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319" r:id="rId5"/>
    <p:sldId id="272" r:id="rId6"/>
    <p:sldId id="258" r:id="rId7"/>
    <p:sldId id="300" r:id="rId8"/>
    <p:sldId id="298" r:id="rId9"/>
    <p:sldId id="266" r:id="rId10"/>
    <p:sldId id="262" r:id="rId11"/>
    <p:sldId id="259" r:id="rId12"/>
    <p:sldId id="299" r:id="rId13"/>
  </p:sldIdLst>
  <p:sldSz cx="12192000" cy="6858000"/>
  <p:notesSz cx="6858000" cy="9144000"/>
  <p:defaultTextStyle>
    <a:defPPr rtl="0">
      <a:defRPr lang="es-ES"/>
    </a:defPPr>
    <a:lvl1pPr marL="0" algn="l" defTabSz="914400" rtl="0" eaLnBrk="1" latinLnBrk="0" hangingPunct="1">
      <a:defRPr lang="es-ES" sz="1800" kern="1200">
        <a:solidFill>
          <a:schemeClr val="tx1"/>
        </a:solidFill>
        <a:latin typeface="+mn-lt"/>
        <a:ea typeface="+mn-ea"/>
        <a:cs typeface="+mn-cs"/>
      </a:defRPr>
    </a:lvl1pPr>
    <a:lvl2pPr marL="457200" algn="l" defTabSz="914400" rtl="0" eaLnBrk="1" latinLnBrk="0" hangingPunct="1">
      <a:defRPr lang="es-ES" sz="1800" kern="1200">
        <a:solidFill>
          <a:schemeClr val="tx1"/>
        </a:solidFill>
        <a:latin typeface="+mn-lt"/>
        <a:ea typeface="+mn-ea"/>
        <a:cs typeface="+mn-cs"/>
      </a:defRPr>
    </a:lvl2pPr>
    <a:lvl3pPr marL="914400" algn="l" defTabSz="914400" rtl="0" eaLnBrk="1" latinLnBrk="0" hangingPunct="1">
      <a:defRPr lang="es-ES" sz="1800" kern="1200">
        <a:solidFill>
          <a:schemeClr val="tx1"/>
        </a:solidFill>
        <a:latin typeface="+mn-lt"/>
        <a:ea typeface="+mn-ea"/>
        <a:cs typeface="+mn-cs"/>
      </a:defRPr>
    </a:lvl3pPr>
    <a:lvl4pPr marL="1371600" algn="l" defTabSz="914400" rtl="0" eaLnBrk="1" latinLnBrk="0" hangingPunct="1">
      <a:defRPr lang="es-ES" sz="1800" kern="1200">
        <a:solidFill>
          <a:schemeClr val="tx1"/>
        </a:solidFill>
        <a:latin typeface="+mn-lt"/>
        <a:ea typeface="+mn-ea"/>
        <a:cs typeface="+mn-cs"/>
      </a:defRPr>
    </a:lvl4pPr>
    <a:lvl5pPr marL="1828800" algn="l" defTabSz="914400" rtl="0" eaLnBrk="1" latinLnBrk="0" hangingPunct="1">
      <a:defRPr lang="es-ES" sz="1800" kern="1200">
        <a:solidFill>
          <a:schemeClr val="tx1"/>
        </a:solidFill>
        <a:latin typeface="+mn-lt"/>
        <a:ea typeface="+mn-ea"/>
        <a:cs typeface="+mn-cs"/>
      </a:defRPr>
    </a:lvl5pPr>
    <a:lvl6pPr marL="2286000" algn="l" defTabSz="914400" rtl="0" eaLnBrk="1" latinLnBrk="0" hangingPunct="1">
      <a:defRPr lang="es-ES" sz="1800" kern="1200">
        <a:solidFill>
          <a:schemeClr val="tx1"/>
        </a:solidFill>
        <a:latin typeface="+mn-lt"/>
        <a:ea typeface="+mn-ea"/>
        <a:cs typeface="+mn-cs"/>
      </a:defRPr>
    </a:lvl6pPr>
    <a:lvl7pPr marL="2743200" algn="l" defTabSz="914400" rtl="0" eaLnBrk="1" latinLnBrk="0" hangingPunct="1">
      <a:defRPr lang="es-ES" sz="1800" kern="1200">
        <a:solidFill>
          <a:schemeClr val="tx1"/>
        </a:solidFill>
        <a:latin typeface="+mn-lt"/>
        <a:ea typeface="+mn-ea"/>
        <a:cs typeface="+mn-cs"/>
      </a:defRPr>
    </a:lvl7pPr>
    <a:lvl8pPr marL="3200400" algn="l" defTabSz="914400" rtl="0" eaLnBrk="1" latinLnBrk="0" hangingPunct="1">
      <a:defRPr lang="es-ES" sz="1800" kern="1200">
        <a:solidFill>
          <a:schemeClr val="tx1"/>
        </a:solidFill>
        <a:latin typeface="+mn-lt"/>
        <a:ea typeface="+mn-ea"/>
        <a:cs typeface="+mn-cs"/>
      </a:defRPr>
    </a:lvl8pPr>
    <a:lvl9pPr marL="3657600" algn="l" defTabSz="914400" rtl="0" eaLnBrk="1" latinLnBrk="0" hangingPunct="1">
      <a:defRPr lang="es-ES"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36" userDrawn="1">
          <p15:clr>
            <a:srgbClr val="A4A3A4"/>
          </p15:clr>
        </p15:guide>
        <p15:guide id="2" pos="31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4C6C"/>
    <a:srgbClr val="446992"/>
    <a:srgbClr val="AEC2D8"/>
    <a:srgbClr val="98432A"/>
    <a:srgbClr val="D84400"/>
    <a:srgbClr val="44678D"/>
    <a:srgbClr val="263E5A"/>
    <a:srgbClr val="D6E0EB"/>
    <a:srgbClr val="728DAB"/>
    <a:srgbClr val="C9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10FCE8-1421-4360-A0F1-8ACDDC5DB4C2}" v="254" dt="2025-11-30T14:38:24.331"/>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879" autoAdjust="0"/>
  </p:normalViewPr>
  <p:slideViewPr>
    <p:cSldViewPr snapToGrid="0" showGuides="1">
      <p:cViewPr varScale="1">
        <p:scale>
          <a:sx n="55" d="100"/>
          <a:sy n="55" d="100"/>
        </p:scale>
        <p:origin x="1042" y="254"/>
      </p:cViewPr>
      <p:guideLst>
        <p:guide orient="horz" pos="1536"/>
        <p:guide pos="312"/>
      </p:guideLst>
    </p:cSldViewPr>
  </p:slideViewPr>
  <p:outlineViewPr>
    <p:cViewPr>
      <p:scale>
        <a:sx n="33" d="100"/>
        <a:sy n="33" d="100"/>
      </p:scale>
      <p:origin x="0" y="0"/>
    </p:cViewPr>
  </p:outlineViewPr>
  <p:notesTextViewPr>
    <p:cViewPr>
      <p:scale>
        <a:sx n="1" d="1"/>
        <a:sy n="1" d="1"/>
      </p:scale>
      <p:origin x="0" y="0"/>
    </p:cViewPr>
  </p:notesTextViewPr>
  <p:sorterViewPr>
    <p:cViewPr>
      <p:scale>
        <a:sx n="150" d="100"/>
        <a:sy n="150" d="100"/>
      </p:scale>
      <p:origin x="0" y="0"/>
    </p:cViewPr>
  </p:sorterViewPr>
  <p:notesViewPr>
    <p:cSldViewPr snapToGrid="0">
      <p:cViewPr varScale="1">
        <p:scale>
          <a:sx n="82" d="100"/>
          <a:sy n="82" d="100"/>
        </p:scale>
        <p:origin x="3954"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49FD8D-1D27-41C5-A330-67BD64ED94C8}" type="doc">
      <dgm:prSet loTypeId="urn:diagrams.loki3.com/VaryingWidthList" loCatId="list" qsTypeId="urn:microsoft.com/office/officeart/2005/8/quickstyle/simple1" qsCatId="simple" csTypeId="urn:microsoft.com/office/officeart/2005/8/colors/accent1_2" csCatId="accent1" phldr="1"/>
      <dgm:spPr/>
      <dgm:t>
        <a:bodyPr/>
        <a:lstStyle/>
        <a:p>
          <a:endParaRPr lang="en-GB"/>
        </a:p>
      </dgm:t>
    </dgm:pt>
    <dgm:pt modelId="{F7F2987E-0992-44EE-A365-4B03B05501A5}">
      <dgm:prSet/>
      <dgm:spPr/>
      <dgm:t>
        <a:bodyPr/>
        <a:lstStyle/>
        <a:p>
          <a:r>
            <a:rPr lang="en-GB" dirty="0"/>
            <a:t>Figure out how well and how much work your team will do (Johnson &amp; Johnson, 2017).</a:t>
          </a:r>
        </a:p>
      </dgm:t>
    </dgm:pt>
    <dgm:pt modelId="{606C07B9-71AB-434A-B9FB-CA8CF23D6A4B}" type="parTrans" cxnId="{905C4EFD-C879-43BD-A53F-FD553214CA31}">
      <dgm:prSet/>
      <dgm:spPr/>
      <dgm:t>
        <a:bodyPr/>
        <a:lstStyle/>
        <a:p>
          <a:endParaRPr lang="en-GB"/>
        </a:p>
      </dgm:t>
    </dgm:pt>
    <dgm:pt modelId="{DF58D50A-2C10-4C81-9293-2B7B9AAABE13}" type="sibTrans" cxnId="{905C4EFD-C879-43BD-A53F-FD553214CA31}">
      <dgm:prSet/>
      <dgm:spPr/>
      <dgm:t>
        <a:bodyPr/>
        <a:lstStyle/>
        <a:p>
          <a:endParaRPr lang="en-GB"/>
        </a:p>
      </dgm:t>
    </dgm:pt>
    <dgm:pt modelId="{2AB1DB5E-DB66-4A27-8552-234E7D1D522A}">
      <dgm:prSet/>
      <dgm:spPr/>
      <dgm:t>
        <a:bodyPr/>
        <a:lstStyle/>
        <a:p>
          <a:r>
            <a:rPr lang="en-GB" dirty="0"/>
            <a:t>Affect creativity and finding solutions (Levi, 2017).</a:t>
          </a:r>
        </a:p>
      </dgm:t>
    </dgm:pt>
    <dgm:pt modelId="{F77B69C9-BC25-40F6-8AA5-FE933D6E212D}" type="parTrans" cxnId="{E03DE056-74DC-455B-B013-1B8D1D6ADCE6}">
      <dgm:prSet/>
      <dgm:spPr/>
      <dgm:t>
        <a:bodyPr/>
        <a:lstStyle/>
        <a:p>
          <a:endParaRPr lang="en-GB"/>
        </a:p>
      </dgm:t>
    </dgm:pt>
    <dgm:pt modelId="{45CF429D-3BC1-4551-853B-CA2EC312B37D}" type="sibTrans" cxnId="{E03DE056-74DC-455B-B013-1B8D1D6ADCE6}">
      <dgm:prSet/>
      <dgm:spPr/>
      <dgm:t>
        <a:bodyPr/>
        <a:lstStyle/>
        <a:p>
          <a:endParaRPr lang="en-GB"/>
        </a:p>
      </dgm:t>
    </dgm:pt>
    <dgm:pt modelId="{52C507F4-D3A7-49BF-AAFF-A5C3DCD37945}">
      <dgm:prSet/>
      <dgm:spPr/>
      <dgm:t>
        <a:bodyPr/>
        <a:lstStyle/>
        <a:p>
          <a:r>
            <a:rPr lang="en-GB" dirty="0"/>
            <a:t> Influence psychological safety and member involvement (Forsyth, 2019).</a:t>
          </a:r>
        </a:p>
      </dgm:t>
    </dgm:pt>
    <dgm:pt modelId="{2EB7D2E0-7B82-434D-91DC-C0899B732694}" type="parTrans" cxnId="{D34F8AAE-F52B-4EA2-A730-9DD01B1A1A63}">
      <dgm:prSet/>
      <dgm:spPr/>
      <dgm:t>
        <a:bodyPr/>
        <a:lstStyle/>
        <a:p>
          <a:endParaRPr lang="en-GB"/>
        </a:p>
      </dgm:t>
    </dgm:pt>
    <dgm:pt modelId="{1F98A8FB-CC94-4BA3-920D-7565C791A857}" type="sibTrans" cxnId="{D34F8AAE-F52B-4EA2-A730-9DD01B1A1A63}">
      <dgm:prSet/>
      <dgm:spPr/>
      <dgm:t>
        <a:bodyPr/>
        <a:lstStyle/>
        <a:p>
          <a:endParaRPr lang="en-GB"/>
        </a:p>
      </dgm:t>
    </dgm:pt>
    <dgm:pt modelId="{B460B5F3-B5BA-4B34-8A8B-A5B25ECE70ED}">
      <dgm:prSet/>
      <dgm:spPr/>
      <dgm:t>
        <a:bodyPr/>
        <a:lstStyle/>
        <a:p>
          <a:r>
            <a:rPr lang="en-GB" dirty="0"/>
            <a:t>Change the way people fight and work together (Johnson &amp; Johnson, 2017)</a:t>
          </a:r>
        </a:p>
        <a:p>
          <a:endParaRPr lang="en-GB" dirty="0"/>
        </a:p>
      </dgm:t>
    </dgm:pt>
    <dgm:pt modelId="{91329150-41A2-4002-98CA-08A1FA44E3D3}" type="parTrans" cxnId="{AFFF376A-2A18-4670-A720-A7B404EFF0E3}">
      <dgm:prSet/>
      <dgm:spPr/>
      <dgm:t>
        <a:bodyPr/>
        <a:lstStyle/>
        <a:p>
          <a:endParaRPr lang="en-GB"/>
        </a:p>
      </dgm:t>
    </dgm:pt>
    <dgm:pt modelId="{961E8C5E-D80A-4444-96D4-A6B02A759969}" type="sibTrans" cxnId="{AFFF376A-2A18-4670-A720-A7B404EFF0E3}">
      <dgm:prSet/>
      <dgm:spPr/>
      <dgm:t>
        <a:bodyPr/>
        <a:lstStyle/>
        <a:p>
          <a:endParaRPr lang="en-GB"/>
        </a:p>
      </dgm:t>
    </dgm:pt>
    <dgm:pt modelId="{CEEECAFE-D543-4503-B4D5-5326481E9984}" type="pres">
      <dgm:prSet presAssocID="{8449FD8D-1D27-41C5-A330-67BD64ED94C8}" presName="Name0" presStyleCnt="0">
        <dgm:presLayoutVars>
          <dgm:resizeHandles/>
        </dgm:presLayoutVars>
      </dgm:prSet>
      <dgm:spPr/>
    </dgm:pt>
    <dgm:pt modelId="{F824CC7D-7B4C-4339-92C4-28267A03BC8A}" type="pres">
      <dgm:prSet presAssocID="{F7F2987E-0992-44EE-A365-4B03B05501A5}" presName="text" presStyleLbl="node1" presStyleIdx="0" presStyleCnt="4" custScaleX="163127">
        <dgm:presLayoutVars>
          <dgm:bulletEnabled val="1"/>
        </dgm:presLayoutVars>
      </dgm:prSet>
      <dgm:spPr/>
    </dgm:pt>
    <dgm:pt modelId="{A5892447-5E34-40F2-9B64-D089DCA11E90}" type="pres">
      <dgm:prSet presAssocID="{DF58D50A-2C10-4C81-9293-2B7B9AAABE13}" presName="space" presStyleCnt="0"/>
      <dgm:spPr/>
    </dgm:pt>
    <dgm:pt modelId="{9126A539-B3E3-4020-A8EC-525A2FCC9E3A}" type="pres">
      <dgm:prSet presAssocID="{2AB1DB5E-DB66-4A27-8552-234E7D1D522A}" presName="text" presStyleLbl="node1" presStyleIdx="1" presStyleCnt="4" custScaleX="268884">
        <dgm:presLayoutVars>
          <dgm:bulletEnabled val="1"/>
        </dgm:presLayoutVars>
      </dgm:prSet>
      <dgm:spPr/>
    </dgm:pt>
    <dgm:pt modelId="{512CF42B-CDB4-43F6-B898-3001D6A05F1D}" type="pres">
      <dgm:prSet presAssocID="{45CF429D-3BC1-4551-853B-CA2EC312B37D}" presName="space" presStyleCnt="0"/>
      <dgm:spPr/>
    </dgm:pt>
    <dgm:pt modelId="{B9BDDA0D-94D8-4D0E-BC02-4BE2AE54A538}" type="pres">
      <dgm:prSet presAssocID="{52C507F4-D3A7-49BF-AAFF-A5C3DCD37945}" presName="text" presStyleLbl="node1" presStyleIdx="2" presStyleCnt="4" custScaleX="200029">
        <dgm:presLayoutVars>
          <dgm:bulletEnabled val="1"/>
        </dgm:presLayoutVars>
      </dgm:prSet>
      <dgm:spPr/>
    </dgm:pt>
    <dgm:pt modelId="{E0DA2114-3D4D-4DD7-B73F-4DC372480CC7}" type="pres">
      <dgm:prSet presAssocID="{1F98A8FB-CC94-4BA3-920D-7565C791A857}" presName="space" presStyleCnt="0"/>
      <dgm:spPr/>
    </dgm:pt>
    <dgm:pt modelId="{B8F4F3A0-108C-43F6-A6E2-0D799F5B7E51}" type="pres">
      <dgm:prSet presAssocID="{B460B5F3-B5BA-4B34-8A8B-A5B25ECE70ED}" presName="text" presStyleLbl="node1" presStyleIdx="3" presStyleCnt="4">
        <dgm:presLayoutVars>
          <dgm:bulletEnabled val="1"/>
        </dgm:presLayoutVars>
      </dgm:prSet>
      <dgm:spPr/>
    </dgm:pt>
  </dgm:ptLst>
  <dgm:cxnLst>
    <dgm:cxn modelId="{AFFF376A-2A18-4670-A720-A7B404EFF0E3}" srcId="{8449FD8D-1D27-41C5-A330-67BD64ED94C8}" destId="{B460B5F3-B5BA-4B34-8A8B-A5B25ECE70ED}" srcOrd="3" destOrd="0" parTransId="{91329150-41A2-4002-98CA-08A1FA44E3D3}" sibTransId="{961E8C5E-D80A-4444-96D4-A6B02A759969}"/>
    <dgm:cxn modelId="{E03DE056-74DC-455B-B013-1B8D1D6ADCE6}" srcId="{8449FD8D-1D27-41C5-A330-67BD64ED94C8}" destId="{2AB1DB5E-DB66-4A27-8552-234E7D1D522A}" srcOrd="1" destOrd="0" parTransId="{F77B69C9-BC25-40F6-8AA5-FE933D6E212D}" sibTransId="{45CF429D-3BC1-4551-853B-CA2EC312B37D}"/>
    <dgm:cxn modelId="{658AE67A-B29C-4998-8420-D9E0157BAB44}" type="presOf" srcId="{F7F2987E-0992-44EE-A365-4B03B05501A5}" destId="{F824CC7D-7B4C-4339-92C4-28267A03BC8A}" srcOrd="0" destOrd="0" presId="urn:diagrams.loki3.com/VaryingWidthList"/>
    <dgm:cxn modelId="{FF55C0AD-2ABA-4581-80E3-62149F9F5EAD}" type="presOf" srcId="{8449FD8D-1D27-41C5-A330-67BD64ED94C8}" destId="{CEEECAFE-D543-4503-B4D5-5326481E9984}" srcOrd="0" destOrd="0" presId="urn:diagrams.loki3.com/VaryingWidthList"/>
    <dgm:cxn modelId="{D34F8AAE-F52B-4EA2-A730-9DD01B1A1A63}" srcId="{8449FD8D-1D27-41C5-A330-67BD64ED94C8}" destId="{52C507F4-D3A7-49BF-AAFF-A5C3DCD37945}" srcOrd="2" destOrd="0" parTransId="{2EB7D2E0-7B82-434D-91DC-C0899B732694}" sibTransId="{1F98A8FB-CC94-4BA3-920D-7565C791A857}"/>
    <dgm:cxn modelId="{442AA0D0-8CE2-43E6-9FA7-6BADE9C9310E}" type="presOf" srcId="{52C507F4-D3A7-49BF-AAFF-A5C3DCD37945}" destId="{B9BDDA0D-94D8-4D0E-BC02-4BE2AE54A538}" srcOrd="0" destOrd="0" presId="urn:diagrams.loki3.com/VaryingWidthList"/>
    <dgm:cxn modelId="{A9FDE7F2-5A18-436A-B448-58D2A58DF334}" type="presOf" srcId="{2AB1DB5E-DB66-4A27-8552-234E7D1D522A}" destId="{9126A539-B3E3-4020-A8EC-525A2FCC9E3A}" srcOrd="0" destOrd="0" presId="urn:diagrams.loki3.com/VaryingWidthList"/>
    <dgm:cxn modelId="{87B210FD-EF76-46F7-9B2B-EDD966BBB6BB}" type="presOf" srcId="{B460B5F3-B5BA-4B34-8A8B-A5B25ECE70ED}" destId="{B8F4F3A0-108C-43F6-A6E2-0D799F5B7E51}" srcOrd="0" destOrd="0" presId="urn:diagrams.loki3.com/VaryingWidthList"/>
    <dgm:cxn modelId="{905C4EFD-C879-43BD-A53F-FD553214CA31}" srcId="{8449FD8D-1D27-41C5-A330-67BD64ED94C8}" destId="{F7F2987E-0992-44EE-A365-4B03B05501A5}" srcOrd="0" destOrd="0" parTransId="{606C07B9-71AB-434A-B9FB-CA8CF23D6A4B}" sibTransId="{DF58D50A-2C10-4C81-9293-2B7B9AAABE13}"/>
    <dgm:cxn modelId="{65068822-BD83-43DE-9FEF-B5598F7A6C1E}" type="presParOf" srcId="{CEEECAFE-D543-4503-B4D5-5326481E9984}" destId="{F824CC7D-7B4C-4339-92C4-28267A03BC8A}" srcOrd="0" destOrd="0" presId="urn:diagrams.loki3.com/VaryingWidthList"/>
    <dgm:cxn modelId="{0B5034F0-F530-4344-8E93-0E546D08B000}" type="presParOf" srcId="{CEEECAFE-D543-4503-B4D5-5326481E9984}" destId="{A5892447-5E34-40F2-9B64-D089DCA11E90}" srcOrd="1" destOrd="0" presId="urn:diagrams.loki3.com/VaryingWidthList"/>
    <dgm:cxn modelId="{E0692C73-03F4-41B9-B8BE-6B755E194A21}" type="presParOf" srcId="{CEEECAFE-D543-4503-B4D5-5326481E9984}" destId="{9126A539-B3E3-4020-A8EC-525A2FCC9E3A}" srcOrd="2" destOrd="0" presId="urn:diagrams.loki3.com/VaryingWidthList"/>
    <dgm:cxn modelId="{75D36334-6FC4-4B30-9B02-1EF8EBFD50FE}" type="presParOf" srcId="{CEEECAFE-D543-4503-B4D5-5326481E9984}" destId="{512CF42B-CDB4-43F6-B898-3001D6A05F1D}" srcOrd="3" destOrd="0" presId="urn:diagrams.loki3.com/VaryingWidthList"/>
    <dgm:cxn modelId="{6194E0AB-98C4-4B8D-B518-734F920E18AC}" type="presParOf" srcId="{CEEECAFE-D543-4503-B4D5-5326481E9984}" destId="{B9BDDA0D-94D8-4D0E-BC02-4BE2AE54A538}" srcOrd="4" destOrd="0" presId="urn:diagrams.loki3.com/VaryingWidthList"/>
    <dgm:cxn modelId="{9937C9B4-CACD-41D1-A116-0BE0C670F551}" type="presParOf" srcId="{CEEECAFE-D543-4503-B4D5-5326481E9984}" destId="{E0DA2114-3D4D-4DD7-B73F-4DC372480CC7}" srcOrd="5" destOrd="0" presId="urn:diagrams.loki3.com/VaryingWidthList"/>
    <dgm:cxn modelId="{2ED16128-7061-4EE6-A251-5DE89F39904B}" type="presParOf" srcId="{CEEECAFE-D543-4503-B4D5-5326481E9984}" destId="{B8F4F3A0-108C-43F6-A6E2-0D799F5B7E51}" srcOrd="6"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4CC7D-7B4C-4339-92C4-28267A03BC8A}">
      <dsp:nvSpPr>
        <dsp:cNvPr id="0" name=""/>
        <dsp:cNvSpPr/>
      </dsp:nvSpPr>
      <dsp:spPr>
        <a:xfrm>
          <a:off x="12768" y="2161"/>
          <a:ext cx="10864258" cy="10394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1155700">
            <a:lnSpc>
              <a:spcPct val="90000"/>
            </a:lnSpc>
            <a:spcBef>
              <a:spcPct val="0"/>
            </a:spcBef>
            <a:spcAft>
              <a:spcPct val="35000"/>
            </a:spcAft>
            <a:buNone/>
          </a:pPr>
          <a:r>
            <a:rPr lang="en-GB" sz="2600" kern="1200" dirty="0"/>
            <a:t>Figure out how well and how much work your team will do (Johnson &amp; Johnson, 2017).</a:t>
          </a:r>
        </a:p>
      </dsp:txBody>
      <dsp:txXfrm>
        <a:off x="12768" y="2161"/>
        <a:ext cx="10864258" cy="1039405"/>
      </dsp:txXfrm>
    </dsp:sp>
    <dsp:sp modelId="{9126A539-B3E3-4020-A8EC-525A2FCC9E3A}">
      <dsp:nvSpPr>
        <dsp:cNvPr id="0" name=""/>
        <dsp:cNvSpPr/>
      </dsp:nvSpPr>
      <dsp:spPr>
        <a:xfrm>
          <a:off x="0" y="1093537"/>
          <a:ext cx="10889796" cy="10394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1155700">
            <a:lnSpc>
              <a:spcPct val="90000"/>
            </a:lnSpc>
            <a:spcBef>
              <a:spcPct val="0"/>
            </a:spcBef>
            <a:spcAft>
              <a:spcPct val="35000"/>
            </a:spcAft>
            <a:buNone/>
          </a:pPr>
          <a:r>
            <a:rPr lang="en-GB" sz="2600" kern="1200" dirty="0"/>
            <a:t>Affect creativity and finding solutions (Levi, 2017).</a:t>
          </a:r>
        </a:p>
      </dsp:txBody>
      <dsp:txXfrm>
        <a:off x="0" y="1093537"/>
        <a:ext cx="10889796" cy="1039405"/>
      </dsp:txXfrm>
    </dsp:sp>
    <dsp:sp modelId="{B9BDDA0D-94D8-4D0E-BC02-4BE2AE54A538}">
      <dsp:nvSpPr>
        <dsp:cNvPr id="0" name=""/>
        <dsp:cNvSpPr/>
      </dsp:nvSpPr>
      <dsp:spPr>
        <a:xfrm>
          <a:off x="0" y="2184913"/>
          <a:ext cx="10889796" cy="10394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1155700">
            <a:lnSpc>
              <a:spcPct val="90000"/>
            </a:lnSpc>
            <a:spcBef>
              <a:spcPct val="0"/>
            </a:spcBef>
            <a:spcAft>
              <a:spcPct val="35000"/>
            </a:spcAft>
            <a:buNone/>
          </a:pPr>
          <a:r>
            <a:rPr lang="en-GB" sz="2600" kern="1200" dirty="0"/>
            <a:t> Influence psychological safety and member involvement (Forsyth, 2019).</a:t>
          </a:r>
        </a:p>
      </dsp:txBody>
      <dsp:txXfrm>
        <a:off x="0" y="2184913"/>
        <a:ext cx="10889796" cy="1039405"/>
      </dsp:txXfrm>
    </dsp:sp>
    <dsp:sp modelId="{B8F4F3A0-108C-43F6-A6E2-0D799F5B7E51}">
      <dsp:nvSpPr>
        <dsp:cNvPr id="0" name=""/>
        <dsp:cNvSpPr/>
      </dsp:nvSpPr>
      <dsp:spPr>
        <a:xfrm>
          <a:off x="0" y="3276289"/>
          <a:ext cx="10889796" cy="10394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1155700">
            <a:lnSpc>
              <a:spcPct val="90000"/>
            </a:lnSpc>
            <a:spcBef>
              <a:spcPct val="0"/>
            </a:spcBef>
            <a:spcAft>
              <a:spcPct val="35000"/>
            </a:spcAft>
            <a:buNone/>
          </a:pPr>
          <a:r>
            <a:rPr lang="en-GB" sz="2600" kern="1200" dirty="0"/>
            <a:t>Change the way people fight and work together (Johnson &amp; Johnson, 2017)</a:t>
          </a:r>
        </a:p>
        <a:p>
          <a:pPr marL="0" lvl="0" indent="0" algn="ctr" defTabSz="1155700">
            <a:lnSpc>
              <a:spcPct val="90000"/>
            </a:lnSpc>
            <a:spcBef>
              <a:spcPct val="0"/>
            </a:spcBef>
            <a:spcAft>
              <a:spcPct val="35000"/>
            </a:spcAft>
            <a:buNone/>
          </a:pPr>
          <a:endParaRPr lang="en-GB" sz="2600" kern="1200" dirty="0"/>
        </a:p>
      </dsp:txBody>
      <dsp:txXfrm>
        <a:off x="0" y="3276289"/>
        <a:ext cx="10889796" cy="1039405"/>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27E3961-5613-64C6-63C3-6085D0CDAE5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s-ES" sz="1200"/>
            </a:lvl1pPr>
          </a:lstStyle>
          <a:p>
            <a:pPr rtl="0"/>
            <a:endParaRPr lang="es-ES" dirty="0"/>
          </a:p>
        </p:txBody>
      </p:sp>
      <p:sp>
        <p:nvSpPr>
          <p:cNvPr id="3" name="Marcador de fecha 2">
            <a:extLst>
              <a:ext uri="{FF2B5EF4-FFF2-40B4-BE49-F238E27FC236}">
                <a16:creationId xmlns:a16="http://schemas.microsoft.com/office/drawing/2014/main" id="{506D1F08-FF42-95F6-3130-AE63E56048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s-ES" sz="1200"/>
            </a:lvl1pPr>
          </a:lstStyle>
          <a:p>
            <a:pPr rtl="0"/>
            <a:fld id="{9823BFC3-5988-4FA7-A385-C9B1BEA3357B}" type="datetime1">
              <a:rPr lang="es-ES" smtClean="0"/>
              <a:t>03/12/2025</a:t>
            </a:fld>
            <a:endParaRPr lang="es-ES" dirty="0"/>
          </a:p>
        </p:txBody>
      </p:sp>
      <p:sp>
        <p:nvSpPr>
          <p:cNvPr id="4" name="Marcador de pie de página 3">
            <a:extLst>
              <a:ext uri="{FF2B5EF4-FFF2-40B4-BE49-F238E27FC236}">
                <a16:creationId xmlns:a16="http://schemas.microsoft.com/office/drawing/2014/main" id="{4CD5B35B-A046-EC3C-A80E-3D9D12C1498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s-ES" sz="1200"/>
            </a:lvl1pPr>
          </a:lstStyle>
          <a:p>
            <a:pPr rtl="0"/>
            <a:endParaRPr lang="es-ES" dirty="0"/>
          </a:p>
        </p:txBody>
      </p:sp>
      <p:sp>
        <p:nvSpPr>
          <p:cNvPr id="5" name="Marcador de número de diapositiva 4">
            <a:extLst>
              <a:ext uri="{FF2B5EF4-FFF2-40B4-BE49-F238E27FC236}">
                <a16:creationId xmlns:a16="http://schemas.microsoft.com/office/drawing/2014/main" id="{7202DDE3-703C-8B4C-9506-EC0A39AAC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s-ES" sz="1200"/>
            </a:lvl1pPr>
          </a:lstStyle>
          <a:p>
            <a:pPr rtl="0"/>
            <a:fld id="{BB8DC1D1-B6C2-C644-8BF1-C34DBFFE1C78}" type="slidenum">
              <a:rPr lang="es-ES" smtClean="0"/>
              <a:t>‹#›</a:t>
            </a:fld>
            <a:endParaRPr lang="es-ES" dirty="0"/>
          </a:p>
        </p:txBody>
      </p:sp>
    </p:spTree>
    <p:extLst>
      <p:ext uri="{BB962C8B-B14F-4D97-AF65-F5344CB8AC3E}">
        <p14:creationId xmlns:p14="http://schemas.microsoft.com/office/powerpoint/2010/main" val="93347936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Marcador de encabezado 7">
            <a:extLst>
              <a:ext uri="{FF2B5EF4-FFF2-40B4-BE49-F238E27FC236}">
                <a16:creationId xmlns:a16="http://schemas.microsoft.com/office/drawing/2014/main" id="{0D2594CA-29C5-062F-2EA7-C593B096C62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s-ES" sz="1200">
                <a:latin typeface="Calibri" panose="020F0502020204030204" pitchFamily="34" charset="0"/>
                <a:cs typeface="Calibri" panose="020F0502020204030204" pitchFamily="34" charset="0"/>
              </a:defRPr>
            </a:lvl1pPr>
          </a:lstStyle>
          <a:p>
            <a:pPr rtl="0"/>
            <a:endParaRPr lang="es-ES"/>
          </a:p>
        </p:txBody>
      </p:sp>
      <p:sp>
        <p:nvSpPr>
          <p:cNvPr id="9" name="Marcador de imagen de diapositiva 8">
            <a:extLst>
              <a:ext uri="{FF2B5EF4-FFF2-40B4-BE49-F238E27FC236}">
                <a16:creationId xmlns:a16="http://schemas.microsoft.com/office/drawing/2014/main" id="{E04BB896-BA64-B358-A066-15B96D23BC88}"/>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s-ES"/>
            </a:defPPr>
          </a:lstStyle>
          <a:p>
            <a:pPr rtl="0"/>
            <a:endParaRPr lang="es-ES"/>
          </a:p>
        </p:txBody>
      </p:sp>
      <p:sp>
        <p:nvSpPr>
          <p:cNvPr id="10" name="Marcador de pie de página 9">
            <a:extLst>
              <a:ext uri="{FF2B5EF4-FFF2-40B4-BE49-F238E27FC236}">
                <a16:creationId xmlns:a16="http://schemas.microsoft.com/office/drawing/2014/main" id="{5EFA2818-7747-F326-294F-EEAC9BEF6EB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s-ES" sz="1200">
                <a:latin typeface="Calibri" panose="020F0502020204030204" pitchFamily="34" charset="0"/>
                <a:cs typeface="Calibri" panose="020F0502020204030204" pitchFamily="34" charset="0"/>
              </a:defRPr>
            </a:lvl1pPr>
          </a:lstStyle>
          <a:p>
            <a:pPr rtl="0"/>
            <a:endParaRPr lang="es-ES"/>
          </a:p>
        </p:txBody>
      </p:sp>
      <p:sp>
        <p:nvSpPr>
          <p:cNvPr id="11" name="Marcador de fecha 10">
            <a:extLst>
              <a:ext uri="{FF2B5EF4-FFF2-40B4-BE49-F238E27FC236}">
                <a16:creationId xmlns:a16="http://schemas.microsoft.com/office/drawing/2014/main" id="{6B76E0F0-B7F9-756A-3EA4-2114B75370E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s-ES" sz="1200">
                <a:latin typeface="Calibri" panose="020F0502020204030204" pitchFamily="34" charset="0"/>
                <a:cs typeface="Calibri" panose="020F0502020204030204" pitchFamily="34" charset="0"/>
              </a:defRPr>
            </a:lvl1pPr>
          </a:lstStyle>
          <a:p>
            <a:fld id="{2414A532-91FB-4987-B839-FD0C3B831248}" type="datetime1">
              <a:rPr lang="es-ES" smtClean="0"/>
              <a:pPr/>
              <a:t>03/12/2025</a:t>
            </a:fld>
            <a:endParaRPr lang="es-ES" dirty="0"/>
          </a:p>
        </p:txBody>
      </p:sp>
      <p:sp>
        <p:nvSpPr>
          <p:cNvPr id="12" name="Marcador de notas 11">
            <a:extLst>
              <a:ext uri="{FF2B5EF4-FFF2-40B4-BE49-F238E27FC236}">
                <a16:creationId xmlns:a16="http://schemas.microsoft.com/office/drawing/2014/main" id="{5161C21F-108C-0F07-CDDD-AFB8DDBF694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s-ES"/>
            </a:defPPr>
          </a:lstStyle>
          <a:p>
            <a:pPr lvl="0" rtl="0"/>
            <a:r>
              <a:rPr lang="es-ES"/>
              <a:t>Haga clic para modificar los estilos de texto del patrón</a:t>
            </a:r>
          </a:p>
          <a:p>
            <a:pPr lvl="1" rtl="0"/>
            <a:r>
              <a:rPr lang="es-ES"/>
              <a:t>Segundo nivel</a:t>
            </a:r>
          </a:p>
          <a:p>
            <a:pPr lvl="2" rtl="0"/>
            <a:r>
              <a:rPr lang="es-ES"/>
              <a:t>Tercer nivel</a:t>
            </a:r>
          </a:p>
          <a:p>
            <a:pPr lvl="3" rtl="0"/>
            <a:r>
              <a:rPr lang="es-ES"/>
              <a:t>Cuarto nivel</a:t>
            </a:r>
          </a:p>
          <a:p>
            <a:pPr lvl="4" rtl="0"/>
            <a:r>
              <a:rPr lang="es-ES"/>
              <a:t>Quinto nivel</a:t>
            </a:r>
          </a:p>
        </p:txBody>
      </p:sp>
      <p:sp>
        <p:nvSpPr>
          <p:cNvPr id="13" name="Marcador de número de diapositiva 12">
            <a:extLst>
              <a:ext uri="{FF2B5EF4-FFF2-40B4-BE49-F238E27FC236}">
                <a16:creationId xmlns:a16="http://schemas.microsoft.com/office/drawing/2014/main" id="{A507CBA7-2A1E-725E-35DA-D1CFF08EC63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s-ES" sz="1200">
                <a:latin typeface="Calibri" panose="020F0502020204030204" pitchFamily="34" charset="0"/>
                <a:cs typeface="Calibri" panose="020F0502020204030204" pitchFamily="34" charset="0"/>
              </a:defRPr>
            </a:lvl1pPr>
          </a:lstStyle>
          <a:p>
            <a:pPr rtl="0"/>
            <a:fld id="{D060679C-80C7-4E7D-9614-ABA41C5B2858}" type="slidenum">
              <a:rPr lang="es-ES" smtClean="0"/>
              <a:pPr rtl="0"/>
              <a:t>‹#›</a:t>
            </a:fld>
            <a:endParaRPr lang="es-ES"/>
          </a:p>
        </p:txBody>
      </p:sp>
    </p:spTree>
    <p:extLst>
      <p:ext uri="{BB962C8B-B14F-4D97-AF65-F5344CB8AC3E}">
        <p14:creationId xmlns:p14="http://schemas.microsoft.com/office/powerpoint/2010/main" val="422665151"/>
      </p:ext>
    </p:extLst>
  </p:cSld>
  <p:clrMap bg1="lt1" tx1="dk1" bg2="lt2" tx2="dk2" accent1="accent1" accent2="accent2" accent3="accent3" accent4="accent4" accent5="accent5" accent6="accent6" hlink="hlink" folHlink="folHlink"/>
  <p:notesStyle>
    <a:lvl1pPr marL="0" algn="l" defTabSz="914400" rtl="0" eaLnBrk="1" latinLnBrk="0" hangingPunct="1">
      <a:defRPr lang="es-ES" sz="1200" kern="1200">
        <a:solidFill>
          <a:schemeClr val="tx1"/>
        </a:solidFill>
        <a:latin typeface="Calibri" panose="020F0502020204030204" pitchFamily="34" charset="0"/>
        <a:ea typeface="+mn-ea"/>
        <a:cs typeface="Calibri" panose="020F0502020204030204" pitchFamily="34" charset="0"/>
      </a:defRPr>
    </a:lvl1pPr>
    <a:lvl2pPr marL="457200" algn="l" defTabSz="914400" rtl="0" eaLnBrk="1" latinLnBrk="0" hangingPunct="1">
      <a:defRPr lang="es-ES" sz="1200" kern="1200">
        <a:solidFill>
          <a:schemeClr val="tx1"/>
        </a:solidFill>
        <a:latin typeface="Calibri" panose="020F0502020204030204" pitchFamily="34" charset="0"/>
        <a:ea typeface="+mn-ea"/>
        <a:cs typeface="Calibri" panose="020F0502020204030204" pitchFamily="34" charset="0"/>
      </a:defRPr>
    </a:lvl2pPr>
    <a:lvl3pPr marL="914400" algn="l" defTabSz="914400" rtl="0" eaLnBrk="1" latinLnBrk="0" hangingPunct="1">
      <a:defRPr lang="es-ES" sz="1200" kern="1200">
        <a:solidFill>
          <a:schemeClr val="tx1"/>
        </a:solidFill>
        <a:latin typeface="Calibri" panose="020F0502020204030204" pitchFamily="34" charset="0"/>
        <a:ea typeface="+mn-ea"/>
        <a:cs typeface="Calibri" panose="020F0502020204030204" pitchFamily="34" charset="0"/>
      </a:defRPr>
    </a:lvl3pPr>
    <a:lvl4pPr marL="1371600" algn="l" defTabSz="914400" rtl="0" eaLnBrk="1" latinLnBrk="0" hangingPunct="1">
      <a:defRPr lang="es-ES" sz="1200" kern="1200">
        <a:solidFill>
          <a:schemeClr val="tx1"/>
        </a:solidFill>
        <a:latin typeface="Calibri" panose="020F0502020204030204" pitchFamily="34" charset="0"/>
        <a:ea typeface="+mn-ea"/>
        <a:cs typeface="Calibri" panose="020F0502020204030204" pitchFamily="34" charset="0"/>
      </a:defRPr>
    </a:lvl4pPr>
    <a:lvl5pPr marL="1828800" algn="l" defTabSz="914400" rtl="0" eaLnBrk="1" latinLnBrk="0" hangingPunct="1">
      <a:defRPr lang="es-ES" sz="1200" kern="1200">
        <a:solidFill>
          <a:schemeClr val="tx1"/>
        </a:solidFill>
        <a:latin typeface="Calibri" panose="020F0502020204030204" pitchFamily="34" charset="0"/>
        <a:ea typeface="+mn-ea"/>
        <a:cs typeface="Calibri" panose="020F0502020204030204" pitchFamily="34" charset="0"/>
      </a:defRPr>
    </a:lvl5pPr>
    <a:lvl6pPr marL="2286000" algn="l" defTabSz="914400" rtl="0" eaLnBrk="1" latinLnBrk="0" hangingPunct="1">
      <a:defRPr lang="es-ES" sz="1200" kern="1200">
        <a:solidFill>
          <a:schemeClr val="tx1"/>
        </a:solidFill>
        <a:latin typeface="+mn-lt"/>
        <a:ea typeface="+mn-ea"/>
        <a:cs typeface="+mn-cs"/>
      </a:defRPr>
    </a:lvl6pPr>
    <a:lvl7pPr marL="2743200" algn="l" defTabSz="914400" rtl="0" eaLnBrk="1" latinLnBrk="0" hangingPunct="1">
      <a:defRPr lang="es-ES" sz="1200" kern="1200">
        <a:solidFill>
          <a:schemeClr val="tx1"/>
        </a:solidFill>
        <a:latin typeface="+mn-lt"/>
        <a:ea typeface="+mn-ea"/>
        <a:cs typeface="+mn-cs"/>
      </a:defRPr>
    </a:lvl7pPr>
    <a:lvl8pPr marL="3200400" algn="l" defTabSz="914400" rtl="0" eaLnBrk="1" latinLnBrk="0" hangingPunct="1">
      <a:defRPr lang="es-ES" sz="1200" kern="1200">
        <a:solidFill>
          <a:schemeClr val="tx1"/>
        </a:solidFill>
        <a:latin typeface="+mn-lt"/>
        <a:ea typeface="+mn-ea"/>
        <a:cs typeface="+mn-cs"/>
      </a:defRPr>
    </a:lvl8pPr>
    <a:lvl9pPr marL="3657600" algn="l" defTabSz="914400" rtl="0" eaLnBrk="1" latinLnBrk="0" hangingPunct="1">
      <a:defRPr lang="es-ES"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D060679C-80C7-4E7D-9614-ABA41C5B2858}" type="slidenum">
              <a:rPr lang="es-ES" smtClean="0"/>
              <a:pPr rtl="0"/>
              <a:t>1</a:t>
            </a:fld>
            <a:endParaRPr lang="es-ES"/>
          </a:p>
        </p:txBody>
      </p:sp>
    </p:spTree>
    <p:extLst>
      <p:ext uri="{BB962C8B-B14F-4D97-AF65-F5344CB8AC3E}">
        <p14:creationId xmlns:p14="http://schemas.microsoft.com/office/powerpoint/2010/main" val="3923725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rtlCol="0"/>
          <a:lstStyle/>
          <a:p>
            <a:pPr rtl="0"/>
            <a:endParaRPr lang="en-GB" noProof="1"/>
          </a:p>
        </p:txBody>
      </p:sp>
      <p:sp>
        <p:nvSpPr>
          <p:cNvPr id="4" name="Slide Number Placeholder 3"/>
          <p:cNvSpPr>
            <a:spLocks noGrp="1"/>
          </p:cNvSpPr>
          <p:nvPr>
            <p:ph type="sldNum" sz="quarter" idx="5"/>
          </p:nvPr>
        </p:nvSpPr>
        <p:spPr/>
        <p:txBody>
          <a:bodyPr rtlCol="0"/>
          <a:lstStyle/>
          <a:p>
            <a:pPr rtl="0"/>
            <a:fld id="{0842455A-0D23-4EAB-9AF9-2CC2B3066B0A}" type="slidenum">
              <a:rPr lang="en-GB" noProof="1" smtClean="0"/>
              <a:t>2</a:t>
            </a:fld>
            <a:endParaRPr lang="en-GB" noProof="1"/>
          </a:p>
        </p:txBody>
      </p:sp>
    </p:spTree>
    <p:extLst>
      <p:ext uri="{BB962C8B-B14F-4D97-AF65-F5344CB8AC3E}">
        <p14:creationId xmlns:p14="http://schemas.microsoft.com/office/powerpoint/2010/main" val="1557331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GB" dirty="0"/>
              <a:t>Forsyth (2019) says that group dynamics are the important processes and structures that affect how a group acts.  These include how people talk to one another, how power is divided, what roles people are expected to play, and how emotions work.</a:t>
            </a:r>
          </a:p>
          <a:p>
            <a:r>
              <a:rPr lang="en-GB" dirty="0"/>
              <a:t> Good group dynamics benefit teams:</a:t>
            </a:r>
          </a:p>
          <a:p>
            <a:endParaRPr lang="en-GB" dirty="0"/>
          </a:p>
          <a:p>
            <a:r>
              <a:rPr lang="en-GB" dirty="0"/>
              <a:t> plan work</a:t>
            </a:r>
          </a:p>
          <a:p>
            <a:endParaRPr lang="en-GB" dirty="0"/>
          </a:p>
          <a:p>
            <a:r>
              <a:rPr lang="en-GB" dirty="0"/>
              <a:t> keep the group together</a:t>
            </a:r>
          </a:p>
          <a:p>
            <a:endParaRPr lang="en-GB" dirty="0"/>
          </a:p>
          <a:p>
            <a:r>
              <a:rPr lang="en-GB" dirty="0"/>
              <a:t> handle disputes in a positive way</a:t>
            </a:r>
          </a:p>
          <a:p>
            <a:r>
              <a:rPr lang="en-GB" dirty="0"/>
              <a:t> Bad dynamics may cause people to not understand each other, have poor morale, and have unresolved issues.</a:t>
            </a:r>
          </a:p>
        </p:txBody>
      </p:sp>
      <p:sp>
        <p:nvSpPr>
          <p:cNvPr id="4" name="Slide Number Placeholder 3"/>
          <p:cNvSpPr>
            <a:spLocks noGrp="1"/>
          </p:cNvSpPr>
          <p:nvPr>
            <p:ph type="sldNum" sz="quarter" idx="5"/>
          </p:nvPr>
        </p:nvSpPr>
        <p:spPr/>
        <p:txBody>
          <a:bodyPr/>
          <a:lstStyle/>
          <a:p>
            <a:pPr rtl="0"/>
            <a:fld id="{0842455A-0D23-4EAB-9AF9-2CC2B3066B0A}" type="slidenum">
              <a:rPr lang="en-GB" smtClean="0"/>
              <a:t>3</a:t>
            </a:fld>
            <a:endParaRPr lang="en-GB" dirty="0"/>
          </a:p>
        </p:txBody>
      </p:sp>
    </p:spTree>
    <p:extLst>
      <p:ext uri="{BB962C8B-B14F-4D97-AF65-F5344CB8AC3E}">
        <p14:creationId xmlns:p14="http://schemas.microsoft.com/office/powerpoint/2010/main" val="40608534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Teams are like systems that work together.  Johnson &amp; Johnson (2017) shows how good group dynamics build trust and teamwork.  Levi (2017) stresses that the environment of a group affects how well people do, how happy they are, and how they deal with conflicts.</a:t>
            </a:r>
          </a:p>
        </p:txBody>
      </p:sp>
      <p:sp>
        <p:nvSpPr>
          <p:cNvPr id="4" name="Slide Number Placeholder 3"/>
          <p:cNvSpPr>
            <a:spLocks noGrp="1"/>
          </p:cNvSpPr>
          <p:nvPr>
            <p:ph type="sldNum" sz="quarter" idx="5"/>
          </p:nvPr>
        </p:nvSpPr>
        <p:spPr/>
        <p:txBody>
          <a:bodyPr/>
          <a:lstStyle/>
          <a:p>
            <a:pPr rtl="0"/>
            <a:fld id="{D060679C-80C7-4E7D-9614-ABA41C5B2858}" type="slidenum">
              <a:rPr lang="es-ES" smtClean="0"/>
              <a:pPr rtl="0"/>
              <a:t>4</a:t>
            </a:fld>
            <a:endParaRPr lang="es-ES"/>
          </a:p>
        </p:txBody>
      </p:sp>
    </p:spTree>
    <p:extLst>
      <p:ext uri="{BB962C8B-B14F-4D97-AF65-F5344CB8AC3E}">
        <p14:creationId xmlns:p14="http://schemas.microsoft.com/office/powerpoint/2010/main" val="300051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Tuckman (1965) describes predictable stages teams progress through. Bonebright (2010) shows how the model has remained relevant across decades. Teams often cycle back through stages when undergoing change.</a:t>
            </a:r>
            <a:r>
              <a:rPr lang="en-GB" sz="1200" dirty="0">
                <a:latin typeface="Arial" panose="020B0604020202020204" pitchFamily="34" charset="0"/>
                <a:cs typeface="Arial" panose="020B0604020202020204" pitchFamily="34" charset="0"/>
              </a:rPr>
              <a:t> Finding these stages is crucial for leaders to help manage a team's progress and conflict. </a:t>
            </a:r>
            <a:r>
              <a:rPr lang="en-GB" sz="1200" kern="1200" dirty="0">
                <a:solidFill>
                  <a:schemeClr val="tx1"/>
                </a:solidFill>
                <a:effectLst/>
                <a:latin typeface="Calibri" panose="020F0502020204030204" pitchFamily="34" charset="0"/>
                <a:ea typeface="+mn-ea"/>
                <a:cs typeface="Calibri" panose="020F0502020204030204" pitchFamily="34" charset="0"/>
              </a:rPr>
              <a:t>We analysed our team using Belbin’s Team Role framework (2010), which helps identify individual strengths and weaknesses.</a:t>
            </a:r>
            <a:endParaRPr lang="en-GB" sz="1200" dirty="0">
              <a:latin typeface="Arial" panose="020B0604020202020204" pitchFamily="34" charset="0"/>
              <a:cs typeface="Arial" panose="020B0604020202020204" pitchFamily="34" charset="0"/>
            </a:endParaRPr>
          </a:p>
          <a:p>
            <a:r>
              <a:rPr lang="en-GB" sz="1200" kern="1200" dirty="0">
                <a:solidFill>
                  <a:schemeClr val="tx1"/>
                </a:solidFill>
                <a:effectLst/>
                <a:latin typeface="Calibri" panose="020F0502020204030204" pitchFamily="34" charset="0"/>
                <a:ea typeface="+mn-ea"/>
                <a:cs typeface="Calibri" panose="020F0502020204030204" pitchFamily="34" charset="0"/>
              </a:rPr>
              <a:t>Balanced roles improve performance. Adapting and rotating roles, which we did, resulted in better collaboration and skill development.</a:t>
            </a:r>
          </a:p>
          <a:p>
            <a:endParaRPr lang="en-GB" dirty="0"/>
          </a:p>
        </p:txBody>
      </p:sp>
      <p:sp>
        <p:nvSpPr>
          <p:cNvPr id="4" name="Slide Number Placeholder 3"/>
          <p:cNvSpPr>
            <a:spLocks noGrp="1"/>
          </p:cNvSpPr>
          <p:nvPr>
            <p:ph type="sldNum" sz="quarter" idx="5"/>
          </p:nvPr>
        </p:nvSpPr>
        <p:spPr/>
        <p:txBody>
          <a:bodyPr/>
          <a:lstStyle/>
          <a:p>
            <a:pPr rtl="0"/>
            <a:fld id="{0842455A-0D23-4EAB-9AF9-2CC2B3066B0A}" type="slidenum">
              <a:rPr lang="en-GB" noProof="0" smtClean="0"/>
              <a:t>5</a:t>
            </a:fld>
            <a:endParaRPr lang="en-GB" noProof="0" dirty="0"/>
          </a:p>
        </p:txBody>
      </p:sp>
    </p:spTree>
    <p:extLst>
      <p:ext uri="{BB962C8B-B14F-4D97-AF65-F5344CB8AC3E}">
        <p14:creationId xmlns:p14="http://schemas.microsoft.com/office/powerpoint/2010/main" val="2647673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the end, the application of theoretical models, such as Tuckman’s, Belbin’s and Thomas-Kilmann’s, is a good one to further effective approach relationship building and to conflict management in teams. This holistic view promotes cooperation, reduces conflict and improves team performance overall (Levi, 2017; Rahim, 2002).”</a:t>
            </a:r>
          </a:p>
          <a:p>
            <a:endParaRPr lang="en-GB" dirty="0"/>
          </a:p>
        </p:txBody>
      </p:sp>
      <p:sp>
        <p:nvSpPr>
          <p:cNvPr id="4" name="Slide Number Placeholder 3"/>
          <p:cNvSpPr>
            <a:spLocks noGrp="1"/>
          </p:cNvSpPr>
          <p:nvPr>
            <p:ph type="sldNum" sz="quarter" idx="5"/>
          </p:nvPr>
        </p:nvSpPr>
        <p:spPr/>
        <p:txBody>
          <a:bodyPr/>
          <a:lstStyle/>
          <a:p>
            <a:pPr rtl="0"/>
            <a:fld id="{0842455A-0D23-4EAB-9AF9-2CC2B3066B0A}" type="slidenum">
              <a:rPr lang="en-GB" smtClean="0"/>
              <a:t>6</a:t>
            </a:fld>
            <a:endParaRPr lang="en-GB" dirty="0"/>
          </a:p>
        </p:txBody>
      </p:sp>
    </p:spTree>
    <p:extLst>
      <p:ext uri="{BB962C8B-B14F-4D97-AF65-F5344CB8AC3E}">
        <p14:creationId xmlns:p14="http://schemas.microsoft.com/office/powerpoint/2010/main" val="2378111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is no ‘one size fits all’ approach to resolving conflict (Thomas and Kilmann, 1974). For example, in situations where integrative solutions will be helpful, ‘Collaborating’ is needed while ‘Avoiding’ helps resolve issues in more trivial areas (Rahim, 2002). Such modes enable healthy relationships while conflict resolution takes place in productive ways.”</a:t>
            </a:r>
          </a:p>
          <a:p>
            <a:endParaRPr lang="en-GB" dirty="0"/>
          </a:p>
        </p:txBody>
      </p:sp>
      <p:sp>
        <p:nvSpPr>
          <p:cNvPr id="4" name="Slide Number Placeholder 3"/>
          <p:cNvSpPr>
            <a:spLocks noGrp="1"/>
          </p:cNvSpPr>
          <p:nvPr>
            <p:ph type="sldNum" sz="quarter" idx="5"/>
          </p:nvPr>
        </p:nvSpPr>
        <p:spPr/>
        <p:txBody>
          <a:bodyPr/>
          <a:lstStyle/>
          <a:p>
            <a:pPr rtl="0"/>
            <a:fld id="{0842455A-0D23-4EAB-9AF9-2CC2B3066B0A}" type="slidenum">
              <a:rPr lang="en-GB" smtClean="0"/>
              <a:t>7</a:t>
            </a:fld>
            <a:endParaRPr lang="en-GB" dirty="0"/>
          </a:p>
        </p:txBody>
      </p:sp>
    </p:spTree>
    <p:extLst>
      <p:ext uri="{BB962C8B-B14F-4D97-AF65-F5344CB8AC3E}">
        <p14:creationId xmlns:p14="http://schemas.microsoft.com/office/powerpoint/2010/main" val="816167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GB" dirty="0"/>
              <a:t>Conflict is normal in every group (Jehn, 1995).  The Thomas-Kilmann model (1974) offers five strategies; we discovered that collaboration and compromise were the most effective for us.  For example, when two members requested the same job, we spoke about our choices openly, which led to a fair rotation.  De Dreu and Van Vianen (2001) suggest organised communication as a way to handle conflicts. We did this by establishing rules for talks and making sure everyone's voice was heard.</a:t>
            </a:r>
          </a:p>
        </p:txBody>
      </p:sp>
      <p:sp>
        <p:nvSpPr>
          <p:cNvPr id="4" name="Slide Number Placeholder 3"/>
          <p:cNvSpPr>
            <a:spLocks noGrp="1"/>
          </p:cNvSpPr>
          <p:nvPr>
            <p:ph type="sldNum" sz="quarter" idx="5"/>
          </p:nvPr>
        </p:nvSpPr>
        <p:spPr/>
        <p:txBody>
          <a:bodyPr/>
          <a:lstStyle/>
          <a:p>
            <a:pPr rtl="0"/>
            <a:fld id="{0842455A-0D23-4EAB-9AF9-2CC2B3066B0A}" type="slidenum">
              <a:rPr lang="en-GB" smtClean="0"/>
              <a:t>8</a:t>
            </a:fld>
            <a:endParaRPr lang="en-GB" dirty="0"/>
          </a:p>
        </p:txBody>
      </p:sp>
    </p:spTree>
    <p:extLst>
      <p:ext uri="{BB962C8B-B14F-4D97-AF65-F5344CB8AC3E}">
        <p14:creationId xmlns:p14="http://schemas.microsoft.com/office/powerpoint/2010/main" val="1078117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842455A-0D23-4EAB-9AF9-2CC2B3066B0A}" type="slidenum">
              <a:rPr lang="en-GB" noProof="0" smtClean="0"/>
              <a:t>9</a:t>
            </a:fld>
            <a:endParaRPr lang="en-GB" noProof="0" dirty="0"/>
          </a:p>
        </p:txBody>
      </p:sp>
    </p:spTree>
    <p:extLst>
      <p:ext uri="{BB962C8B-B14F-4D97-AF65-F5344CB8AC3E}">
        <p14:creationId xmlns:p14="http://schemas.microsoft.com/office/powerpoint/2010/main" val="2127997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con imagen">
    <p:bg>
      <p:bgPr>
        <a:solidFill>
          <a:schemeClr val="accent6"/>
        </a:solidFill>
        <a:effectLst/>
      </p:bgPr>
    </p:bg>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7EC2501B-DEA6-190E-3633-E32F635B7CE1}"/>
              </a:ext>
            </a:extLst>
          </p:cNvPr>
          <p:cNvSpPr>
            <a:spLocks noGrp="1"/>
          </p:cNvSpPr>
          <p:nvPr>
            <p:ph type="title"/>
          </p:nvPr>
        </p:nvSpPr>
        <p:spPr>
          <a:xfrm>
            <a:off x="1484764" y="1986926"/>
            <a:ext cx="5257793" cy="2057441"/>
          </a:xfrm>
        </p:spPr>
        <p:txBody>
          <a:bodyPr rtlCol="0">
            <a:noAutofit/>
          </a:bodyPr>
          <a:lstStyle>
            <a:defPPr>
              <a:defRPr lang="es-ES"/>
            </a:defPPr>
          </a:lstStyle>
          <a:p>
            <a:pPr rtl="0"/>
            <a:r>
              <a:rPr lang="es-ES" noProof="0"/>
              <a:t>Haga clic para modificar el estilo de título del patrón</a:t>
            </a:r>
          </a:p>
        </p:txBody>
      </p:sp>
      <p:cxnSp>
        <p:nvCxnSpPr>
          <p:cNvPr id="24" name="Conector recto 2">
            <a:extLst>
              <a:ext uri="{FF2B5EF4-FFF2-40B4-BE49-F238E27FC236}">
                <a16:creationId xmlns:a16="http://schemas.microsoft.com/office/drawing/2014/main" id="{F1FCCFDB-D985-4322-AC87-F69214893708}"/>
              </a:ext>
            </a:extLst>
          </p:cNvPr>
          <p:cNvCxnSpPr/>
          <p:nvPr userDrawn="1"/>
        </p:nvCxnSpPr>
        <p:spPr>
          <a:xfrm>
            <a:off x="1509005" y="4172084"/>
            <a:ext cx="0" cy="760288"/>
          </a:xfrm>
          <a:prstGeom prst="line">
            <a:avLst/>
          </a:prstGeom>
          <a:noFill/>
          <a:ln w="19050" cap="flat" cmpd="sng" algn="ctr">
            <a:solidFill>
              <a:srgbClr val="D84400"/>
            </a:solidFill>
            <a:prstDash val="solid"/>
            <a:miter lim="800000"/>
          </a:ln>
          <a:effectLst/>
        </p:spPr>
      </p:cxnSp>
      <p:sp>
        <p:nvSpPr>
          <p:cNvPr id="27" name="Marcador de posición del contenido 47" descr="Haga clic en el icono para agregar una imagen">
            <a:extLst>
              <a:ext uri="{FF2B5EF4-FFF2-40B4-BE49-F238E27FC236}">
                <a16:creationId xmlns:a16="http://schemas.microsoft.com/office/drawing/2014/main" id="{EA8265B5-83C5-4AE9-88AB-3F2443B57F00}"/>
              </a:ext>
            </a:extLst>
          </p:cNvPr>
          <p:cNvSpPr>
            <a:spLocks noGrp="1"/>
          </p:cNvSpPr>
          <p:nvPr>
            <p:ph type="body" sz="quarter" idx="28" hasCustomPrompt="1"/>
          </p:nvPr>
        </p:nvSpPr>
        <p:spPr>
          <a:xfrm>
            <a:off x="1601366" y="4172084"/>
            <a:ext cx="1570612" cy="760288"/>
          </a:xfrm>
          <a:prstGeom prst="rect">
            <a:avLst/>
          </a:prstGeom>
        </p:spPr>
        <p:txBody>
          <a:bodyPr rtlCol="0">
            <a:noAutofit/>
          </a:bodyPr>
          <a:lstStyle>
            <a:lvl1pPr marL="0" indent="0">
              <a:lnSpc>
                <a:spcPct val="100000"/>
              </a:lnSpc>
              <a:buNone/>
              <a:defRPr lang="es-ES" sz="1800" b="0">
                <a:solidFill>
                  <a:schemeClr val="bg1"/>
                </a:solidFill>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47" name="Marcador de posición del contenido 47">
            <a:extLst>
              <a:ext uri="{FF2B5EF4-FFF2-40B4-BE49-F238E27FC236}">
                <a16:creationId xmlns:a16="http://schemas.microsoft.com/office/drawing/2014/main" id="{0FFAAB58-ABE4-41AC-B94E-432936CE0301}"/>
              </a:ext>
            </a:extLst>
          </p:cNvPr>
          <p:cNvSpPr>
            <a:spLocks noGrp="1"/>
          </p:cNvSpPr>
          <p:nvPr>
            <p:ph type="pic" sz="quarter" idx="47" hasCustomPrompt="1"/>
          </p:nvPr>
        </p:nvSpPr>
        <p:spPr>
          <a:xfrm>
            <a:off x="6742557" y="821836"/>
            <a:ext cx="4405503" cy="5066346"/>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a:solidFill>
                  <a:schemeClr val="bg1"/>
                </a:solidFill>
              </a:defRPr>
            </a:lvl1pPr>
          </a:lstStyle>
          <a:p>
            <a:pPr rtl="0"/>
            <a:r>
              <a:rPr lang="es-ES" noProof="0"/>
              <a:t>Haga clic en el icono para agregar una imagen≈≈</a:t>
            </a:r>
          </a:p>
        </p:txBody>
      </p:sp>
      <p:sp>
        <p:nvSpPr>
          <p:cNvPr id="9" name="Forma libre: Forma 11">
            <a:extLst>
              <a:ext uri="{FF2B5EF4-FFF2-40B4-BE49-F238E27FC236}">
                <a16:creationId xmlns:a16="http://schemas.microsoft.com/office/drawing/2014/main" id="{9ECA281C-F2CB-AE9D-DCD6-F94D3FEE2E67}"/>
              </a:ext>
            </a:extLst>
          </p:cNvPr>
          <p:cNvSpPr/>
          <p:nvPr userDrawn="1"/>
        </p:nvSpPr>
        <p:spPr>
          <a:xfrm>
            <a:off x="7441324" y="5568778"/>
            <a:ext cx="829927" cy="949454"/>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2"/>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Tree>
    <p:extLst>
      <p:ext uri="{BB962C8B-B14F-4D97-AF65-F5344CB8AC3E}">
        <p14:creationId xmlns:p14="http://schemas.microsoft.com/office/powerpoint/2010/main" val="3496649517"/>
      </p:ext>
    </p:extLst>
  </p:cSld>
  <p:clrMapOvr>
    <a:masterClrMapping/>
  </p:clrMapOvr>
  <p:extLst>
    <p:ext uri="{DCECCB84-F9BA-43D5-87BE-67443E8EF086}">
      <p15:sldGuideLst xmlns:p15="http://schemas.microsoft.com/office/powerpoint/2012/main">
        <p15:guide id="1" pos="528">
          <p15:clr>
            <a:srgbClr val="FBAE40"/>
          </p15:clr>
        </p15:guide>
        <p15:guide id="2" orient="horz" pos="528">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7" name="Título 16">
            <a:extLst>
              <a:ext uri="{FF2B5EF4-FFF2-40B4-BE49-F238E27FC236}">
                <a16:creationId xmlns:a16="http://schemas.microsoft.com/office/drawing/2014/main" id="{5518B595-5A04-0768-52B1-73F11E4754EA}"/>
              </a:ext>
            </a:extLst>
          </p:cNvPr>
          <p:cNvSpPr>
            <a:spLocks noGrp="1"/>
          </p:cNvSpPr>
          <p:nvPr>
            <p:ph type="title"/>
          </p:nvPr>
        </p:nvSpPr>
        <p:spPr>
          <a:xfrm>
            <a:off x="512572" y="3435545"/>
            <a:ext cx="4253399" cy="1740114"/>
          </a:xfrm>
        </p:spPr>
        <p:txBody>
          <a:bodyPr rtlCol="0">
            <a:noAutofit/>
          </a:bodyPr>
          <a:lstStyle>
            <a:defPPr>
              <a:defRPr lang="es-ES"/>
            </a:defPPr>
          </a:lstStyle>
          <a:p>
            <a:pPr rtl="0"/>
            <a:r>
              <a:rPr lang="es-ES" noProof="0"/>
              <a:t>Haga clic para modificar el estilo de título del patrón</a:t>
            </a:r>
          </a:p>
        </p:txBody>
      </p:sp>
      <p:sp>
        <p:nvSpPr>
          <p:cNvPr id="7" name="Forma libre: Forma 4">
            <a:extLst>
              <a:ext uri="{FF2B5EF4-FFF2-40B4-BE49-F238E27FC236}">
                <a16:creationId xmlns:a16="http://schemas.microsoft.com/office/drawing/2014/main" id="{AE722AFD-22D7-4BD8-B055-3867C3800E16}"/>
              </a:ext>
            </a:extLst>
          </p:cNvPr>
          <p:cNvSpPr/>
          <p:nvPr userDrawn="1"/>
        </p:nvSpPr>
        <p:spPr>
          <a:xfrm>
            <a:off x="6282845" y="525294"/>
            <a:ext cx="1913128" cy="2140085"/>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sz="1800" noProof="0" dirty="0"/>
          </a:p>
        </p:txBody>
      </p:sp>
      <p:sp>
        <p:nvSpPr>
          <p:cNvPr id="13" name="Forma libre: Forma 12">
            <a:extLst>
              <a:ext uri="{FF2B5EF4-FFF2-40B4-BE49-F238E27FC236}">
                <a16:creationId xmlns:a16="http://schemas.microsoft.com/office/drawing/2014/main" id="{5D0355E4-3980-42A9-9376-74163520D39D}"/>
              </a:ext>
            </a:extLst>
          </p:cNvPr>
          <p:cNvSpPr/>
          <p:nvPr userDrawn="1"/>
        </p:nvSpPr>
        <p:spPr>
          <a:xfrm>
            <a:off x="8375472" y="496110"/>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sz="1800" noProof="0" dirty="0"/>
          </a:p>
        </p:txBody>
      </p:sp>
      <p:sp>
        <p:nvSpPr>
          <p:cNvPr id="14" name="Forma libre: Forma 13">
            <a:extLst>
              <a:ext uri="{FF2B5EF4-FFF2-40B4-BE49-F238E27FC236}">
                <a16:creationId xmlns:a16="http://schemas.microsoft.com/office/drawing/2014/main" id="{70174533-8C0E-4E82-A582-891A0555FA1F}"/>
              </a:ext>
            </a:extLst>
          </p:cNvPr>
          <p:cNvSpPr/>
          <p:nvPr userDrawn="1"/>
        </p:nvSpPr>
        <p:spPr>
          <a:xfrm>
            <a:off x="7328126" y="2310315"/>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sz="1800" noProof="0" dirty="0"/>
          </a:p>
        </p:txBody>
      </p:sp>
      <p:sp>
        <p:nvSpPr>
          <p:cNvPr id="15" name="Forma libre: Forma 14">
            <a:extLst>
              <a:ext uri="{FF2B5EF4-FFF2-40B4-BE49-F238E27FC236}">
                <a16:creationId xmlns:a16="http://schemas.microsoft.com/office/drawing/2014/main" id="{071E3938-A754-4D49-B509-249EE9BD83AB}"/>
              </a:ext>
            </a:extLst>
          </p:cNvPr>
          <p:cNvSpPr/>
          <p:nvPr userDrawn="1"/>
        </p:nvSpPr>
        <p:spPr>
          <a:xfrm>
            <a:off x="8375472" y="4095335"/>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16" name="Forma libre: Forma 15">
            <a:extLst>
              <a:ext uri="{FF2B5EF4-FFF2-40B4-BE49-F238E27FC236}">
                <a16:creationId xmlns:a16="http://schemas.microsoft.com/office/drawing/2014/main" id="{B9D430ED-A815-4274-966C-8192C4230569}"/>
              </a:ext>
            </a:extLst>
          </p:cNvPr>
          <p:cNvSpPr/>
          <p:nvPr userDrawn="1"/>
        </p:nvSpPr>
        <p:spPr>
          <a:xfrm>
            <a:off x="9403474" y="2310314"/>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sz="1800" noProof="0" dirty="0"/>
          </a:p>
        </p:txBody>
      </p:sp>
      <p:sp>
        <p:nvSpPr>
          <p:cNvPr id="24" name="Marcador de posición del contenido 47" descr="Haga clic en el icono para agregar una imagen">
            <a:extLst>
              <a:ext uri="{FF2B5EF4-FFF2-40B4-BE49-F238E27FC236}">
                <a16:creationId xmlns:a16="http://schemas.microsoft.com/office/drawing/2014/main" id="{5414CF94-2913-4AE7-AAC3-3D61FE742888}"/>
              </a:ext>
            </a:extLst>
          </p:cNvPr>
          <p:cNvSpPr>
            <a:spLocks noGrp="1"/>
          </p:cNvSpPr>
          <p:nvPr>
            <p:ph type="body" sz="quarter" idx="28" hasCustomPrompt="1"/>
          </p:nvPr>
        </p:nvSpPr>
        <p:spPr>
          <a:xfrm>
            <a:off x="6274027" y="1076241"/>
            <a:ext cx="1913128" cy="1054727"/>
          </a:xfrm>
          <a:prstGeom prst="rect">
            <a:avLst/>
          </a:prstGeom>
        </p:spPr>
        <p:txBody>
          <a:bodyPr rtlCol="0" anchor="ctr">
            <a:noAutofit/>
          </a:bodyPr>
          <a:lstStyle>
            <a:lvl1pPr marL="0" indent="0" algn="ctr">
              <a:lnSpc>
                <a:spcPct val="100000"/>
              </a:lnSpc>
              <a:buNone/>
              <a:defRPr lang="es-ES" sz="1800" b="0" i="0">
                <a:solidFill>
                  <a:schemeClr val="bg1"/>
                </a:solidFill>
                <a:latin typeface="Abadi" panose="020B0604020104020204" pitchFamily="34" charset="0"/>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26" name="Marcador de posición del contenido 47" descr="Haga clic en el icono para agregar una imagen">
            <a:extLst>
              <a:ext uri="{FF2B5EF4-FFF2-40B4-BE49-F238E27FC236}">
                <a16:creationId xmlns:a16="http://schemas.microsoft.com/office/drawing/2014/main" id="{3CE3485A-395E-4C5F-A00F-D230FF7CFB93}"/>
              </a:ext>
            </a:extLst>
          </p:cNvPr>
          <p:cNvSpPr>
            <a:spLocks noGrp="1"/>
          </p:cNvSpPr>
          <p:nvPr>
            <p:ph type="body" sz="quarter" idx="29" hasCustomPrompt="1"/>
          </p:nvPr>
        </p:nvSpPr>
        <p:spPr>
          <a:xfrm>
            <a:off x="8375472" y="1076241"/>
            <a:ext cx="1904890" cy="1054728"/>
          </a:xfrm>
          <a:prstGeom prst="rect">
            <a:avLst/>
          </a:prstGeom>
        </p:spPr>
        <p:txBody>
          <a:bodyPr rtlCol="0" anchor="ctr">
            <a:noAutofit/>
          </a:bodyPr>
          <a:lstStyle>
            <a:lvl1pPr marL="0" indent="0" algn="ctr">
              <a:lnSpc>
                <a:spcPct val="113000"/>
              </a:lnSpc>
              <a:buNone/>
              <a:defRPr lang="es-ES" sz="1800" b="0" i="0">
                <a:solidFill>
                  <a:schemeClr val="bg1"/>
                </a:solidFill>
                <a:latin typeface="Abadi" panose="020B0604020104020204" pitchFamily="34" charset="0"/>
              </a:defRPr>
            </a:lvl1pPr>
            <a:lvl2pPr>
              <a:defRPr lang="es-ES" sz="1000"/>
            </a:lvl2pPr>
            <a:lvl3pPr>
              <a:defRPr lang="es-ES" sz="900"/>
            </a:lvl3pPr>
            <a:lvl4pPr>
              <a:defRPr lang="es-ES" sz="800"/>
            </a:lvl4pPr>
            <a:lvl5pPr>
              <a:defRPr lang="es-ES" sz="800"/>
            </a:lvl5pPr>
          </a:lstStyle>
          <a:p>
            <a:pPr lvl="0" rtl="0"/>
            <a:r>
              <a:rPr lang="es-ES" noProof="0"/>
              <a:t>Haga clic para editar el estilo de título del patrón </a:t>
            </a:r>
          </a:p>
        </p:txBody>
      </p:sp>
      <p:sp>
        <p:nvSpPr>
          <p:cNvPr id="33" name="Marcador de posición del contenido 47" descr="Haga clic en el icono para agregar una imagen">
            <a:extLst>
              <a:ext uri="{FF2B5EF4-FFF2-40B4-BE49-F238E27FC236}">
                <a16:creationId xmlns:a16="http://schemas.microsoft.com/office/drawing/2014/main" id="{6A8DFBFF-5B07-49C6-ADB8-341FCD1E7531}"/>
              </a:ext>
            </a:extLst>
          </p:cNvPr>
          <p:cNvSpPr>
            <a:spLocks noGrp="1"/>
          </p:cNvSpPr>
          <p:nvPr>
            <p:ph type="body" sz="quarter" idx="30" hasCustomPrompt="1"/>
          </p:nvPr>
        </p:nvSpPr>
        <p:spPr>
          <a:xfrm>
            <a:off x="7321949" y="2844725"/>
            <a:ext cx="1914694" cy="1089194"/>
          </a:xfrm>
          <a:prstGeom prst="rect">
            <a:avLst/>
          </a:prstGeom>
        </p:spPr>
        <p:txBody>
          <a:bodyPr rtlCol="0" anchor="ctr">
            <a:noAutofit/>
          </a:bodyPr>
          <a:lstStyle>
            <a:lvl1pPr marL="0" indent="0" algn="ctr">
              <a:lnSpc>
                <a:spcPct val="113000"/>
              </a:lnSpc>
              <a:buNone/>
              <a:defRPr lang="es-ES" sz="1800" b="0" i="0">
                <a:solidFill>
                  <a:schemeClr val="bg1"/>
                </a:solidFill>
                <a:latin typeface="Abadi" panose="020B0604020104020204" pitchFamily="34" charset="0"/>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34" name="Marcador de posición del contenido 47" descr="Haga clic en el icono para agregar una imagen">
            <a:extLst>
              <a:ext uri="{FF2B5EF4-FFF2-40B4-BE49-F238E27FC236}">
                <a16:creationId xmlns:a16="http://schemas.microsoft.com/office/drawing/2014/main" id="{1AC7F192-CFC3-470A-9467-330212C6F52D}"/>
              </a:ext>
            </a:extLst>
          </p:cNvPr>
          <p:cNvSpPr>
            <a:spLocks noGrp="1"/>
          </p:cNvSpPr>
          <p:nvPr>
            <p:ph type="body" sz="quarter" idx="31" hasCustomPrompt="1"/>
          </p:nvPr>
        </p:nvSpPr>
        <p:spPr>
          <a:xfrm>
            <a:off x="9409651" y="2826795"/>
            <a:ext cx="1913128" cy="1107124"/>
          </a:xfrm>
          <a:prstGeom prst="rect">
            <a:avLst/>
          </a:prstGeom>
        </p:spPr>
        <p:txBody>
          <a:bodyPr rtlCol="0" anchor="ctr">
            <a:noAutofit/>
          </a:bodyPr>
          <a:lstStyle>
            <a:lvl1pPr marL="0" indent="0" algn="ctr">
              <a:lnSpc>
                <a:spcPct val="113000"/>
              </a:lnSpc>
              <a:buNone/>
              <a:defRPr lang="es-ES" sz="1800" b="0" i="0">
                <a:solidFill>
                  <a:schemeClr val="bg1"/>
                </a:solidFill>
                <a:latin typeface="Abadi" panose="020B0604020104020204" pitchFamily="34" charset="0"/>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35" name="Marcador de posición del contenido 47" descr="Haga clic en el icono para agregar una imagen">
            <a:extLst>
              <a:ext uri="{FF2B5EF4-FFF2-40B4-BE49-F238E27FC236}">
                <a16:creationId xmlns:a16="http://schemas.microsoft.com/office/drawing/2014/main" id="{A5D53FF3-B0CD-4D31-9128-2D2E0E89F09C}"/>
              </a:ext>
            </a:extLst>
          </p:cNvPr>
          <p:cNvSpPr>
            <a:spLocks noGrp="1"/>
          </p:cNvSpPr>
          <p:nvPr>
            <p:ph type="body" sz="quarter" idx="32" hasCustomPrompt="1"/>
          </p:nvPr>
        </p:nvSpPr>
        <p:spPr>
          <a:xfrm>
            <a:off x="8367234" y="4631270"/>
            <a:ext cx="1913128" cy="1075689"/>
          </a:xfrm>
          <a:prstGeom prst="rect">
            <a:avLst/>
          </a:prstGeom>
        </p:spPr>
        <p:txBody>
          <a:bodyPr rtlCol="0" anchor="ctr">
            <a:noAutofit/>
          </a:bodyPr>
          <a:lstStyle>
            <a:lvl1pPr marL="0" indent="0" algn="ctr">
              <a:lnSpc>
                <a:spcPct val="113000"/>
              </a:lnSpc>
              <a:buNone/>
              <a:defRPr lang="es-ES" sz="1800" b="0" i="0">
                <a:solidFill>
                  <a:schemeClr val="bg1"/>
                </a:solidFill>
                <a:latin typeface="Abadi" panose="020B0604020104020204" pitchFamily="34" charset="0"/>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6" name="Forma libre: Forma 6">
            <a:extLst>
              <a:ext uri="{FF2B5EF4-FFF2-40B4-BE49-F238E27FC236}">
                <a16:creationId xmlns:a16="http://schemas.microsoft.com/office/drawing/2014/main" id="{4D27EAE5-5D14-4E2B-9A4E-E1CE7C26F40F}"/>
              </a:ext>
            </a:extLst>
          </p:cNvPr>
          <p:cNvSpPr/>
          <p:nvPr userDrawn="1"/>
        </p:nvSpPr>
        <p:spPr>
          <a:xfrm>
            <a:off x="630971" y="606175"/>
            <a:ext cx="1913128" cy="2140085"/>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29" name="Forma libre 28">
            <a:extLst>
              <a:ext uri="{FF2B5EF4-FFF2-40B4-BE49-F238E27FC236}">
                <a16:creationId xmlns:a16="http://schemas.microsoft.com/office/drawing/2014/main" id="{0B88ADED-0863-78D3-7710-E131932E965F}"/>
              </a:ext>
            </a:extLst>
          </p:cNvPr>
          <p:cNvSpPr/>
          <p:nvPr userDrawn="1"/>
        </p:nvSpPr>
        <p:spPr>
          <a:xfrm>
            <a:off x="10460480" y="505838"/>
            <a:ext cx="1731521" cy="2159541"/>
          </a:xfrm>
          <a:custGeom>
            <a:avLst/>
            <a:gdLst>
              <a:gd name="connsiteX0" fmla="*/ 953758 w 1731521"/>
              <a:gd name="connsiteY0" fmla="*/ 0 h 2159541"/>
              <a:gd name="connsiteX1" fmla="*/ 1731521 w 1731521"/>
              <a:gd name="connsiteY1" fmla="*/ 438909 h 2159541"/>
              <a:gd name="connsiteX2" fmla="*/ 1731521 w 1731521"/>
              <a:gd name="connsiteY2" fmla="*/ 1724628 h 2159541"/>
              <a:gd name="connsiteX3" fmla="*/ 956364 w 1731521"/>
              <a:gd name="connsiteY3" fmla="*/ 2159541 h 2159541"/>
              <a:gd name="connsiteX4" fmla="*/ 0 w 1731521"/>
              <a:gd name="connsiteY4" fmla="*/ 1623503 h 2159541"/>
              <a:gd name="connsiteX5" fmla="*/ 0 w 1731521"/>
              <a:gd name="connsiteY5" fmla="*/ 543733 h 215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1521" h="2159541">
                <a:moveTo>
                  <a:pt x="953758" y="0"/>
                </a:moveTo>
                <a:lnTo>
                  <a:pt x="1731521" y="438909"/>
                </a:lnTo>
                <a:lnTo>
                  <a:pt x="1731521" y="1724628"/>
                </a:lnTo>
                <a:lnTo>
                  <a:pt x="956364" y="2159541"/>
                </a:lnTo>
                <a:lnTo>
                  <a:pt x="0" y="1623503"/>
                </a:lnTo>
                <a:lnTo>
                  <a:pt x="0" y="543733"/>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noProof="0" dirty="0"/>
          </a:p>
        </p:txBody>
      </p:sp>
      <p:sp>
        <p:nvSpPr>
          <p:cNvPr id="28" name="Forma libre 27">
            <a:extLst>
              <a:ext uri="{FF2B5EF4-FFF2-40B4-BE49-F238E27FC236}">
                <a16:creationId xmlns:a16="http://schemas.microsoft.com/office/drawing/2014/main" id="{32435EB1-8BEE-9EEE-D9E4-E53D56B7E09C}"/>
              </a:ext>
            </a:extLst>
          </p:cNvPr>
          <p:cNvSpPr/>
          <p:nvPr userDrawn="1"/>
        </p:nvSpPr>
        <p:spPr>
          <a:xfrm>
            <a:off x="11498097" y="2436654"/>
            <a:ext cx="698022" cy="1868948"/>
          </a:xfrm>
          <a:custGeom>
            <a:avLst/>
            <a:gdLst>
              <a:gd name="connsiteX0" fmla="*/ 698022 w 698022"/>
              <a:gd name="connsiteY0" fmla="*/ 0 h 1868948"/>
              <a:gd name="connsiteX1" fmla="*/ 698022 w 698022"/>
              <a:gd name="connsiteY1" fmla="*/ 1868948 h 1868948"/>
              <a:gd name="connsiteX2" fmla="*/ 0 w 698022"/>
              <a:gd name="connsiteY2" fmla="*/ 1477709 h 1868948"/>
              <a:gd name="connsiteX3" fmla="*/ 0 w 698022"/>
              <a:gd name="connsiteY3" fmla="*/ 397939 h 1868948"/>
            </a:gdLst>
            <a:ahLst/>
            <a:cxnLst>
              <a:cxn ang="0">
                <a:pos x="connsiteX0" y="connsiteY0"/>
              </a:cxn>
              <a:cxn ang="0">
                <a:pos x="connsiteX1" y="connsiteY1"/>
              </a:cxn>
              <a:cxn ang="0">
                <a:pos x="connsiteX2" y="connsiteY2"/>
              </a:cxn>
              <a:cxn ang="0">
                <a:pos x="connsiteX3" y="connsiteY3"/>
              </a:cxn>
            </a:cxnLst>
            <a:rect l="l" t="t" r="r" b="b"/>
            <a:pathLst>
              <a:path w="698022" h="1868948">
                <a:moveTo>
                  <a:pt x="698022" y="0"/>
                </a:moveTo>
                <a:lnTo>
                  <a:pt x="698022" y="1868948"/>
                </a:lnTo>
                <a:lnTo>
                  <a:pt x="0" y="1477709"/>
                </a:lnTo>
                <a:lnTo>
                  <a:pt x="0" y="397939"/>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noProof="0" dirty="0"/>
          </a:p>
        </p:txBody>
      </p:sp>
      <p:sp>
        <p:nvSpPr>
          <p:cNvPr id="30" name="Forma libre 29">
            <a:extLst>
              <a:ext uri="{FF2B5EF4-FFF2-40B4-BE49-F238E27FC236}">
                <a16:creationId xmlns:a16="http://schemas.microsoft.com/office/drawing/2014/main" id="{2692688E-3654-181E-6244-F2CED7612746}"/>
              </a:ext>
            </a:extLst>
          </p:cNvPr>
          <p:cNvSpPr/>
          <p:nvPr userDrawn="1"/>
        </p:nvSpPr>
        <p:spPr>
          <a:xfrm>
            <a:off x="10460480" y="4114794"/>
            <a:ext cx="1731521" cy="2159541"/>
          </a:xfrm>
          <a:custGeom>
            <a:avLst/>
            <a:gdLst>
              <a:gd name="connsiteX0" fmla="*/ 953758 w 1731521"/>
              <a:gd name="connsiteY0" fmla="*/ 0 h 2159541"/>
              <a:gd name="connsiteX1" fmla="*/ 1731521 w 1731521"/>
              <a:gd name="connsiteY1" fmla="*/ 438909 h 2159541"/>
              <a:gd name="connsiteX2" fmla="*/ 1731521 w 1731521"/>
              <a:gd name="connsiteY2" fmla="*/ 1724629 h 2159541"/>
              <a:gd name="connsiteX3" fmla="*/ 956364 w 1731521"/>
              <a:gd name="connsiteY3" fmla="*/ 2159541 h 2159541"/>
              <a:gd name="connsiteX4" fmla="*/ 0 w 1731521"/>
              <a:gd name="connsiteY4" fmla="*/ 1623503 h 2159541"/>
              <a:gd name="connsiteX5" fmla="*/ 0 w 1731521"/>
              <a:gd name="connsiteY5" fmla="*/ 543733 h 215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1521" h="2159541">
                <a:moveTo>
                  <a:pt x="953758" y="0"/>
                </a:moveTo>
                <a:lnTo>
                  <a:pt x="1731521" y="438909"/>
                </a:lnTo>
                <a:lnTo>
                  <a:pt x="1731521" y="1724629"/>
                </a:lnTo>
                <a:lnTo>
                  <a:pt x="956364" y="2159541"/>
                </a:lnTo>
                <a:lnTo>
                  <a:pt x="0" y="1623503"/>
                </a:lnTo>
                <a:lnTo>
                  <a:pt x="0" y="543733"/>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noProof="0" dirty="0"/>
          </a:p>
        </p:txBody>
      </p:sp>
      <p:sp>
        <p:nvSpPr>
          <p:cNvPr id="11" name="Forma libre: Forma 10">
            <a:extLst>
              <a:ext uri="{FF2B5EF4-FFF2-40B4-BE49-F238E27FC236}">
                <a16:creationId xmlns:a16="http://schemas.microsoft.com/office/drawing/2014/main" id="{01796F5D-2CC8-44C2-B5B5-E61BEFFF5A72}"/>
              </a:ext>
            </a:extLst>
          </p:cNvPr>
          <p:cNvSpPr/>
          <p:nvPr userDrawn="1"/>
        </p:nvSpPr>
        <p:spPr>
          <a:xfrm>
            <a:off x="5252937" y="2290859"/>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12" name="Forma libre: Forma 11">
            <a:extLst>
              <a:ext uri="{FF2B5EF4-FFF2-40B4-BE49-F238E27FC236}">
                <a16:creationId xmlns:a16="http://schemas.microsoft.com/office/drawing/2014/main" id="{73093633-6A91-42B5-961C-4B3A5DDF2146}"/>
              </a:ext>
            </a:extLst>
          </p:cNvPr>
          <p:cNvSpPr/>
          <p:nvPr userDrawn="1"/>
        </p:nvSpPr>
        <p:spPr>
          <a:xfrm>
            <a:off x="6310033" y="4056424"/>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2" name="Marcador de pie de página 1">
            <a:extLst>
              <a:ext uri="{FF2B5EF4-FFF2-40B4-BE49-F238E27FC236}">
                <a16:creationId xmlns:a16="http://schemas.microsoft.com/office/drawing/2014/main" id="{D6B1A7E0-D0BF-7FCA-D296-94BFC0D611C5}"/>
              </a:ext>
            </a:extLst>
          </p:cNvPr>
          <p:cNvSpPr>
            <a:spLocks noGrp="1"/>
          </p:cNvSpPr>
          <p:nvPr>
            <p:ph type="ftr" sz="quarter" idx="33"/>
          </p:nvPr>
        </p:nvSpPr>
        <p:spPr/>
        <p:txBody>
          <a:bodyPr rtlCol="0"/>
          <a:lstStyle>
            <a:defPPr>
              <a:defRPr lang="es-ES"/>
            </a:defPPr>
          </a:lstStyle>
          <a:p>
            <a:pPr rtl="0"/>
            <a:r>
              <a:rPr lang="es-ES" noProof="0"/>
              <a:t>Título de la presentación</a:t>
            </a:r>
          </a:p>
        </p:txBody>
      </p:sp>
      <p:sp>
        <p:nvSpPr>
          <p:cNvPr id="3" name="Marcador de número de diapositiva 2">
            <a:extLst>
              <a:ext uri="{FF2B5EF4-FFF2-40B4-BE49-F238E27FC236}">
                <a16:creationId xmlns:a16="http://schemas.microsoft.com/office/drawing/2014/main" id="{FCAC10D1-DF42-8734-0793-84312B963E62}"/>
              </a:ext>
            </a:extLst>
          </p:cNvPr>
          <p:cNvSpPr>
            <a:spLocks noGrp="1"/>
          </p:cNvSpPr>
          <p:nvPr>
            <p:ph type="sldNum" sz="quarter" idx="34"/>
          </p:nvPr>
        </p:nvSpPr>
        <p:spPr/>
        <p:txBody>
          <a:bodyPr rtlCol="0"/>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862097048"/>
      </p:ext>
    </p:extLst>
  </p:cSld>
  <p:clrMapOvr>
    <a:masterClrMapping/>
  </p:clrMapOvr>
  <p:extLst>
    <p:ext uri="{DCECCB84-F9BA-43D5-87BE-67443E8EF086}">
      <p15:sldGuideLst xmlns:p15="http://schemas.microsoft.com/office/powerpoint/2012/main">
        <p15:guide id="1" orient="horz" pos="528">
          <p15:clr>
            <a:srgbClr val="FBAE40"/>
          </p15:clr>
        </p15:guide>
        <p15:guide id="2" pos="50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ción">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50C1D3CF-F6AF-93EB-C40E-C278E58442C0}"/>
              </a:ext>
            </a:extLst>
          </p:cNvPr>
          <p:cNvSpPr>
            <a:spLocks noGrp="1"/>
          </p:cNvSpPr>
          <p:nvPr>
            <p:ph type="title"/>
          </p:nvPr>
        </p:nvSpPr>
        <p:spPr>
          <a:xfrm>
            <a:off x="509574" y="2096892"/>
            <a:ext cx="5117162" cy="1325563"/>
          </a:xfrm>
        </p:spPr>
        <p:txBody>
          <a:bodyPr rtlCol="0">
            <a:noAutofit/>
          </a:bodyPr>
          <a:lstStyle>
            <a:defPPr>
              <a:defRPr lang="es-ES"/>
            </a:defPPr>
          </a:lstStyle>
          <a:p>
            <a:pPr rtl="0"/>
            <a:r>
              <a:rPr lang="es-ES"/>
              <a:t>Haga clic para modificar el estilo de título del patrón</a:t>
            </a:r>
          </a:p>
        </p:txBody>
      </p:sp>
      <p:sp>
        <p:nvSpPr>
          <p:cNvPr id="14" name="Marcador de posición del contenido 47">
            <a:extLst>
              <a:ext uri="{FF2B5EF4-FFF2-40B4-BE49-F238E27FC236}">
                <a16:creationId xmlns:a16="http://schemas.microsoft.com/office/drawing/2014/main" id="{E61594E5-F661-407F-9B5E-62267D2E6AAD}"/>
              </a:ext>
            </a:extLst>
          </p:cNvPr>
          <p:cNvSpPr>
            <a:spLocks noGrp="1"/>
          </p:cNvSpPr>
          <p:nvPr>
            <p:ph type="body" sz="quarter" idx="28" hasCustomPrompt="1"/>
          </p:nvPr>
        </p:nvSpPr>
        <p:spPr>
          <a:xfrm>
            <a:off x="509574" y="3435546"/>
            <a:ext cx="4260180" cy="1294530"/>
          </a:xfrm>
          <a:prstGeom prst="rect">
            <a:avLst/>
          </a:prstGeom>
        </p:spPr>
        <p:txBody>
          <a:bodyPr rtlCol="0">
            <a:noAutofit/>
          </a:bodyPr>
          <a:lstStyle>
            <a:lvl1pPr marL="0" indent="0">
              <a:lnSpc>
                <a:spcPct val="100000"/>
              </a:lnSpc>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1" name="Marcador de posición de imagen 20">
            <a:extLst>
              <a:ext uri="{FF2B5EF4-FFF2-40B4-BE49-F238E27FC236}">
                <a16:creationId xmlns:a16="http://schemas.microsoft.com/office/drawing/2014/main" id="{988BDF24-3B67-5B77-0D48-319FA7FD0F65}"/>
              </a:ext>
            </a:extLst>
          </p:cNvPr>
          <p:cNvSpPr>
            <a:spLocks noGrp="1"/>
          </p:cNvSpPr>
          <p:nvPr>
            <p:ph type="pic" sz="quarter" idx="51"/>
          </p:nvPr>
        </p:nvSpPr>
        <p:spPr>
          <a:xfrm>
            <a:off x="5745001" y="0"/>
            <a:ext cx="6446999" cy="6858000"/>
          </a:xfrm>
          <a:custGeom>
            <a:avLst/>
            <a:gdLst>
              <a:gd name="connsiteX0" fmla="*/ 2550369 w 6483642"/>
              <a:gd name="connsiteY0" fmla="*/ 0 h 6858000"/>
              <a:gd name="connsiteX1" fmla="*/ 4338592 w 6483642"/>
              <a:gd name="connsiteY1" fmla="*/ 0 h 6858000"/>
              <a:gd name="connsiteX2" fmla="*/ 6483642 w 6483642"/>
              <a:gd name="connsiteY2" fmla="*/ 1338386 h 6858000"/>
              <a:gd name="connsiteX3" fmla="*/ 6483642 w 6483642"/>
              <a:gd name="connsiteY3" fmla="*/ 5624376 h 6858000"/>
              <a:gd name="connsiteX4" fmla="*/ 4378767 w 6483642"/>
              <a:gd name="connsiteY4" fmla="*/ 6858000 h 6858000"/>
              <a:gd name="connsiteX5" fmla="*/ 2590564 w 6483642"/>
              <a:gd name="connsiteY5" fmla="*/ 6858000 h 6858000"/>
              <a:gd name="connsiteX6" fmla="*/ 133 w 6483642"/>
              <a:gd name="connsiteY6" fmla="*/ 5332429 h 6858000"/>
              <a:gd name="connsiteX7" fmla="*/ 20164 w 6483642"/>
              <a:gd name="connsiteY7" fmla="*/ 1404433 h 6858000"/>
              <a:gd name="connsiteX0" fmla="*/ 2530205 w 6463478"/>
              <a:gd name="connsiteY0" fmla="*/ 0 h 6858000"/>
              <a:gd name="connsiteX1" fmla="*/ 4318428 w 6463478"/>
              <a:gd name="connsiteY1" fmla="*/ 0 h 6858000"/>
              <a:gd name="connsiteX2" fmla="*/ 6463478 w 6463478"/>
              <a:gd name="connsiteY2" fmla="*/ 1338386 h 6858000"/>
              <a:gd name="connsiteX3" fmla="*/ 6463478 w 6463478"/>
              <a:gd name="connsiteY3" fmla="*/ 5624376 h 6858000"/>
              <a:gd name="connsiteX4" fmla="*/ 4358603 w 6463478"/>
              <a:gd name="connsiteY4" fmla="*/ 6858000 h 6858000"/>
              <a:gd name="connsiteX5" fmla="*/ 2570400 w 6463478"/>
              <a:gd name="connsiteY5" fmla="*/ 6858000 h 6858000"/>
              <a:gd name="connsiteX6" fmla="*/ 17140 w 6463478"/>
              <a:gd name="connsiteY6" fmla="*/ 5339864 h 6858000"/>
              <a:gd name="connsiteX7" fmla="*/ 0 w 6463478"/>
              <a:gd name="connsiteY7" fmla="*/ 1404433 h 6858000"/>
              <a:gd name="connsiteX8" fmla="*/ 2530205 w 6463478"/>
              <a:gd name="connsiteY8" fmla="*/ 0 h 6858000"/>
              <a:gd name="connsiteX0" fmla="*/ 2513726 w 6446999"/>
              <a:gd name="connsiteY0" fmla="*/ 0 h 6858000"/>
              <a:gd name="connsiteX1" fmla="*/ 4301949 w 6446999"/>
              <a:gd name="connsiteY1" fmla="*/ 0 h 6858000"/>
              <a:gd name="connsiteX2" fmla="*/ 6446999 w 6446999"/>
              <a:gd name="connsiteY2" fmla="*/ 1338386 h 6858000"/>
              <a:gd name="connsiteX3" fmla="*/ 6446999 w 6446999"/>
              <a:gd name="connsiteY3" fmla="*/ 5624376 h 6858000"/>
              <a:gd name="connsiteX4" fmla="*/ 4342124 w 6446999"/>
              <a:gd name="connsiteY4" fmla="*/ 6858000 h 6858000"/>
              <a:gd name="connsiteX5" fmla="*/ 2553921 w 6446999"/>
              <a:gd name="connsiteY5" fmla="*/ 6858000 h 6858000"/>
              <a:gd name="connsiteX6" fmla="*/ 661 w 6446999"/>
              <a:gd name="connsiteY6" fmla="*/ 5339864 h 6858000"/>
              <a:gd name="connsiteX7" fmla="*/ 299 w 6446999"/>
              <a:gd name="connsiteY7" fmla="*/ 1396044 h 6858000"/>
              <a:gd name="connsiteX8" fmla="*/ 2513726 w 6446999"/>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6999" h="6858000">
                <a:moveTo>
                  <a:pt x="2513726" y="0"/>
                </a:moveTo>
                <a:lnTo>
                  <a:pt x="4301949" y="0"/>
                </a:lnTo>
                <a:lnTo>
                  <a:pt x="6446999" y="1338386"/>
                </a:lnTo>
                <a:lnTo>
                  <a:pt x="6446999" y="5624376"/>
                </a:lnTo>
                <a:lnTo>
                  <a:pt x="4342124" y="6858000"/>
                </a:lnTo>
                <a:lnTo>
                  <a:pt x="2553921" y="6858000"/>
                </a:lnTo>
                <a:lnTo>
                  <a:pt x="661" y="5339864"/>
                </a:lnTo>
                <a:cubicBezTo>
                  <a:pt x="-1473" y="4048155"/>
                  <a:pt x="2433" y="2687753"/>
                  <a:pt x="299" y="1396044"/>
                </a:cubicBezTo>
                <a:lnTo>
                  <a:pt x="2513726" y="0"/>
                </a:lnTo>
                <a:close/>
              </a:path>
            </a:pathLst>
          </a:custGeom>
          <a:noFill/>
        </p:spPr>
        <p:txBody>
          <a:bodyPr wrap="square" rtlCol="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s-ES" dirty="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lang="es-ES"/>
            </a:pPr>
            <a:r>
              <a:rPr lang="es-ES"/>
              <a:t>Haga clic en el icono para agregar una imagen</a:t>
            </a:r>
            <a:endParaRPr lang="es-ES" dirty="0"/>
          </a:p>
        </p:txBody>
      </p:sp>
      <p:sp>
        <p:nvSpPr>
          <p:cNvPr id="5" name="Marcador de pie de página 4">
            <a:extLst>
              <a:ext uri="{FF2B5EF4-FFF2-40B4-BE49-F238E27FC236}">
                <a16:creationId xmlns:a16="http://schemas.microsoft.com/office/drawing/2014/main" id="{41F6C45B-70BB-86F1-1866-F93BEC26ACF8}"/>
              </a:ext>
            </a:extLst>
          </p:cNvPr>
          <p:cNvSpPr>
            <a:spLocks noGrp="1"/>
          </p:cNvSpPr>
          <p:nvPr>
            <p:ph type="ftr" sz="quarter" idx="52"/>
          </p:nvPr>
        </p:nvSpPr>
        <p:spPr/>
        <p:txBody>
          <a:bodyPr rtlCol="0">
            <a:noAutofit/>
          </a:bodyPr>
          <a:lstStyle>
            <a:defPPr>
              <a:defRPr lang="es-ES"/>
            </a:defPPr>
          </a:lstStyle>
          <a:p>
            <a:pPr rtl="0"/>
            <a:r>
              <a:rPr lang="es-ES" noProof="0"/>
              <a:t>Título de la presentación</a:t>
            </a:r>
          </a:p>
        </p:txBody>
      </p:sp>
      <p:sp>
        <p:nvSpPr>
          <p:cNvPr id="7" name="Marcador de número de diapositiva 6">
            <a:extLst>
              <a:ext uri="{FF2B5EF4-FFF2-40B4-BE49-F238E27FC236}">
                <a16:creationId xmlns:a16="http://schemas.microsoft.com/office/drawing/2014/main" id="{0870044D-485D-043B-9D5B-C01AA8E06447}"/>
              </a:ext>
            </a:extLst>
          </p:cNvPr>
          <p:cNvSpPr>
            <a:spLocks noGrp="1"/>
          </p:cNvSpPr>
          <p:nvPr>
            <p:ph type="sldNum" sz="quarter" idx="53"/>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4161259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Marcador de título 4">
            <a:extLst>
              <a:ext uri="{FF2B5EF4-FFF2-40B4-BE49-F238E27FC236}">
                <a16:creationId xmlns:a16="http://schemas.microsoft.com/office/drawing/2014/main" id="{F73BF8E3-2426-5D65-6582-D4B03C765A5D}"/>
              </a:ext>
            </a:extLst>
          </p:cNvPr>
          <p:cNvSpPr>
            <a:spLocks noGrp="1"/>
          </p:cNvSpPr>
          <p:nvPr>
            <p:ph type="title"/>
          </p:nvPr>
        </p:nvSpPr>
        <p:spPr>
          <a:xfrm>
            <a:off x="6710510" y="2016579"/>
            <a:ext cx="4441188" cy="2775857"/>
          </a:xfrm>
          <a:prstGeom prst="rect">
            <a:avLst/>
          </a:prstGeom>
        </p:spPr>
        <p:txBody>
          <a:bodyPr vert="horz" lIns="91440" tIns="45720" rIns="91440" bIns="45720" rtlCol="0" anchor="ctr">
            <a:noAutofit/>
          </a:bodyPr>
          <a:lstStyle>
            <a:defPPr>
              <a:defRPr lang="es-ES"/>
            </a:defPPr>
          </a:lstStyle>
          <a:p>
            <a:pPr rtl="0"/>
            <a:r>
              <a:rPr lang="es-ES"/>
              <a:t>Haga clic para modificar el estilo de título del patrón</a:t>
            </a:r>
            <a:endParaRPr lang="es-ES" dirty="0"/>
          </a:p>
        </p:txBody>
      </p:sp>
      <p:sp>
        <p:nvSpPr>
          <p:cNvPr id="18" name="Hexágono 17">
            <a:extLst>
              <a:ext uri="{FF2B5EF4-FFF2-40B4-BE49-F238E27FC236}">
                <a16:creationId xmlns:a16="http://schemas.microsoft.com/office/drawing/2014/main" id="{ADF8D8A3-175E-9A50-A98B-3766DAAB5EE2}"/>
              </a:ext>
            </a:extLst>
          </p:cNvPr>
          <p:cNvSpPr/>
          <p:nvPr userDrawn="1"/>
        </p:nvSpPr>
        <p:spPr>
          <a:xfrm rot="5400000">
            <a:off x="1308232" y="2004972"/>
            <a:ext cx="3593592" cy="2880360"/>
          </a:xfrm>
          <a:prstGeom prst="hexagon">
            <a:avLst>
              <a:gd name="adj" fmla="val 31211"/>
              <a:gd name="vf" fmla="val 1154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1" name="Texto 47" descr="Haga clic en el icono para agregar una imagen">
            <a:extLst>
              <a:ext uri="{FF2B5EF4-FFF2-40B4-BE49-F238E27FC236}">
                <a16:creationId xmlns:a16="http://schemas.microsoft.com/office/drawing/2014/main" id="{B264F104-ED4D-9A7F-E598-295893E05B7F}"/>
              </a:ext>
            </a:extLst>
          </p:cNvPr>
          <p:cNvSpPr>
            <a:spLocks noGrp="1"/>
          </p:cNvSpPr>
          <p:nvPr>
            <p:ph type="body" sz="quarter" idx="28" hasCustomPrompt="1"/>
          </p:nvPr>
        </p:nvSpPr>
        <p:spPr>
          <a:xfrm>
            <a:off x="2319235" y="2911781"/>
            <a:ext cx="1570612" cy="1070829"/>
          </a:xfrm>
          <a:prstGeom prst="rect">
            <a:avLst/>
          </a:prstGeom>
        </p:spPr>
        <p:txBody>
          <a:bodyPr rtlCol="0">
            <a:noAutofit/>
          </a:bodyPr>
          <a:lstStyle>
            <a:lvl1pPr marL="0" indent="0" algn="ctr">
              <a:lnSpc>
                <a:spcPct val="113000"/>
              </a:lnSpc>
              <a:buNone/>
              <a:defRPr lang="es-ES" sz="1800" b="1" cap="all" baseline="0">
                <a:solidFill>
                  <a:schemeClr val="tx2"/>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17" name="Marcador de posición de imagen 16">
            <a:extLst>
              <a:ext uri="{FF2B5EF4-FFF2-40B4-BE49-F238E27FC236}">
                <a16:creationId xmlns:a16="http://schemas.microsoft.com/office/drawing/2014/main" id="{7A084A88-6A62-9495-6CFE-1127D5CAAAB2}"/>
              </a:ext>
            </a:extLst>
          </p:cNvPr>
          <p:cNvSpPr>
            <a:spLocks noGrp="1"/>
          </p:cNvSpPr>
          <p:nvPr>
            <p:ph type="pic" sz="quarter" idx="47"/>
          </p:nvPr>
        </p:nvSpPr>
        <p:spPr>
          <a:xfrm>
            <a:off x="581710" y="555648"/>
            <a:ext cx="5045662" cy="5783096"/>
          </a:xfrm>
          <a:custGeom>
            <a:avLst/>
            <a:gdLst>
              <a:gd name="connsiteX0" fmla="*/ 2523318 w 5045662"/>
              <a:gd name="connsiteY0" fmla="*/ 1092708 h 5783096"/>
              <a:gd name="connsiteX1" fmla="*/ 1083139 w 5045662"/>
              <a:gd name="connsiteY1" fmla="*/ 1991697 h 5783096"/>
              <a:gd name="connsiteX2" fmla="*/ 1083139 w 5045662"/>
              <a:gd name="connsiteY2" fmla="*/ 3787311 h 5783096"/>
              <a:gd name="connsiteX3" fmla="*/ 2523318 w 5045662"/>
              <a:gd name="connsiteY3" fmla="*/ 4686300 h 5783096"/>
              <a:gd name="connsiteX4" fmla="*/ 3963497 w 5045662"/>
              <a:gd name="connsiteY4" fmla="*/ 3787311 h 5783096"/>
              <a:gd name="connsiteX5" fmla="*/ 3963497 w 5045662"/>
              <a:gd name="connsiteY5" fmla="*/ 1991697 h 5783096"/>
              <a:gd name="connsiteX6" fmla="*/ 2470122 w 5045662"/>
              <a:gd name="connsiteY6" fmla="*/ 0 h 5783096"/>
              <a:gd name="connsiteX7" fmla="*/ 5037208 w 5045662"/>
              <a:gd name="connsiteY7" fmla="*/ 1458369 h 5783096"/>
              <a:gd name="connsiteX8" fmla="*/ 5045662 w 5045662"/>
              <a:gd name="connsiteY8" fmla="*/ 4339769 h 5783096"/>
              <a:gd name="connsiteX9" fmla="*/ 2561576 w 5045662"/>
              <a:gd name="connsiteY9" fmla="*/ 5783096 h 5783096"/>
              <a:gd name="connsiteX10" fmla="*/ 24164 w 5045662"/>
              <a:gd name="connsiteY10" fmla="*/ 4354881 h 5783096"/>
              <a:gd name="connsiteX11" fmla="*/ 0 w 5045662"/>
              <a:gd name="connsiteY11" fmla="*/ 1453765 h 5783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45662" h="5783096">
                <a:moveTo>
                  <a:pt x="2523318" y="1092708"/>
                </a:moveTo>
                <a:lnTo>
                  <a:pt x="1083139" y="1991697"/>
                </a:lnTo>
                <a:lnTo>
                  <a:pt x="1083139" y="3787311"/>
                </a:lnTo>
                <a:lnTo>
                  <a:pt x="2523318" y="4686300"/>
                </a:lnTo>
                <a:lnTo>
                  <a:pt x="3963497" y="3787311"/>
                </a:lnTo>
                <a:lnTo>
                  <a:pt x="3963497" y="1991697"/>
                </a:lnTo>
                <a:close/>
                <a:moveTo>
                  <a:pt x="2470122" y="0"/>
                </a:moveTo>
                <a:lnTo>
                  <a:pt x="5037208" y="1458369"/>
                </a:lnTo>
                <a:cubicBezTo>
                  <a:pt x="5040026" y="2418836"/>
                  <a:pt x="5042844" y="3379302"/>
                  <a:pt x="5045662" y="4339769"/>
                </a:cubicBezTo>
                <a:lnTo>
                  <a:pt x="2561576" y="5783096"/>
                </a:lnTo>
                <a:lnTo>
                  <a:pt x="24164" y="4354881"/>
                </a:lnTo>
                <a:lnTo>
                  <a:pt x="0" y="1453765"/>
                </a:lnTo>
                <a:close/>
              </a:path>
            </a:pathLst>
          </a:custGeom>
        </p:spPr>
        <p:txBody>
          <a:bodyPr wrap="square" tIns="457200" rtlCol="0">
            <a:noAutofit/>
          </a:bodyPr>
          <a:lstStyle>
            <a:lvl1pPr marL="0" indent="0" algn="ctr">
              <a:buNone/>
              <a:defRPr lang="es-ES"/>
            </a:lvl1pPr>
          </a:lstStyle>
          <a:p>
            <a:pPr rtl="0"/>
            <a:r>
              <a:rPr lang="es-ES"/>
              <a:t>Haga clic en el icono para agregar una imagen</a:t>
            </a:r>
            <a:endParaRPr lang="es-ES" dirty="0"/>
          </a:p>
        </p:txBody>
      </p:sp>
    </p:spTree>
    <p:extLst>
      <p:ext uri="{BB962C8B-B14F-4D97-AF65-F5344CB8AC3E}">
        <p14:creationId xmlns:p14="http://schemas.microsoft.com/office/powerpoint/2010/main" val="3407711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42BC57-1D8D-9F59-24F9-1E8232279959}"/>
              </a:ext>
            </a:extLst>
          </p:cNvPr>
          <p:cNvSpPr>
            <a:spLocks noGrp="1"/>
          </p:cNvSpPr>
          <p:nvPr>
            <p:ph type="title"/>
          </p:nvPr>
        </p:nvSpPr>
        <p:spPr>
          <a:xfrm>
            <a:off x="587829" y="507076"/>
            <a:ext cx="10515600" cy="1115434"/>
          </a:xfrm>
        </p:spPr>
        <p:txBody>
          <a:bodyPr rtlCol="0"/>
          <a:lstStyle>
            <a:defPPr>
              <a:defRPr lang="es-ES"/>
            </a:defPPr>
          </a:lstStyle>
          <a:p>
            <a:pPr rtl="0"/>
            <a:r>
              <a:rPr lang="es-ES"/>
              <a:t>Haga clic para modificar el estilo de título del patrón</a:t>
            </a:r>
          </a:p>
        </p:txBody>
      </p:sp>
      <p:sp>
        <p:nvSpPr>
          <p:cNvPr id="11" name="Marcador de posición del contenido 47">
            <a:extLst>
              <a:ext uri="{FF2B5EF4-FFF2-40B4-BE49-F238E27FC236}">
                <a16:creationId xmlns:a16="http://schemas.microsoft.com/office/drawing/2014/main" id="{561744A6-D3EA-42C3-8E71-3BB8BA1E6149}"/>
              </a:ext>
            </a:extLst>
          </p:cNvPr>
          <p:cNvSpPr>
            <a:spLocks noGrp="1"/>
          </p:cNvSpPr>
          <p:nvPr>
            <p:ph type="chart" sz="quarter" idx="27" hasCustomPrompt="1"/>
          </p:nvPr>
        </p:nvSpPr>
        <p:spPr>
          <a:xfrm>
            <a:off x="587829" y="1622510"/>
            <a:ext cx="10889796" cy="4155757"/>
          </a:xfrm>
          <a:prstGeom prst="rect">
            <a:avLst/>
          </a:prstGeom>
        </p:spPr>
        <p:txBody>
          <a:bodyPr rtlCol="0"/>
          <a:lstStyle>
            <a:lvl1pPr>
              <a:defRPr lang="es-ES">
                <a:solidFill>
                  <a:schemeClr val="bg1"/>
                </a:solidFill>
              </a:defRPr>
            </a:lvl1pPr>
          </a:lstStyle>
          <a:p>
            <a:pPr rtl="0"/>
            <a:r>
              <a:rPr lang="es-ES"/>
              <a:t>Haga clic para editar el estilo del texto patrón</a:t>
            </a:r>
            <a:endParaRPr lang="es-ES" altLang="en-US"/>
          </a:p>
        </p:txBody>
      </p:sp>
      <p:sp>
        <p:nvSpPr>
          <p:cNvPr id="3" name="Marcador de pie de página 2">
            <a:extLst>
              <a:ext uri="{FF2B5EF4-FFF2-40B4-BE49-F238E27FC236}">
                <a16:creationId xmlns:a16="http://schemas.microsoft.com/office/drawing/2014/main" id="{D1C82179-6F61-D1EC-D800-74B748B37F0E}"/>
              </a:ext>
            </a:extLst>
          </p:cNvPr>
          <p:cNvSpPr>
            <a:spLocks noGrp="1"/>
          </p:cNvSpPr>
          <p:nvPr>
            <p:ph type="ftr" sz="quarter" idx="28"/>
          </p:nvPr>
        </p:nvSpPr>
        <p:spPr/>
        <p:txBody>
          <a:bodyPr rtlCol="0"/>
          <a:lstStyle>
            <a:defPPr>
              <a:defRPr lang="es-ES"/>
            </a:defPPr>
          </a:lstStyle>
          <a:p>
            <a:pPr rtl="0"/>
            <a:r>
              <a:rPr lang="es-ES" noProof="0"/>
              <a:t>Título de la presentación</a:t>
            </a:r>
          </a:p>
        </p:txBody>
      </p:sp>
      <p:sp>
        <p:nvSpPr>
          <p:cNvPr id="5" name="Marcador de número de diapositiva 4">
            <a:extLst>
              <a:ext uri="{FF2B5EF4-FFF2-40B4-BE49-F238E27FC236}">
                <a16:creationId xmlns:a16="http://schemas.microsoft.com/office/drawing/2014/main" id="{38803A51-0211-9F66-D20B-444BC94AA39E}"/>
              </a:ext>
            </a:extLst>
          </p:cNvPr>
          <p:cNvSpPr>
            <a:spLocks noGrp="1"/>
          </p:cNvSpPr>
          <p:nvPr>
            <p:ph type="sldNum" sz="quarter" idx="29"/>
          </p:nvPr>
        </p:nvSpPr>
        <p:spPr/>
        <p:txBody>
          <a:bodyPr rtlCol="0"/>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2676827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ítulo y contenido con imagen">
    <p:spTree>
      <p:nvGrpSpPr>
        <p:cNvPr id="1" name=""/>
        <p:cNvGrpSpPr/>
        <p:nvPr/>
      </p:nvGrpSpPr>
      <p:grpSpPr>
        <a:xfrm>
          <a:off x="0" y="0"/>
          <a:ext cx="0" cy="0"/>
          <a:chOff x="0" y="0"/>
          <a:chExt cx="0" cy="0"/>
        </a:xfrm>
      </p:grpSpPr>
      <p:sp>
        <p:nvSpPr>
          <p:cNvPr id="11" name="Marcador de título 4">
            <a:extLst>
              <a:ext uri="{FF2B5EF4-FFF2-40B4-BE49-F238E27FC236}">
                <a16:creationId xmlns:a16="http://schemas.microsoft.com/office/drawing/2014/main" id="{05751864-B11A-0286-13EA-2AC2A2C8DD5D}"/>
              </a:ext>
            </a:extLst>
          </p:cNvPr>
          <p:cNvSpPr>
            <a:spLocks noGrp="1"/>
          </p:cNvSpPr>
          <p:nvPr>
            <p:ph type="title"/>
          </p:nvPr>
        </p:nvSpPr>
        <p:spPr>
          <a:xfrm>
            <a:off x="581709" y="721538"/>
            <a:ext cx="10889796" cy="1418998"/>
          </a:xfrm>
          <a:prstGeom prst="rect">
            <a:avLst/>
          </a:prstGeom>
        </p:spPr>
        <p:txBody>
          <a:bodyPr vert="horz" lIns="91440" tIns="45720" rIns="91440" bIns="45720" rtlCol="0" anchor="t">
            <a:noAutofit/>
          </a:bodyPr>
          <a:lstStyle>
            <a:defPPr>
              <a:defRPr lang="es-ES"/>
            </a:defPPr>
          </a:lstStyle>
          <a:p>
            <a:pPr rtl="0"/>
            <a:r>
              <a:rPr lang="es-ES"/>
              <a:t>Haga clic para modificar el estilo de título del patrón</a:t>
            </a:r>
            <a:endParaRPr lang="es-ES" dirty="0"/>
          </a:p>
        </p:txBody>
      </p:sp>
      <p:sp>
        <p:nvSpPr>
          <p:cNvPr id="10" name="Marcador de posición de tabla">
            <a:extLst>
              <a:ext uri="{FF2B5EF4-FFF2-40B4-BE49-F238E27FC236}">
                <a16:creationId xmlns:a16="http://schemas.microsoft.com/office/drawing/2014/main" id="{CFC5FF09-DE50-4155-81A0-5DD9B700F205}"/>
              </a:ext>
            </a:extLst>
          </p:cNvPr>
          <p:cNvSpPr>
            <a:spLocks noGrp="1"/>
          </p:cNvSpPr>
          <p:nvPr>
            <p:ph type="tbl" sz="quarter" idx="27" hasCustomPrompt="1"/>
          </p:nvPr>
        </p:nvSpPr>
        <p:spPr>
          <a:xfrm>
            <a:off x="581709" y="1614198"/>
            <a:ext cx="10889796" cy="4317856"/>
          </a:xfrm>
          <a:prstGeom prst="rect">
            <a:avLst/>
          </a:prstGeom>
        </p:spPr>
        <p:txBody>
          <a:bodyPr rtlCol="0">
            <a:noAutofit/>
          </a:bodyPr>
          <a:lstStyle>
            <a:lvl1pPr>
              <a:defRPr lang="es-ES">
                <a:solidFill>
                  <a:schemeClr val="bg1"/>
                </a:solidFill>
              </a:defRPr>
            </a:lvl1pPr>
          </a:lstStyle>
          <a:p>
            <a:pPr rtl="0"/>
            <a:r>
              <a:rPr lang="es-ES"/>
              <a:t>Haga clic para editar el estilo del texto patrón</a:t>
            </a:r>
            <a:endParaRPr lang="es-ES" altLang="en-US"/>
          </a:p>
        </p:txBody>
      </p:sp>
      <p:sp>
        <p:nvSpPr>
          <p:cNvPr id="9" name="Forma libre: Forma 5">
            <a:extLst>
              <a:ext uri="{FF2B5EF4-FFF2-40B4-BE49-F238E27FC236}">
                <a16:creationId xmlns:a16="http://schemas.microsoft.com/office/drawing/2014/main" id="{3F619E6B-153E-B522-47EB-4104C405736C}"/>
              </a:ext>
            </a:extLst>
          </p:cNvPr>
          <p:cNvSpPr/>
          <p:nvPr userDrawn="1"/>
        </p:nvSpPr>
        <p:spPr>
          <a:xfrm>
            <a:off x="10551278" y="4665388"/>
            <a:ext cx="603952" cy="68174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2" name="Forma libre 11">
            <a:extLst>
              <a:ext uri="{FF2B5EF4-FFF2-40B4-BE49-F238E27FC236}">
                <a16:creationId xmlns:a16="http://schemas.microsoft.com/office/drawing/2014/main" id="{687A7B3D-E004-6D6A-5979-8F1BADBC9237}"/>
              </a:ext>
            </a:extLst>
          </p:cNvPr>
          <p:cNvSpPr/>
          <p:nvPr userDrawn="1"/>
        </p:nvSpPr>
        <p:spPr>
          <a:xfrm>
            <a:off x="10524774" y="5146146"/>
            <a:ext cx="1667226" cy="1711855"/>
          </a:xfrm>
          <a:custGeom>
            <a:avLst/>
            <a:gdLst>
              <a:gd name="connsiteX0" fmla="*/ 998834 w 1667226"/>
              <a:gd name="connsiteY0" fmla="*/ 0 h 1711855"/>
              <a:gd name="connsiteX1" fmla="*/ 1667226 w 1667226"/>
              <a:gd name="connsiteY1" fmla="*/ 373790 h 1711855"/>
              <a:gd name="connsiteX2" fmla="*/ 1667226 w 1667226"/>
              <a:gd name="connsiteY2" fmla="*/ 1711855 h 1711855"/>
              <a:gd name="connsiteX3" fmla="*/ 48502 w 1667226"/>
              <a:gd name="connsiteY3" fmla="*/ 1711855 h 1711855"/>
              <a:gd name="connsiteX4" fmla="*/ 0 w 1667226"/>
              <a:gd name="connsiteY4" fmla="*/ 1684915 h 1711855"/>
              <a:gd name="connsiteX5" fmla="*/ 0 w 1667226"/>
              <a:gd name="connsiteY5" fmla="*/ 564300 h 1711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67226" h="1711855">
                <a:moveTo>
                  <a:pt x="998834" y="0"/>
                </a:moveTo>
                <a:lnTo>
                  <a:pt x="1667226" y="373790"/>
                </a:lnTo>
                <a:lnTo>
                  <a:pt x="1667226" y="1711855"/>
                </a:lnTo>
                <a:lnTo>
                  <a:pt x="48502" y="1711855"/>
                </a:lnTo>
                <a:lnTo>
                  <a:pt x="0" y="1684915"/>
                </a:lnTo>
                <a:lnTo>
                  <a:pt x="0" y="564300"/>
                </a:ln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13" name="Forma libre: Forma 11">
            <a:extLst>
              <a:ext uri="{FF2B5EF4-FFF2-40B4-BE49-F238E27FC236}">
                <a16:creationId xmlns:a16="http://schemas.microsoft.com/office/drawing/2014/main" id="{A4CA3A93-BDBF-112D-54A0-05BF6B06BCC1}"/>
              </a:ext>
            </a:extLst>
          </p:cNvPr>
          <p:cNvSpPr/>
          <p:nvPr userDrawn="1"/>
        </p:nvSpPr>
        <p:spPr>
          <a:xfrm>
            <a:off x="10177285" y="5347130"/>
            <a:ext cx="748554" cy="85636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2"/>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2" name="Marcador de pie de página 1">
            <a:extLst>
              <a:ext uri="{FF2B5EF4-FFF2-40B4-BE49-F238E27FC236}">
                <a16:creationId xmlns:a16="http://schemas.microsoft.com/office/drawing/2014/main" id="{5F7A154B-D8F5-C1FB-307D-496380875BD1}"/>
              </a:ext>
            </a:extLst>
          </p:cNvPr>
          <p:cNvSpPr>
            <a:spLocks noGrp="1"/>
          </p:cNvSpPr>
          <p:nvPr>
            <p:ph type="ftr" sz="quarter" idx="28"/>
          </p:nvPr>
        </p:nvSpPr>
        <p:spPr/>
        <p:txBody>
          <a:bodyPr rtlCol="0">
            <a:noAutofit/>
          </a:bodyPr>
          <a:lstStyle>
            <a:defPPr>
              <a:defRPr lang="es-ES"/>
            </a:defPPr>
          </a:lstStyle>
          <a:p>
            <a:pPr rtl="0"/>
            <a:r>
              <a:rPr lang="es-ES" noProof="0"/>
              <a:t>Título de la presentación</a:t>
            </a:r>
          </a:p>
        </p:txBody>
      </p:sp>
      <p:sp>
        <p:nvSpPr>
          <p:cNvPr id="5" name="Marcador de número de diapositiva 4">
            <a:extLst>
              <a:ext uri="{FF2B5EF4-FFF2-40B4-BE49-F238E27FC236}">
                <a16:creationId xmlns:a16="http://schemas.microsoft.com/office/drawing/2014/main" id="{D728715E-D2CE-A33E-1A28-4E627F239BBE}"/>
              </a:ext>
            </a:extLst>
          </p:cNvPr>
          <p:cNvSpPr>
            <a:spLocks noGrp="1"/>
          </p:cNvSpPr>
          <p:nvPr>
            <p:ph type="sldNum" sz="quarter" idx="29"/>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2121256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ita ">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8BF58E95-E9E1-28E6-FB2F-DE808892233F}"/>
              </a:ext>
            </a:extLst>
          </p:cNvPr>
          <p:cNvSpPr>
            <a:spLocks noGrp="1"/>
          </p:cNvSpPr>
          <p:nvPr>
            <p:ph type="title" hasCustomPrompt="1"/>
          </p:nvPr>
        </p:nvSpPr>
        <p:spPr>
          <a:xfrm>
            <a:off x="6099079" y="1856195"/>
            <a:ext cx="4518122" cy="1688906"/>
          </a:xfrm>
        </p:spPr>
        <p:txBody>
          <a:bodyPr rtlCol="0" anchor="b">
            <a:noAutofit/>
          </a:bodyPr>
          <a:lstStyle>
            <a:lvl1pPr>
              <a:defRPr lang="es-ES" sz="2700">
                <a:latin typeface="+mn-lt"/>
              </a:defRPr>
            </a:lvl1pPr>
          </a:lstStyle>
          <a:p>
            <a:pPr rtl="0"/>
            <a:r>
              <a:rPr lang="es-ES" noProof="0"/>
              <a:t>Haga clic para editar el texto</a:t>
            </a:r>
          </a:p>
        </p:txBody>
      </p:sp>
      <p:sp>
        <p:nvSpPr>
          <p:cNvPr id="11" name="subtítulo 47">
            <a:extLst>
              <a:ext uri="{FF2B5EF4-FFF2-40B4-BE49-F238E27FC236}">
                <a16:creationId xmlns:a16="http://schemas.microsoft.com/office/drawing/2014/main" id="{3B45AD65-2B81-A368-E5F0-5C61D0B1DFEB}"/>
              </a:ext>
            </a:extLst>
          </p:cNvPr>
          <p:cNvSpPr>
            <a:spLocks noGrp="1"/>
          </p:cNvSpPr>
          <p:nvPr>
            <p:ph type="body" sz="quarter" idx="29" hasCustomPrompt="1"/>
          </p:nvPr>
        </p:nvSpPr>
        <p:spPr>
          <a:xfrm>
            <a:off x="6095999" y="3695015"/>
            <a:ext cx="4672693" cy="1688906"/>
          </a:xfrm>
          <a:prstGeom prst="rect">
            <a:avLst/>
          </a:prstGeom>
        </p:spPr>
        <p:txBody>
          <a:bodyPr rtlCol="0">
            <a:noAutofit/>
          </a:bodyPr>
          <a:lstStyle>
            <a:lvl1pPr marL="0" indent="0">
              <a:lnSpc>
                <a:spcPct val="100000"/>
              </a:lnSpc>
              <a:buNone/>
              <a:defRPr lang="es-ES" sz="1500" b="0">
                <a:solidFill>
                  <a:schemeClr val="accent2"/>
                </a:solidFill>
                <a:latin typeface="+mn-lt"/>
              </a:defRPr>
            </a:lvl1pPr>
            <a:lvl2pPr>
              <a:defRPr lang="es-ES" sz="1000"/>
            </a:lvl2pPr>
            <a:lvl3pPr>
              <a:defRPr lang="es-ES" sz="900"/>
            </a:lvl3pPr>
            <a:lvl4pPr>
              <a:defRPr lang="es-ES" sz="800"/>
            </a:lvl4pPr>
            <a:lvl5pPr>
              <a:defRPr lang="es-ES" sz="800"/>
            </a:lvl5pPr>
          </a:lstStyle>
          <a:p>
            <a:pPr lvl="0" rtl="0"/>
            <a:r>
              <a:rPr lang="es-ES" noProof="0"/>
              <a:t>Haga clic para modificar los estilos de texto del patrón </a:t>
            </a:r>
          </a:p>
        </p:txBody>
      </p:sp>
      <p:sp>
        <p:nvSpPr>
          <p:cNvPr id="4" name="Forma libre: Forma 5">
            <a:extLst>
              <a:ext uri="{FF2B5EF4-FFF2-40B4-BE49-F238E27FC236}">
                <a16:creationId xmlns:a16="http://schemas.microsoft.com/office/drawing/2014/main" id="{0CA4AA19-0D07-46AB-AC12-64054BBBB499}"/>
              </a:ext>
            </a:extLst>
          </p:cNvPr>
          <p:cNvSpPr/>
          <p:nvPr userDrawn="1"/>
        </p:nvSpPr>
        <p:spPr>
          <a:xfrm>
            <a:off x="3843559" y="722518"/>
            <a:ext cx="1244907" cy="140525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5" name="Forma libre: Forma 6">
            <a:extLst>
              <a:ext uri="{FF2B5EF4-FFF2-40B4-BE49-F238E27FC236}">
                <a16:creationId xmlns:a16="http://schemas.microsoft.com/office/drawing/2014/main" id="{DF781D9E-0DF5-4DDA-84E6-35DFB054158C}"/>
              </a:ext>
            </a:extLst>
          </p:cNvPr>
          <p:cNvSpPr/>
          <p:nvPr userDrawn="1"/>
        </p:nvSpPr>
        <p:spPr>
          <a:xfrm>
            <a:off x="1223929" y="1436914"/>
            <a:ext cx="2857005" cy="326977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sz="1600" noProof="0" dirty="0"/>
          </a:p>
        </p:txBody>
      </p:sp>
      <p:sp>
        <p:nvSpPr>
          <p:cNvPr id="6" name="Forma libre: Forma 7">
            <a:extLst>
              <a:ext uri="{FF2B5EF4-FFF2-40B4-BE49-F238E27FC236}">
                <a16:creationId xmlns:a16="http://schemas.microsoft.com/office/drawing/2014/main" id="{86BA1075-E23C-4BC9-8F67-B2E408F864D2}"/>
              </a:ext>
            </a:extLst>
          </p:cNvPr>
          <p:cNvSpPr/>
          <p:nvPr userDrawn="1"/>
        </p:nvSpPr>
        <p:spPr>
          <a:xfrm>
            <a:off x="758702" y="3457554"/>
            <a:ext cx="1208037" cy="138175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8" name="Forma libre: Forma 11">
            <a:extLst>
              <a:ext uri="{FF2B5EF4-FFF2-40B4-BE49-F238E27FC236}">
                <a16:creationId xmlns:a16="http://schemas.microsoft.com/office/drawing/2014/main" id="{B2A4CA75-D17E-243B-9C56-A63C75AF6D56}"/>
              </a:ext>
            </a:extLst>
          </p:cNvPr>
          <p:cNvSpPr/>
          <p:nvPr userDrawn="1"/>
        </p:nvSpPr>
        <p:spPr>
          <a:xfrm>
            <a:off x="2917915" y="4662164"/>
            <a:ext cx="663381" cy="75892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2"/>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3" name="Marcador de pie de página 2">
            <a:extLst>
              <a:ext uri="{FF2B5EF4-FFF2-40B4-BE49-F238E27FC236}">
                <a16:creationId xmlns:a16="http://schemas.microsoft.com/office/drawing/2014/main" id="{7964077E-956B-EA3A-700F-A833D82341FE}"/>
              </a:ext>
            </a:extLst>
          </p:cNvPr>
          <p:cNvSpPr>
            <a:spLocks noGrp="1"/>
          </p:cNvSpPr>
          <p:nvPr>
            <p:ph type="ftr" sz="quarter" idx="30"/>
          </p:nvPr>
        </p:nvSpPr>
        <p:spPr/>
        <p:txBody>
          <a:bodyPr rtlCol="0">
            <a:noAutofit/>
          </a:bodyPr>
          <a:lstStyle>
            <a:defPPr>
              <a:defRPr lang="es-ES"/>
            </a:defPPr>
          </a:lstStyle>
          <a:p>
            <a:pPr rtl="0"/>
            <a:r>
              <a:rPr lang="es-ES" noProof="0"/>
              <a:t>Título de la presentación</a:t>
            </a:r>
          </a:p>
        </p:txBody>
      </p:sp>
      <p:sp>
        <p:nvSpPr>
          <p:cNvPr id="10" name="Marcador de número de diapositiva 9">
            <a:extLst>
              <a:ext uri="{FF2B5EF4-FFF2-40B4-BE49-F238E27FC236}">
                <a16:creationId xmlns:a16="http://schemas.microsoft.com/office/drawing/2014/main" id="{8ED455D4-27F3-B6AD-2A20-7475F307E5E4}"/>
              </a:ext>
            </a:extLst>
          </p:cNvPr>
          <p:cNvSpPr>
            <a:spLocks noGrp="1"/>
          </p:cNvSpPr>
          <p:nvPr>
            <p:ph type="sldNum" sz="quarter" idx="31"/>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125641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miembros del equipo">
    <p:spTree>
      <p:nvGrpSpPr>
        <p:cNvPr id="1" name=""/>
        <p:cNvGrpSpPr/>
        <p:nvPr/>
      </p:nvGrpSpPr>
      <p:grpSpPr>
        <a:xfrm>
          <a:off x="0" y="0"/>
          <a:ext cx="0" cy="0"/>
          <a:chOff x="0" y="0"/>
          <a:chExt cx="0" cy="0"/>
        </a:xfrm>
      </p:grpSpPr>
      <p:sp>
        <p:nvSpPr>
          <p:cNvPr id="16" name="Marcador de título 4">
            <a:extLst>
              <a:ext uri="{FF2B5EF4-FFF2-40B4-BE49-F238E27FC236}">
                <a16:creationId xmlns:a16="http://schemas.microsoft.com/office/drawing/2014/main" id="{DCA6F28B-ACF1-D3CB-8968-4F64BEA02E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lang="es-ES"/>
            </a:lvl1pPr>
          </a:lstStyle>
          <a:p>
            <a:pPr rtl="0"/>
            <a:r>
              <a:rPr lang="es-ES"/>
              <a:t>Haga clic para modificar el estilo de título del patrón</a:t>
            </a:r>
            <a:endParaRPr lang="es-ES" dirty="0"/>
          </a:p>
        </p:txBody>
      </p:sp>
      <p:sp>
        <p:nvSpPr>
          <p:cNvPr id="60" name="Marcador de posición del contenido 47">
            <a:extLst>
              <a:ext uri="{FF2B5EF4-FFF2-40B4-BE49-F238E27FC236}">
                <a16:creationId xmlns:a16="http://schemas.microsoft.com/office/drawing/2014/main" id="{E2F72F6F-0172-47B0-8D9E-0EED383332E2}"/>
              </a:ext>
            </a:extLst>
          </p:cNvPr>
          <p:cNvSpPr>
            <a:spLocks noGrp="1"/>
          </p:cNvSpPr>
          <p:nvPr>
            <p:ph type="pic" sz="quarter" idx="48"/>
          </p:nvPr>
        </p:nvSpPr>
        <p:spPr>
          <a:xfrm>
            <a:off x="1114798" y="2560353"/>
            <a:ext cx="2368061" cy="2102177"/>
          </a:xfrm>
          <a:prstGeom prst="hexagon">
            <a:avLst>
              <a:gd name="adj" fmla="val 28349"/>
              <a:gd name="vf" fmla="val 115470"/>
            </a:avLst>
          </a:prstGeom>
          <a:ln>
            <a:noFill/>
          </a:ln>
        </p:spPr>
        <p:txBody>
          <a:bodyPr rtlCol="0" anchor="ctr">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52" name="Marcador de posición del contenido 47" descr="Haga clic en el icono para agregar una imagen">
            <a:extLst>
              <a:ext uri="{FF2B5EF4-FFF2-40B4-BE49-F238E27FC236}">
                <a16:creationId xmlns:a16="http://schemas.microsoft.com/office/drawing/2014/main" id="{2369DDD8-CFC2-4980-A0DB-411AA173B475}"/>
              </a:ext>
            </a:extLst>
          </p:cNvPr>
          <p:cNvSpPr>
            <a:spLocks noGrp="1"/>
          </p:cNvSpPr>
          <p:nvPr>
            <p:ph type="body" sz="quarter" idx="27" hasCustomPrompt="1"/>
          </p:nvPr>
        </p:nvSpPr>
        <p:spPr>
          <a:xfrm>
            <a:off x="1214003" y="4764289"/>
            <a:ext cx="2098039" cy="506399"/>
          </a:xfrm>
          <a:prstGeom prst="rect">
            <a:avLst/>
          </a:prstGeom>
        </p:spPr>
        <p:txBody>
          <a:bodyPr rtlCol="0" anchor="b">
            <a:noAutofit/>
          </a:bodyPr>
          <a:lstStyle>
            <a:lvl1pPr marL="0" indent="0" algn="ctr">
              <a:lnSpc>
                <a:spcPct val="100000"/>
              </a:lnSpc>
              <a:buNone/>
              <a:defRPr lang="es-ES" sz="1800" b="1" i="0">
                <a:solidFill>
                  <a:schemeClr val="bg1"/>
                </a:solidFill>
                <a:latin typeface="+mn-lt"/>
                <a:ea typeface="+mj-ea"/>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53" name="Marcador de posición del contenido 47">
            <a:extLst>
              <a:ext uri="{FF2B5EF4-FFF2-40B4-BE49-F238E27FC236}">
                <a16:creationId xmlns:a16="http://schemas.microsoft.com/office/drawing/2014/main" id="{B66AC261-5929-40D2-A646-8F16675DE383}"/>
              </a:ext>
            </a:extLst>
          </p:cNvPr>
          <p:cNvSpPr>
            <a:spLocks noGrp="1"/>
          </p:cNvSpPr>
          <p:nvPr>
            <p:ph type="body" sz="quarter" idx="28" hasCustomPrompt="1"/>
          </p:nvPr>
        </p:nvSpPr>
        <p:spPr>
          <a:xfrm>
            <a:off x="1214003" y="5295180"/>
            <a:ext cx="2098038" cy="506399"/>
          </a:xfrm>
          <a:prstGeom prst="rect">
            <a:avLst/>
          </a:prstGeom>
        </p:spPr>
        <p:txBody>
          <a:bodyPr rtlCol="0">
            <a:noAutofit/>
          </a:bodyPr>
          <a:lstStyle>
            <a:lvl1pPr marL="0" indent="0" algn="ctr">
              <a:lnSpc>
                <a:spcPct val="100000"/>
              </a:lnSpc>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61" name="Marcador de posición del contenido 47">
            <a:extLst>
              <a:ext uri="{FF2B5EF4-FFF2-40B4-BE49-F238E27FC236}">
                <a16:creationId xmlns:a16="http://schemas.microsoft.com/office/drawing/2014/main" id="{B33A9FB2-1610-4389-B352-D99255F77BEC}"/>
              </a:ext>
            </a:extLst>
          </p:cNvPr>
          <p:cNvSpPr>
            <a:spLocks noGrp="1"/>
          </p:cNvSpPr>
          <p:nvPr>
            <p:ph type="pic" sz="quarter" idx="49"/>
          </p:nvPr>
        </p:nvSpPr>
        <p:spPr>
          <a:xfrm>
            <a:off x="3623536" y="1840730"/>
            <a:ext cx="2368061" cy="2102177"/>
          </a:xfrm>
          <a:prstGeom prst="hexagon">
            <a:avLst>
              <a:gd name="adj" fmla="val 28349"/>
              <a:gd name="vf" fmla="val 115470"/>
            </a:avLst>
          </a:prstGeom>
          <a:ln>
            <a:noFill/>
          </a:ln>
        </p:spPr>
        <p:txBody>
          <a:bodyPr rtlCol="0" anchor="ctr">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21" name="Marcador de posición del contenido 47" descr="Haga clic en el icono para agregar una imagen">
            <a:extLst>
              <a:ext uri="{FF2B5EF4-FFF2-40B4-BE49-F238E27FC236}">
                <a16:creationId xmlns:a16="http://schemas.microsoft.com/office/drawing/2014/main" id="{DEE851A8-3FB7-B319-A053-BE08A45763C5}"/>
              </a:ext>
            </a:extLst>
          </p:cNvPr>
          <p:cNvSpPr>
            <a:spLocks noGrp="1"/>
          </p:cNvSpPr>
          <p:nvPr>
            <p:ph type="body" sz="quarter" idx="54" hasCustomPrompt="1"/>
          </p:nvPr>
        </p:nvSpPr>
        <p:spPr>
          <a:xfrm>
            <a:off x="3720440" y="4045832"/>
            <a:ext cx="2098039" cy="506399"/>
          </a:xfrm>
          <a:prstGeom prst="rect">
            <a:avLst/>
          </a:prstGeom>
        </p:spPr>
        <p:txBody>
          <a:bodyPr rtlCol="0" anchor="b">
            <a:noAutofit/>
          </a:bodyPr>
          <a:lstStyle>
            <a:lvl1pPr marL="0" indent="0" algn="ctr">
              <a:lnSpc>
                <a:spcPct val="100000"/>
              </a:lnSpc>
              <a:buNone/>
              <a:defRPr lang="es-ES" sz="1800" b="1" i="0">
                <a:solidFill>
                  <a:schemeClr val="bg1"/>
                </a:solidFill>
                <a:latin typeface="+mn-lt"/>
                <a:ea typeface="+mj-ea"/>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2" name="Marcador de posición del contenido 47">
            <a:extLst>
              <a:ext uri="{FF2B5EF4-FFF2-40B4-BE49-F238E27FC236}">
                <a16:creationId xmlns:a16="http://schemas.microsoft.com/office/drawing/2014/main" id="{5743B59B-3EAA-B249-07CE-9C9C5B0B6AB1}"/>
              </a:ext>
            </a:extLst>
          </p:cNvPr>
          <p:cNvSpPr>
            <a:spLocks noGrp="1"/>
          </p:cNvSpPr>
          <p:nvPr>
            <p:ph type="body" sz="quarter" idx="55" hasCustomPrompt="1"/>
          </p:nvPr>
        </p:nvSpPr>
        <p:spPr>
          <a:xfrm>
            <a:off x="3720440" y="4576723"/>
            <a:ext cx="2098038" cy="506399"/>
          </a:xfrm>
          <a:prstGeom prst="rect">
            <a:avLst/>
          </a:prstGeom>
        </p:spPr>
        <p:txBody>
          <a:bodyPr rtlCol="0">
            <a:noAutofit/>
          </a:bodyPr>
          <a:lstStyle>
            <a:lvl1pPr marL="0" indent="0" algn="ctr">
              <a:lnSpc>
                <a:spcPct val="100000"/>
              </a:lnSpc>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62" name="Marcador de posición del contenido 47">
            <a:extLst>
              <a:ext uri="{FF2B5EF4-FFF2-40B4-BE49-F238E27FC236}">
                <a16:creationId xmlns:a16="http://schemas.microsoft.com/office/drawing/2014/main" id="{0AC60B87-71AC-4AA8-9AE7-B3B427BACB12}"/>
              </a:ext>
            </a:extLst>
          </p:cNvPr>
          <p:cNvSpPr>
            <a:spLocks noGrp="1"/>
          </p:cNvSpPr>
          <p:nvPr>
            <p:ph type="pic" sz="quarter" idx="50"/>
          </p:nvPr>
        </p:nvSpPr>
        <p:spPr>
          <a:xfrm>
            <a:off x="6113401" y="2560353"/>
            <a:ext cx="2368061" cy="2102177"/>
          </a:xfrm>
          <a:prstGeom prst="hexagon">
            <a:avLst>
              <a:gd name="adj" fmla="val 28349"/>
              <a:gd name="vf" fmla="val 115470"/>
            </a:avLst>
          </a:prstGeom>
          <a:ln>
            <a:noFill/>
          </a:ln>
        </p:spPr>
        <p:txBody>
          <a:bodyPr rtlCol="0" anchor="ctr">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19" name="Marcador de posición del contenido 47" descr="Haga clic en el icono para agregar una imagen">
            <a:extLst>
              <a:ext uri="{FF2B5EF4-FFF2-40B4-BE49-F238E27FC236}">
                <a16:creationId xmlns:a16="http://schemas.microsoft.com/office/drawing/2014/main" id="{110FBA5D-2CEB-4D44-16CA-0F24099B1401}"/>
              </a:ext>
            </a:extLst>
          </p:cNvPr>
          <p:cNvSpPr>
            <a:spLocks noGrp="1"/>
          </p:cNvSpPr>
          <p:nvPr>
            <p:ph type="body" sz="quarter" idx="52" hasCustomPrompt="1"/>
          </p:nvPr>
        </p:nvSpPr>
        <p:spPr>
          <a:xfrm>
            <a:off x="6218710" y="4764289"/>
            <a:ext cx="2098039" cy="506399"/>
          </a:xfrm>
          <a:prstGeom prst="rect">
            <a:avLst/>
          </a:prstGeom>
        </p:spPr>
        <p:txBody>
          <a:bodyPr rtlCol="0" anchor="b">
            <a:noAutofit/>
          </a:bodyPr>
          <a:lstStyle>
            <a:lvl1pPr marL="0" indent="0" algn="ctr">
              <a:lnSpc>
                <a:spcPct val="100000"/>
              </a:lnSpc>
              <a:buNone/>
              <a:defRPr lang="es-ES" sz="1800" b="1" i="0">
                <a:solidFill>
                  <a:schemeClr val="bg1"/>
                </a:solidFill>
                <a:latin typeface="+mn-lt"/>
                <a:ea typeface="+mj-ea"/>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0" name="Marcador de posición del contenido 47">
            <a:extLst>
              <a:ext uri="{FF2B5EF4-FFF2-40B4-BE49-F238E27FC236}">
                <a16:creationId xmlns:a16="http://schemas.microsoft.com/office/drawing/2014/main" id="{2108E774-D145-FA07-58F1-7DB37A30A596}"/>
              </a:ext>
            </a:extLst>
          </p:cNvPr>
          <p:cNvSpPr>
            <a:spLocks noGrp="1"/>
          </p:cNvSpPr>
          <p:nvPr>
            <p:ph type="body" sz="quarter" idx="53" hasCustomPrompt="1"/>
          </p:nvPr>
        </p:nvSpPr>
        <p:spPr>
          <a:xfrm>
            <a:off x="6218710" y="5295180"/>
            <a:ext cx="2098038" cy="506399"/>
          </a:xfrm>
          <a:prstGeom prst="rect">
            <a:avLst/>
          </a:prstGeom>
        </p:spPr>
        <p:txBody>
          <a:bodyPr rtlCol="0">
            <a:noAutofit/>
          </a:bodyPr>
          <a:lstStyle>
            <a:lvl1pPr marL="0" indent="0" algn="ctr">
              <a:lnSpc>
                <a:spcPct val="100000"/>
              </a:lnSpc>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63" name="Marcador de posición del contenido 47">
            <a:extLst>
              <a:ext uri="{FF2B5EF4-FFF2-40B4-BE49-F238E27FC236}">
                <a16:creationId xmlns:a16="http://schemas.microsoft.com/office/drawing/2014/main" id="{05B25D7D-82BA-4FF5-9C92-4AD181847515}"/>
              </a:ext>
            </a:extLst>
          </p:cNvPr>
          <p:cNvSpPr>
            <a:spLocks noGrp="1"/>
          </p:cNvSpPr>
          <p:nvPr>
            <p:ph type="pic" sz="quarter" idx="51"/>
          </p:nvPr>
        </p:nvSpPr>
        <p:spPr>
          <a:xfrm>
            <a:off x="8500328" y="1836331"/>
            <a:ext cx="2368061" cy="2102177"/>
          </a:xfrm>
          <a:prstGeom prst="hexagon">
            <a:avLst>
              <a:gd name="adj" fmla="val 28349"/>
              <a:gd name="vf" fmla="val 115470"/>
            </a:avLst>
          </a:prstGeom>
          <a:ln>
            <a:noFill/>
          </a:ln>
        </p:spPr>
        <p:txBody>
          <a:bodyPr rtlCol="0" anchor="ctr">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25" name="Marcador de posición del contenido 47" descr="Haga clic en el icono para agregar una imagen">
            <a:extLst>
              <a:ext uri="{FF2B5EF4-FFF2-40B4-BE49-F238E27FC236}">
                <a16:creationId xmlns:a16="http://schemas.microsoft.com/office/drawing/2014/main" id="{A9C2624B-E6E6-C673-E8FF-F4BF909C3AC2}"/>
              </a:ext>
            </a:extLst>
          </p:cNvPr>
          <p:cNvSpPr>
            <a:spLocks noGrp="1"/>
          </p:cNvSpPr>
          <p:nvPr>
            <p:ph type="body" sz="quarter" idx="56" hasCustomPrompt="1"/>
          </p:nvPr>
        </p:nvSpPr>
        <p:spPr>
          <a:xfrm>
            <a:off x="8635340" y="4045832"/>
            <a:ext cx="2098039" cy="506399"/>
          </a:xfrm>
          <a:prstGeom prst="rect">
            <a:avLst/>
          </a:prstGeom>
        </p:spPr>
        <p:txBody>
          <a:bodyPr rtlCol="0" anchor="b">
            <a:noAutofit/>
          </a:bodyPr>
          <a:lstStyle>
            <a:lvl1pPr marL="0" indent="0" algn="ctr">
              <a:lnSpc>
                <a:spcPct val="100000"/>
              </a:lnSpc>
              <a:buNone/>
              <a:defRPr lang="es-ES" sz="1800" b="1" i="0">
                <a:solidFill>
                  <a:schemeClr val="bg1"/>
                </a:solidFill>
                <a:latin typeface="+mn-lt"/>
                <a:ea typeface="+mj-ea"/>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6" name="Marcador de posición del contenido 47">
            <a:extLst>
              <a:ext uri="{FF2B5EF4-FFF2-40B4-BE49-F238E27FC236}">
                <a16:creationId xmlns:a16="http://schemas.microsoft.com/office/drawing/2014/main" id="{A003837A-CCD7-3699-D86F-CB884CA4C675}"/>
              </a:ext>
            </a:extLst>
          </p:cNvPr>
          <p:cNvSpPr>
            <a:spLocks noGrp="1"/>
          </p:cNvSpPr>
          <p:nvPr>
            <p:ph type="body" sz="quarter" idx="57" hasCustomPrompt="1"/>
          </p:nvPr>
        </p:nvSpPr>
        <p:spPr>
          <a:xfrm>
            <a:off x="8635340" y="4576723"/>
            <a:ext cx="2098038" cy="506399"/>
          </a:xfrm>
          <a:prstGeom prst="rect">
            <a:avLst/>
          </a:prstGeom>
        </p:spPr>
        <p:txBody>
          <a:bodyPr rtlCol="0">
            <a:noAutofit/>
          </a:bodyPr>
          <a:lstStyle>
            <a:lvl1pPr marL="0" indent="0" algn="ctr">
              <a:lnSpc>
                <a:spcPct val="100000"/>
              </a:lnSpc>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 name="Marcador de pie de página 1">
            <a:extLst>
              <a:ext uri="{FF2B5EF4-FFF2-40B4-BE49-F238E27FC236}">
                <a16:creationId xmlns:a16="http://schemas.microsoft.com/office/drawing/2014/main" id="{89028585-56FF-7B3D-783D-D06964F7C099}"/>
              </a:ext>
            </a:extLst>
          </p:cNvPr>
          <p:cNvSpPr>
            <a:spLocks noGrp="1"/>
          </p:cNvSpPr>
          <p:nvPr>
            <p:ph type="ftr" sz="quarter" idx="58"/>
          </p:nvPr>
        </p:nvSpPr>
        <p:spPr/>
        <p:txBody>
          <a:bodyPr rtlCol="0">
            <a:noAutofit/>
          </a:bodyPr>
          <a:lstStyle>
            <a:defPPr>
              <a:defRPr lang="es-ES"/>
            </a:defPPr>
          </a:lstStyle>
          <a:p>
            <a:pPr rtl="0"/>
            <a:r>
              <a:rPr lang="es-ES" noProof="0"/>
              <a:t>Título de la presentación</a:t>
            </a:r>
          </a:p>
        </p:txBody>
      </p:sp>
      <p:sp>
        <p:nvSpPr>
          <p:cNvPr id="3" name="Marcador de número de diapositiva 2">
            <a:extLst>
              <a:ext uri="{FF2B5EF4-FFF2-40B4-BE49-F238E27FC236}">
                <a16:creationId xmlns:a16="http://schemas.microsoft.com/office/drawing/2014/main" id="{7D090978-DDC9-0FA2-2CFD-733C8B854F3C}"/>
              </a:ext>
            </a:extLst>
          </p:cNvPr>
          <p:cNvSpPr>
            <a:spLocks noGrp="1"/>
          </p:cNvSpPr>
          <p:nvPr>
            <p:ph type="sldNum" sz="quarter" idx="59"/>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22636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 miembros del equipo">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AB92FA2A-46BA-2A19-C3CE-EC6985867B92}"/>
              </a:ext>
            </a:extLst>
          </p:cNvPr>
          <p:cNvSpPr>
            <a:spLocks noGrp="1"/>
          </p:cNvSpPr>
          <p:nvPr>
            <p:ph type="title"/>
          </p:nvPr>
        </p:nvSpPr>
        <p:spPr>
          <a:xfrm>
            <a:off x="509574" y="2367293"/>
            <a:ext cx="3909993" cy="3629708"/>
          </a:xfrm>
        </p:spPr>
        <p:txBody>
          <a:bodyPr rtlCol="0" anchor="t">
            <a:noAutofit/>
          </a:bodyPr>
          <a:lstStyle>
            <a:defPPr>
              <a:defRPr lang="es-ES"/>
            </a:defPPr>
          </a:lstStyle>
          <a:p>
            <a:pPr rtl="0"/>
            <a:r>
              <a:rPr lang="es-ES"/>
              <a:t>Haga clic para modificar el estilo de título del patrón</a:t>
            </a:r>
            <a:endParaRPr lang="es-ES" dirty="0"/>
          </a:p>
        </p:txBody>
      </p:sp>
      <p:sp>
        <p:nvSpPr>
          <p:cNvPr id="38" name="Marcador de posición del contenido 47">
            <a:extLst>
              <a:ext uri="{FF2B5EF4-FFF2-40B4-BE49-F238E27FC236}">
                <a16:creationId xmlns:a16="http://schemas.microsoft.com/office/drawing/2014/main" id="{BF9EDF7D-3BB1-43C0-92BB-091CCC520477}"/>
              </a:ext>
            </a:extLst>
          </p:cNvPr>
          <p:cNvSpPr>
            <a:spLocks noGrp="1"/>
          </p:cNvSpPr>
          <p:nvPr>
            <p:ph type="pic" sz="quarter" idx="48"/>
          </p:nvPr>
        </p:nvSpPr>
        <p:spPr>
          <a:xfrm>
            <a:off x="4269796" y="436455"/>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39" name="Marcador de posición del contenido 47" descr="Haga clic en el icono para agregar una imagen">
            <a:extLst>
              <a:ext uri="{FF2B5EF4-FFF2-40B4-BE49-F238E27FC236}">
                <a16:creationId xmlns:a16="http://schemas.microsoft.com/office/drawing/2014/main" id="{15896C2C-7C25-4BC0-AF9B-DF590A2909AA}"/>
              </a:ext>
            </a:extLst>
          </p:cNvPr>
          <p:cNvSpPr>
            <a:spLocks noGrp="1"/>
          </p:cNvSpPr>
          <p:nvPr>
            <p:ph type="body" sz="quarter" idx="27" hasCustomPrompt="1"/>
          </p:nvPr>
        </p:nvSpPr>
        <p:spPr>
          <a:xfrm>
            <a:off x="5520210" y="522515"/>
            <a:ext cx="2289842" cy="626551"/>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40" name="Marcador de posición del contenido 47">
            <a:extLst>
              <a:ext uri="{FF2B5EF4-FFF2-40B4-BE49-F238E27FC236}">
                <a16:creationId xmlns:a16="http://schemas.microsoft.com/office/drawing/2014/main" id="{CAC554EF-FF8F-4055-A716-E82F461413B7}"/>
              </a:ext>
            </a:extLst>
          </p:cNvPr>
          <p:cNvSpPr>
            <a:spLocks noGrp="1"/>
          </p:cNvSpPr>
          <p:nvPr>
            <p:ph type="body" sz="quarter" idx="28" hasCustomPrompt="1"/>
          </p:nvPr>
        </p:nvSpPr>
        <p:spPr>
          <a:xfrm>
            <a:off x="5520211" y="1165881"/>
            <a:ext cx="2289842" cy="506399"/>
          </a:xfrm>
          <a:prstGeom prst="rect">
            <a:avLst/>
          </a:prstGeom>
        </p:spPr>
        <p:txBody>
          <a:bodyPr rtlCol="0">
            <a:noAutofit/>
          </a:bodyPr>
          <a:lstStyle>
            <a:lvl1pPr marL="0" indent="0" algn="l">
              <a:lnSpc>
                <a:spcPct val="90000"/>
              </a:lnSpc>
              <a:spcBef>
                <a:spcPts val="0"/>
              </a:spcBef>
              <a:buNone/>
              <a:defRPr lang="es-ES" sz="1400" b="0" i="0">
                <a:solidFill>
                  <a:schemeClr val="bg1"/>
                </a:solidFill>
                <a:latin typeface="+mn-lt"/>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56" name="Marcador de posición del contenido 47">
            <a:extLst>
              <a:ext uri="{FF2B5EF4-FFF2-40B4-BE49-F238E27FC236}">
                <a16:creationId xmlns:a16="http://schemas.microsoft.com/office/drawing/2014/main" id="{4F0742C0-A9F2-4886-B17E-6915399483C3}"/>
              </a:ext>
            </a:extLst>
          </p:cNvPr>
          <p:cNvSpPr>
            <a:spLocks noGrp="1"/>
          </p:cNvSpPr>
          <p:nvPr>
            <p:ph type="pic" sz="quarter" idx="72"/>
          </p:nvPr>
        </p:nvSpPr>
        <p:spPr>
          <a:xfrm>
            <a:off x="8059916" y="436455"/>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41" name="Marcador de posición del contenido 47" descr="Haga clic en el icono para agregar una imagen">
            <a:extLst>
              <a:ext uri="{FF2B5EF4-FFF2-40B4-BE49-F238E27FC236}">
                <a16:creationId xmlns:a16="http://schemas.microsoft.com/office/drawing/2014/main" id="{CE3DC674-39AB-43B9-AC30-97A68D221596}"/>
              </a:ext>
            </a:extLst>
          </p:cNvPr>
          <p:cNvSpPr>
            <a:spLocks noGrp="1"/>
          </p:cNvSpPr>
          <p:nvPr>
            <p:ph type="body" sz="quarter" idx="55" hasCustomPrompt="1"/>
          </p:nvPr>
        </p:nvSpPr>
        <p:spPr>
          <a:xfrm>
            <a:off x="9309889" y="642667"/>
            <a:ext cx="2098039" cy="506399"/>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42" name="Marcador de posición del contenido 47">
            <a:extLst>
              <a:ext uri="{FF2B5EF4-FFF2-40B4-BE49-F238E27FC236}">
                <a16:creationId xmlns:a16="http://schemas.microsoft.com/office/drawing/2014/main" id="{F12189CA-0E22-41A5-91FD-03761860993D}"/>
              </a:ext>
            </a:extLst>
          </p:cNvPr>
          <p:cNvSpPr>
            <a:spLocks noGrp="1"/>
          </p:cNvSpPr>
          <p:nvPr>
            <p:ph type="body" sz="quarter" idx="56" hasCustomPrompt="1"/>
          </p:nvPr>
        </p:nvSpPr>
        <p:spPr>
          <a:xfrm>
            <a:off x="9309891" y="1165881"/>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48" name="Marcador de posición del contenido 47">
            <a:extLst>
              <a:ext uri="{FF2B5EF4-FFF2-40B4-BE49-F238E27FC236}">
                <a16:creationId xmlns:a16="http://schemas.microsoft.com/office/drawing/2014/main" id="{A962C62E-F92F-445A-9243-8B433747A548}"/>
              </a:ext>
            </a:extLst>
          </p:cNvPr>
          <p:cNvSpPr>
            <a:spLocks noGrp="1"/>
          </p:cNvSpPr>
          <p:nvPr>
            <p:ph type="pic" sz="quarter" idx="69"/>
          </p:nvPr>
        </p:nvSpPr>
        <p:spPr>
          <a:xfrm>
            <a:off x="4269796" y="2004222"/>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43" name="Marcador de posición del contenido 47" descr="Haga clic en el icono para agregar una imagen">
            <a:extLst>
              <a:ext uri="{FF2B5EF4-FFF2-40B4-BE49-F238E27FC236}">
                <a16:creationId xmlns:a16="http://schemas.microsoft.com/office/drawing/2014/main" id="{DE6F9463-BB2D-43FC-BE8F-21D3F9A2539C}"/>
              </a:ext>
            </a:extLst>
          </p:cNvPr>
          <p:cNvSpPr>
            <a:spLocks noGrp="1"/>
          </p:cNvSpPr>
          <p:nvPr>
            <p:ph type="body" sz="quarter" idx="57" hasCustomPrompt="1"/>
          </p:nvPr>
        </p:nvSpPr>
        <p:spPr>
          <a:xfrm>
            <a:off x="5520210" y="2105171"/>
            <a:ext cx="2193021" cy="617418"/>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44" name="Marcador de posición del contenido 47">
            <a:extLst>
              <a:ext uri="{FF2B5EF4-FFF2-40B4-BE49-F238E27FC236}">
                <a16:creationId xmlns:a16="http://schemas.microsoft.com/office/drawing/2014/main" id="{7DF27694-08A2-4530-B763-5A9B9D4DC6E0}"/>
              </a:ext>
            </a:extLst>
          </p:cNvPr>
          <p:cNvSpPr>
            <a:spLocks noGrp="1"/>
          </p:cNvSpPr>
          <p:nvPr>
            <p:ph type="body" sz="quarter" idx="58" hasCustomPrompt="1"/>
          </p:nvPr>
        </p:nvSpPr>
        <p:spPr>
          <a:xfrm>
            <a:off x="5520212" y="2739721"/>
            <a:ext cx="2193021" cy="506399"/>
          </a:xfrm>
          <a:prstGeom prst="rect">
            <a:avLst/>
          </a:prstGeom>
        </p:spPr>
        <p:txBody>
          <a:bodyPr rtlCol="0">
            <a:noAutofit/>
          </a:bodyPr>
          <a:lstStyle>
            <a:lvl1pPr marL="0" indent="0" algn="l">
              <a:lnSpc>
                <a:spcPct val="100000"/>
              </a:lnSpc>
              <a:spcBef>
                <a:spcPts val="0"/>
              </a:spcBef>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61" name="Marcador de posición del contenido 47">
            <a:extLst>
              <a:ext uri="{FF2B5EF4-FFF2-40B4-BE49-F238E27FC236}">
                <a16:creationId xmlns:a16="http://schemas.microsoft.com/office/drawing/2014/main" id="{2EA753B3-D0BB-4484-85D1-E28345D99F4C}"/>
              </a:ext>
            </a:extLst>
          </p:cNvPr>
          <p:cNvSpPr>
            <a:spLocks noGrp="1"/>
          </p:cNvSpPr>
          <p:nvPr>
            <p:ph type="pic" sz="quarter" idx="73"/>
          </p:nvPr>
        </p:nvSpPr>
        <p:spPr>
          <a:xfrm>
            <a:off x="8059916" y="2004222"/>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dirty="0"/>
          </a:p>
        </p:txBody>
      </p:sp>
      <p:sp>
        <p:nvSpPr>
          <p:cNvPr id="45" name="Marcador de posición del contenido 47" descr="Haga clic en el icono para agregar una imagen">
            <a:extLst>
              <a:ext uri="{FF2B5EF4-FFF2-40B4-BE49-F238E27FC236}">
                <a16:creationId xmlns:a16="http://schemas.microsoft.com/office/drawing/2014/main" id="{20398AA4-3D68-487D-BE7C-9F1D45E3F5FF}"/>
              </a:ext>
            </a:extLst>
          </p:cNvPr>
          <p:cNvSpPr>
            <a:spLocks noGrp="1"/>
          </p:cNvSpPr>
          <p:nvPr>
            <p:ph type="body" sz="quarter" idx="59" hasCustomPrompt="1"/>
          </p:nvPr>
        </p:nvSpPr>
        <p:spPr>
          <a:xfrm>
            <a:off x="9309890" y="2032203"/>
            <a:ext cx="2098039" cy="701144"/>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46" name="Marcador de posición del contenido 47">
            <a:extLst>
              <a:ext uri="{FF2B5EF4-FFF2-40B4-BE49-F238E27FC236}">
                <a16:creationId xmlns:a16="http://schemas.microsoft.com/office/drawing/2014/main" id="{6B623D7A-5E96-42AB-9B1F-14E445503187}"/>
              </a:ext>
            </a:extLst>
          </p:cNvPr>
          <p:cNvSpPr>
            <a:spLocks noGrp="1"/>
          </p:cNvSpPr>
          <p:nvPr>
            <p:ph type="body" sz="quarter" idx="60" hasCustomPrompt="1"/>
          </p:nvPr>
        </p:nvSpPr>
        <p:spPr>
          <a:xfrm>
            <a:off x="9309890" y="2746407"/>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49" name="Marcador de posición del contenido 47">
            <a:extLst>
              <a:ext uri="{FF2B5EF4-FFF2-40B4-BE49-F238E27FC236}">
                <a16:creationId xmlns:a16="http://schemas.microsoft.com/office/drawing/2014/main" id="{EAA5B0EA-1F3B-4D8B-9BB9-F9037A393705}"/>
              </a:ext>
            </a:extLst>
          </p:cNvPr>
          <p:cNvSpPr>
            <a:spLocks noGrp="1"/>
          </p:cNvSpPr>
          <p:nvPr>
            <p:ph type="pic" sz="quarter" idx="70"/>
          </p:nvPr>
        </p:nvSpPr>
        <p:spPr>
          <a:xfrm>
            <a:off x="4269796" y="3571991"/>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47" name="Marcador de posición del contenido 47" descr="Haga clic en el icono para agregar una imagen">
            <a:extLst>
              <a:ext uri="{FF2B5EF4-FFF2-40B4-BE49-F238E27FC236}">
                <a16:creationId xmlns:a16="http://schemas.microsoft.com/office/drawing/2014/main" id="{2C93687D-1E42-4B01-9F16-9FA098CE1153}"/>
              </a:ext>
            </a:extLst>
          </p:cNvPr>
          <p:cNvSpPr>
            <a:spLocks noGrp="1"/>
          </p:cNvSpPr>
          <p:nvPr>
            <p:ph type="body" sz="quarter" idx="61" hasCustomPrompt="1"/>
          </p:nvPr>
        </p:nvSpPr>
        <p:spPr>
          <a:xfrm>
            <a:off x="5520210" y="3775516"/>
            <a:ext cx="2098039" cy="506399"/>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50" name="Marcador de posición del contenido 47">
            <a:extLst>
              <a:ext uri="{FF2B5EF4-FFF2-40B4-BE49-F238E27FC236}">
                <a16:creationId xmlns:a16="http://schemas.microsoft.com/office/drawing/2014/main" id="{7AB91474-458B-45F7-9773-FA375C2CF7FD}"/>
              </a:ext>
            </a:extLst>
          </p:cNvPr>
          <p:cNvSpPr>
            <a:spLocks noGrp="1"/>
          </p:cNvSpPr>
          <p:nvPr>
            <p:ph type="body" sz="quarter" idx="62" hasCustomPrompt="1"/>
          </p:nvPr>
        </p:nvSpPr>
        <p:spPr>
          <a:xfrm>
            <a:off x="5520211" y="4312077"/>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62" name="Marcador de posición del contenido 47">
            <a:extLst>
              <a:ext uri="{FF2B5EF4-FFF2-40B4-BE49-F238E27FC236}">
                <a16:creationId xmlns:a16="http://schemas.microsoft.com/office/drawing/2014/main" id="{52E587E7-A09A-4FB2-8774-8073E737F106}"/>
              </a:ext>
            </a:extLst>
          </p:cNvPr>
          <p:cNvSpPr>
            <a:spLocks noGrp="1"/>
          </p:cNvSpPr>
          <p:nvPr>
            <p:ph type="pic" sz="quarter" idx="74"/>
          </p:nvPr>
        </p:nvSpPr>
        <p:spPr>
          <a:xfrm>
            <a:off x="8059916" y="3571991"/>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51" name="Marcador de posición del contenido 47" descr="Haga clic en el icono para agregar una imagen">
            <a:extLst>
              <a:ext uri="{FF2B5EF4-FFF2-40B4-BE49-F238E27FC236}">
                <a16:creationId xmlns:a16="http://schemas.microsoft.com/office/drawing/2014/main" id="{FBF01DC7-D684-4484-B2AA-B50F7B1A00DA}"/>
              </a:ext>
            </a:extLst>
          </p:cNvPr>
          <p:cNvSpPr>
            <a:spLocks noGrp="1"/>
          </p:cNvSpPr>
          <p:nvPr>
            <p:ph type="body" sz="quarter" idx="63" hasCustomPrompt="1"/>
          </p:nvPr>
        </p:nvSpPr>
        <p:spPr>
          <a:xfrm>
            <a:off x="9309889" y="3775516"/>
            <a:ext cx="2098039" cy="506399"/>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52" name="Marcador de posición del contenido 47">
            <a:extLst>
              <a:ext uri="{FF2B5EF4-FFF2-40B4-BE49-F238E27FC236}">
                <a16:creationId xmlns:a16="http://schemas.microsoft.com/office/drawing/2014/main" id="{6046C90F-8A25-4E70-9BC9-4496C6B94EBC}"/>
              </a:ext>
            </a:extLst>
          </p:cNvPr>
          <p:cNvSpPr>
            <a:spLocks noGrp="1"/>
          </p:cNvSpPr>
          <p:nvPr>
            <p:ph type="body" sz="quarter" idx="64" hasCustomPrompt="1"/>
          </p:nvPr>
        </p:nvSpPr>
        <p:spPr>
          <a:xfrm>
            <a:off x="9309891" y="4312077"/>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55" name="Marcador de posición del contenido 47">
            <a:extLst>
              <a:ext uri="{FF2B5EF4-FFF2-40B4-BE49-F238E27FC236}">
                <a16:creationId xmlns:a16="http://schemas.microsoft.com/office/drawing/2014/main" id="{D05B9A22-6B21-40BB-BBC1-9586C432A97B}"/>
              </a:ext>
            </a:extLst>
          </p:cNvPr>
          <p:cNvSpPr>
            <a:spLocks noGrp="1"/>
          </p:cNvSpPr>
          <p:nvPr>
            <p:ph type="pic" sz="quarter" idx="71"/>
          </p:nvPr>
        </p:nvSpPr>
        <p:spPr>
          <a:xfrm>
            <a:off x="4269796" y="5153614"/>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53" name="Marcador de posición del contenido 47" descr="Haga clic en el icono para agregar una imagen">
            <a:extLst>
              <a:ext uri="{FF2B5EF4-FFF2-40B4-BE49-F238E27FC236}">
                <a16:creationId xmlns:a16="http://schemas.microsoft.com/office/drawing/2014/main" id="{F5E2B418-8D0E-4995-A3ED-4348C6F4A1AF}"/>
              </a:ext>
            </a:extLst>
          </p:cNvPr>
          <p:cNvSpPr>
            <a:spLocks noGrp="1"/>
          </p:cNvSpPr>
          <p:nvPr>
            <p:ph type="body" sz="quarter" idx="65" hasCustomPrompt="1"/>
          </p:nvPr>
        </p:nvSpPr>
        <p:spPr>
          <a:xfrm>
            <a:off x="5520210" y="5369449"/>
            <a:ext cx="2098039" cy="506399"/>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58" name="Marcador de posición del contenido 47">
            <a:extLst>
              <a:ext uri="{FF2B5EF4-FFF2-40B4-BE49-F238E27FC236}">
                <a16:creationId xmlns:a16="http://schemas.microsoft.com/office/drawing/2014/main" id="{90A2A6E4-4D11-4F28-9D68-BC28580EBC05}"/>
              </a:ext>
            </a:extLst>
          </p:cNvPr>
          <p:cNvSpPr>
            <a:spLocks noGrp="1"/>
          </p:cNvSpPr>
          <p:nvPr>
            <p:ph type="body" sz="quarter" idx="66" hasCustomPrompt="1"/>
          </p:nvPr>
        </p:nvSpPr>
        <p:spPr>
          <a:xfrm>
            <a:off x="5520211" y="5901594"/>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63" name="Marcador de posición del contenido 47">
            <a:extLst>
              <a:ext uri="{FF2B5EF4-FFF2-40B4-BE49-F238E27FC236}">
                <a16:creationId xmlns:a16="http://schemas.microsoft.com/office/drawing/2014/main" id="{A74DEBE4-2F74-4EB7-9501-8D37A3151B2A}"/>
              </a:ext>
            </a:extLst>
          </p:cNvPr>
          <p:cNvSpPr>
            <a:spLocks noGrp="1"/>
          </p:cNvSpPr>
          <p:nvPr>
            <p:ph type="pic" sz="quarter" idx="75"/>
          </p:nvPr>
        </p:nvSpPr>
        <p:spPr>
          <a:xfrm>
            <a:off x="8059916" y="5153614"/>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rtlCol="0" anchor="ctr">
            <a:noAutofit/>
          </a:bodyPr>
          <a:lstStyle>
            <a:lvl1pPr marL="0" indent="0" algn="ctr">
              <a:buNone/>
              <a:defRPr lang="es-ES" sz="1000">
                <a:solidFill>
                  <a:schemeClr val="bg1"/>
                </a:solidFill>
              </a:defRPr>
            </a:lvl1pPr>
          </a:lstStyle>
          <a:p>
            <a:pPr rtl="0"/>
            <a:r>
              <a:rPr lang="es-ES"/>
              <a:t>Haga clic en el icono para agregar una imagen</a:t>
            </a:r>
            <a:endParaRPr lang="es-ES" altLang="en-US"/>
          </a:p>
        </p:txBody>
      </p:sp>
      <p:sp>
        <p:nvSpPr>
          <p:cNvPr id="59" name="Marcador de posición del contenido 47" descr="Haga clic en el icono para agregar una imagen">
            <a:extLst>
              <a:ext uri="{FF2B5EF4-FFF2-40B4-BE49-F238E27FC236}">
                <a16:creationId xmlns:a16="http://schemas.microsoft.com/office/drawing/2014/main" id="{070D69EE-1032-4604-B201-FD13AE846E9E}"/>
              </a:ext>
            </a:extLst>
          </p:cNvPr>
          <p:cNvSpPr>
            <a:spLocks noGrp="1"/>
          </p:cNvSpPr>
          <p:nvPr>
            <p:ph type="body" sz="quarter" idx="67" hasCustomPrompt="1"/>
          </p:nvPr>
        </p:nvSpPr>
        <p:spPr>
          <a:xfrm>
            <a:off x="9313612" y="5369449"/>
            <a:ext cx="2098039" cy="506399"/>
          </a:xfrm>
          <a:prstGeom prst="rect">
            <a:avLst/>
          </a:prstGeom>
        </p:spPr>
        <p:txBody>
          <a:bodyPr rtlCol="0" anchor="b">
            <a:noAutofit/>
          </a:bodyPr>
          <a:lstStyle>
            <a:lvl1pPr marL="0" indent="0" algn="l">
              <a:lnSpc>
                <a:spcPct val="100000"/>
              </a:lnSpc>
              <a:buNone/>
              <a:defRPr lang="es-ES" sz="1800" b="1" i="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60" name="Marcador de posición del contenido 47">
            <a:extLst>
              <a:ext uri="{FF2B5EF4-FFF2-40B4-BE49-F238E27FC236}">
                <a16:creationId xmlns:a16="http://schemas.microsoft.com/office/drawing/2014/main" id="{B65187B8-CD7A-46B0-A851-E2456586E758}"/>
              </a:ext>
            </a:extLst>
          </p:cNvPr>
          <p:cNvSpPr>
            <a:spLocks noGrp="1"/>
          </p:cNvSpPr>
          <p:nvPr>
            <p:ph type="body" sz="quarter" idx="68" hasCustomPrompt="1"/>
          </p:nvPr>
        </p:nvSpPr>
        <p:spPr>
          <a:xfrm>
            <a:off x="9309891" y="5901594"/>
            <a:ext cx="2098038" cy="506399"/>
          </a:xfrm>
          <a:prstGeom prst="rect">
            <a:avLst/>
          </a:prstGeom>
        </p:spPr>
        <p:txBody>
          <a:bodyPr rtlCol="0">
            <a:noAutofit/>
          </a:bodyPr>
          <a:lstStyle>
            <a:lvl1pPr marL="0" indent="0" algn="l">
              <a:lnSpc>
                <a:spcPct val="100000"/>
              </a:lnSpc>
              <a:buNone/>
              <a:defRPr lang="es-ES" altLang="zh-CN" sz="1400" b="0" i="0" kern="1200" dirty="0">
                <a:solidFill>
                  <a:schemeClr val="bg1"/>
                </a:solidFill>
                <a:latin typeface="+mn-lt"/>
                <a:ea typeface="+mn-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l" defTabSz="914400" rtl="0" eaLnBrk="1" latinLnBrk="0" hangingPunct="1">
              <a:lnSpc>
                <a:spcPct val="90000"/>
              </a:lnSpc>
              <a:spcBef>
                <a:spcPts val="0"/>
              </a:spcBef>
              <a:buFont typeface="Arial" panose="020B0604020202020204" pitchFamily="34" charset="0"/>
              <a:buNone/>
            </a:pPr>
            <a:r>
              <a:rPr lang="es-ES"/>
              <a:t>Haga clic para modificar los estilos de texto del patrón </a:t>
            </a:r>
          </a:p>
        </p:txBody>
      </p:sp>
      <p:sp>
        <p:nvSpPr>
          <p:cNvPr id="5" name="Marcador de pie de página 4">
            <a:extLst>
              <a:ext uri="{FF2B5EF4-FFF2-40B4-BE49-F238E27FC236}">
                <a16:creationId xmlns:a16="http://schemas.microsoft.com/office/drawing/2014/main" id="{B2964988-2386-5A15-B085-00BD5D58E53C}"/>
              </a:ext>
            </a:extLst>
          </p:cNvPr>
          <p:cNvSpPr>
            <a:spLocks noGrp="1"/>
          </p:cNvSpPr>
          <p:nvPr>
            <p:ph type="ftr" sz="quarter" idx="76"/>
          </p:nvPr>
        </p:nvSpPr>
        <p:spPr/>
        <p:txBody>
          <a:bodyPr rtlCol="0">
            <a:noAutofit/>
          </a:bodyPr>
          <a:lstStyle>
            <a:defPPr>
              <a:defRPr lang="es-ES"/>
            </a:defPPr>
          </a:lstStyle>
          <a:p>
            <a:pPr rtl="0"/>
            <a:r>
              <a:rPr lang="es-ES" noProof="0"/>
              <a:t>Título de la presentación</a:t>
            </a:r>
          </a:p>
        </p:txBody>
      </p:sp>
      <p:sp>
        <p:nvSpPr>
          <p:cNvPr id="6" name="Marcador de número de diapositiva 5">
            <a:extLst>
              <a:ext uri="{FF2B5EF4-FFF2-40B4-BE49-F238E27FC236}">
                <a16:creationId xmlns:a16="http://schemas.microsoft.com/office/drawing/2014/main" id="{062CC095-C330-BF75-42CE-50A46EAD82C5}"/>
              </a:ext>
            </a:extLst>
          </p:cNvPr>
          <p:cNvSpPr>
            <a:spLocks noGrp="1"/>
          </p:cNvSpPr>
          <p:nvPr>
            <p:ph type="sldNum" sz="quarter" idx="77"/>
          </p:nvPr>
        </p:nvSpPr>
        <p:spPr/>
        <p:txBody>
          <a:bodyPr rtlCol="0">
            <a:noAutofit/>
          </a:bodyPr>
          <a:lstStyle>
            <a:lvl1pPr>
              <a:defRPr lang="es-ES" b="0"/>
            </a:lvl1pPr>
          </a:lstStyle>
          <a:p>
            <a:pPr rtl="0"/>
            <a:fld id="{47FEACEE-25B4-4A2D-B147-27296E36371D}" type="slidenum">
              <a:rPr lang="es-ES" altLang="zh-CN" smtClean="0"/>
              <a:pPr rtl="0"/>
              <a:t>‹#›</a:t>
            </a:fld>
            <a:endParaRPr lang="es-ES" altLang="zh-CN" dirty="0"/>
          </a:p>
        </p:txBody>
      </p:sp>
    </p:spTree>
    <p:extLst>
      <p:ext uri="{BB962C8B-B14F-4D97-AF65-F5344CB8AC3E}">
        <p14:creationId xmlns:p14="http://schemas.microsoft.com/office/powerpoint/2010/main" val="3743117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as con iconos">
    <p:spTree>
      <p:nvGrpSpPr>
        <p:cNvPr id="1" name=""/>
        <p:cNvGrpSpPr/>
        <p:nvPr/>
      </p:nvGrpSpPr>
      <p:grpSpPr>
        <a:xfrm>
          <a:off x="0" y="0"/>
          <a:ext cx="0" cy="0"/>
          <a:chOff x="0" y="0"/>
          <a:chExt cx="0" cy="0"/>
        </a:xfrm>
      </p:grpSpPr>
      <p:sp>
        <p:nvSpPr>
          <p:cNvPr id="4" name="Forma libre: Forma 6">
            <a:extLst>
              <a:ext uri="{FF2B5EF4-FFF2-40B4-BE49-F238E27FC236}">
                <a16:creationId xmlns:a16="http://schemas.microsoft.com/office/drawing/2014/main" id="{A533F602-EEC9-45F6-8223-8C8F4914919D}"/>
              </a:ext>
            </a:extLst>
          </p:cNvPr>
          <p:cNvSpPr/>
          <p:nvPr userDrawn="1"/>
        </p:nvSpPr>
        <p:spPr>
          <a:xfrm>
            <a:off x="2121636" y="2070606"/>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5" name="Forma libre: Forma 7">
            <a:extLst>
              <a:ext uri="{FF2B5EF4-FFF2-40B4-BE49-F238E27FC236}">
                <a16:creationId xmlns:a16="http://schemas.microsoft.com/office/drawing/2014/main" id="{08F73F8C-5CF8-4470-AE2B-8E6D7952FF3E}"/>
              </a:ext>
            </a:extLst>
          </p:cNvPr>
          <p:cNvSpPr/>
          <p:nvPr userDrawn="1"/>
        </p:nvSpPr>
        <p:spPr>
          <a:xfrm>
            <a:off x="4174867" y="207344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6" name="Forma libre: Forma 8">
            <a:extLst>
              <a:ext uri="{FF2B5EF4-FFF2-40B4-BE49-F238E27FC236}">
                <a16:creationId xmlns:a16="http://schemas.microsoft.com/office/drawing/2014/main" id="{1299AD72-44AB-4D37-ABBB-9E295508DDB5}"/>
              </a:ext>
            </a:extLst>
          </p:cNvPr>
          <p:cNvSpPr/>
          <p:nvPr userDrawn="1"/>
        </p:nvSpPr>
        <p:spPr>
          <a:xfrm>
            <a:off x="6308379" y="206452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7" name="Forma libre: Forma 9">
            <a:extLst>
              <a:ext uri="{FF2B5EF4-FFF2-40B4-BE49-F238E27FC236}">
                <a16:creationId xmlns:a16="http://schemas.microsoft.com/office/drawing/2014/main" id="{834981F1-A16D-4CA2-8001-0D2A65539268}"/>
              </a:ext>
            </a:extLst>
          </p:cNvPr>
          <p:cNvSpPr/>
          <p:nvPr userDrawn="1"/>
        </p:nvSpPr>
        <p:spPr>
          <a:xfrm>
            <a:off x="8407152" y="206898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31" name="Marcador de posición del contenido 47" descr="Haga clic en el icono para agregar una imagen">
            <a:extLst>
              <a:ext uri="{FF2B5EF4-FFF2-40B4-BE49-F238E27FC236}">
                <a16:creationId xmlns:a16="http://schemas.microsoft.com/office/drawing/2014/main" id="{7AA46292-B7E4-4DB5-85D0-C4F19D66F86C}"/>
              </a:ext>
            </a:extLst>
          </p:cNvPr>
          <p:cNvSpPr>
            <a:spLocks noGrp="1"/>
          </p:cNvSpPr>
          <p:nvPr>
            <p:ph type="body" sz="quarter" idx="27" hasCustomPrompt="1"/>
          </p:nvPr>
        </p:nvSpPr>
        <p:spPr>
          <a:xfrm>
            <a:off x="821770" y="4416565"/>
            <a:ext cx="1877575" cy="506399"/>
          </a:xfrm>
          <a:prstGeom prst="rect">
            <a:avLst/>
          </a:prstGeom>
        </p:spPr>
        <p:txBody>
          <a:bodyPr rtlCol="0">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32" name="Marcador de posición del contenido 47">
            <a:extLst>
              <a:ext uri="{FF2B5EF4-FFF2-40B4-BE49-F238E27FC236}">
                <a16:creationId xmlns:a16="http://schemas.microsoft.com/office/drawing/2014/main" id="{382E7D57-1A1A-432F-AEA9-9730DEE1572B}"/>
              </a:ext>
            </a:extLst>
          </p:cNvPr>
          <p:cNvSpPr>
            <a:spLocks noGrp="1"/>
          </p:cNvSpPr>
          <p:nvPr>
            <p:ph type="body" sz="quarter" idx="28" hasCustomPrompt="1"/>
          </p:nvPr>
        </p:nvSpPr>
        <p:spPr>
          <a:xfrm>
            <a:off x="912627" y="5007731"/>
            <a:ext cx="1691687" cy="811178"/>
          </a:xfrm>
          <a:prstGeom prst="rect">
            <a:avLst/>
          </a:prstGeom>
        </p:spPr>
        <p:txBody>
          <a:bodyPr rtlCol="0">
            <a:noAutofit/>
          </a:bodyPr>
          <a:lstStyle>
            <a:lvl1pPr marL="0" indent="0" algn="ctr">
              <a:lnSpc>
                <a:spcPct val="100000"/>
              </a:lnSpc>
              <a:spcBef>
                <a:spcPts val="0"/>
              </a:spcBef>
              <a:buNone/>
              <a:defRPr lang="es-ES" altLang="zh-CN" sz="1400" b="0" i="0" kern="1200" dirty="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33" name="Marcador de posición del contenido 47" descr="Haga clic en el icono para agregar una imagen">
            <a:extLst>
              <a:ext uri="{FF2B5EF4-FFF2-40B4-BE49-F238E27FC236}">
                <a16:creationId xmlns:a16="http://schemas.microsoft.com/office/drawing/2014/main" id="{E51F0384-440E-45B9-91E7-78CA13DE0B98}"/>
              </a:ext>
            </a:extLst>
          </p:cNvPr>
          <p:cNvSpPr>
            <a:spLocks noGrp="1"/>
          </p:cNvSpPr>
          <p:nvPr>
            <p:ph type="body" sz="quarter" idx="49" hasCustomPrompt="1"/>
          </p:nvPr>
        </p:nvSpPr>
        <p:spPr>
          <a:xfrm>
            <a:off x="2888314" y="4416565"/>
            <a:ext cx="1877575" cy="506399"/>
          </a:xfrm>
          <a:prstGeom prst="rect">
            <a:avLst/>
          </a:prstGeom>
        </p:spPr>
        <p:txBody>
          <a:bodyPr rtlCol="0">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34" name="Marcador de posición del contenido 47">
            <a:extLst>
              <a:ext uri="{FF2B5EF4-FFF2-40B4-BE49-F238E27FC236}">
                <a16:creationId xmlns:a16="http://schemas.microsoft.com/office/drawing/2014/main" id="{35EAE525-3692-40E8-894E-B19171FF64F6}"/>
              </a:ext>
            </a:extLst>
          </p:cNvPr>
          <p:cNvSpPr>
            <a:spLocks noGrp="1"/>
          </p:cNvSpPr>
          <p:nvPr>
            <p:ph type="body" sz="quarter" idx="50" hasCustomPrompt="1"/>
          </p:nvPr>
        </p:nvSpPr>
        <p:spPr>
          <a:xfrm>
            <a:off x="2979171" y="5007731"/>
            <a:ext cx="1691687" cy="811178"/>
          </a:xfrm>
          <a:prstGeom prst="rect">
            <a:avLst/>
          </a:prstGeom>
        </p:spPr>
        <p:txBody>
          <a:bodyPr rtlCol="0">
            <a:noAutofit/>
          </a:bodyPr>
          <a:lstStyle>
            <a:lvl1pPr marL="0" indent="0" algn="ctr">
              <a:lnSpc>
                <a:spcPct val="100000"/>
              </a:lnSpc>
              <a:spcBef>
                <a:spcPts val="0"/>
              </a:spcBef>
              <a:buNone/>
              <a:defRPr lang="es-ES" altLang="zh-CN" sz="1400" b="0" i="0" kern="1200" dirty="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35" name="Marcador de posición del contenido 47" descr="Haga clic en el icono para agregar una imagen">
            <a:extLst>
              <a:ext uri="{FF2B5EF4-FFF2-40B4-BE49-F238E27FC236}">
                <a16:creationId xmlns:a16="http://schemas.microsoft.com/office/drawing/2014/main" id="{847DC539-F391-4470-96EB-486AB02DADBB}"/>
              </a:ext>
            </a:extLst>
          </p:cNvPr>
          <p:cNvSpPr>
            <a:spLocks noGrp="1"/>
          </p:cNvSpPr>
          <p:nvPr>
            <p:ph type="body" sz="quarter" idx="51" hasCustomPrompt="1"/>
          </p:nvPr>
        </p:nvSpPr>
        <p:spPr>
          <a:xfrm>
            <a:off x="5073898" y="4416565"/>
            <a:ext cx="1877575" cy="506399"/>
          </a:xfrm>
          <a:prstGeom prst="rect">
            <a:avLst/>
          </a:prstGeom>
        </p:spPr>
        <p:txBody>
          <a:bodyPr rtlCol="0">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36" name="Marcador de posición del contenido 47">
            <a:extLst>
              <a:ext uri="{FF2B5EF4-FFF2-40B4-BE49-F238E27FC236}">
                <a16:creationId xmlns:a16="http://schemas.microsoft.com/office/drawing/2014/main" id="{50988645-D146-4AFE-B87D-279279577176}"/>
              </a:ext>
            </a:extLst>
          </p:cNvPr>
          <p:cNvSpPr>
            <a:spLocks noGrp="1"/>
          </p:cNvSpPr>
          <p:nvPr>
            <p:ph type="body" sz="quarter" idx="52" hasCustomPrompt="1"/>
          </p:nvPr>
        </p:nvSpPr>
        <p:spPr>
          <a:xfrm>
            <a:off x="5164755" y="5007731"/>
            <a:ext cx="1691687" cy="811178"/>
          </a:xfrm>
          <a:prstGeom prst="rect">
            <a:avLst/>
          </a:prstGeom>
        </p:spPr>
        <p:txBody>
          <a:bodyPr rtlCol="0">
            <a:noAutofit/>
          </a:bodyPr>
          <a:lstStyle>
            <a:lvl1pPr marL="0" indent="0" algn="ctr">
              <a:lnSpc>
                <a:spcPct val="100000"/>
              </a:lnSpc>
              <a:spcBef>
                <a:spcPts val="0"/>
              </a:spcBef>
              <a:buNone/>
              <a:defRPr lang="es-ES" altLang="zh-CN" sz="1400" b="0" i="0" kern="1200" dirty="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37" name="Marcador de posición del contenido 47" descr="Haga clic en el icono para agregar una imagen">
            <a:extLst>
              <a:ext uri="{FF2B5EF4-FFF2-40B4-BE49-F238E27FC236}">
                <a16:creationId xmlns:a16="http://schemas.microsoft.com/office/drawing/2014/main" id="{6712E8AC-14E0-42CC-8037-7C1D0E044B61}"/>
              </a:ext>
            </a:extLst>
          </p:cNvPr>
          <p:cNvSpPr>
            <a:spLocks noGrp="1"/>
          </p:cNvSpPr>
          <p:nvPr>
            <p:ph type="body" sz="quarter" idx="53" hasCustomPrompt="1"/>
          </p:nvPr>
        </p:nvSpPr>
        <p:spPr>
          <a:xfrm>
            <a:off x="7259482" y="4416565"/>
            <a:ext cx="1877575" cy="506399"/>
          </a:xfrm>
          <a:prstGeom prst="rect">
            <a:avLst/>
          </a:prstGeom>
        </p:spPr>
        <p:txBody>
          <a:bodyPr rtlCol="0">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38" name="Marcador de posición del contenido 47">
            <a:extLst>
              <a:ext uri="{FF2B5EF4-FFF2-40B4-BE49-F238E27FC236}">
                <a16:creationId xmlns:a16="http://schemas.microsoft.com/office/drawing/2014/main" id="{C68DF822-6F14-4839-BD33-6874C8136EE0}"/>
              </a:ext>
            </a:extLst>
          </p:cNvPr>
          <p:cNvSpPr>
            <a:spLocks noGrp="1"/>
          </p:cNvSpPr>
          <p:nvPr>
            <p:ph type="body" sz="quarter" idx="54" hasCustomPrompt="1"/>
          </p:nvPr>
        </p:nvSpPr>
        <p:spPr>
          <a:xfrm>
            <a:off x="7350339" y="5007731"/>
            <a:ext cx="1691687" cy="811178"/>
          </a:xfrm>
          <a:prstGeom prst="rect">
            <a:avLst/>
          </a:prstGeom>
        </p:spPr>
        <p:txBody>
          <a:bodyPr rtlCol="0">
            <a:noAutofit/>
          </a:bodyPr>
          <a:lstStyle>
            <a:lvl1pPr marL="0" indent="0" algn="ctr">
              <a:lnSpc>
                <a:spcPct val="100000"/>
              </a:lnSpc>
              <a:spcBef>
                <a:spcPts val="0"/>
              </a:spcBef>
              <a:buNone/>
              <a:defRPr lang="es-ES" altLang="zh-CN" sz="1400" b="0" i="0" kern="1200" dirty="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39" name="Marcador de posición del contenido 47" descr="Haga clic en el icono para agregar una imagen">
            <a:extLst>
              <a:ext uri="{FF2B5EF4-FFF2-40B4-BE49-F238E27FC236}">
                <a16:creationId xmlns:a16="http://schemas.microsoft.com/office/drawing/2014/main" id="{2D1F75C7-DA21-4400-B066-F38190B4F520}"/>
              </a:ext>
            </a:extLst>
          </p:cNvPr>
          <p:cNvSpPr>
            <a:spLocks noGrp="1"/>
          </p:cNvSpPr>
          <p:nvPr>
            <p:ph type="body" sz="quarter" idx="55" hasCustomPrompt="1"/>
          </p:nvPr>
        </p:nvSpPr>
        <p:spPr>
          <a:xfrm>
            <a:off x="9445066" y="4416565"/>
            <a:ext cx="1877575" cy="506399"/>
          </a:xfrm>
          <a:prstGeom prst="rect">
            <a:avLst/>
          </a:prstGeom>
        </p:spPr>
        <p:txBody>
          <a:bodyPr rtlCol="0">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40" name="Marcador de posición del contenido 47">
            <a:extLst>
              <a:ext uri="{FF2B5EF4-FFF2-40B4-BE49-F238E27FC236}">
                <a16:creationId xmlns:a16="http://schemas.microsoft.com/office/drawing/2014/main" id="{F7CF6BF0-A40D-4F18-B9DF-D9C4106065D2}"/>
              </a:ext>
            </a:extLst>
          </p:cNvPr>
          <p:cNvSpPr>
            <a:spLocks noGrp="1"/>
          </p:cNvSpPr>
          <p:nvPr>
            <p:ph type="body" sz="quarter" idx="56" hasCustomPrompt="1"/>
          </p:nvPr>
        </p:nvSpPr>
        <p:spPr>
          <a:xfrm>
            <a:off x="9535923" y="5007731"/>
            <a:ext cx="1691687" cy="811178"/>
          </a:xfrm>
          <a:prstGeom prst="rect">
            <a:avLst/>
          </a:prstGeom>
        </p:spPr>
        <p:txBody>
          <a:bodyPr rtlCol="0">
            <a:noAutofit/>
          </a:bodyPr>
          <a:lstStyle>
            <a:lvl1pPr marL="0" indent="0" algn="ctr">
              <a:lnSpc>
                <a:spcPct val="100000"/>
              </a:lnSpc>
              <a:spcBef>
                <a:spcPts val="0"/>
              </a:spcBef>
              <a:buNone/>
              <a:defRPr lang="es-ES" altLang="zh-CN" sz="1400" b="0" i="0" kern="1200" dirty="0">
                <a:solidFill>
                  <a:schemeClr val="bg1"/>
                </a:solidFill>
                <a:latin typeface="+mn-lt"/>
                <a:ea typeface="+mj-ea"/>
                <a:cs typeface="Posterama" panose="020B0504020200020000" pitchFamily="34" charset="0"/>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41" name="Marcador de posición del contenido 47">
            <a:extLst>
              <a:ext uri="{FF2B5EF4-FFF2-40B4-BE49-F238E27FC236}">
                <a16:creationId xmlns:a16="http://schemas.microsoft.com/office/drawing/2014/main" id="{95C6B2A2-937E-4C7D-92E3-8A105DD43A98}"/>
              </a:ext>
            </a:extLst>
          </p:cNvPr>
          <p:cNvSpPr>
            <a:spLocks noGrp="1"/>
          </p:cNvSpPr>
          <p:nvPr>
            <p:ph type="pic" sz="quarter" idx="57"/>
          </p:nvPr>
        </p:nvSpPr>
        <p:spPr>
          <a:xfrm>
            <a:off x="983282"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a:t>Haga clic en el icono para agregar una imagen</a:t>
            </a:r>
            <a:endParaRPr lang="es-ES" altLang="en-US"/>
          </a:p>
        </p:txBody>
      </p:sp>
      <p:sp>
        <p:nvSpPr>
          <p:cNvPr id="42" name="Marcador de posición del contenido 47">
            <a:extLst>
              <a:ext uri="{FF2B5EF4-FFF2-40B4-BE49-F238E27FC236}">
                <a16:creationId xmlns:a16="http://schemas.microsoft.com/office/drawing/2014/main" id="{A9ECEF10-95EB-4F03-B3B1-8FC0E421618E}"/>
              </a:ext>
            </a:extLst>
          </p:cNvPr>
          <p:cNvSpPr>
            <a:spLocks noGrp="1"/>
          </p:cNvSpPr>
          <p:nvPr>
            <p:ph type="pic" sz="quarter" idx="58"/>
          </p:nvPr>
        </p:nvSpPr>
        <p:spPr>
          <a:xfrm>
            <a:off x="3109346"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a:t>Haga clic en el icono para agregar una imagen</a:t>
            </a:r>
            <a:endParaRPr lang="es-ES" altLang="en-US"/>
          </a:p>
        </p:txBody>
      </p:sp>
      <p:sp>
        <p:nvSpPr>
          <p:cNvPr id="43" name="Marcador de posición del contenido 47">
            <a:extLst>
              <a:ext uri="{FF2B5EF4-FFF2-40B4-BE49-F238E27FC236}">
                <a16:creationId xmlns:a16="http://schemas.microsoft.com/office/drawing/2014/main" id="{12D92FE1-9874-49B8-8FDC-F903A4843015}"/>
              </a:ext>
            </a:extLst>
          </p:cNvPr>
          <p:cNvSpPr>
            <a:spLocks noGrp="1"/>
          </p:cNvSpPr>
          <p:nvPr>
            <p:ph type="pic" sz="quarter" idx="59"/>
          </p:nvPr>
        </p:nvSpPr>
        <p:spPr>
          <a:xfrm>
            <a:off x="5235410"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a:t>Haga clic en el icono para agregar una imagen</a:t>
            </a:r>
            <a:endParaRPr lang="es-ES" altLang="en-US"/>
          </a:p>
        </p:txBody>
      </p:sp>
      <p:sp>
        <p:nvSpPr>
          <p:cNvPr id="44" name="Marcador de posición del contenido 47">
            <a:extLst>
              <a:ext uri="{FF2B5EF4-FFF2-40B4-BE49-F238E27FC236}">
                <a16:creationId xmlns:a16="http://schemas.microsoft.com/office/drawing/2014/main" id="{12070F52-AB91-476E-9FE0-5403568A11DD}"/>
              </a:ext>
            </a:extLst>
          </p:cNvPr>
          <p:cNvSpPr>
            <a:spLocks noGrp="1"/>
          </p:cNvSpPr>
          <p:nvPr>
            <p:ph type="pic" sz="quarter" idx="60"/>
          </p:nvPr>
        </p:nvSpPr>
        <p:spPr>
          <a:xfrm>
            <a:off x="7361474"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a:t>Haga clic en el icono para agregar una imagen</a:t>
            </a:r>
            <a:endParaRPr lang="es-ES" altLang="en-US"/>
          </a:p>
        </p:txBody>
      </p:sp>
      <p:sp>
        <p:nvSpPr>
          <p:cNvPr id="45" name="Marcador de posición del contenido 47">
            <a:extLst>
              <a:ext uri="{FF2B5EF4-FFF2-40B4-BE49-F238E27FC236}">
                <a16:creationId xmlns:a16="http://schemas.microsoft.com/office/drawing/2014/main" id="{13AE459B-26D7-43FC-BE0B-EF7B119D7D40}"/>
              </a:ext>
            </a:extLst>
          </p:cNvPr>
          <p:cNvSpPr>
            <a:spLocks noGrp="1"/>
          </p:cNvSpPr>
          <p:nvPr>
            <p:ph type="pic" sz="quarter" idx="61"/>
          </p:nvPr>
        </p:nvSpPr>
        <p:spPr>
          <a:xfrm>
            <a:off x="9487536"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a:t>Haga clic en el icono para agregar una imagen</a:t>
            </a:r>
            <a:endParaRPr lang="es-ES" altLang="en-US"/>
          </a:p>
        </p:txBody>
      </p:sp>
      <p:sp>
        <p:nvSpPr>
          <p:cNvPr id="25" name="Marcador de título 4">
            <a:extLst>
              <a:ext uri="{FF2B5EF4-FFF2-40B4-BE49-F238E27FC236}">
                <a16:creationId xmlns:a16="http://schemas.microsoft.com/office/drawing/2014/main" id="{C8ECEE37-7B17-4FD7-2612-FBD357E104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lang="es-ES"/>
            </a:lvl1pPr>
          </a:lstStyle>
          <a:p>
            <a:pPr rtl="0"/>
            <a:r>
              <a:rPr lang="es-ES"/>
              <a:t>Haga clic para modificar el estilo de título del patrón</a:t>
            </a:r>
            <a:endParaRPr lang="es-ES" dirty="0"/>
          </a:p>
        </p:txBody>
      </p:sp>
      <p:sp>
        <p:nvSpPr>
          <p:cNvPr id="2" name="Marcador de pie de página 1">
            <a:extLst>
              <a:ext uri="{FF2B5EF4-FFF2-40B4-BE49-F238E27FC236}">
                <a16:creationId xmlns:a16="http://schemas.microsoft.com/office/drawing/2014/main" id="{F7F2CD23-FF0B-8184-9F40-957043412F1C}"/>
              </a:ext>
            </a:extLst>
          </p:cNvPr>
          <p:cNvSpPr>
            <a:spLocks noGrp="1"/>
          </p:cNvSpPr>
          <p:nvPr>
            <p:ph type="ftr" sz="quarter" idx="62"/>
          </p:nvPr>
        </p:nvSpPr>
        <p:spPr/>
        <p:txBody>
          <a:bodyPr rtlCol="0">
            <a:noAutofit/>
          </a:bodyPr>
          <a:lstStyle>
            <a:defPPr>
              <a:defRPr lang="es-ES"/>
            </a:defPPr>
          </a:lstStyle>
          <a:p>
            <a:pPr rtl="0"/>
            <a:r>
              <a:rPr lang="es-ES" noProof="0"/>
              <a:t>Título de la presentación</a:t>
            </a:r>
          </a:p>
        </p:txBody>
      </p:sp>
      <p:sp>
        <p:nvSpPr>
          <p:cNvPr id="3" name="Marcador de número de diapositiva 2">
            <a:extLst>
              <a:ext uri="{FF2B5EF4-FFF2-40B4-BE49-F238E27FC236}">
                <a16:creationId xmlns:a16="http://schemas.microsoft.com/office/drawing/2014/main" id="{7876D293-58F2-B8E9-6576-2676F210D7CF}"/>
              </a:ext>
            </a:extLst>
          </p:cNvPr>
          <p:cNvSpPr>
            <a:spLocks noGrp="1"/>
          </p:cNvSpPr>
          <p:nvPr>
            <p:ph type="sldNum" sz="quarter" idx="63"/>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69331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lumna 5">
    <p:spTree>
      <p:nvGrpSpPr>
        <p:cNvPr id="1" name=""/>
        <p:cNvGrpSpPr/>
        <p:nvPr/>
      </p:nvGrpSpPr>
      <p:grpSpPr>
        <a:xfrm>
          <a:off x="0" y="0"/>
          <a:ext cx="0" cy="0"/>
          <a:chOff x="0" y="0"/>
          <a:chExt cx="0" cy="0"/>
        </a:xfrm>
      </p:grpSpPr>
      <p:sp>
        <p:nvSpPr>
          <p:cNvPr id="32" name="Marcador de posición del contenido 47">
            <a:extLst>
              <a:ext uri="{FF2B5EF4-FFF2-40B4-BE49-F238E27FC236}">
                <a16:creationId xmlns:a16="http://schemas.microsoft.com/office/drawing/2014/main" id="{67FF6BA4-2B1B-4B51-9FE3-A67E3DCC3184}"/>
              </a:ext>
            </a:extLst>
          </p:cNvPr>
          <p:cNvSpPr>
            <a:spLocks noGrp="1"/>
          </p:cNvSpPr>
          <p:nvPr>
            <p:ph type="body" sz="quarter" idx="32" hasCustomPrompt="1"/>
          </p:nvPr>
        </p:nvSpPr>
        <p:spPr>
          <a:xfrm>
            <a:off x="838200" y="2929823"/>
            <a:ext cx="1865376" cy="2464293"/>
          </a:xfrm>
          <a:prstGeom prst="rect">
            <a:avLst/>
          </a:prstGeom>
          <a:ln w="19050">
            <a:solidFill>
              <a:schemeClr val="bg1"/>
            </a:solidFill>
          </a:ln>
        </p:spPr>
        <p:txBody>
          <a:bodyPr tIns="219456" rtlCol="0">
            <a:noAutofit/>
          </a:bodyPr>
          <a:lstStyle>
            <a:lvl1pPr marL="0" indent="0" algn="ctr">
              <a:lnSpc>
                <a:spcPct val="100000"/>
              </a:lnSpc>
              <a:spcBef>
                <a:spcPts val="0"/>
              </a:spcBef>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30" name="Marcador de posición del contenido 47">
            <a:extLst>
              <a:ext uri="{FF2B5EF4-FFF2-40B4-BE49-F238E27FC236}">
                <a16:creationId xmlns:a16="http://schemas.microsoft.com/office/drawing/2014/main" id="{88E2377A-ED6B-4D69-A9DC-647CB22A5204}"/>
              </a:ext>
            </a:extLst>
          </p:cNvPr>
          <p:cNvSpPr>
            <a:spLocks noGrp="1"/>
          </p:cNvSpPr>
          <p:nvPr>
            <p:ph type="body" sz="quarter" idx="50" hasCustomPrompt="1"/>
          </p:nvPr>
        </p:nvSpPr>
        <p:spPr>
          <a:xfrm>
            <a:off x="3000303" y="2929823"/>
            <a:ext cx="1867186" cy="2471878"/>
          </a:xfrm>
          <a:prstGeom prst="rect">
            <a:avLst/>
          </a:prstGeom>
          <a:ln w="19050">
            <a:solidFill>
              <a:schemeClr val="bg1"/>
            </a:solidFill>
          </a:ln>
        </p:spPr>
        <p:txBody>
          <a:bodyPr tIns="219456" rtlCol="0">
            <a:noAutofit/>
          </a:bodyPr>
          <a:lstStyle>
            <a:lvl1pPr marL="0" indent="0" algn="ctr">
              <a:lnSpc>
                <a:spcPct val="100000"/>
              </a:lnSpc>
              <a:spcBef>
                <a:spcPts val="0"/>
              </a:spcBef>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31" name="Marcador de posición del contenido 47">
            <a:extLst>
              <a:ext uri="{FF2B5EF4-FFF2-40B4-BE49-F238E27FC236}">
                <a16:creationId xmlns:a16="http://schemas.microsoft.com/office/drawing/2014/main" id="{ECC27D7D-FA65-E93F-3C7E-AADBF7E0CC2C}"/>
              </a:ext>
            </a:extLst>
          </p:cNvPr>
          <p:cNvSpPr>
            <a:spLocks noGrp="1"/>
          </p:cNvSpPr>
          <p:nvPr>
            <p:ph type="body" sz="quarter" idx="51" hasCustomPrompt="1"/>
          </p:nvPr>
        </p:nvSpPr>
        <p:spPr>
          <a:xfrm>
            <a:off x="5164216" y="2929823"/>
            <a:ext cx="1865376" cy="2464293"/>
          </a:xfrm>
          <a:prstGeom prst="rect">
            <a:avLst/>
          </a:prstGeom>
          <a:ln w="19050">
            <a:solidFill>
              <a:schemeClr val="bg1"/>
            </a:solidFill>
          </a:ln>
        </p:spPr>
        <p:txBody>
          <a:bodyPr tIns="219456" rtlCol="0">
            <a:noAutofit/>
          </a:bodyPr>
          <a:lstStyle>
            <a:lvl1pPr marL="0" indent="0" algn="ctr">
              <a:lnSpc>
                <a:spcPct val="100000"/>
              </a:lnSpc>
              <a:spcBef>
                <a:spcPts val="0"/>
              </a:spcBef>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33" name="Marcador de posición del contenido 47">
            <a:extLst>
              <a:ext uri="{FF2B5EF4-FFF2-40B4-BE49-F238E27FC236}">
                <a16:creationId xmlns:a16="http://schemas.microsoft.com/office/drawing/2014/main" id="{DF5280E4-E86B-9E17-04A1-072A8148C3BD}"/>
              </a:ext>
            </a:extLst>
          </p:cNvPr>
          <p:cNvSpPr>
            <a:spLocks noGrp="1"/>
          </p:cNvSpPr>
          <p:nvPr>
            <p:ph type="body" sz="quarter" idx="52" hasCustomPrompt="1"/>
          </p:nvPr>
        </p:nvSpPr>
        <p:spPr>
          <a:xfrm>
            <a:off x="7326319" y="2929823"/>
            <a:ext cx="1865376" cy="2464293"/>
          </a:xfrm>
          <a:prstGeom prst="rect">
            <a:avLst/>
          </a:prstGeom>
          <a:ln w="19050">
            <a:solidFill>
              <a:schemeClr val="bg1"/>
            </a:solidFill>
          </a:ln>
        </p:spPr>
        <p:txBody>
          <a:bodyPr tIns="219456" rtlCol="0">
            <a:noAutofit/>
          </a:bodyPr>
          <a:lstStyle>
            <a:lvl1pPr marL="0" indent="0" algn="ctr">
              <a:lnSpc>
                <a:spcPct val="100000"/>
              </a:lnSpc>
              <a:spcBef>
                <a:spcPts val="0"/>
              </a:spcBef>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37" name="Marcador de posición del contenido 47">
            <a:extLst>
              <a:ext uri="{FF2B5EF4-FFF2-40B4-BE49-F238E27FC236}">
                <a16:creationId xmlns:a16="http://schemas.microsoft.com/office/drawing/2014/main" id="{42F4F0D3-AF64-7F92-FF1C-F5D1DC62A388}"/>
              </a:ext>
            </a:extLst>
          </p:cNvPr>
          <p:cNvSpPr>
            <a:spLocks noGrp="1"/>
          </p:cNvSpPr>
          <p:nvPr>
            <p:ph type="body" sz="quarter" idx="53" hasCustomPrompt="1"/>
          </p:nvPr>
        </p:nvSpPr>
        <p:spPr>
          <a:xfrm>
            <a:off x="9488424" y="2929823"/>
            <a:ext cx="1865376" cy="2464293"/>
          </a:xfrm>
          <a:prstGeom prst="rect">
            <a:avLst/>
          </a:prstGeom>
          <a:ln w="19050">
            <a:solidFill>
              <a:schemeClr val="bg1"/>
            </a:solidFill>
          </a:ln>
        </p:spPr>
        <p:txBody>
          <a:bodyPr tIns="219456" rtlCol="0">
            <a:noAutofit/>
          </a:bodyPr>
          <a:lstStyle>
            <a:lvl1pPr marL="0" indent="0" algn="ctr">
              <a:lnSpc>
                <a:spcPct val="100000"/>
              </a:lnSpc>
              <a:spcBef>
                <a:spcPts val="0"/>
              </a:spcBef>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7" name="Marcador de posición del contenido 47">
            <a:extLst>
              <a:ext uri="{FF2B5EF4-FFF2-40B4-BE49-F238E27FC236}">
                <a16:creationId xmlns:a16="http://schemas.microsoft.com/office/drawing/2014/main" id="{43D089D6-48B5-43AB-A887-EEF910BA9161}"/>
              </a:ext>
            </a:extLst>
          </p:cNvPr>
          <p:cNvSpPr>
            <a:spLocks noGrp="1"/>
          </p:cNvSpPr>
          <p:nvPr>
            <p:ph type="body" sz="quarter" idx="27" hasCustomPrompt="1"/>
          </p:nvPr>
        </p:nvSpPr>
        <p:spPr>
          <a:xfrm>
            <a:off x="838200" y="2067143"/>
            <a:ext cx="1865376" cy="866219"/>
          </a:xfrm>
          <a:prstGeom prst="rect">
            <a:avLst/>
          </a:prstGeom>
          <a:ln w="19050">
            <a:solidFill>
              <a:schemeClr val="bg1"/>
            </a:solidFill>
          </a:ln>
        </p:spPr>
        <p:txBody>
          <a:bodyPr rtlCol="0" anchor="ctr">
            <a:noAutofit/>
          </a:bodyPr>
          <a:lstStyle>
            <a:lvl1pPr marL="0" indent="0" algn="ctr">
              <a:lnSpc>
                <a:spcPct val="100000"/>
              </a:lnSpc>
              <a:buFontTx/>
              <a:buNone/>
              <a:defRPr lang="es-ES" sz="1800" b="1" i="0">
                <a:solidFill>
                  <a:schemeClr val="bg1"/>
                </a:solidFill>
                <a:latin typeface="+mn-lt"/>
              </a:defRPr>
            </a:lvl1pPr>
          </a:lstStyle>
          <a:p>
            <a:pPr lvl="0" rtl="0"/>
            <a:r>
              <a:rPr lang="es-ES"/>
              <a:t>Haga clic para editar el estilo de título del patrón</a:t>
            </a:r>
            <a:endParaRPr lang="es-ES" altLang="en-US" dirty="0"/>
          </a:p>
        </p:txBody>
      </p:sp>
      <p:sp>
        <p:nvSpPr>
          <p:cNvPr id="24" name="Marcador de título 4">
            <a:extLst>
              <a:ext uri="{FF2B5EF4-FFF2-40B4-BE49-F238E27FC236}">
                <a16:creationId xmlns:a16="http://schemas.microsoft.com/office/drawing/2014/main" id="{69ABDED2-7EB3-3ABE-90D0-E6C00F806D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lang="es-ES"/>
            </a:lvl1pPr>
          </a:lstStyle>
          <a:p>
            <a:pPr rtl="0"/>
            <a:r>
              <a:rPr lang="es-ES"/>
              <a:t>Haga clic para modificar el estilo de título del patrón</a:t>
            </a:r>
            <a:endParaRPr lang="es-ES" dirty="0"/>
          </a:p>
        </p:txBody>
      </p:sp>
      <p:sp>
        <p:nvSpPr>
          <p:cNvPr id="25" name="Marcador de posición del contenido 47">
            <a:extLst>
              <a:ext uri="{FF2B5EF4-FFF2-40B4-BE49-F238E27FC236}">
                <a16:creationId xmlns:a16="http://schemas.microsoft.com/office/drawing/2014/main" id="{476A31DC-7395-007C-8BA1-C38E5B289CF5}"/>
              </a:ext>
            </a:extLst>
          </p:cNvPr>
          <p:cNvSpPr>
            <a:spLocks noGrp="1"/>
          </p:cNvSpPr>
          <p:nvPr>
            <p:ph type="body" sz="quarter" idx="46" hasCustomPrompt="1"/>
          </p:nvPr>
        </p:nvSpPr>
        <p:spPr>
          <a:xfrm>
            <a:off x="3000756" y="2067143"/>
            <a:ext cx="1865376" cy="866219"/>
          </a:xfrm>
          <a:prstGeom prst="rect">
            <a:avLst/>
          </a:prstGeom>
          <a:ln w="19050">
            <a:solidFill>
              <a:schemeClr val="bg1"/>
            </a:solidFill>
          </a:ln>
        </p:spPr>
        <p:txBody>
          <a:bodyPr rtlCol="0" anchor="ctr">
            <a:noAutofit/>
          </a:bodyPr>
          <a:lstStyle>
            <a:lvl1pPr marL="0" indent="0" algn="ctr">
              <a:lnSpc>
                <a:spcPct val="100000"/>
              </a:lnSpc>
              <a:buFontTx/>
              <a:buNone/>
              <a:defRPr lang="es-ES" sz="1800" b="1" i="0">
                <a:solidFill>
                  <a:schemeClr val="bg1"/>
                </a:solidFill>
                <a:latin typeface="+mn-lt"/>
              </a:defRPr>
            </a:lvl1pPr>
          </a:lstStyle>
          <a:p>
            <a:pPr lvl="0" rtl="0"/>
            <a:r>
              <a:rPr lang="es-ES"/>
              <a:t>Haga clic para editar el estilo de título del patrón</a:t>
            </a:r>
            <a:endParaRPr lang="es-ES" altLang="en-US" dirty="0"/>
          </a:p>
        </p:txBody>
      </p:sp>
      <p:sp>
        <p:nvSpPr>
          <p:cNvPr id="26" name="Marcador de posición del contenido 47">
            <a:extLst>
              <a:ext uri="{FF2B5EF4-FFF2-40B4-BE49-F238E27FC236}">
                <a16:creationId xmlns:a16="http://schemas.microsoft.com/office/drawing/2014/main" id="{35CE0786-D87B-DD89-C418-C53C1B7E610B}"/>
              </a:ext>
            </a:extLst>
          </p:cNvPr>
          <p:cNvSpPr>
            <a:spLocks noGrp="1"/>
          </p:cNvSpPr>
          <p:nvPr>
            <p:ph type="body" sz="quarter" idx="47" hasCustomPrompt="1"/>
          </p:nvPr>
        </p:nvSpPr>
        <p:spPr>
          <a:xfrm>
            <a:off x="5163312" y="2067143"/>
            <a:ext cx="1865376" cy="866219"/>
          </a:xfrm>
          <a:prstGeom prst="rect">
            <a:avLst/>
          </a:prstGeom>
          <a:ln w="19050">
            <a:solidFill>
              <a:schemeClr val="bg1"/>
            </a:solidFill>
          </a:ln>
        </p:spPr>
        <p:txBody>
          <a:bodyPr rtlCol="0" anchor="ctr">
            <a:noAutofit/>
          </a:bodyPr>
          <a:lstStyle>
            <a:lvl1pPr marL="0" indent="0" algn="ctr">
              <a:lnSpc>
                <a:spcPct val="100000"/>
              </a:lnSpc>
              <a:buFontTx/>
              <a:buNone/>
              <a:defRPr lang="es-ES" sz="1800" b="1" i="0">
                <a:solidFill>
                  <a:schemeClr val="bg1"/>
                </a:solidFill>
                <a:latin typeface="+mn-lt"/>
              </a:defRPr>
            </a:lvl1pPr>
          </a:lstStyle>
          <a:p>
            <a:pPr lvl="0" rtl="0"/>
            <a:r>
              <a:rPr lang="es-ES"/>
              <a:t>Haga clic para editar el estilo de título del patrón</a:t>
            </a:r>
            <a:endParaRPr lang="es-ES" altLang="en-US" dirty="0"/>
          </a:p>
        </p:txBody>
      </p:sp>
      <p:sp>
        <p:nvSpPr>
          <p:cNvPr id="28" name="Marcador de posición del contenido 47">
            <a:extLst>
              <a:ext uri="{FF2B5EF4-FFF2-40B4-BE49-F238E27FC236}">
                <a16:creationId xmlns:a16="http://schemas.microsoft.com/office/drawing/2014/main" id="{7C7F2E6C-1DCD-3C6A-4830-5BF230A3AAB2}"/>
              </a:ext>
            </a:extLst>
          </p:cNvPr>
          <p:cNvSpPr>
            <a:spLocks noGrp="1"/>
          </p:cNvSpPr>
          <p:nvPr>
            <p:ph type="body" sz="quarter" idx="48" hasCustomPrompt="1"/>
          </p:nvPr>
        </p:nvSpPr>
        <p:spPr>
          <a:xfrm>
            <a:off x="7325868" y="2067143"/>
            <a:ext cx="1865376" cy="866219"/>
          </a:xfrm>
          <a:prstGeom prst="rect">
            <a:avLst/>
          </a:prstGeom>
          <a:ln w="19050">
            <a:solidFill>
              <a:schemeClr val="bg1"/>
            </a:solidFill>
          </a:ln>
        </p:spPr>
        <p:txBody>
          <a:bodyPr rtlCol="0" anchor="ctr">
            <a:noAutofit/>
          </a:bodyPr>
          <a:lstStyle>
            <a:lvl1pPr marL="0" indent="0" algn="ctr">
              <a:lnSpc>
                <a:spcPct val="100000"/>
              </a:lnSpc>
              <a:buFontTx/>
              <a:buNone/>
              <a:defRPr lang="es-ES" sz="1800" b="1" i="0">
                <a:solidFill>
                  <a:schemeClr val="bg1"/>
                </a:solidFill>
                <a:latin typeface="+mn-lt"/>
              </a:defRPr>
            </a:lvl1pPr>
          </a:lstStyle>
          <a:p>
            <a:pPr lvl="0" rtl="0"/>
            <a:r>
              <a:rPr lang="es-ES"/>
              <a:t>Haga clic para editar el estilo de título del patrón</a:t>
            </a:r>
            <a:endParaRPr lang="es-ES" altLang="en-US" dirty="0"/>
          </a:p>
        </p:txBody>
      </p:sp>
      <p:sp>
        <p:nvSpPr>
          <p:cNvPr id="29" name="Marcador de posición del contenido 47">
            <a:extLst>
              <a:ext uri="{FF2B5EF4-FFF2-40B4-BE49-F238E27FC236}">
                <a16:creationId xmlns:a16="http://schemas.microsoft.com/office/drawing/2014/main" id="{56A87F6E-D6C5-8903-BC20-313810046034}"/>
              </a:ext>
            </a:extLst>
          </p:cNvPr>
          <p:cNvSpPr>
            <a:spLocks noGrp="1"/>
          </p:cNvSpPr>
          <p:nvPr>
            <p:ph type="body" sz="quarter" idx="49" hasCustomPrompt="1"/>
          </p:nvPr>
        </p:nvSpPr>
        <p:spPr>
          <a:xfrm>
            <a:off x="9488424" y="2067143"/>
            <a:ext cx="1865376" cy="866219"/>
          </a:xfrm>
          <a:prstGeom prst="rect">
            <a:avLst/>
          </a:prstGeom>
          <a:ln w="19050">
            <a:solidFill>
              <a:schemeClr val="bg1"/>
            </a:solidFill>
          </a:ln>
        </p:spPr>
        <p:txBody>
          <a:bodyPr rtlCol="0" anchor="ctr">
            <a:noAutofit/>
          </a:bodyPr>
          <a:lstStyle>
            <a:lvl1pPr marL="0" indent="0" algn="ctr">
              <a:lnSpc>
                <a:spcPct val="100000"/>
              </a:lnSpc>
              <a:buFontTx/>
              <a:buNone/>
              <a:defRPr lang="es-ES" sz="1800" b="1" i="0">
                <a:solidFill>
                  <a:schemeClr val="bg1"/>
                </a:solidFill>
                <a:latin typeface="+mn-lt"/>
              </a:defRPr>
            </a:lvl1pPr>
          </a:lstStyle>
          <a:p>
            <a:pPr lvl="0" rtl="0"/>
            <a:r>
              <a:rPr lang="es-ES"/>
              <a:t>Haga clic para editar el estilo de título del patrón</a:t>
            </a:r>
            <a:endParaRPr lang="es-ES" altLang="en-US" dirty="0"/>
          </a:p>
        </p:txBody>
      </p:sp>
      <p:sp>
        <p:nvSpPr>
          <p:cNvPr id="11" name="Marcador de pie de página 10">
            <a:extLst>
              <a:ext uri="{FF2B5EF4-FFF2-40B4-BE49-F238E27FC236}">
                <a16:creationId xmlns:a16="http://schemas.microsoft.com/office/drawing/2014/main" id="{7218367E-FDD8-A1F8-8E0F-A365771B85F7}"/>
              </a:ext>
            </a:extLst>
          </p:cNvPr>
          <p:cNvSpPr>
            <a:spLocks noGrp="1"/>
          </p:cNvSpPr>
          <p:nvPr>
            <p:ph type="ftr" sz="quarter" idx="54"/>
          </p:nvPr>
        </p:nvSpPr>
        <p:spPr/>
        <p:txBody>
          <a:bodyPr rtlCol="0">
            <a:noAutofit/>
          </a:bodyPr>
          <a:lstStyle>
            <a:defPPr>
              <a:defRPr lang="es-ES"/>
            </a:defPPr>
          </a:lstStyle>
          <a:p>
            <a:pPr rtl="0"/>
            <a:r>
              <a:rPr lang="es-ES" noProof="0"/>
              <a:t>Título de la presentación</a:t>
            </a:r>
          </a:p>
        </p:txBody>
      </p:sp>
      <p:sp>
        <p:nvSpPr>
          <p:cNvPr id="12" name="Marcador de número de diapositiva 11">
            <a:extLst>
              <a:ext uri="{FF2B5EF4-FFF2-40B4-BE49-F238E27FC236}">
                <a16:creationId xmlns:a16="http://schemas.microsoft.com/office/drawing/2014/main" id="{77ECE300-0AB8-85A0-D4D3-B948DDA7B00F}"/>
              </a:ext>
            </a:extLst>
          </p:cNvPr>
          <p:cNvSpPr>
            <a:spLocks noGrp="1"/>
          </p:cNvSpPr>
          <p:nvPr>
            <p:ph type="sldNum" sz="quarter" idx="55"/>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2649859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scala de tiempo">
    <p:spTree>
      <p:nvGrpSpPr>
        <p:cNvPr id="1" name=""/>
        <p:cNvGrpSpPr/>
        <p:nvPr/>
      </p:nvGrpSpPr>
      <p:grpSpPr>
        <a:xfrm>
          <a:off x="0" y="0"/>
          <a:ext cx="0" cy="0"/>
          <a:chOff x="0" y="0"/>
          <a:chExt cx="0" cy="0"/>
        </a:xfrm>
      </p:grpSpPr>
      <p:sp>
        <p:nvSpPr>
          <p:cNvPr id="66" name="Forma libre: Forma 25">
            <a:extLst>
              <a:ext uri="{FF2B5EF4-FFF2-40B4-BE49-F238E27FC236}">
                <a16:creationId xmlns:a16="http://schemas.microsoft.com/office/drawing/2014/main" id="{D61EE2E4-C5DD-4944-B70C-8F0A3F741A59}"/>
              </a:ext>
            </a:extLst>
          </p:cNvPr>
          <p:cNvSpPr/>
          <p:nvPr userDrawn="1"/>
        </p:nvSpPr>
        <p:spPr>
          <a:xfrm>
            <a:off x="1295508" y="3039919"/>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ysClr val="window" lastClr="FFFFFF"/>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67" name="Forma libre: Forma 26">
            <a:extLst>
              <a:ext uri="{FF2B5EF4-FFF2-40B4-BE49-F238E27FC236}">
                <a16:creationId xmlns:a16="http://schemas.microsoft.com/office/drawing/2014/main" id="{91FA36A8-94E8-4069-B957-F7145D77BD5F}"/>
              </a:ext>
            </a:extLst>
          </p:cNvPr>
          <p:cNvSpPr/>
          <p:nvPr userDrawn="1"/>
        </p:nvSpPr>
        <p:spPr>
          <a:xfrm>
            <a:off x="3670763" y="1677046"/>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ysClr val="window" lastClr="FFFFFF"/>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68" name="Forma libre: Forma 27">
            <a:extLst>
              <a:ext uri="{FF2B5EF4-FFF2-40B4-BE49-F238E27FC236}">
                <a16:creationId xmlns:a16="http://schemas.microsoft.com/office/drawing/2014/main" id="{7D38D67C-B6B8-4EB2-BC07-4A8128F44D16}"/>
              </a:ext>
            </a:extLst>
          </p:cNvPr>
          <p:cNvSpPr/>
          <p:nvPr userDrawn="1"/>
        </p:nvSpPr>
        <p:spPr>
          <a:xfrm>
            <a:off x="4865676" y="3722308"/>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ysClr val="window" lastClr="FFFFFF"/>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69" name="Forma libre: Forma 28">
            <a:extLst>
              <a:ext uri="{FF2B5EF4-FFF2-40B4-BE49-F238E27FC236}">
                <a16:creationId xmlns:a16="http://schemas.microsoft.com/office/drawing/2014/main" id="{6B2E4C8C-D96E-4A66-A3D2-3580DACCF801}"/>
              </a:ext>
            </a:extLst>
          </p:cNvPr>
          <p:cNvSpPr/>
          <p:nvPr userDrawn="1"/>
        </p:nvSpPr>
        <p:spPr>
          <a:xfrm>
            <a:off x="7245668" y="3725411"/>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ysClr val="window" lastClr="FFFFFF"/>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0" name="Forma libre: Forma 29">
            <a:extLst>
              <a:ext uri="{FF2B5EF4-FFF2-40B4-BE49-F238E27FC236}">
                <a16:creationId xmlns:a16="http://schemas.microsoft.com/office/drawing/2014/main" id="{74E0B8B0-45C7-4733-BBDC-B82F9307E431}"/>
              </a:ext>
            </a:extLst>
          </p:cNvPr>
          <p:cNvSpPr/>
          <p:nvPr userDrawn="1"/>
        </p:nvSpPr>
        <p:spPr>
          <a:xfrm>
            <a:off x="8440729" y="1677046"/>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ysClr val="window" lastClr="FFFFFF"/>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1" name="Forma libre: Forma 30">
            <a:extLst>
              <a:ext uri="{FF2B5EF4-FFF2-40B4-BE49-F238E27FC236}">
                <a16:creationId xmlns:a16="http://schemas.microsoft.com/office/drawing/2014/main" id="{F0BBECC2-631C-4C53-A9E8-6C87D48A3B01}"/>
              </a:ext>
            </a:extLst>
          </p:cNvPr>
          <p:cNvSpPr/>
          <p:nvPr userDrawn="1"/>
        </p:nvSpPr>
        <p:spPr>
          <a:xfrm>
            <a:off x="1274779" y="1667026"/>
            <a:ext cx="7152768" cy="2736950"/>
          </a:xfrm>
          <a:custGeom>
            <a:avLst/>
            <a:gdLst>
              <a:gd name="connsiteX0" fmla="*/ 0 w 5958191"/>
              <a:gd name="connsiteY0" fmla="*/ 2052536 h 2733472"/>
              <a:gd name="connsiteX1" fmla="*/ 1186774 w 5958191"/>
              <a:gd name="connsiteY1" fmla="*/ 1361872 h 2733472"/>
              <a:gd name="connsiteX2" fmla="*/ 2368685 w 5958191"/>
              <a:gd name="connsiteY2" fmla="*/ 2057400 h 2733472"/>
              <a:gd name="connsiteX3" fmla="*/ 2378413 w 5958191"/>
              <a:gd name="connsiteY3" fmla="*/ 690664 h 2733472"/>
              <a:gd name="connsiteX4" fmla="*/ 3570051 w 5958191"/>
              <a:gd name="connsiteY4" fmla="*/ 0 h 2733472"/>
              <a:gd name="connsiteX5" fmla="*/ 4761689 w 5958191"/>
              <a:gd name="connsiteY5" fmla="*/ 680936 h 2733472"/>
              <a:gd name="connsiteX6" fmla="*/ 4756825 w 5958191"/>
              <a:gd name="connsiteY6" fmla="*/ 2052536 h 2733472"/>
              <a:gd name="connsiteX7" fmla="*/ 5958191 w 5958191"/>
              <a:gd name="connsiteY7" fmla="*/ 2733472 h 2733472"/>
              <a:gd name="connsiteX8" fmla="*/ 5958191 w 5958191"/>
              <a:gd name="connsiteY8" fmla="*/ 2733472 h 2733472"/>
              <a:gd name="connsiteX0" fmla="*/ 0 w 7159557"/>
              <a:gd name="connsiteY0" fmla="*/ 2052536 h 2733472"/>
              <a:gd name="connsiteX1" fmla="*/ 1186774 w 7159557"/>
              <a:gd name="connsiteY1" fmla="*/ 1361872 h 2733472"/>
              <a:gd name="connsiteX2" fmla="*/ 2368685 w 7159557"/>
              <a:gd name="connsiteY2" fmla="*/ 2057400 h 2733472"/>
              <a:gd name="connsiteX3" fmla="*/ 2378413 w 7159557"/>
              <a:gd name="connsiteY3" fmla="*/ 690664 h 2733472"/>
              <a:gd name="connsiteX4" fmla="*/ 3570051 w 7159557"/>
              <a:gd name="connsiteY4" fmla="*/ 0 h 2733472"/>
              <a:gd name="connsiteX5" fmla="*/ 4761689 w 7159557"/>
              <a:gd name="connsiteY5" fmla="*/ 680936 h 2733472"/>
              <a:gd name="connsiteX6" fmla="*/ 4756825 w 7159557"/>
              <a:gd name="connsiteY6" fmla="*/ 2052536 h 2733472"/>
              <a:gd name="connsiteX7" fmla="*/ 5958191 w 7159557"/>
              <a:gd name="connsiteY7" fmla="*/ 2733472 h 2733472"/>
              <a:gd name="connsiteX8" fmla="*/ 7159557 w 7159557"/>
              <a:gd name="connsiteY8" fmla="*/ 2067128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62264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57400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52536 h 2733472"/>
              <a:gd name="connsiteX0" fmla="*/ 0 w 7159556"/>
              <a:gd name="connsiteY0" fmla="*/ 2052536 h 2733472"/>
              <a:gd name="connsiteX1" fmla="*/ 1186774 w 7159556"/>
              <a:gd name="connsiteY1" fmla="*/ 1361872 h 2733472"/>
              <a:gd name="connsiteX2" fmla="*/ 2368685 w 7159556"/>
              <a:gd name="connsiteY2" fmla="*/ 2057400 h 2733472"/>
              <a:gd name="connsiteX3" fmla="*/ 2378413 w 7159556"/>
              <a:gd name="connsiteY3" fmla="*/ 690664 h 2733472"/>
              <a:gd name="connsiteX4" fmla="*/ 3570051 w 7159556"/>
              <a:gd name="connsiteY4" fmla="*/ 0 h 2733472"/>
              <a:gd name="connsiteX5" fmla="*/ 4761689 w 7159556"/>
              <a:gd name="connsiteY5" fmla="*/ 680936 h 2733472"/>
              <a:gd name="connsiteX6" fmla="*/ 4756825 w 7159556"/>
              <a:gd name="connsiteY6" fmla="*/ 2052536 h 2733472"/>
              <a:gd name="connsiteX7" fmla="*/ 5958191 w 7159556"/>
              <a:gd name="connsiteY7" fmla="*/ 2733472 h 2733472"/>
              <a:gd name="connsiteX8" fmla="*/ 7159556 w 7159556"/>
              <a:gd name="connsiteY8" fmla="*/ 2052536 h 2733472"/>
              <a:gd name="connsiteX0" fmla="*/ 0 w 7145649"/>
              <a:gd name="connsiteY0" fmla="*/ 2049060 h 2733472"/>
              <a:gd name="connsiteX1" fmla="*/ 1172867 w 7145649"/>
              <a:gd name="connsiteY1" fmla="*/ 1361872 h 2733472"/>
              <a:gd name="connsiteX2" fmla="*/ 2354778 w 7145649"/>
              <a:gd name="connsiteY2" fmla="*/ 2057400 h 2733472"/>
              <a:gd name="connsiteX3" fmla="*/ 2364506 w 7145649"/>
              <a:gd name="connsiteY3" fmla="*/ 690664 h 2733472"/>
              <a:gd name="connsiteX4" fmla="*/ 3556144 w 7145649"/>
              <a:gd name="connsiteY4" fmla="*/ 0 h 2733472"/>
              <a:gd name="connsiteX5" fmla="*/ 4747782 w 7145649"/>
              <a:gd name="connsiteY5" fmla="*/ 680936 h 2733472"/>
              <a:gd name="connsiteX6" fmla="*/ 4742918 w 7145649"/>
              <a:gd name="connsiteY6" fmla="*/ 2052536 h 2733472"/>
              <a:gd name="connsiteX7" fmla="*/ 5944284 w 7145649"/>
              <a:gd name="connsiteY7" fmla="*/ 2733472 h 2733472"/>
              <a:gd name="connsiteX8" fmla="*/ 7145649 w 7145649"/>
              <a:gd name="connsiteY8" fmla="*/ 2052536 h 2733472"/>
              <a:gd name="connsiteX0" fmla="*/ 0 w 7156079"/>
              <a:gd name="connsiteY0" fmla="*/ 2035152 h 2733472"/>
              <a:gd name="connsiteX1" fmla="*/ 1183297 w 7156079"/>
              <a:gd name="connsiteY1" fmla="*/ 1361872 h 2733472"/>
              <a:gd name="connsiteX2" fmla="*/ 2365208 w 7156079"/>
              <a:gd name="connsiteY2" fmla="*/ 205740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65208 w 7156079"/>
              <a:gd name="connsiteY2" fmla="*/ 205740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61731 w 7156079"/>
              <a:gd name="connsiteY2" fmla="*/ 2029586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82592 w 7156079"/>
              <a:gd name="connsiteY2" fmla="*/ 2033063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72162 w 7156079"/>
              <a:gd name="connsiteY2" fmla="*/ 202611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62966 h 2761286"/>
              <a:gd name="connsiteX1" fmla="*/ 1183297 w 7156079"/>
              <a:gd name="connsiteY1" fmla="*/ 1372302 h 2761286"/>
              <a:gd name="connsiteX2" fmla="*/ 2372162 w 7156079"/>
              <a:gd name="connsiteY2" fmla="*/ 2053924 h 2761286"/>
              <a:gd name="connsiteX3" fmla="*/ 2374936 w 7156079"/>
              <a:gd name="connsiteY3" fmla="*/ 718478 h 2761286"/>
              <a:gd name="connsiteX4" fmla="*/ 3577004 w 7156079"/>
              <a:gd name="connsiteY4" fmla="*/ 0 h 2761286"/>
              <a:gd name="connsiteX5" fmla="*/ 4758212 w 7156079"/>
              <a:gd name="connsiteY5" fmla="*/ 708750 h 2761286"/>
              <a:gd name="connsiteX6" fmla="*/ 4753348 w 7156079"/>
              <a:gd name="connsiteY6" fmla="*/ 2080350 h 2761286"/>
              <a:gd name="connsiteX7" fmla="*/ 5954714 w 7156079"/>
              <a:gd name="connsiteY7" fmla="*/ 2761286 h 2761286"/>
              <a:gd name="connsiteX8" fmla="*/ 7156079 w 7156079"/>
              <a:gd name="connsiteY8" fmla="*/ 2080350 h 2761286"/>
              <a:gd name="connsiteX0" fmla="*/ 0 w 7156079"/>
              <a:gd name="connsiteY0" fmla="*/ 2062966 h 2761286"/>
              <a:gd name="connsiteX1" fmla="*/ 1183297 w 7156079"/>
              <a:gd name="connsiteY1" fmla="*/ 1372302 h 2761286"/>
              <a:gd name="connsiteX2" fmla="*/ 2372162 w 7156079"/>
              <a:gd name="connsiteY2" fmla="*/ 2053924 h 2761286"/>
              <a:gd name="connsiteX3" fmla="*/ 2371460 w 7156079"/>
              <a:gd name="connsiteY3" fmla="*/ 708048 h 2761286"/>
              <a:gd name="connsiteX4" fmla="*/ 3577004 w 7156079"/>
              <a:gd name="connsiteY4" fmla="*/ 0 h 2761286"/>
              <a:gd name="connsiteX5" fmla="*/ 4758212 w 7156079"/>
              <a:gd name="connsiteY5" fmla="*/ 708750 h 2761286"/>
              <a:gd name="connsiteX6" fmla="*/ 4753348 w 7156079"/>
              <a:gd name="connsiteY6" fmla="*/ 2080350 h 2761286"/>
              <a:gd name="connsiteX7" fmla="*/ 5954714 w 7156079"/>
              <a:gd name="connsiteY7" fmla="*/ 2761286 h 2761286"/>
              <a:gd name="connsiteX8" fmla="*/ 7156079 w 7156079"/>
              <a:gd name="connsiteY8" fmla="*/ 2080350 h 2761286"/>
              <a:gd name="connsiteX0" fmla="*/ 0 w 7156079"/>
              <a:gd name="connsiteY0" fmla="*/ 2035152 h 2733472"/>
              <a:gd name="connsiteX1" fmla="*/ 1183297 w 7156079"/>
              <a:gd name="connsiteY1" fmla="*/ 1344488 h 2733472"/>
              <a:gd name="connsiteX2" fmla="*/ 2372162 w 7156079"/>
              <a:gd name="connsiteY2" fmla="*/ 2026110 h 2733472"/>
              <a:gd name="connsiteX3" fmla="*/ 2371460 w 7156079"/>
              <a:gd name="connsiteY3" fmla="*/ 680234 h 2733472"/>
              <a:gd name="connsiteX4" fmla="*/ 3573527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62967 h 2761287"/>
              <a:gd name="connsiteX1" fmla="*/ 1183297 w 7156079"/>
              <a:gd name="connsiteY1" fmla="*/ 1372303 h 2761287"/>
              <a:gd name="connsiteX2" fmla="*/ 2372162 w 7156079"/>
              <a:gd name="connsiteY2" fmla="*/ 2053925 h 2761287"/>
              <a:gd name="connsiteX3" fmla="*/ 2371460 w 7156079"/>
              <a:gd name="connsiteY3" fmla="*/ 708049 h 2761287"/>
              <a:gd name="connsiteX4" fmla="*/ 3563096 w 7156079"/>
              <a:gd name="connsiteY4" fmla="*/ 0 h 2761287"/>
              <a:gd name="connsiteX5" fmla="*/ 4758212 w 7156079"/>
              <a:gd name="connsiteY5" fmla="*/ 708751 h 2761287"/>
              <a:gd name="connsiteX6" fmla="*/ 4753348 w 7156079"/>
              <a:gd name="connsiteY6" fmla="*/ 2080351 h 2761287"/>
              <a:gd name="connsiteX7" fmla="*/ 5954714 w 7156079"/>
              <a:gd name="connsiteY7" fmla="*/ 2761287 h 2761287"/>
              <a:gd name="connsiteX8" fmla="*/ 7156079 w 7156079"/>
              <a:gd name="connsiteY8" fmla="*/ 2080351 h 2761287"/>
              <a:gd name="connsiteX0" fmla="*/ 0 w 7156079"/>
              <a:gd name="connsiteY0" fmla="*/ 2045583 h 2743903"/>
              <a:gd name="connsiteX1" fmla="*/ 1183297 w 7156079"/>
              <a:gd name="connsiteY1" fmla="*/ 1354919 h 2743903"/>
              <a:gd name="connsiteX2" fmla="*/ 2372162 w 7156079"/>
              <a:gd name="connsiteY2" fmla="*/ 2036541 h 2743903"/>
              <a:gd name="connsiteX3" fmla="*/ 2371460 w 7156079"/>
              <a:gd name="connsiteY3" fmla="*/ 690665 h 2743903"/>
              <a:gd name="connsiteX4" fmla="*/ 3563096 w 7156079"/>
              <a:gd name="connsiteY4" fmla="*/ 0 h 2743903"/>
              <a:gd name="connsiteX5" fmla="*/ 4758212 w 7156079"/>
              <a:gd name="connsiteY5" fmla="*/ 691367 h 2743903"/>
              <a:gd name="connsiteX6" fmla="*/ 4753348 w 7156079"/>
              <a:gd name="connsiteY6" fmla="*/ 2062967 h 2743903"/>
              <a:gd name="connsiteX7" fmla="*/ 5954714 w 7156079"/>
              <a:gd name="connsiteY7" fmla="*/ 2743903 h 2743903"/>
              <a:gd name="connsiteX8" fmla="*/ 7156079 w 7156079"/>
              <a:gd name="connsiteY8" fmla="*/ 2062967 h 2743903"/>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8212 w 7156079"/>
              <a:gd name="connsiteY5" fmla="*/ 698321 h 2750857"/>
              <a:gd name="connsiteX6" fmla="*/ 4753348 w 7156079"/>
              <a:gd name="connsiteY6" fmla="*/ 2069921 h 2750857"/>
              <a:gd name="connsiteX7" fmla="*/ 5954714 w 7156079"/>
              <a:gd name="connsiteY7" fmla="*/ 2750857 h 2750857"/>
              <a:gd name="connsiteX8" fmla="*/ 7156079 w 7156079"/>
              <a:gd name="connsiteY8" fmla="*/ 2069921 h 2750857"/>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1259 w 7156079"/>
              <a:gd name="connsiteY5" fmla="*/ 698321 h 2750857"/>
              <a:gd name="connsiteX6" fmla="*/ 4753348 w 7156079"/>
              <a:gd name="connsiteY6" fmla="*/ 2069921 h 2750857"/>
              <a:gd name="connsiteX7" fmla="*/ 5954714 w 7156079"/>
              <a:gd name="connsiteY7" fmla="*/ 2750857 h 2750857"/>
              <a:gd name="connsiteX8" fmla="*/ 7156079 w 7156079"/>
              <a:gd name="connsiteY8" fmla="*/ 2069921 h 2750857"/>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1259 w 7156079"/>
              <a:gd name="connsiteY5" fmla="*/ 698321 h 2750857"/>
              <a:gd name="connsiteX6" fmla="*/ 4742917 w 7156079"/>
              <a:gd name="connsiteY6" fmla="*/ 2062967 h 2750857"/>
              <a:gd name="connsiteX7" fmla="*/ 5954714 w 7156079"/>
              <a:gd name="connsiteY7" fmla="*/ 2750857 h 2750857"/>
              <a:gd name="connsiteX8" fmla="*/ 7156079 w 7156079"/>
              <a:gd name="connsiteY8" fmla="*/ 2069921 h 2750857"/>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42917 w 7156079"/>
              <a:gd name="connsiteY6" fmla="*/ 2062967 h 2736950"/>
              <a:gd name="connsiteX7" fmla="*/ 5954714 w 7156079"/>
              <a:gd name="connsiteY7" fmla="*/ 2736950 h 2736950"/>
              <a:gd name="connsiteX8" fmla="*/ 7156079 w 7156079"/>
              <a:gd name="connsiteY8" fmla="*/ 2069921 h 2736950"/>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60301 w 7156079"/>
              <a:gd name="connsiteY6" fmla="*/ 2052536 h 2736950"/>
              <a:gd name="connsiteX7" fmla="*/ 5954714 w 7156079"/>
              <a:gd name="connsiteY7" fmla="*/ 2736950 h 2736950"/>
              <a:gd name="connsiteX8" fmla="*/ 7156079 w 7156079"/>
              <a:gd name="connsiteY8" fmla="*/ 2069921 h 2736950"/>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42917 w 7156079"/>
              <a:gd name="connsiteY6" fmla="*/ 2052536 h 2736950"/>
              <a:gd name="connsiteX7" fmla="*/ 5954714 w 7156079"/>
              <a:gd name="connsiteY7" fmla="*/ 2736950 h 2736950"/>
              <a:gd name="connsiteX8" fmla="*/ 7156079 w 7156079"/>
              <a:gd name="connsiteY8" fmla="*/ 2069921 h 2736950"/>
              <a:gd name="connsiteX0" fmla="*/ 0 w 7135218"/>
              <a:gd name="connsiteY0" fmla="*/ 2052537 h 2736950"/>
              <a:gd name="connsiteX1" fmla="*/ 1183297 w 7135218"/>
              <a:gd name="connsiteY1" fmla="*/ 1361873 h 2736950"/>
              <a:gd name="connsiteX2" fmla="*/ 2372162 w 7135218"/>
              <a:gd name="connsiteY2" fmla="*/ 2043495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6014 h 2736950"/>
              <a:gd name="connsiteX0" fmla="*/ 0 w 7124788"/>
              <a:gd name="connsiteY0" fmla="*/ 2052537 h 2736950"/>
              <a:gd name="connsiteX1" fmla="*/ 1183297 w 7124788"/>
              <a:gd name="connsiteY1" fmla="*/ 1361873 h 2736950"/>
              <a:gd name="connsiteX2" fmla="*/ 2372162 w 7124788"/>
              <a:gd name="connsiteY2" fmla="*/ 2043495 h 2736950"/>
              <a:gd name="connsiteX3" fmla="*/ 2371460 w 7124788"/>
              <a:gd name="connsiteY3" fmla="*/ 697619 h 2736950"/>
              <a:gd name="connsiteX4" fmla="*/ 3559620 w 7124788"/>
              <a:gd name="connsiteY4" fmla="*/ 0 h 2736950"/>
              <a:gd name="connsiteX5" fmla="*/ 4751259 w 7124788"/>
              <a:gd name="connsiteY5" fmla="*/ 698321 h 2736950"/>
              <a:gd name="connsiteX6" fmla="*/ 4742917 w 7124788"/>
              <a:gd name="connsiteY6" fmla="*/ 2052536 h 2736950"/>
              <a:gd name="connsiteX7" fmla="*/ 5954714 w 7124788"/>
              <a:gd name="connsiteY7" fmla="*/ 2736950 h 2736950"/>
              <a:gd name="connsiteX8" fmla="*/ 7124788 w 7124788"/>
              <a:gd name="connsiteY8" fmla="*/ 2045583 h 2736950"/>
              <a:gd name="connsiteX0" fmla="*/ 0 w 7135218"/>
              <a:gd name="connsiteY0" fmla="*/ 2052537 h 2736950"/>
              <a:gd name="connsiteX1" fmla="*/ 1183297 w 7135218"/>
              <a:gd name="connsiteY1" fmla="*/ 1361873 h 2736950"/>
              <a:gd name="connsiteX2" fmla="*/ 2372162 w 7135218"/>
              <a:gd name="connsiteY2" fmla="*/ 2043495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35218"/>
              <a:gd name="connsiteY0" fmla="*/ 2052537 h 2736950"/>
              <a:gd name="connsiteX1" fmla="*/ 1183297 w 7135218"/>
              <a:gd name="connsiteY1" fmla="*/ 1361873 h 2736950"/>
              <a:gd name="connsiteX2" fmla="*/ 2376070 w 7135218"/>
              <a:gd name="connsiteY2" fmla="*/ 2055218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35218"/>
              <a:gd name="connsiteY0" fmla="*/ 2067128 h 2736950"/>
              <a:gd name="connsiteX1" fmla="*/ 1183297 w 7135218"/>
              <a:gd name="connsiteY1" fmla="*/ 1361873 h 2736950"/>
              <a:gd name="connsiteX2" fmla="*/ 2376070 w 7135218"/>
              <a:gd name="connsiteY2" fmla="*/ 2055218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59537"/>
              <a:gd name="connsiteY0" fmla="*/ 2062264 h 2736950"/>
              <a:gd name="connsiteX1" fmla="*/ 1207616 w 7159537"/>
              <a:gd name="connsiteY1" fmla="*/ 1361873 h 2736950"/>
              <a:gd name="connsiteX2" fmla="*/ 2400389 w 7159537"/>
              <a:gd name="connsiteY2" fmla="*/ 2055218 h 2736950"/>
              <a:gd name="connsiteX3" fmla="*/ 2395779 w 7159537"/>
              <a:gd name="connsiteY3" fmla="*/ 697619 h 2736950"/>
              <a:gd name="connsiteX4" fmla="*/ 3583939 w 7159537"/>
              <a:gd name="connsiteY4" fmla="*/ 0 h 2736950"/>
              <a:gd name="connsiteX5" fmla="*/ 4775578 w 7159537"/>
              <a:gd name="connsiteY5" fmla="*/ 698321 h 2736950"/>
              <a:gd name="connsiteX6" fmla="*/ 4767236 w 7159537"/>
              <a:gd name="connsiteY6" fmla="*/ 2052536 h 2736950"/>
              <a:gd name="connsiteX7" fmla="*/ 5979033 w 7159537"/>
              <a:gd name="connsiteY7" fmla="*/ 2736950 h 2736950"/>
              <a:gd name="connsiteX8" fmla="*/ 7159537 w 7159537"/>
              <a:gd name="connsiteY8" fmla="*/ 2052536 h 2736950"/>
              <a:gd name="connsiteX0" fmla="*/ 0 w 7149809"/>
              <a:gd name="connsiteY0" fmla="*/ 2071991 h 2736950"/>
              <a:gd name="connsiteX1" fmla="*/ 1197888 w 7149809"/>
              <a:gd name="connsiteY1" fmla="*/ 1361873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22208 w 7149809"/>
              <a:gd name="connsiteY1" fmla="*/ 1357009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7344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7344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2480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2480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5823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7093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70930 w 7149809"/>
              <a:gd name="connsiteY5" fmla="*/ 698321 h 2736950"/>
              <a:gd name="connsiteX6" fmla="*/ 4757508 w 7149809"/>
              <a:gd name="connsiteY6" fmla="*/ 2047456 h 2736950"/>
              <a:gd name="connsiteX7" fmla="*/ 5969305 w 7149809"/>
              <a:gd name="connsiteY7" fmla="*/ 2736950 h 2736950"/>
              <a:gd name="connsiteX8" fmla="*/ 7149809 w 7149809"/>
              <a:gd name="connsiteY8" fmla="*/ 2052536 h 2736950"/>
              <a:gd name="connsiteX0" fmla="*/ 0 w 7152768"/>
              <a:gd name="connsiteY0" fmla="*/ 2063113 h 2736950"/>
              <a:gd name="connsiteX1" fmla="*/ 1197659 w 7152768"/>
              <a:gd name="connsiteY1" fmla="*/ 1371385 h 2736950"/>
              <a:gd name="connsiteX2" fmla="*/ 2393620 w 7152768"/>
              <a:gd name="connsiteY2" fmla="*/ 2055218 h 2736950"/>
              <a:gd name="connsiteX3" fmla="*/ 2389010 w 7152768"/>
              <a:gd name="connsiteY3" fmla="*/ 697619 h 2736950"/>
              <a:gd name="connsiteX4" fmla="*/ 3577170 w 7152768"/>
              <a:gd name="connsiteY4" fmla="*/ 0 h 2736950"/>
              <a:gd name="connsiteX5" fmla="*/ 4773889 w 7152768"/>
              <a:gd name="connsiteY5" fmla="*/ 698321 h 2736950"/>
              <a:gd name="connsiteX6" fmla="*/ 4760467 w 7152768"/>
              <a:gd name="connsiteY6" fmla="*/ 2047456 h 2736950"/>
              <a:gd name="connsiteX7" fmla="*/ 5972264 w 7152768"/>
              <a:gd name="connsiteY7" fmla="*/ 2736950 h 2736950"/>
              <a:gd name="connsiteX8" fmla="*/ 7152768 w 7152768"/>
              <a:gd name="connsiteY8" fmla="*/ 2052536 h 273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52768" h="2736950">
                <a:moveTo>
                  <a:pt x="0" y="2063113"/>
                </a:moveTo>
                <a:cubicBezTo>
                  <a:pt x="405781" y="1831271"/>
                  <a:pt x="752967" y="1616359"/>
                  <a:pt x="1197659" y="1371385"/>
                </a:cubicBezTo>
                <a:lnTo>
                  <a:pt x="2393620" y="2055218"/>
                </a:lnTo>
                <a:cubicBezTo>
                  <a:pt x="2396863" y="1599639"/>
                  <a:pt x="2385767" y="1153198"/>
                  <a:pt x="2389010" y="697619"/>
                </a:cubicBezTo>
                <a:lnTo>
                  <a:pt x="3577170" y="0"/>
                </a:lnTo>
                <a:lnTo>
                  <a:pt x="4773889" y="698321"/>
                </a:lnTo>
                <a:cubicBezTo>
                  <a:pt x="4772268" y="1155521"/>
                  <a:pt x="4762088" y="1590256"/>
                  <a:pt x="4760467" y="2047456"/>
                </a:cubicBezTo>
                <a:lnTo>
                  <a:pt x="5972264" y="2736950"/>
                </a:lnTo>
                <a:lnTo>
                  <a:pt x="7152768" y="2052536"/>
                </a:lnTo>
              </a:path>
            </a:pathLst>
          </a:custGeom>
          <a:noFill/>
          <a:ln w="38100" cap="flat" cmpd="sng" algn="ctr">
            <a:solidFill>
              <a:schemeClr val="accent1">
                <a:lumMod val="75000"/>
              </a:schemeClr>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2" name="Forma libre: Forma 31">
            <a:extLst>
              <a:ext uri="{FF2B5EF4-FFF2-40B4-BE49-F238E27FC236}">
                <a16:creationId xmlns:a16="http://schemas.microsoft.com/office/drawing/2014/main" id="{274DD645-8640-45D5-9B60-F31EC01D3CC0}"/>
              </a:ext>
            </a:extLst>
          </p:cNvPr>
          <p:cNvSpPr/>
          <p:nvPr userDrawn="1"/>
        </p:nvSpPr>
        <p:spPr>
          <a:xfrm>
            <a:off x="8440979" y="1677475"/>
            <a:ext cx="2373549" cy="2062264"/>
          </a:xfrm>
          <a:custGeom>
            <a:avLst/>
            <a:gdLst>
              <a:gd name="connsiteX0" fmla="*/ 2373549 w 2373549"/>
              <a:gd name="connsiteY0" fmla="*/ 680936 h 2062264"/>
              <a:gd name="connsiteX1" fmla="*/ 1186774 w 2373549"/>
              <a:gd name="connsiteY1" fmla="*/ 0 h 2062264"/>
              <a:gd name="connsiteX2" fmla="*/ 0 w 2373549"/>
              <a:gd name="connsiteY2" fmla="*/ 690664 h 2062264"/>
              <a:gd name="connsiteX3" fmla="*/ 0 w 2373549"/>
              <a:gd name="connsiteY3" fmla="*/ 2062264 h 2062264"/>
            </a:gdLst>
            <a:ahLst/>
            <a:cxnLst>
              <a:cxn ang="0">
                <a:pos x="connsiteX0" y="connsiteY0"/>
              </a:cxn>
              <a:cxn ang="0">
                <a:pos x="connsiteX1" y="connsiteY1"/>
              </a:cxn>
              <a:cxn ang="0">
                <a:pos x="connsiteX2" y="connsiteY2"/>
              </a:cxn>
              <a:cxn ang="0">
                <a:pos x="connsiteX3" y="connsiteY3"/>
              </a:cxn>
            </a:cxnLst>
            <a:rect l="l" t="t" r="r" b="b"/>
            <a:pathLst>
              <a:path w="2373549" h="2062264">
                <a:moveTo>
                  <a:pt x="2373549" y="680936"/>
                </a:moveTo>
                <a:lnTo>
                  <a:pt x="1186774" y="0"/>
                </a:lnTo>
                <a:lnTo>
                  <a:pt x="0" y="690664"/>
                </a:lnTo>
                <a:lnTo>
                  <a:pt x="0" y="2062264"/>
                </a:lnTo>
              </a:path>
            </a:pathLst>
          </a:custGeom>
          <a:noFill/>
          <a:ln w="38100" cap="flat" cmpd="sng" algn="ctr">
            <a:solidFill>
              <a:srgbClr val="44678D"/>
            </a:solid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3" name="Forma libre: Forma 34">
            <a:extLst>
              <a:ext uri="{FF2B5EF4-FFF2-40B4-BE49-F238E27FC236}">
                <a16:creationId xmlns:a16="http://schemas.microsoft.com/office/drawing/2014/main" id="{71C09F09-7119-47FD-8E60-E4A92C9A3119}"/>
              </a:ext>
            </a:extLst>
          </p:cNvPr>
          <p:cNvSpPr/>
          <p:nvPr userDrawn="1"/>
        </p:nvSpPr>
        <p:spPr>
          <a:xfrm flipH="1">
            <a:off x="10715501" y="2243467"/>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4" name="Forma libre: Forma 45">
            <a:extLst>
              <a:ext uri="{FF2B5EF4-FFF2-40B4-BE49-F238E27FC236}">
                <a16:creationId xmlns:a16="http://schemas.microsoft.com/office/drawing/2014/main" id="{E99BCE04-19B9-4541-925F-AC59CF760E7F}"/>
              </a:ext>
            </a:extLst>
          </p:cNvPr>
          <p:cNvSpPr/>
          <p:nvPr userDrawn="1"/>
        </p:nvSpPr>
        <p:spPr>
          <a:xfrm flipH="1">
            <a:off x="9534557" y="1571099"/>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5" name="Forma libre: Forma 46">
            <a:extLst>
              <a:ext uri="{FF2B5EF4-FFF2-40B4-BE49-F238E27FC236}">
                <a16:creationId xmlns:a16="http://schemas.microsoft.com/office/drawing/2014/main" id="{F2B610BB-26F6-44A5-B7DB-CEEDCAE916ED}"/>
              </a:ext>
            </a:extLst>
          </p:cNvPr>
          <p:cNvSpPr/>
          <p:nvPr userDrawn="1"/>
        </p:nvSpPr>
        <p:spPr>
          <a:xfrm flipH="1">
            <a:off x="8328171" y="2258376"/>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76" name="Forma libre: Forma 47">
            <a:extLst>
              <a:ext uri="{FF2B5EF4-FFF2-40B4-BE49-F238E27FC236}">
                <a16:creationId xmlns:a16="http://schemas.microsoft.com/office/drawing/2014/main" id="{C979636C-DE09-47B7-8972-BAE28DFA91DF}"/>
              </a:ext>
            </a:extLst>
          </p:cNvPr>
          <p:cNvSpPr/>
          <p:nvPr userDrawn="1"/>
        </p:nvSpPr>
        <p:spPr>
          <a:xfrm flipH="1">
            <a:off x="8333460" y="3610854"/>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schemeClr val="bg1"/>
              </a:solidFill>
              <a:effectLst/>
              <a:uLnTx/>
              <a:uFillTx/>
              <a:latin typeface="Posterama Text SemiBold"/>
              <a:ea typeface="+mn-ea"/>
              <a:cs typeface="+mn-cs"/>
            </a:endParaRPr>
          </a:p>
        </p:txBody>
      </p:sp>
      <p:sp>
        <p:nvSpPr>
          <p:cNvPr id="77" name="Forma libre: Forma 48">
            <a:extLst>
              <a:ext uri="{FF2B5EF4-FFF2-40B4-BE49-F238E27FC236}">
                <a16:creationId xmlns:a16="http://schemas.microsoft.com/office/drawing/2014/main" id="{01B12467-C508-4D89-94B3-6D23C6199703}"/>
              </a:ext>
            </a:extLst>
          </p:cNvPr>
          <p:cNvSpPr/>
          <p:nvPr userDrawn="1"/>
        </p:nvSpPr>
        <p:spPr>
          <a:xfrm flipH="1">
            <a:off x="7146016" y="429086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schemeClr val="bg1"/>
              </a:solidFill>
              <a:effectLst/>
              <a:uLnTx/>
              <a:uFillTx/>
              <a:latin typeface="Posterama Text SemiBold"/>
              <a:ea typeface="+mn-ea"/>
              <a:cs typeface="+mn-cs"/>
            </a:endParaRPr>
          </a:p>
        </p:txBody>
      </p:sp>
      <p:sp>
        <p:nvSpPr>
          <p:cNvPr id="78" name="Forma libre: Forma 49">
            <a:extLst>
              <a:ext uri="{FF2B5EF4-FFF2-40B4-BE49-F238E27FC236}">
                <a16:creationId xmlns:a16="http://schemas.microsoft.com/office/drawing/2014/main" id="{9EA72422-90A8-454F-8133-112CD2B85BEA}"/>
              </a:ext>
            </a:extLst>
          </p:cNvPr>
          <p:cNvSpPr/>
          <p:nvPr userDrawn="1"/>
        </p:nvSpPr>
        <p:spPr>
          <a:xfrm flipH="1">
            <a:off x="5937847" y="361339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schemeClr val="bg1"/>
              </a:solidFill>
              <a:effectLst/>
              <a:uLnTx/>
              <a:uFillTx/>
              <a:latin typeface="Posterama Text SemiBold"/>
              <a:ea typeface="+mn-ea"/>
              <a:cs typeface="+mn-cs"/>
            </a:endParaRPr>
          </a:p>
        </p:txBody>
      </p:sp>
      <p:sp>
        <p:nvSpPr>
          <p:cNvPr id="79" name="Forma libre: Forma 50">
            <a:extLst>
              <a:ext uri="{FF2B5EF4-FFF2-40B4-BE49-F238E27FC236}">
                <a16:creationId xmlns:a16="http://schemas.microsoft.com/office/drawing/2014/main" id="{3C67727D-D0D9-4CA6-99EE-0B89D465A706}"/>
              </a:ext>
            </a:extLst>
          </p:cNvPr>
          <p:cNvSpPr/>
          <p:nvPr userDrawn="1"/>
        </p:nvSpPr>
        <p:spPr>
          <a:xfrm flipH="1">
            <a:off x="5951993" y="225130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80" name="Forma libre: Forma 51">
            <a:extLst>
              <a:ext uri="{FF2B5EF4-FFF2-40B4-BE49-F238E27FC236}">
                <a16:creationId xmlns:a16="http://schemas.microsoft.com/office/drawing/2014/main" id="{C88A67D0-B01F-4CC8-B248-2CF85911F456}"/>
              </a:ext>
            </a:extLst>
          </p:cNvPr>
          <p:cNvSpPr/>
          <p:nvPr userDrawn="1"/>
        </p:nvSpPr>
        <p:spPr>
          <a:xfrm flipH="1">
            <a:off x="4778156" y="1565771"/>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81" name="Forma libre: Forma 52">
            <a:extLst>
              <a:ext uri="{FF2B5EF4-FFF2-40B4-BE49-F238E27FC236}">
                <a16:creationId xmlns:a16="http://schemas.microsoft.com/office/drawing/2014/main" id="{DBF6CA39-E979-4287-833E-20A9B455F7D6}"/>
              </a:ext>
            </a:extLst>
          </p:cNvPr>
          <p:cNvSpPr/>
          <p:nvPr userDrawn="1"/>
        </p:nvSpPr>
        <p:spPr>
          <a:xfrm flipH="1">
            <a:off x="3565843" y="2247823"/>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82" name="Forma libre: Forma 53">
            <a:extLst>
              <a:ext uri="{FF2B5EF4-FFF2-40B4-BE49-F238E27FC236}">
                <a16:creationId xmlns:a16="http://schemas.microsoft.com/office/drawing/2014/main" id="{9EAA4E60-7510-4920-A426-5630491CFAC2}"/>
              </a:ext>
            </a:extLst>
          </p:cNvPr>
          <p:cNvSpPr/>
          <p:nvPr userDrawn="1"/>
        </p:nvSpPr>
        <p:spPr>
          <a:xfrm flipH="1">
            <a:off x="3565952" y="361339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schemeClr val="bg1"/>
              </a:solidFill>
              <a:effectLst/>
              <a:uLnTx/>
              <a:uFillTx/>
              <a:latin typeface="Posterama Text SemiBold"/>
              <a:ea typeface="+mn-ea"/>
              <a:cs typeface="+mn-cs"/>
            </a:endParaRPr>
          </a:p>
        </p:txBody>
      </p:sp>
      <p:sp>
        <p:nvSpPr>
          <p:cNvPr id="83" name="Forma libre: Forma 54">
            <a:extLst>
              <a:ext uri="{FF2B5EF4-FFF2-40B4-BE49-F238E27FC236}">
                <a16:creationId xmlns:a16="http://schemas.microsoft.com/office/drawing/2014/main" id="{322F7ECD-1942-42EE-B5E0-FC1E0206BFFD}"/>
              </a:ext>
            </a:extLst>
          </p:cNvPr>
          <p:cNvSpPr/>
          <p:nvPr userDrawn="1"/>
        </p:nvSpPr>
        <p:spPr>
          <a:xfrm flipH="1">
            <a:off x="2386318" y="2962784"/>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84" name="Forma libre: Forma 55">
            <a:extLst>
              <a:ext uri="{FF2B5EF4-FFF2-40B4-BE49-F238E27FC236}">
                <a16:creationId xmlns:a16="http://schemas.microsoft.com/office/drawing/2014/main" id="{2465D6BD-72DA-4C13-97C2-7CF8D7F2F0C4}"/>
              </a:ext>
            </a:extLst>
          </p:cNvPr>
          <p:cNvSpPr/>
          <p:nvPr userDrawn="1"/>
        </p:nvSpPr>
        <p:spPr>
          <a:xfrm flipH="1">
            <a:off x="1190302" y="361221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75000"/>
            </a:schemeClr>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85" name="Marcador de posición del contenido 47" descr="Haga clic en el icono para agregar una imagen">
            <a:extLst>
              <a:ext uri="{FF2B5EF4-FFF2-40B4-BE49-F238E27FC236}">
                <a16:creationId xmlns:a16="http://schemas.microsoft.com/office/drawing/2014/main" id="{E7C6BEEA-1766-44A1-A28D-2E817DBF2267}"/>
              </a:ext>
            </a:extLst>
          </p:cNvPr>
          <p:cNvSpPr>
            <a:spLocks noGrp="1"/>
          </p:cNvSpPr>
          <p:nvPr>
            <p:ph type="body" sz="quarter" idx="27" hasCustomPrompt="1"/>
          </p:nvPr>
        </p:nvSpPr>
        <p:spPr>
          <a:xfrm>
            <a:off x="1507136" y="3865003"/>
            <a:ext cx="1877575" cy="506399"/>
          </a:xfrm>
          <a:prstGeom prst="rect">
            <a:avLst/>
          </a:prstGeom>
        </p:spPr>
        <p:txBody>
          <a:bodyPr rtlCol="0" anchor="b">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86" name="Marcador de posición del contenido 47">
            <a:extLst>
              <a:ext uri="{FF2B5EF4-FFF2-40B4-BE49-F238E27FC236}">
                <a16:creationId xmlns:a16="http://schemas.microsoft.com/office/drawing/2014/main" id="{597D4D7A-8D7E-492C-8795-D491CF53B5FA}"/>
              </a:ext>
            </a:extLst>
          </p:cNvPr>
          <p:cNvSpPr>
            <a:spLocks noGrp="1"/>
          </p:cNvSpPr>
          <p:nvPr>
            <p:ph type="body" sz="quarter" idx="28" hasCustomPrompt="1"/>
          </p:nvPr>
        </p:nvSpPr>
        <p:spPr>
          <a:xfrm>
            <a:off x="1507136" y="4447079"/>
            <a:ext cx="1877575" cy="506399"/>
          </a:xfrm>
          <a:prstGeom prst="rect">
            <a:avLst/>
          </a:prstGeom>
        </p:spPr>
        <p:txBody>
          <a:bodyPr rtlCol="0">
            <a:noAutofit/>
          </a:bodyPr>
          <a:lstStyle>
            <a:lvl1pPr marL="0" indent="0" algn="ctr">
              <a:lnSpc>
                <a:spcPct val="90000"/>
              </a:lnSpc>
              <a:spcBef>
                <a:spcPts val="0"/>
              </a:spcBef>
              <a:buNone/>
              <a:defRPr lang="es-ES" altLang="zh-CN" sz="1400" b="0" kern="1200" dirty="0">
                <a:solidFill>
                  <a:schemeClr val="bg1"/>
                </a:solidFill>
                <a:latin typeface="+mn-lt"/>
                <a:ea typeface="+mj-ea"/>
                <a:cs typeface="+mn-cs"/>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87" name="Marcador de posición del contenido 47" descr="Haga clic en el icono para agregar una imagen">
            <a:extLst>
              <a:ext uri="{FF2B5EF4-FFF2-40B4-BE49-F238E27FC236}">
                <a16:creationId xmlns:a16="http://schemas.microsoft.com/office/drawing/2014/main" id="{A7396594-2DE7-4DB9-B6B4-92F63F06EFCF}"/>
              </a:ext>
            </a:extLst>
          </p:cNvPr>
          <p:cNvSpPr>
            <a:spLocks noGrp="1"/>
          </p:cNvSpPr>
          <p:nvPr>
            <p:ph type="body" sz="quarter" idx="38" hasCustomPrompt="1"/>
          </p:nvPr>
        </p:nvSpPr>
        <p:spPr>
          <a:xfrm>
            <a:off x="3889942" y="2355643"/>
            <a:ext cx="1877575" cy="506399"/>
          </a:xfrm>
          <a:prstGeom prst="rect">
            <a:avLst/>
          </a:prstGeom>
        </p:spPr>
        <p:txBody>
          <a:bodyPr rtlCol="0" anchor="b">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88" name="Marcador de posición del contenido 47">
            <a:extLst>
              <a:ext uri="{FF2B5EF4-FFF2-40B4-BE49-F238E27FC236}">
                <a16:creationId xmlns:a16="http://schemas.microsoft.com/office/drawing/2014/main" id="{CC680CF7-ED60-4FFF-B04E-B24ECDDD3512}"/>
              </a:ext>
            </a:extLst>
          </p:cNvPr>
          <p:cNvSpPr>
            <a:spLocks noGrp="1"/>
          </p:cNvSpPr>
          <p:nvPr>
            <p:ph type="body" sz="quarter" idx="39" hasCustomPrompt="1"/>
          </p:nvPr>
        </p:nvSpPr>
        <p:spPr>
          <a:xfrm>
            <a:off x="3889942" y="2937719"/>
            <a:ext cx="1877575" cy="506399"/>
          </a:xfrm>
          <a:prstGeom prst="rect">
            <a:avLst/>
          </a:prstGeom>
        </p:spPr>
        <p:txBody>
          <a:bodyPr rtlCol="0">
            <a:noAutofit/>
          </a:bodyPr>
          <a:lstStyle>
            <a:lvl1pPr marL="0" indent="0" algn="ctr">
              <a:lnSpc>
                <a:spcPct val="90000"/>
              </a:lnSpc>
              <a:buNone/>
              <a:defRPr lang="es-ES" altLang="zh-CN" sz="1400" b="0" kern="1200" dirty="0">
                <a:solidFill>
                  <a:schemeClr val="bg1"/>
                </a:solidFill>
                <a:latin typeface="+mn-lt"/>
                <a:ea typeface="+mj-ea"/>
                <a:cs typeface="+mn-cs"/>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89" name="Marcador de posición del contenido 47" descr="Haga clic en el icono para agregar una imagen">
            <a:extLst>
              <a:ext uri="{FF2B5EF4-FFF2-40B4-BE49-F238E27FC236}">
                <a16:creationId xmlns:a16="http://schemas.microsoft.com/office/drawing/2014/main" id="{042E6E66-3835-45DF-80D9-C4AFDF3401FF}"/>
              </a:ext>
            </a:extLst>
          </p:cNvPr>
          <p:cNvSpPr>
            <a:spLocks noGrp="1"/>
          </p:cNvSpPr>
          <p:nvPr>
            <p:ph type="body" sz="quarter" idx="40" hasCustomPrompt="1"/>
          </p:nvPr>
        </p:nvSpPr>
        <p:spPr>
          <a:xfrm>
            <a:off x="5107230" y="4469081"/>
            <a:ext cx="1877575" cy="506399"/>
          </a:xfrm>
          <a:prstGeom prst="rect">
            <a:avLst/>
          </a:prstGeom>
        </p:spPr>
        <p:txBody>
          <a:bodyPr rtlCol="0" anchor="b">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90" name="Marcador de posición del contenido 47">
            <a:extLst>
              <a:ext uri="{FF2B5EF4-FFF2-40B4-BE49-F238E27FC236}">
                <a16:creationId xmlns:a16="http://schemas.microsoft.com/office/drawing/2014/main" id="{A6E85C70-1784-4A0C-8897-EDE98D39BC01}"/>
              </a:ext>
            </a:extLst>
          </p:cNvPr>
          <p:cNvSpPr>
            <a:spLocks noGrp="1"/>
          </p:cNvSpPr>
          <p:nvPr>
            <p:ph type="body" sz="quarter" idx="41" hasCustomPrompt="1"/>
          </p:nvPr>
        </p:nvSpPr>
        <p:spPr>
          <a:xfrm>
            <a:off x="5107230" y="5051157"/>
            <a:ext cx="1877575" cy="506399"/>
          </a:xfrm>
          <a:prstGeom prst="rect">
            <a:avLst/>
          </a:prstGeom>
        </p:spPr>
        <p:txBody>
          <a:bodyPr rtlCol="0">
            <a:noAutofit/>
          </a:bodyPr>
          <a:lstStyle>
            <a:lvl1pPr marL="0" indent="0" algn="ctr">
              <a:lnSpc>
                <a:spcPct val="90000"/>
              </a:lnSpc>
              <a:spcBef>
                <a:spcPts val="0"/>
              </a:spcBef>
              <a:buNone/>
              <a:defRPr lang="es-ES" altLang="zh-CN" sz="1400" b="0" kern="1200" dirty="0">
                <a:solidFill>
                  <a:schemeClr val="bg1"/>
                </a:solidFill>
                <a:latin typeface="+mn-lt"/>
                <a:ea typeface="+mj-ea"/>
                <a:cs typeface="+mn-cs"/>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91" name="Marcador de posición del contenido 47" descr="Haga clic en el icono para agregar una imagen">
            <a:extLst>
              <a:ext uri="{FF2B5EF4-FFF2-40B4-BE49-F238E27FC236}">
                <a16:creationId xmlns:a16="http://schemas.microsoft.com/office/drawing/2014/main" id="{4CD55BC2-05D0-49CB-B0A5-C96ACB411B57}"/>
              </a:ext>
            </a:extLst>
          </p:cNvPr>
          <p:cNvSpPr>
            <a:spLocks noGrp="1"/>
          </p:cNvSpPr>
          <p:nvPr>
            <p:ph type="body" sz="quarter" idx="42" hasCustomPrompt="1"/>
          </p:nvPr>
        </p:nvSpPr>
        <p:spPr>
          <a:xfrm>
            <a:off x="7501941" y="4469081"/>
            <a:ext cx="1877575" cy="506399"/>
          </a:xfrm>
          <a:prstGeom prst="rect">
            <a:avLst/>
          </a:prstGeom>
        </p:spPr>
        <p:txBody>
          <a:bodyPr rtlCol="0" anchor="b">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92" name="Marcador de posición del contenido 47">
            <a:extLst>
              <a:ext uri="{FF2B5EF4-FFF2-40B4-BE49-F238E27FC236}">
                <a16:creationId xmlns:a16="http://schemas.microsoft.com/office/drawing/2014/main" id="{49DB7120-2F2C-4F89-AA8C-ABC4F3FF25F3}"/>
              </a:ext>
            </a:extLst>
          </p:cNvPr>
          <p:cNvSpPr>
            <a:spLocks noGrp="1"/>
          </p:cNvSpPr>
          <p:nvPr>
            <p:ph type="body" sz="quarter" idx="43" hasCustomPrompt="1"/>
          </p:nvPr>
        </p:nvSpPr>
        <p:spPr>
          <a:xfrm>
            <a:off x="7501941" y="5051157"/>
            <a:ext cx="1877575" cy="506399"/>
          </a:xfrm>
          <a:prstGeom prst="rect">
            <a:avLst/>
          </a:prstGeom>
        </p:spPr>
        <p:txBody>
          <a:bodyPr rtlCol="0">
            <a:noAutofit/>
          </a:bodyPr>
          <a:lstStyle>
            <a:lvl1pPr marL="0" indent="0" algn="ctr">
              <a:lnSpc>
                <a:spcPct val="90000"/>
              </a:lnSpc>
              <a:spcBef>
                <a:spcPts val="0"/>
              </a:spcBef>
              <a:buNone/>
              <a:defRPr lang="es-ES" altLang="zh-CN" sz="1400" b="0" kern="1200" dirty="0">
                <a:solidFill>
                  <a:schemeClr val="bg1"/>
                </a:solidFill>
                <a:latin typeface="+mn-lt"/>
                <a:ea typeface="+mj-ea"/>
                <a:cs typeface="+mn-cs"/>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93" name="Marcador de posición del contenido 47" descr="Haga clic en el icono para agregar una imagen">
            <a:extLst>
              <a:ext uri="{FF2B5EF4-FFF2-40B4-BE49-F238E27FC236}">
                <a16:creationId xmlns:a16="http://schemas.microsoft.com/office/drawing/2014/main" id="{AEB1F7BA-7D83-4C23-A72B-82DF9377E9C3}"/>
              </a:ext>
            </a:extLst>
          </p:cNvPr>
          <p:cNvSpPr>
            <a:spLocks noGrp="1"/>
          </p:cNvSpPr>
          <p:nvPr>
            <p:ph type="body" sz="quarter" idx="44" hasCustomPrompt="1"/>
          </p:nvPr>
        </p:nvSpPr>
        <p:spPr>
          <a:xfrm>
            <a:off x="8734718" y="2355643"/>
            <a:ext cx="1877575" cy="506399"/>
          </a:xfrm>
          <a:prstGeom prst="rect">
            <a:avLst/>
          </a:prstGeom>
        </p:spPr>
        <p:txBody>
          <a:bodyPr rtlCol="0" anchor="b">
            <a:noAutofit/>
          </a:bodyPr>
          <a:lstStyle>
            <a:lvl1pPr marL="0" indent="0" algn="ctr">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94" name="Marcador de posición del contenido 47">
            <a:extLst>
              <a:ext uri="{FF2B5EF4-FFF2-40B4-BE49-F238E27FC236}">
                <a16:creationId xmlns:a16="http://schemas.microsoft.com/office/drawing/2014/main" id="{7C32F3EB-1AC3-40E9-B66D-ADB19CC74F0F}"/>
              </a:ext>
            </a:extLst>
          </p:cNvPr>
          <p:cNvSpPr>
            <a:spLocks noGrp="1"/>
          </p:cNvSpPr>
          <p:nvPr>
            <p:ph type="body" sz="quarter" idx="45" hasCustomPrompt="1"/>
          </p:nvPr>
        </p:nvSpPr>
        <p:spPr>
          <a:xfrm>
            <a:off x="8734718" y="2937719"/>
            <a:ext cx="1877575" cy="506399"/>
          </a:xfrm>
          <a:prstGeom prst="rect">
            <a:avLst/>
          </a:prstGeom>
        </p:spPr>
        <p:txBody>
          <a:bodyPr rtlCol="0">
            <a:noAutofit/>
          </a:bodyPr>
          <a:lstStyle>
            <a:lvl1pPr marL="0" indent="0" algn="ctr">
              <a:lnSpc>
                <a:spcPct val="90000"/>
              </a:lnSpc>
              <a:spcBef>
                <a:spcPts val="0"/>
              </a:spcBef>
              <a:buNone/>
              <a:defRPr lang="es-ES" altLang="zh-CN" sz="1400" b="0" kern="1200" dirty="0">
                <a:solidFill>
                  <a:schemeClr val="bg1"/>
                </a:solidFill>
                <a:latin typeface="+mn-lt"/>
                <a:ea typeface="+mj-ea"/>
                <a:cs typeface="+mn-cs"/>
              </a:defRPr>
            </a:lvl1pPr>
            <a:lvl2pPr>
              <a:defRPr lang="es-ES" sz="1000"/>
            </a:lvl2pPr>
            <a:lvl3pPr>
              <a:defRPr lang="es-ES" sz="900"/>
            </a:lvl3pPr>
            <a:lvl4pPr>
              <a:defRPr lang="es-ES" sz="800"/>
            </a:lvl4pPr>
            <a:lvl5pPr>
              <a:defRPr lang="es-ES" sz="800"/>
            </a:lvl5pPr>
          </a:lstStyle>
          <a:p>
            <a:pPr marL="0" lvl="0" indent="0" algn="ctr" defTabSz="914400" rtl="0" eaLnBrk="1" latinLnBrk="0" hangingPunct="1">
              <a:lnSpc>
                <a:spcPct val="100000"/>
              </a:lnSpc>
              <a:spcBef>
                <a:spcPts val="1000"/>
              </a:spcBef>
              <a:buFont typeface="Arial" panose="020B0604020202020204" pitchFamily="34" charset="0"/>
              <a:buNone/>
            </a:pPr>
            <a:r>
              <a:rPr lang="es-ES"/>
              <a:t>Haga clic para modificar los estilos de texto del patrón </a:t>
            </a:r>
          </a:p>
        </p:txBody>
      </p:sp>
      <p:sp>
        <p:nvSpPr>
          <p:cNvPr id="2" name="Título 1">
            <a:extLst>
              <a:ext uri="{FF2B5EF4-FFF2-40B4-BE49-F238E27FC236}">
                <a16:creationId xmlns:a16="http://schemas.microsoft.com/office/drawing/2014/main" id="{667E7569-B8BF-39D0-D742-EF98B83E4E1D}"/>
              </a:ext>
            </a:extLst>
          </p:cNvPr>
          <p:cNvSpPr>
            <a:spLocks noGrp="1"/>
          </p:cNvSpPr>
          <p:nvPr>
            <p:ph type="title"/>
          </p:nvPr>
        </p:nvSpPr>
        <p:spPr>
          <a:xfrm>
            <a:off x="578914" y="726705"/>
            <a:ext cx="10515600" cy="1205058"/>
          </a:xfrm>
        </p:spPr>
        <p:txBody>
          <a:bodyPr rtlCol="0" anchor="t">
            <a:noAutofit/>
          </a:bodyPr>
          <a:lstStyle>
            <a:lvl1pPr algn="l">
              <a:defRPr lang="es-ES"/>
            </a:lvl1pPr>
          </a:lstStyle>
          <a:p>
            <a:pPr rtl="0"/>
            <a:r>
              <a:rPr lang="es-ES"/>
              <a:t>Haga clic para modificar el estilo de título del patrón</a:t>
            </a:r>
            <a:endParaRPr lang="es-ES" dirty="0"/>
          </a:p>
        </p:txBody>
      </p:sp>
      <p:sp>
        <p:nvSpPr>
          <p:cNvPr id="3" name="Marcador de pie de página 2">
            <a:extLst>
              <a:ext uri="{FF2B5EF4-FFF2-40B4-BE49-F238E27FC236}">
                <a16:creationId xmlns:a16="http://schemas.microsoft.com/office/drawing/2014/main" id="{9FC159C7-D006-5B5F-1FEA-689C432B8C8C}"/>
              </a:ext>
            </a:extLst>
          </p:cNvPr>
          <p:cNvSpPr>
            <a:spLocks noGrp="1"/>
          </p:cNvSpPr>
          <p:nvPr>
            <p:ph type="ftr" sz="quarter" idx="46"/>
          </p:nvPr>
        </p:nvSpPr>
        <p:spPr/>
        <p:txBody>
          <a:bodyPr rtlCol="0">
            <a:noAutofit/>
          </a:bodyPr>
          <a:lstStyle>
            <a:defPPr>
              <a:defRPr lang="es-ES"/>
            </a:defPPr>
          </a:lstStyle>
          <a:p>
            <a:pPr rtl="0"/>
            <a:r>
              <a:rPr lang="es-ES" noProof="0"/>
              <a:t>Título de la presentación</a:t>
            </a:r>
          </a:p>
        </p:txBody>
      </p:sp>
      <p:sp>
        <p:nvSpPr>
          <p:cNvPr id="4" name="Marcador de número de diapositiva 3">
            <a:extLst>
              <a:ext uri="{FF2B5EF4-FFF2-40B4-BE49-F238E27FC236}">
                <a16:creationId xmlns:a16="http://schemas.microsoft.com/office/drawing/2014/main" id="{4F0EBABD-E264-2C96-1139-289A712F35B7}"/>
              </a:ext>
            </a:extLst>
          </p:cNvPr>
          <p:cNvSpPr>
            <a:spLocks noGrp="1"/>
          </p:cNvSpPr>
          <p:nvPr>
            <p:ph type="sldNum" sz="quarter" idx="47"/>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3590880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os contenido">
    <p:spTree>
      <p:nvGrpSpPr>
        <p:cNvPr id="1" name=""/>
        <p:cNvGrpSpPr/>
        <p:nvPr/>
      </p:nvGrpSpPr>
      <p:grpSpPr>
        <a:xfrm>
          <a:off x="0" y="0"/>
          <a:ext cx="0" cy="0"/>
          <a:chOff x="0" y="0"/>
          <a:chExt cx="0" cy="0"/>
        </a:xfrm>
      </p:grpSpPr>
      <p:sp>
        <p:nvSpPr>
          <p:cNvPr id="4" name="Rectángulo 13">
            <a:extLst>
              <a:ext uri="{FF2B5EF4-FFF2-40B4-BE49-F238E27FC236}">
                <a16:creationId xmlns:a16="http://schemas.microsoft.com/office/drawing/2014/main" id="{12BFFCE7-C68B-4904-8795-9589C3F38FD4}"/>
              </a:ext>
            </a:extLst>
          </p:cNvPr>
          <p:cNvSpPr/>
          <p:nvPr userDrawn="1"/>
        </p:nvSpPr>
        <p:spPr>
          <a:xfrm>
            <a:off x="636161" y="5854024"/>
            <a:ext cx="2330137" cy="708120"/>
          </a:xfrm>
          <a:prstGeom prst="rect">
            <a:avLst/>
          </a:prstGeom>
          <a:solidFill>
            <a:srgbClr val="0F26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7" name="Forma libre: Forma 19">
            <a:extLst>
              <a:ext uri="{FF2B5EF4-FFF2-40B4-BE49-F238E27FC236}">
                <a16:creationId xmlns:a16="http://schemas.microsoft.com/office/drawing/2014/main" id="{F38B75F8-75D4-4B41-B7C7-433032DD0A6F}"/>
              </a:ext>
            </a:extLst>
          </p:cNvPr>
          <p:cNvSpPr/>
          <p:nvPr userDrawn="1"/>
        </p:nvSpPr>
        <p:spPr>
          <a:xfrm flipH="1">
            <a:off x="769290" y="491100"/>
            <a:ext cx="1886361" cy="221318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8" name="Forma libre: Forma 24">
            <a:extLst>
              <a:ext uri="{FF2B5EF4-FFF2-40B4-BE49-F238E27FC236}">
                <a16:creationId xmlns:a16="http://schemas.microsoft.com/office/drawing/2014/main" id="{671D1224-EDDC-4900-92DC-13608D44C524}"/>
              </a:ext>
            </a:extLst>
          </p:cNvPr>
          <p:cNvSpPr/>
          <p:nvPr userDrawn="1"/>
        </p:nvSpPr>
        <p:spPr>
          <a:xfrm flipH="1">
            <a:off x="783145" y="4057904"/>
            <a:ext cx="1886359" cy="221318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noProof="0" dirty="0"/>
          </a:p>
        </p:txBody>
      </p:sp>
      <p:sp>
        <p:nvSpPr>
          <p:cNvPr id="15" name="Forma libre 14">
            <a:extLst>
              <a:ext uri="{FF2B5EF4-FFF2-40B4-BE49-F238E27FC236}">
                <a16:creationId xmlns:a16="http://schemas.microsoft.com/office/drawing/2014/main" id="{635A9E44-4E60-1AD1-0B85-72422683B48A}"/>
              </a:ext>
            </a:extLst>
          </p:cNvPr>
          <p:cNvSpPr/>
          <p:nvPr userDrawn="1"/>
        </p:nvSpPr>
        <p:spPr>
          <a:xfrm flipH="1">
            <a:off x="0" y="3709992"/>
            <a:ext cx="1157948" cy="1502830"/>
          </a:xfrm>
          <a:custGeom>
            <a:avLst/>
            <a:gdLst>
              <a:gd name="connsiteX0" fmla="*/ 638572 w 1157948"/>
              <a:gd name="connsiteY0" fmla="*/ 0 h 1502830"/>
              <a:gd name="connsiteX1" fmla="*/ 0 w 1157948"/>
              <a:gd name="connsiteY1" fmla="*/ 378385 h 1502830"/>
              <a:gd name="connsiteX2" fmla="*/ 0 w 1157948"/>
              <a:gd name="connsiteY2" fmla="*/ 1129800 h 1502830"/>
              <a:gd name="connsiteX3" fmla="*/ 640317 w 1157948"/>
              <a:gd name="connsiteY3" fmla="*/ 1502830 h 1502830"/>
              <a:gd name="connsiteX4" fmla="*/ 1157948 w 1157948"/>
              <a:gd name="connsiteY4" fmla="*/ 1200968 h 1502830"/>
              <a:gd name="connsiteX5" fmla="*/ 1157948 w 1157948"/>
              <a:gd name="connsiteY5" fmla="*/ 304639 h 1502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948" h="1502830">
                <a:moveTo>
                  <a:pt x="638572" y="0"/>
                </a:moveTo>
                <a:lnTo>
                  <a:pt x="0" y="378385"/>
                </a:lnTo>
                <a:lnTo>
                  <a:pt x="0" y="1129800"/>
                </a:lnTo>
                <a:lnTo>
                  <a:pt x="640317" y="1502830"/>
                </a:lnTo>
                <a:lnTo>
                  <a:pt x="1157948" y="1200968"/>
                </a:lnTo>
                <a:lnTo>
                  <a:pt x="1157948" y="304639"/>
                </a:lnTo>
                <a:close/>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noProof="0" dirty="0"/>
          </a:p>
        </p:txBody>
      </p:sp>
      <p:sp>
        <p:nvSpPr>
          <p:cNvPr id="21" name="Subtítulo 47" descr="Haga clic en el icono para agregar una imagen">
            <a:extLst>
              <a:ext uri="{FF2B5EF4-FFF2-40B4-BE49-F238E27FC236}">
                <a16:creationId xmlns:a16="http://schemas.microsoft.com/office/drawing/2014/main" id="{0C7786BA-5E56-47AA-AE47-4EC07A0D4FA1}"/>
              </a:ext>
            </a:extLst>
          </p:cNvPr>
          <p:cNvSpPr>
            <a:spLocks noGrp="1"/>
          </p:cNvSpPr>
          <p:nvPr>
            <p:ph type="body" sz="quarter" idx="27" hasCustomPrompt="1"/>
          </p:nvPr>
        </p:nvSpPr>
        <p:spPr>
          <a:xfrm>
            <a:off x="4550705" y="3625598"/>
            <a:ext cx="2653545" cy="587964"/>
          </a:xfrm>
          <a:prstGeom prst="rect">
            <a:avLst/>
          </a:prstGeom>
        </p:spPr>
        <p:txBody>
          <a:bodyPr rtlCol="0" anchor="b">
            <a:noAutofit/>
          </a:bodyPr>
          <a:lstStyle>
            <a:lvl1pPr marL="0" indent="0" algn="l">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23" name="Marcador de posición del contenido 47">
            <a:extLst>
              <a:ext uri="{FF2B5EF4-FFF2-40B4-BE49-F238E27FC236}">
                <a16:creationId xmlns:a16="http://schemas.microsoft.com/office/drawing/2014/main" id="{880214CF-87DD-476A-9B2E-A58DB313A61A}"/>
              </a:ext>
            </a:extLst>
          </p:cNvPr>
          <p:cNvSpPr>
            <a:spLocks noGrp="1"/>
          </p:cNvSpPr>
          <p:nvPr>
            <p:ph type="body" sz="quarter" idx="28" hasCustomPrompt="1"/>
          </p:nvPr>
        </p:nvSpPr>
        <p:spPr>
          <a:xfrm>
            <a:off x="4550705" y="4246516"/>
            <a:ext cx="2653545" cy="1727103"/>
          </a:xfrm>
          <a:prstGeom prst="rect">
            <a:avLst/>
          </a:prstGeom>
        </p:spPr>
        <p:txBody>
          <a:bodyPr rtlCol="0">
            <a:noAutofit/>
          </a:bodyPr>
          <a:lstStyle>
            <a:lvl1pPr marL="0" indent="0" algn="l">
              <a:lnSpc>
                <a:spcPct val="100000"/>
              </a:lnSpc>
              <a:spcBef>
                <a:spcPts val="0"/>
              </a:spcBef>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noProof="0"/>
              <a:t>Haga clic para modificar los estilos de texto del patrón </a:t>
            </a:r>
          </a:p>
        </p:txBody>
      </p:sp>
      <p:sp>
        <p:nvSpPr>
          <p:cNvPr id="37" name="Marcador de posición de imagen">
            <a:extLst>
              <a:ext uri="{FF2B5EF4-FFF2-40B4-BE49-F238E27FC236}">
                <a16:creationId xmlns:a16="http://schemas.microsoft.com/office/drawing/2014/main" id="{264CF63C-079E-41AA-AA9A-762A765E699F}"/>
              </a:ext>
            </a:extLst>
          </p:cNvPr>
          <p:cNvSpPr>
            <a:spLocks noGrp="1"/>
          </p:cNvSpPr>
          <p:nvPr>
            <p:ph type="pic" sz="quarter" idx="51"/>
          </p:nvPr>
        </p:nvSpPr>
        <p:spPr>
          <a:xfrm>
            <a:off x="1788170" y="2296125"/>
            <a:ext cx="1886360" cy="2144668"/>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rtlCol="0" anchor="ctr">
            <a:noAutofit/>
          </a:bodyPr>
          <a:lstStyle>
            <a:lvl1pPr marL="0" indent="0" algn="ctr">
              <a:buNone/>
              <a:defRPr lang="es-ES" sz="1000">
                <a:solidFill>
                  <a:schemeClr val="tx1"/>
                </a:solidFill>
              </a:defRPr>
            </a:lvl1pPr>
          </a:lstStyle>
          <a:p>
            <a:pPr rtl="0"/>
            <a:r>
              <a:rPr lang="es-ES" noProof="0"/>
              <a:t>Haga clic en el icono para agregar una imagen</a:t>
            </a:r>
          </a:p>
        </p:txBody>
      </p:sp>
      <p:sp>
        <p:nvSpPr>
          <p:cNvPr id="17" name="Título 1">
            <a:extLst>
              <a:ext uri="{FF2B5EF4-FFF2-40B4-BE49-F238E27FC236}">
                <a16:creationId xmlns:a16="http://schemas.microsoft.com/office/drawing/2014/main" id="{D041C638-CBB8-1159-9AF8-B5D14CC7BE0F}"/>
              </a:ext>
            </a:extLst>
          </p:cNvPr>
          <p:cNvSpPr>
            <a:spLocks noGrp="1"/>
          </p:cNvSpPr>
          <p:nvPr>
            <p:ph type="title"/>
          </p:nvPr>
        </p:nvSpPr>
        <p:spPr>
          <a:xfrm>
            <a:off x="4550704" y="1690878"/>
            <a:ext cx="6599429" cy="1325563"/>
          </a:xfrm>
        </p:spPr>
        <p:txBody>
          <a:bodyPr rtlCol="0" anchor="b">
            <a:noAutofit/>
          </a:bodyPr>
          <a:lstStyle>
            <a:defPPr>
              <a:defRPr lang="es-ES"/>
            </a:defPPr>
          </a:lstStyle>
          <a:p>
            <a:pPr rtl="0"/>
            <a:r>
              <a:rPr lang="es-ES" noProof="0"/>
              <a:t>Haga clic para modificar el estilo de título del patrón</a:t>
            </a:r>
          </a:p>
        </p:txBody>
      </p:sp>
      <p:sp>
        <p:nvSpPr>
          <p:cNvPr id="18" name="Subtítulo 47" descr="Haga clic en el icono para agregar una imagen">
            <a:extLst>
              <a:ext uri="{FF2B5EF4-FFF2-40B4-BE49-F238E27FC236}">
                <a16:creationId xmlns:a16="http://schemas.microsoft.com/office/drawing/2014/main" id="{3C2C4001-E56F-4174-01AA-4630360BFF48}"/>
              </a:ext>
            </a:extLst>
          </p:cNvPr>
          <p:cNvSpPr>
            <a:spLocks noGrp="1"/>
          </p:cNvSpPr>
          <p:nvPr>
            <p:ph type="body" sz="quarter" idx="52" hasCustomPrompt="1"/>
          </p:nvPr>
        </p:nvSpPr>
        <p:spPr>
          <a:xfrm>
            <a:off x="7811506" y="3625598"/>
            <a:ext cx="2653545" cy="587964"/>
          </a:xfrm>
          <a:prstGeom prst="rect">
            <a:avLst/>
          </a:prstGeom>
        </p:spPr>
        <p:txBody>
          <a:bodyPr rtlCol="0" anchor="b">
            <a:noAutofit/>
          </a:bodyPr>
          <a:lstStyle>
            <a:lvl1pPr marL="0" indent="0" algn="l">
              <a:lnSpc>
                <a:spcPct val="100000"/>
              </a:lnSpc>
              <a:buNone/>
              <a:defRPr lang="es-ES" sz="1800" b="1">
                <a:solidFill>
                  <a:schemeClr val="bg1"/>
                </a:solidFill>
              </a:defRPr>
            </a:lvl1pPr>
            <a:lvl2pPr>
              <a:defRPr lang="es-ES" sz="1000"/>
            </a:lvl2pPr>
            <a:lvl3pPr>
              <a:defRPr lang="es-ES" sz="900"/>
            </a:lvl3pPr>
            <a:lvl4pPr>
              <a:defRPr lang="es-ES" sz="800"/>
            </a:lvl4pPr>
            <a:lvl5pPr>
              <a:defRPr lang="es-ES" sz="800"/>
            </a:lvl5pPr>
          </a:lstStyle>
          <a:p>
            <a:pPr lvl="0" rtl="0"/>
            <a:r>
              <a:rPr lang="es-ES" noProof="0"/>
              <a:t>Haga clic para modificar el estilo de título del patrón </a:t>
            </a:r>
          </a:p>
        </p:txBody>
      </p:sp>
      <p:sp>
        <p:nvSpPr>
          <p:cNvPr id="20" name="Marcador de posición del contenido 47">
            <a:extLst>
              <a:ext uri="{FF2B5EF4-FFF2-40B4-BE49-F238E27FC236}">
                <a16:creationId xmlns:a16="http://schemas.microsoft.com/office/drawing/2014/main" id="{02DFC856-C546-62E9-220F-7A668D349056}"/>
              </a:ext>
            </a:extLst>
          </p:cNvPr>
          <p:cNvSpPr>
            <a:spLocks noGrp="1"/>
          </p:cNvSpPr>
          <p:nvPr>
            <p:ph type="body" sz="quarter" idx="53" hasCustomPrompt="1"/>
          </p:nvPr>
        </p:nvSpPr>
        <p:spPr>
          <a:xfrm>
            <a:off x="7811506" y="4246516"/>
            <a:ext cx="2653545" cy="1727103"/>
          </a:xfrm>
          <a:prstGeom prst="rect">
            <a:avLst/>
          </a:prstGeom>
        </p:spPr>
        <p:txBody>
          <a:bodyPr rtlCol="0">
            <a:noAutofit/>
          </a:bodyPr>
          <a:lstStyle>
            <a:lvl1pPr marL="0" indent="0" algn="l">
              <a:lnSpc>
                <a:spcPct val="100000"/>
              </a:lnSpc>
              <a:spcBef>
                <a:spcPts val="0"/>
              </a:spcBef>
              <a:buNone/>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noProof="0"/>
              <a:t>Haga clic para modificar los estilos de texto del patrón </a:t>
            </a:r>
          </a:p>
        </p:txBody>
      </p:sp>
      <p:sp>
        <p:nvSpPr>
          <p:cNvPr id="6" name="Marcador de número de diapositiva 5">
            <a:extLst>
              <a:ext uri="{FF2B5EF4-FFF2-40B4-BE49-F238E27FC236}">
                <a16:creationId xmlns:a16="http://schemas.microsoft.com/office/drawing/2014/main" id="{F507335A-F59E-2A6C-D2D6-F10391DA8D69}"/>
              </a:ext>
            </a:extLst>
          </p:cNvPr>
          <p:cNvSpPr>
            <a:spLocks noGrp="1"/>
          </p:cNvSpPr>
          <p:nvPr>
            <p:ph type="sldNum" sz="quarter" idx="55"/>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3613646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es contenidos">
    <p:spTree>
      <p:nvGrpSpPr>
        <p:cNvPr id="1" name=""/>
        <p:cNvGrpSpPr/>
        <p:nvPr/>
      </p:nvGrpSpPr>
      <p:grpSpPr>
        <a:xfrm>
          <a:off x="0" y="0"/>
          <a:ext cx="0" cy="0"/>
          <a:chOff x="0" y="0"/>
          <a:chExt cx="0" cy="0"/>
        </a:xfrm>
      </p:grpSpPr>
      <p:sp>
        <p:nvSpPr>
          <p:cNvPr id="15" name="Forma libre 14">
            <a:extLst>
              <a:ext uri="{FF2B5EF4-FFF2-40B4-BE49-F238E27FC236}">
                <a16:creationId xmlns:a16="http://schemas.microsoft.com/office/drawing/2014/main" id="{F946AB17-3782-8412-C51A-DE10A0637453}"/>
              </a:ext>
            </a:extLst>
          </p:cNvPr>
          <p:cNvSpPr/>
          <p:nvPr userDrawn="1"/>
        </p:nvSpPr>
        <p:spPr>
          <a:xfrm>
            <a:off x="0" y="2860787"/>
            <a:ext cx="2361029" cy="3676532"/>
          </a:xfrm>
          <a:custGeom>
            <a:avLst/>
            <a:gdLst>
              <a:gd name="connsiteX0" fmla="*/ 773997 w 2361029"/>
              <a:gd name="connsiteY0" fmla="*/ 0 h 3676532"/>
              <a:gd name="connsiteX1" fmla="*/ 2361029 w 2361029"/>
              <a:gd name="connsiteY1" fmla="*/ 925683 h 3676532"/>
              <a:gd name="connsiteX2" fmla="*/ 2361029 w 2361029"/>
              <a:gd name="connsiteY2" fmla="*/ 2763949 h 3676532"/>
              <a:gd name="connsiteX3" fmla="*/ 769661 w 2361029"/>
              <a:gd name="connsiteY3" fmla="*/ 3676532 h 3676532"/>
              <a:gd name="connsiteX4" fmla="*/ 0 w 2361029"/>
              <a:gd name="connsiteY4" fmla="*/ 3234717 h 3676532"/>
              <a:gd name="connsiteX5" fmla="*/ 0 w 2361029"/>
              <a:gd name="connsiteY5" fmla="*/ 446885 h 3676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1029" h="3676532">
                <a:moveTo>
                  <a:pt x="773997" y="0"/>
                </a:moveTo>
                <a:lnTo>
                  <a:pt x="2361029" y="925683"/>
                </a:lnTo>
                <a:lnTo>
                  <a:pt x="2361029" y="2763949"/>
                </a:lnTo>
                <a:lnTo>
                  <a:pt x="769661" y="3676532"/>
                </a:lnTo>
                <a:lnTo>
                  <a:pt x="0" y="3234717"/>
                </a:lnTo>
                <a:lnTo>
                  <a:pt x="0" y="446885"/>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16" name="Forma libre 15">
            <a:extLst>
              <a:ext uri="{FF2B5EF4-FFF2-40B4-BE49-F238E27FC236}">
                <a16:creationId xmlns:a16="http://schemas.microsoft.com/office/drawing/2014/main" id="{2BA5A58B-9440-7DAB-E7D7-3143B049FBAC}"/>
              </a:ext>
            </a:extLst>
          </p:cNvPr>
          <p:cNvSpPr/>
          <p:nvPr userDrawn="1"/>
        </p:nvSpPr>
        <p:spPr>
          <a:xfrm flipH="1">
            <a:off x="1014233" y="5253270"/>
            <a:ext cx="1710765" cy="1593273"/>
          </a:xfrm>
          <a:custGeom>
            <a:avLst/>
            <a:gdLst>
              <a:gd name="connsiteX0" fmla="*/ 852873 w 1710765"/>
              <a:gd name="connsiteY0" fmla="*/ 0 h 1593273"/>
              <a:gd name="connsiteX1" fmla="*/ 0 w 1710765"/>
              <a:gd name="connsiteY1" fmla="*/ 494134 h 1593273"/>
              <a:gd name="connsiteX2" fmla="*/ 0 w 1710765"/>
              <a:gd name="connsiteY2" fmla="*/ 1475410 h 1593273"/>
              <a:gd name="connsiteX3" fmla="*/ 206916 w 1710765"/>
              <a:gd name="connsiteY3" fmla="*/ 1593273 h 1593273"/>
              <a:gd name="connsiteX4" fmla="*/ 1502835 w 1710765"/>
              <a:gd name="connsiteY4" fmla="*/ 1593273 h 1593273"/>
              <a:gd name="connsiteX5" fmla="*/ 1709418 w 1710765"/>
              <a:gd name="connsiteY5" fmla="*/ 1475480 h 1593273"/>
              <a:gd name="connsiteX6" fmla="*/ 1710407 w 1710765"/>
              <a:gd name="connsiteY6" fmla="*/ 491803 h 159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0765" h="1593273">
                <a:moveTo>
                  <a:pt x="852873" y="0"/>
                </a:moveTo>
                <a:lnTo>
                  <a:pt x="0" y="494134"/>
                </a:lnTo>
                <a:lnTo>
                  <a:pt x="0" y="1475410"/>
                </a:lnTo>
                <a:lnTo>
                  <a:pt x="206916" y="1593273"/>
                </a:lnTo>
                <a:lnTo>
                  <a:pt x="1502835" y="1593273"/>
                </a:lnTo>
                <a:lnTo>
                  <a:pt x="1709418" y="1475480"/>
                </a:lnTo>
                <a:cubicBezTo>
                  <a:pt x="1707864" y="1146834"/>
                  <a:pt x="1711961" y="820449"/>
                  <a:pt x="1710407" y="491803"/>
                </a:cubicBezTo>
                <a:close/>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22" name="Marcador de contenido 47" descr="Haga clic en el icono para agregar una imagen">
            <a:extLst>
              <a:ext uri="{FF2B5EF4-FFF2-40B4-BE49-F238E27FC236}">
                <a16:creationId xmlns:a16="http://schemas.microsoft.com/office/drawing/2014/main" id="{95ADF367-2619-4E00-AB82-8FFF41D0E5C2}"/>
              </a:ext>
            </a:extLst>
          </p:cNvPr>
          <p:cNvSpPr>
            <a:spLocks noGrp="1"/>
          </p:cNvSpPr>
          <p:nvPr>
            <p:ph type="body" sz="quarter" idx="27" hasCustomPrompt="1"/>
          </p:nvPr>
        </p:nvSpPr>
        <p:spPr>
          <a:xfrm>
            <a:off x="5271609" y="1025236"/>
            <a:ext cx="5162709" cy="420683"/>
          </a:xfrm>
          <a:prstGeom prst="rect">
            <a:avLst/>
          </a:prstGeom>
        </p:spPr>
        <p:txBody>
          <a:bodyPr rtlCol="0" anchor="b">
            <a:noAutofit/>
          </a:bodyPr>
          <a:lstStyle>
            <a:lvl1pPr marL="0" indent="0" algn="l">
              <a:lnSpc>
                <a:spcPct val="100000"/>
              </a:lnSpc>
              <a:buNone/>
              <a:defRPr lang="es-ES" sz="1800" b="1" i="0">
                <a:solidFill>
                  <a:schemeClr val="bg1"/>
                </a:solidFill>
                <a:latin typeface="+mn-lt"/>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3" name="Marcador de contenido 47">
            <a:extLst>
              <a:ext uri="{FF2B5EF4-FFF2-40B4-BE49-F238E27FC236}">
                <a16:creationId xmlns:a16="http://schemas.microsoft.com/office/drawing/2014/main" id="{8CEB04CE-793E-47B4-8D80-9B82864F2CDF}"/>
              </a:ext>
            </a:extLst>
          </p:cNvPr>
          <p:cNvSpPr>
            <a:spLocks noGrp="1"/>
          </p:cNvSpPr>
          <p:nvPr>
            <p:ph type="body" sz="quarter" idx="28" hasCustomPrompt="1"/>
          </p:nvPr>
        </p:nvSpPr>
        <p:spPr>
          <a:xfrm>
            <a:off x="5271608" y="1469069"/>
            <a:ext cx="5162709" cy="1506166"/>
          </a:xfrm>
          <a:prstGeom prst="rect">
            <a:avLst/>
          </a:prstGeom>
        </p:spPr>
        <p:txBody>
          <a:bodyPr rtlCol="0">
            <a:noAutofit/>
          </a:bodyPr>
          <a:lstStyle>
            <a:lvl1pPr marL="228600" indent="-228600" algn="l">
              <a:lnSpc>
                <a:spcPct val="100000"/>
              </a:lnSpc>
              <a:spcBef>
                <a:spcPts val="0"/>
              </a:spcBef>
              <a:spcAft>
                <a:spcPts val="600"/>
              </a:spcAft>
              <a:buFont typeface="Arial" panose="020B0604020202020204" pitchFamily="34" charset="0"/>
              <a:buChar char="•"/>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4" name="Marcador de contenido 47" descr="Haga clic en el icono para agregar una imagen">
            <a:extLst>
              <a:ext uri="{FF2B5EF4-FFF2-40B4-BE49-F238E27FC236}">
                <a16:creationId xmlns:a16="http://schemas.microsoft.com/office/drawing/2014/main" id="{067BF8FD-2643-4122-BE3E-63F413244ECB}"/>
              </a:ext>
            </a:extLst>
          </p:cNvPr>
          <p:cNvSpPr>
            <a:spLocks noGrp="1"/>
          </p:cNvSpPr>
          <p:nvPr>
            <p:ph type="body" sz="quarter" idx="29" hasCustomPrompt="1"/>
          </p:nvPr>
        </p:nvSpPr>
        <p:spPr>
          <a:xfrm>
            <a:off x="5271609" y="2984685"/>
            <a:ext cx="5162709" cy="420683"/>
          </a:xfrm>
          <a:prstGeom prst="rect">
            <a:avLst/>
          </a:prstGeom>
        </p:spPr>
        <p:txBody>
          <a:bodyPr rtlCol="0" anchor="b">
            <a:noAutofit/>
          </a:bodyPr>
          <a:lstStyle>
            <a:lvl1pPr marL="0" indent="0" algn="l">
              <a:lnSpc>
                <a:spcPct val="100000"/>
              </a:lnSpc>
              <a:buNone/>
              <a:defRPr lang="es-ES" sz="1800" b="1" i="0">
                <a:solidFill>
                  <a:schemeClr val="bg1"/>
                </a:solidFill>
                <a:latin typeface="+mn-lt"/>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6" name="Marcador de contenido 47" descr="Haga clic en el icono para agregar una imagen">
            <a:extLst>
              <a:ext uri="{FF2B5EF4-FFF2-40B4-BE49-F238E27FC236}">
                <a16:creationId xmlns:a16="http://schemas.microsoft.com/office/drawing/2014/main" id="{02260D10-FEA1-48A7-B544-FAEEAECF5DE2}"/>
              </a:ext>
            </a:extLst>
          </p:cNvPr>
          <p:cNvSpPr>
            <a:spLocks noGrp="1"/>
          </p:cNvSpPr>
          <p:nvPr>
            <p:ph type="body" sz="quarter" idx="31" hasCustomPrompt="1"/>
          </p:nvPr>
        </p:nvSpPr>
        <p:spPr>
          <a:xfrm>
            <a:off x="5271607" y="4597473"/>
            <a:ext cx="5162709" cy="421399"/>
          </a:xfrm>
          <a:prstGeom prst="rect">
            <a:avLst/>
          </a:prstGeom>
        </p:spPr>
        <p:txBody>
          <a:bodyPr rtlCol="0" anchor="b">
            <a:noAutofit/>
          </a:bodyPr>
          <a:lstStyle>
            <a:lvl1pPr marL="0" indent="0" algn="l">
              <a:lnSpc>
                <a:spcPct val="100000"/>
              </a:lnSpc>
              <a:buNone/>
              <a:defRPr lang="es-ES" sz="1800" b="1" i="0">
                <a:solidFill>
                  <a:schemeClr val="bg1"/>
                </a:solidFill>
                <a:latin typeface="+mn-lt"/>
                <a:cs typeface="Posterama" panose="020B0504020200020000" pitchFamily="34" charset="0"/>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0" name="Marcador de contenido 47">
            <a:extLst>
              <a:ext uri="{FF2B5EF4-FFF2-40B4-BE49-F238E27FC236}">
                <a16:creationId xmlns:a16="http://schemas.microsoft.com/office/drawing/2014/main" id="{64584B30-8BCF-4D75-8A6C-FD82347CC7B6}"/>
              </a:ext>
            </a:extLst>
          </p:cNvPr>
          <p:cNvSpPr>
            <a:spLocks noGrp="1"/>
          </p:cNvSpPr>
          <p:nvPr>
            <p:ph type="body" sz="quarter" idx="34" hasCustomPrompt="1"/>
          </p:nvPr>
        </p:nvSpPr>
        <p:spPr>
          <a:xfrm>
            <a:off x="5271608" y="3419684"/>
            <a:ext cx="5162709" cy="1177789"/>
          </a:xfrm>
          <a:prstGeom prst="rect">
            <a:avLst/>
          </a:prstGeom>
        </p:spPr>
        <p:txBody>
          <a:bodyPr rtlCol="0">
            <a:noAutofit/>
          </a:bodyPr>
          <a:lstStyle>
            <a:lvl1pPr marL="228600" indent="-228600" algn="l">
              <a:lnSpc>
                <a:spcPct val="100000"/>
              </a:lnSpc>
              <a:spcBef>
                <a:spcPts val="0"/>
              </a:spcBef>
              <a:spcAft>
                <a:spcPts val="600"/>
              </a:spcAft>
              <a:buFont typeface="Arial" panose="020B0604020202020204" pitchFamily="34" charset="0"/>
              <a:buChar char="•"/>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8" name="Marcador de contenido 47">
            <a:extLst>
              <a:ext uri="{FF2B5EF4-FFF2-40B4-BE49-F238E27FC236}">
                <a16:creationId xmlns:a16="http://schemas.microsoft.com/office/drawing/2014/main" id="{A4A25056-27FA-4039-ACFA-6624F778712A}"/>
              </a:ext>
            </a:extLst>
          </p:cNvPr>
          <p:cNvSpPr>
            <a:spLocks noGrp="1"/>
          </p:cNvSpPr>
          <p:nvPr>
            <p:ph type="body" sz="quarter" idx="35" hasCustomPrompt="1"/>
          </p:nvPr>
        </p:nvSpPr>
        <p:spPr>
          <a:xfrm>
            <a:off x="5271608" y="5041922"/>
            <a:ext cx="5162709" cy="1635938"/>
          </a:xfrm>
          <a:prstGeom prst="rect">
            <a:avLst/>
          </a:prstGeom>
        </p:spPr>
        <p:txBody>
          <a:bodyPr rtlCol="0">
            <a:noAutofit/>
          </a:bodyPr>
          <a:lstStyle>
            <a:lvl1pPr marL="228600" indent="-228600" algn="l">
              <a:lnSpc>
                <a:spcPct val="100000"/>
              </a:lnSpc>
              <a:spcBef>
                <a:spcPts val="0"/>
              </a:spcBef>
              <a:spcAft>
                <a:spcPts val="600"/>
              </a:spcAft>
              <a:buFont typeface="Arial" panose="020B0604020202020204" pitchFamily="34" charset="0"/>
              <a:buChar char="•"/>
              <a:defRPr lang="es-ES" sz="14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27" name="Forma libre: Forma 24">
            <a:extLst>
              <a:ext uri="{FF2B5EF4-FFF2-40B4-BE49-F238E27FC236}">
                <a16:creationId xmlns:a16="http://schemas.microsoft.com/office/drawing/2014/main" id="{A23F9759-CF52-CE45-5E22-9678534685A7}"/>
              </a:ext>
            </a:extLst>
          </p:cNvPr>
          <p:cNvSpPr/>
          <p:nvPr userDrawn="1"/>
        </p:nvSpPr>
        <p:spPr>
          <a:xfrm flipH="1">
            <a:off x="2631891" y="4699053"/>
            <a:ext cx="668814" cy="784693"/>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6" name="Título 5">
            <a:extLst>
              <a:ext uri="{FF2B5EF4-FFF2-40B4-BE49-F238E27FC236}">
                <a16:creationId xmlns:a16="http://schemas.microsoft.com/office/drawing/2014/main" id="{5D84FCC1-368D-680C-31AA-597C3AAF4232}"/>
              </a:ext>
            </a:extLst>
          </p:cNvPr>
          <p:cNvSpPr>
            <a:spLocks noGrp="1"/>
          </p:cNvSpPr>
          <p:nvPr>
            <p:ph type="title"/>
          </p:nvPr>
        </p:nvSpPr>
        <p:spPr>
          <a:xfrm>
            <a:off x="502665" y="707105"/>
            <a:ext cx="3994173" cy="2277580"/>
          </a:xfrm>
        </p:spPr>
        <p:txBody>
          <a:bodyPr rtlCol="0" anchor="t">
            <a:noAutofit/>
          </a:bodyPr>
          <a:lstStyle>
            <a:defPPr>
              <a:defRPr lang="es-ES"/>
            </a:defPPr>
          </a:lstStyle>
          <a:p>
            <a:pPr rtl="0"/>
            <a:r>
              <a:rPr lang="es-ES"/>
              <a:t>Haga clic para modificar el estilo de título del patrón</a:t>
            </a:r>
            <a:endParaRPr lang="es-ES" dirty="0"/>
          </a:p>
        </p:txBody>
      </p:sp>
      <p:sp>
        <p:nvSpPr>
          <p:cNvPr id="18" name="Marcador de posición de imagen 2">
            <a:extLst>
              <a:ext uri="{FF2B5EF4-FFF2-40B4-BE49-F238E27FC236}">
                <a16:creationId xmlns:a16="http://schemas.microsoft.com/office/drawing/2014/main" id="{E53E8C9F-CD73-30CD-1F24-20F2E6149D58}"/>
              </a:ext>
            </a:extLst>
          </p:cNvPr>
          <p:cNvSpPr>
            <a:spLocks noGrp="1"/>
          </p:cNvSpPr>
          <p:nvPr>
            <p:ph type="pic" sz="quarter" idx="36"/>
          </p:nvPr>
        </p:nvSpPr>
        <p:spPr>
          <a:xfrm>
            <a:off x="4734172" y="1141669"/>
            <a:ext cx="507778" cy="565882"/>
          </a:xfrm>
        </p:spPr>
        <p:txBody>
          <a:bodyPr lIns="0" rIns="0" rtlCol="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s-ES" sz="800">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lang="es-ES"/>
            </a:pPr>
            <a:r>
              <a:rPr lang="es-ES"/>
              <a:t>Haga clic en el icono para agregar una imagen</a:t>
            </a:r>
            <a:endParaRPr lang="es-ES" dirty="0"/>
          </a:p>
        </p:txBody>
      </p:sp>
      <p:sp>
        <p:nvSpPr>
          <p:cNvPr id="19" name="Marcador de posición de imagen 2">
            <a:extLst>
              <a:ext uri="{FF2B5EF4-FFF2-40B4-BE49-F238E27FC236}">
                <a16:creationId xmlns:a16="http://schemas.microsoft.com/office/drawing/2014/main" id="{CE61E189-349E-0076-EA43-7BCB6E24CE86}"/>
              </a:ext>
            </a:extLst>
          </p:cNvPr>
          <p:cNvSpPr>
            <a:spLocks noGrp="1"/>
          </p:cNvSpPr>
          <p:nvPr>
            <p:ph type="pic" sz="quarter" idx="37"/>
          </p:nvPr>
        </p:nvSpPr>
        <p:spPr>
          <a:xfrm>
            <a:off x="4724705" y="3105650"/>
            <a:ext cx="536270" cy="565882"/>
          </a:xfrm>
        </p:spPr>
        <p:txBody>
          <a:bodyPr lIns="0" rIns="0" rtlCol="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s-ES" sz="800">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lang="es-ES"/>
            </a:pPr>
            <a:r>
              <a:rPr lang="es-ES"/>
              <a:t>Haga clic en el icono para agregar una imagen</a:t>
            </a:r>
            <a:endParaRPr lang="es-ES" dirty="0"/>
          </a:p>
        </p:txBody>
      </p:sp>
      <p:sp>
        <p:nvSpPr>
          <p:cNvPr id="21" name="Marcador de posición de imagen 2">
            <a:extLst>
              <a:ext uri="{FF2B5EF4-FFF2-40B4-BE49-F238E27FC236}">
                <a16:creationId xmlns:a16="http://schemas.microsoft.com/office/drawing/2014/main" id="{68B04572-5D47-C3DF-CDEA-15EC646EA8FE}"/>
              </a:ext>
            </a:extLst>
          </p:cNvPr>
          <p:cNvSpPr>
            <a:spLocks noGrp="1"/>
          </p:cNvSpPr>
          <p:nvPr>
            <p:ph type="pic" sz="quarter" idx="38"/>
          </p:nvPr>
        </p:nvSpPr>
        <p:spPr>
          <a:xfrm>
            <a:off x="4714069" y="4716041"/>
            <a:ext cx="536270" cy="565882"/>
          </a:xfrm>
        </p:spPr>
        <p:txBody>
          <a:bodyPr lIns="0" rIns="0" rtlCol="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s-ES" sz="800">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lang="es-ES"/>
            </a:pPr>
            <a:r>
              <a:rPr lang="es-ES"/>
              <a:t>Haga clic en el icono para agregar una imagen</a:t>
            </a:r>
            <a:endParaRPr lang="es-ES" dirty="0"/>
          </a:p>
        </p:txBody>
      </p:sp>
      <p:sp>
        <p:nvSpPr>
          <p:cNvPr id="5" name="Marcador de número de diapositiva 4">
            <a:extLst>
              <a:ext uri="{FF2B5EF4-FFF2-40B4-BE49-F238E27FC236}">
                <a16:creationId xmlns:a16="http://schemas.microsoft.com/office/drawing/2014/main" id="{2446A453-65E1-B688-A3F9-EA0AA347DDEA}"/>
              </a:ext>
            </a:extLst>
          </p:cNvPr>
          <p:cNvSpPr>
            <a:spLocks noGrp="1"/>
          </p:cNvSpPr>
          <p:nvPr>
            <p:ph type="sldNum" sz="quarter" idx="40"/>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2662113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Resumen">
    <p:spTree>
      <p:nvGrpSpPr>
        <p:cNvPr id="1" name=""/>
        <p:cNvGrpSpPr/>
        <p:nvPr/>
      </p:nvGrpSpPr>
      <p:grpSpPr>
        <a:xfrm>
          <a:off x="0" y="0"/>
          <a:ext cx="0" cy="0"/>
          <a:chOff x="0" y="0"/>
          <a:chExt cx="0" cy="0"/>
        </a:xfrm>
      </p:grpSpPr>
      <p:sp>
        <p:nvSpPr>
          <p:cNvPr id="8" name="Marcador de contenido 47">
            <a:extLst>
              <a:ext uri="{FF2B5EF4-FFF2-40B4-BE49-F238E27FC236}">
                <a16:creationId xmlns:a16="http://schemas.microsoft.com/office/drawing/2014/main" id="{3EDD8D3E-653B-4A9E-9868-3B013A65FE9F}"/>
              </a:ext>
            </a:extLst>
          </p:cNvPr>
          <p:cNvSpPr>
            <a:spLocks noGrp="1"/>
          </p:cNvSpPr>
          <p:nvPr>
            <p:ph type="pic" sz="quarter" idx="48"/>
          </p:nvPr>
        </p:nvSpPr>
        <p:spPr>
          <a:xfrm>
            <a:off x="7493157" y="529148"/>
            <a:ext cx="4248873" cy="473113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ln w="19050">
            <a:solidFill>
              <a:schemeClr val="tx1"/>
            </a:solidFill>
          </a:ln>
        </p:spPr>
        <p:txBody>
          <a:bodyPr rtlCol="0" anchor="ctr">
            <a:noAutofit/>
          </a:bodyPr>
          <a:lstStyle>
            <a:lvl1pPr marL="0" indent="0" algn="ctr">
              <a:buNone/>
              <a:defRPr lang="es-ES">
                <a:solidFill>
                  <a:schemeClr val="bg1"/>
                </a:solidFill>
              </a:defRPr>
            </a:lvl1pPr>
          </a:lstStyle>
          <a:p>
            <a:pPr rtl="0"/>
            <a:r>
              <a:rPr lang="es-ES"/>
              <a:t>Haga clic en el icono para agregar una imagen</a:t>
            </a:r>
            <a:endParaRPr lang="es-ES" altLang="en-US"/>
          </a:p>
        </p:txBody>
      </p:sp>
      <p:sp>
        <p:nvSpPr>
          <p:cNvPr id="18" name="Marcador de contenido 47">
            <a:extLst>
              <a:ext uri="{FF2B5EF4-FFF2-40B4-BE49-F238E27FC236}">
                <a16:creationId xmlns:a16="http://schemas.microsoft.com/office/drawing/2014/main" id="{DD4E6A9F-7400-917B-6A6B-6BAB445E85FA}"/>
              </a:ext>
            </a:extLst>
          </p:cNvPr>
          <p:cNvSpPr>
            <a:spLocks noGrp="1"/>
          </p:cNvSpPr>
          <p:nvPr>
            <p:ph type="body" sz="quarter" idx="28" hasCustomPrompt="1"/>
          </p:nvPr>
        </p:nvSpPr>
        <p:spPr>
          <a:xfrm>
            <a:off x="517427" y="3253120"/>
            <a:ext cx="4959822" cy="2007158"/>
          </a:xfrm>
          <a:prstGeom prst="rect">
            <a:avLst/>
          </a:prstGeom>
        </p:spPr>
        <p:txBody>
          <a:bodyPr rtlCol="0">
            <a:noAutofit/>
          </a:bodyPr>
          <a:lstStyle>
            <a:lvl1pPr marL="0" indent="0">
              <a:lnSpc>
                <a:spcPct val="100000"/>
              </a:lnSpc>
              <a:buNone/>
              <a:defRPr lang="es-ES" sz="1500" b="0">
                <a:solidFill>
                  <a:schemeClr val="bg1"/>
                </a:solidFill>
                <a:latin typeface="+mn-lt"/>
              </a:defRPr>
            </a:lvl1pPr>
            <a:lvl2pPr>
              <a:defRPr lang="es-ES" sz="1000"/>
            </a:lvl2pPr>
            <a:lvl3pPr>
              <a:defRPr lang="es-ES" sz="900"/>
            </a:lvl3pPr>
            <a:lvl4pPr>
              <a:defRPr lang="es-ES" sz="800"/>
            </a:lvl4pPr>
            <a:lvl5pPr>
              <a:defRPr lang="es-ES" sz="800"/>
            </a:lvl5pPr>
          </a:lstStyle>
          <a:p>
            <a:pPr lvl="0" rtl="0"/>
            <a:r>
              <a:rPr lang="es-ES"/>
              <a:t>Haga clic para modificar los estilos de texto del patrón </a:t>
            </a:r>
          </a:p>
        </p:txBody>
      </p:sp>
      <p:sp>
        <p:nvSpPr>
          <p:cNvPr id="19" name="Forma libre: Forma 25">
            <a:extLst>
              <a:ext uri="{FF2B5EF4-FFF2-40B4-BE49-F238E27FC236}">
                <a16:creationId xmlns:a16="http://schemas.microsoft.com/office/drawing/2014/main" id="{D7BBD3E8-D5DD-C21F-3792-4880373CCDCC}"/>
              </a:ext>
            </a:extLst>
          </p:cNvPr>
          <p:cNvSpPr/>
          <p:nvPr userDrawn="1"/>
        </p:nvSpPr>
        <p:spPr>
          <a:xfrm flipH="1">
            <a:off x="7400972" y="4594440"/>
            <a:ext cx="1347680" cy="158117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20" name="Forma libre: Forma 11">
            <a:extLst>
              <a:ext uri="{FF2B5EF4-FFF2-40B4-BE49-F238E27FC236}">
                <a16:creationId xmlns:a16="http://schemas.microsoft.com/office/drawing/2014/main" id="{FC461D80-0CAC-62E5-726A-63B48BEF3F25}"/>
              </a:ext>
            </a:extLst>
          </p:cNvPr>
          <p:cNvSpPr/>
          <p:nvPr userDrawn="1"/>
        </p:nvSpPr>
        <p:spPr>
          <a:xfrm>
            <a:off x="6521016" y="4772906"/>
            <a:ext cx="663381" cy="75892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2"/>
          </a:solidFill>
          <a:ln w="12700" cap="flat" cmpd="sng" algn="ctr">
            <a:noFill/>
            <a:prstDash val="solid"/>
            <a:miter lim="800000"/>
          </a:ln>
          <a:effectLst/>
        </p:spPr>
        <p:txBody>
          <a:bodyPr rtlCol="0" anchor="ctr">
            <a:noAutofit/>
          </a:bodyPr>
          <a:lstStyle>
            <a:defPPr>
              <a:defRPr lang="es-ES"/>
            </a:defPPr>
          </a:lstStyle>
          <a:p>
            <a:pPr marL="0" marR="0" lvl="0" indent="0" algn="ctr" defTabSz="914400" rtl="0" eaLnBrk="1" fontAlgn="auto" latinLnBrk="0" hangingPunct="1">
              <a:lnSpc>
                <a:spcPct val="100000"/>
              </a:lnSpc>
              <a:spcBef>
                <a:spcPts val="0"/>
              </a:spcBef>
              <a:spcAft>
                <a:spcPts val="0"/>
              </a:spcAft>
              <a:buClrTx/>
              <a:buSzTx/>
              <a:buFontTx/>
              <a:buNone/>
              <a:tabLst/>
              <a:defRPr lang="es-ES"/>
            </a:pPr>
            <a:endParaRPr kumimoji="0" lang="es-E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3" name="Título 2">
            <a:extLst>
              <a:ext uri="{FF2B5EF4-FFF2-40B4-BE49-F238E27FC236}">
                <a16:creationId xmlns:a16="http://schemas.microsoft.com/office/drawing/2014/main" id="{D4944167-AFE9-AE61-AF44-B9AEE24D17D8}"/>
              </a:ext>
            </a:extLst>
          </p:cNvPr>
          <p:cNvSpPr>
            <a:spLocks noGrp="1"/>
          </p:cNvSpPr>
          <p:nvPr>
            <p:ph type="title"/>
          </p:nvPr>
        </p:nvSpPr>
        <p:spPr>
          <a:xfrm>
            <a:off x="517427" y="2497488"/>
            <a:ext cx="9823998" cy="1325563"/>
          </a:xfrm>
        </p:spPr>
        <p:txBody>
          <a:bodyPr rtlCol="0" anchor="t">
            <a:noAutofit/>
          </a:bodyPr>
          <a:lstStyle>
            <a:defPPr>
              <a:defRPr lang="es-ES"/>
            </a:defPPr>
          </a:lstStyle>
          <a:p>
            <a:pPr rtl="0"/>
            <a:r>
              <a:rPr lang="es-ES"/>
              <a:t>Haga clic para modificar el estilo de título del patrón</a:t>
            </a:r>
            <a:endParaRPr lang="es-ES" dirty="0"/>
          </a:p>
        </p:txBody>
      </p:sp>
      <p:sp>
        <p:nvSpPr>
          <p:cNvPr id="2" name="Marcador de pie de página 1">
            <a:extLst>
              <a:ext uri="{FF2B5EF4-FFF2-40B4-BE49-F238E27FC236}">
                <a16:creationId xmlns:a16="http://schemas.microsoft.com/office/drawing/2014/main" id="{47268D53-92DA-7335-4DAB-83485CAF3FE9}"/>
              </a:ext>
            </a:extLst>
          </p:cNvPr>
          <p:cNvSpPr>
            <a:spLocks noGrp="1"/>
          </p:cNvSpPr>
          <p:nvPr>
            <p:ph type="ftr" sz="quarter" idx="49"/>
          </p:nvPr>
        </p:nvSpPr>
        <p:spPr/>
        <p:txBody>
          <a:bodyPr rtlCol="0">
            <a:noAutofit/>
          </a:bodyPr>
          <a:lstStyle>
            <a:defPPr>
              <a:defRPr lang="es-ES"/>
            </a:defPPr>
          </a:lstStyle>
          <a:p>
            <a:pPr rtl="0"/>
            <a:r>
              <a:rPr lang="es-ES" noProof="0"/>
              <a:t>Título de la presentación</a:t>
            </a:r>
          </a:p>
        </p:txBody>
      </p:sp>
      <p:sp>
        <p:nvSpPr>
          <p:cNvPr id="6" name="Marcador de número de diapositiva 5">
            <a:extLst>
              <a:ext uri="{FF2B5EF4-FFF2-40B4-BE49-F238E27FC236}">
                <a16:creationId xmlns:a16="http://schemas.microsoft.com/office/drawing/2014/main" id="{9F9FCB16-3643-AB04-D20E-A14FFE07F67C}"/>
              </a:ext>
            </a:extLst>
          </p:cNvPr>
          <p:cNvSpPr>
            <a:spLocks noGrp="1"/>
          </p:cNvSpPr>
          <p:nvPr>
            <p:ph type="sldNum" sz="quarter" idx="50"/>
          </p:nvPr>
        </p:nvSpPr>
        <p:spPr/>
        <p:txBody>
          <a:bodyPr rtlCol="0">
            <a:noAutofit/>
          </a:bodyPr>
          <a:lstStyle>
            <a:defPPr>
              <a:defRPr lang="es-ES"/>
            </a:defPPr>
          </a:lstStyle>
          <a:p>
            <a:pPr rtl="0"/>
            <a:fld id="{47FEACEE-25B4-4A2D-B147-27296E36371D}" type="slidenum">
              <a:rPr lang="es-ES" altLang="zh-CN" noProof="0" smtClean="0"/>
              <a:pPr rtl="0"/>
              <a:t>‹#›</a:t>
            </a:fld>
            <a:endParaRPr lang="es-ES" altLang="zh-CN" noProof="0" dirty="0"/>
          </a:p>
        </p:txBody>
      </p:sp>
    </p:spTree>
    <p:extLst>
      <p:ext uri="{BB962C8B-B14F-4D97-AF65-F5344CB8AC3E}">
        <p14:creationId xmlns:p14="http://schemas.microsoft.com/office/powerpoint/2010/main" val="3213276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racias">
    <p:spTree>
      <p:nvGrpSpPr>
        <p:cNvPr id="1" name=""/>
        <p:cNvGrpSpPr/>
        <p:nvPr/>
      </p:nvGrpSpPr>
      <p:grpSpPr>
        <a:xfrm>
          <a:off x="0" y="0"/>
          <a:ext cx="0" cy="0"/>
          <a:chOff x="0" y="0"/>
          <a:chExt cx="0" cy="0"/>
        </a:xfrm>
      </p:grpSpPr>
      <p:sp>
        <p:nvSpPr>
          <p:cNvPr id="47" name="Forma libre 46">
            <a:extLst>
              <a:ext uri="{FF2B5EF4-FFF2-40B4-BE49-F238E27FC236}">
                <a16:creationId xmlns:a16="http://schemas.microsoft.com/office/drawing/2014/main" id="{39B50CEE-D9F9-B5CD-C274-BEAA5EAB37E3}"/>
              </a:ext>
            </a:extLst>
          </p:cNvPr>
          <p:cNvSpPr/>
          <p:nvPr userDrawn="1"/>
        </p:nvSpPr>
        <p:spPr>
          <a:xfrm>
            <a:off x="410352" y="12435"/>
            <a:ext cx="1455521" cy="1019127"/>
          </a:xfrm>
          <a:custGeom>
            <a:avLst/>
            <a:gdLst>
              <a:gd name="connsiteX0" fmla="*/ 219223 w 1455521"/>
              <a:gd name="connsiteY0" fmla="*/ 0 h 1019127"/>
              <a:gd name="connsiteX1" fmla="*/ 1236298 w 1455521"/>
              <a:gd name="connsiteY1" fmla="*/ 0 h 1019127"/>
              <a:gd name="connsiteX2" fmla="*/ 1455521 w 1455521"/>
              <a:gd name="connsiteY2" fmla="*/ 385779 h 1019127"/>
              <a:gd name="connsiteX3" fmla="*/ 1095615 w 1455521"/>
              <a:gd name="connsiteY3" fmla="*/ 1019127 h 1019127"/>
              <a:gd name="connsiteX4" fmla="*/ 359906 w 1455521"/>
              <a:gd name="connsiteY4" fmla="*/ 1019127 h 1019127"/>
              <a:gd name="connsiteX5" fmla="*/ 0 w 1455521"/>
              <a:gd name="connsiteY5" fmla="*/ 385779 h 1019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1019127">
                <a:moveTo>
                  <a:pt x="219223" y="0"/>
                </a:moveTo>
                <a:lnTo>
                  <a:pt x="1236298" y="0"/>
                </a:lnTo>
                <a:lnTo>
                  <a:pt x="1455521" y="385779"/>
                </a:lnTo>
                <a:lnTo>
                  <a:pt x="1095615" y="1019127"/>
                </a:lnTo>
                <a:lnTo>
                  <a:pt x="359906" y="1019127"/>
                </a:lnTo>
                <a:lnTo>
                  <a:pt x="0" y="3857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9" name="Hexágono 15">
            <a:extLst>
              <a:ext uri="{FF2B5EF4-FFF2-40B4-BE49-F238E27FC236}">
                <a16:creationId xmlns:a16="http://schemas.microsoft.com/office/drawing/2014/main" id="{93831F6E-A0DA-46E5-AF13-ED5D9ABF108D}"/>
              </a:ext>
            </a:extLst>
          </p:cNvPr>
          <p:cNvSpPr/>
          <p:nvPr userDrawn="1"/>
        </p:nvSpPr>
        <p:spPr>
          <a:xfrm>
            <a:off x="1579486" y="450004"/>
            <a:ext cx="1455521" cy="1266696"/>
          </a:xfrm>
          <a:prstGeom prst="hexagon">
            <a:avLst>
              <a:gd name="adj" fmla="val 28413"/>
              <a:gd name="vf" fmla="val 115470"/>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0" name="Hexágono 17">
            <a:extLst>
              <a:ext uri="{FF2B5EF4-FFF2-40B4-BE49-F238E27FC236}">
                <a16:creationId xmlns:a16="http://schemas.microsoft.com/office/drawing/2014/main" id="{18B06ECC-5FA7-4ACA-86BF-694240D0C05B}"/>
              </a:ext>
            </a:extLst>
          </p:cNvPr>
          <p:cNvSpPr/>
          <p:nvPr userDrawn="1"/>
        </p:nvSpPr>
        <p:spPr>
          <a:xfrm>
            <a:off x="412218" y="1136470"/>
            <a:ext cx="1455521" cy="1266696"/>
          </a:xfrm>
          <a:prstGeom prst="hexagon">
            <a:avLst>
              <a:gd name="adj" fmla="val 28413"/>
              <a:gd name="vf" fmla="val 11547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1" name="Hexágono 19">
            <a:extLst>
              <a:ext uri="{FF2B5EF4-FFF2-40B4-BE49-F238E27FC236}">
                <a16:creationId xmlns:a16="http://schemas.microsoft.com/office/drawing/2014/main" id="{089AA305-8FFC-46A5-B806-D5D78320D0CD}"/>
              </a:ext>
            </a:extLst>
          </p:cNvPr>
          <p:cNvSpPr/>
          <p:nvPr userDrawn="1"/>
        </p:nvSpPr>
        <p:spPr>
          <a:xfrm>
            <a:off x="1580070" y="1812437"/>
            <a:ext cx="1455521" cy="1266696"/>
          </a:xfrm>
          <a:prstGeom prst="hexagon">
            <a:avLst>
              <a:gd name="adj" fmla="val 28413"/>
              <a:gd name="vf" fmla="val 11547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2" name="Hexágono 21">
            <a:extLst>
              <a:ext uri="{FF2B5EF4-FFF2-40B4-BE49-F238E27FC236}">
                <a16:creationId xmlns:a16="http://schemas.microsoft.com/office/drawing/2014/main" id="{DB2D65ED-32BC-44B2-92F3-E16717051CA1}"/>
              </a:ext>
            </a:extLst>
          </p:cNvPr>
          <p:cNvSpPr/>
          <p:nvPr userDrawn="1"/>
        </p:nvSpPr>
        <p:spPr>
          <a:xfrm>
            <a:off x="3953772" y="4582171"/>
            <a:ext cx="1455521" cy="1266696"/>
          </a:xfrm>
          <a:prstGeom prst="hexagon">
            <a:avLst>
              <a:gd name="adj" fmla="val 28413"/>
              <a:gd name="vf" fmla="val 115470"/>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44" name="Forma libre 43">
            <a:extLst>
              <a:ext uri="{FF2B5EF4-FFF2-40B4-BE49-F238E27FC236}">
                <a16:creationId xmlns:a16="http://schemas.microsoft.com/office/drawing/2014/main" id="{6100186E-95B0-AB29-6F1D-DBFBAA566DB2}"/>
              </a:ext>
            </a:extLst>
          </p:cNvPr>
          <p:cNvSpPr/>
          <p:nvPr userDrawn="1"/>
        </p:nvSpPr>
        <p:spPr>
          <a:xfrm>
            <a:off x="3955762" y="5952136"/>
            <a:ext cx="1455521" cy="932559"/>
          </a:xfrm>
          <a:custGeom>
            <a:avLst/>
            <a:gdLst>
              <a:gd name="connsiteX0" fmla="*/ 359906 w 1455521"/>
              <a:gd name="connsiteY0" fmla="*/ 0 h 932559"/>
              <a:gd name="connsiteX1" fmla="*/ 1095615 w 1455521"/>
              <a:gd name="connsiteY1" fmla="*/ 0 h 932559"/>
              <a:gd name="connsiteX2" fmla="*/ 1455521 w 1455521"/>
              <a:gd name="connsiteY2" fmla="*/ 633348 h 932559"/>
              <a:gd name="connsiteX3" fmla="*/ 1285492 w 1455521"/>
              <a:gd name="connsiteY3" fmla="*/ 932559 h 932559"/>
              <a:gd name="connsiteX4" fmla="*/ 170030 w 1455521"/>
              <a:gd name="connsiteY4" fmla="*/ 932559 h 932559"/>
              <a:gd name="connsiteX5" fmla="*/ 0 w 1455521"/>
              <a:gd name="connsiteY5" fmla="*/ 633348 h 932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932559">
                <a:moveTo>
                  <a:pt x="359906" y="0"/>
                </a:moveTo>
                <a:lnTo>
                  <a:pt x="1095615" y="0"/>
                </a:lnTo>
                <a:lnTo>
                  <a:pt x="1455521" y="633348"/>
                </a:lnTo>
                <a:lnTo>
                  <a:pt x="1285492" y="932559"/>
                </a:lnTo>
                <a:lnTo>
                  <a:pt x="170030" y="932559"/>
                </a:lnTo>
                <a:lnTo>
                  <a:pt x="0" y="633348"/>
                </a:lnTo>
                <a:close/>
              </a:path>
            </a:pathLst>
          </a:cu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14" name="Hexágono 27">
            <a:extLst>
              <a:ext uri="{FF2B5EF4-FFF2-40B4-BE49-F238E27FC236}">
                <a16:creationId xmlns:a16="http://schemas.microsoft.com/office/drawing/2014/main" id="{5275D449-7441-440B-8584-96D25256F24D}"/>
              </a:ext>
            </a:extLst>
          </p:cNvPr>
          <p:cNvSpPr/>
          <p:nvPr userDrawn="1"/>
        </p:nvSpPr>
        <p:spPr>
          <a:xfrm>
            <a:off x="2783996" y="5245443"/>
            <a:ext cx="1455521" cy="1266696"/>
          </a:xfrm>
          <a:prstGeom prst="hexagon">
            <a:avLst>
              <a:gd name="adj" fmla="val 28413"/>
              <a:gd name="vf" fmla="val 11547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15" name="Hexágono 28">
            <a:extLst>
              <a:ext uri="{FF2B5EF4-FFF2-40B4-BE49-F238E27FC236}">
                <a16:creationId xmlns:a16="http://schemas.microsoft.com/office/drawing/2014/main" id="{94CFCD79-F5CD-4175-96DE-1AC2E1999DB6}"/>
              </a:ext>
            </a:extLst>
          </p:cNvPr>
          <p:cNvSpPr/>
          <p:nvPr userDrawn="1"/>
        </p:nvSpPr>
        <p:spPr>
          <a:xfrm>
            <a:off x="2767144" y="3880620"/>
            <a:ext cx="1455521" cy="1266696"/>
          </a:xfrm>
          <a:prstGeom prst="hexagon">
            <a:avLst>
              <a:gd name="adj" fmla="val 28413"/>
              <a:gd name="vf" fmla="val 11547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43" name="Forma libre 42">
            <a:extLst>
              <a:ext uri="{FF2B5EF4-FFF2-40B4-BE49-F238E27FC236}">
                <a16:creationId xmlns:a16="http://schemas.microsoft.com/office/drawing/2014/main" id="{C8667104-E096-23C3-4C2C-5277C2AF5C57}"/>
              </a:ext>
            </a:extLst>
          </p:cNvPr>
          <p:cNvSpPr/>
          <p:nvPr userDrawn="1"/>
        </p:nvSpPr>
        <p:spPr>
          <a:xfrm>
            <a:off x="3702" y="448131"/>
            <a:ext cx="678871" cy="1266696"/>
          </a:xfrm>
          <a:custGeom>
            <a:avLst/>
            <a:gdLst>
              <a:gd name="connsiteX0" fmla="*/ 0 w 678871"/>
              <a:gd name="connsiteY0" fmla="*/ 0 h 1266696"/>
              <a:gd name="connsiteX1" fmla="*/ 318965 w 678871"/>
              <a:gd name="connsiteY1" fmla="*/ 0 h 1266696"/>
              <a:gd name="connsiteX2" fmla="*/ 678871 w 678871"/>
              <a:gd name="connsiteY2" fmla="*/ 633348 h 1266696"/>
              <a:gd name="connsiteX3" fmla="*/ 318965 w 678871"/>
              <a:gd name="connsiteY3" fmla="*/ 1266696 h 1266696"/>
              <a:gd name="connsiteX4" fmla="*/ 0 w 678871"/>
              <a:gd name="connsiteY4" fmla="*/ 1266696 h 1266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871" h="1266696">
                <a:moveTo>
                  <a:pt x="0" y="0"/>
                </a:moveTo>
                <a:lnTo>
                  <a:pt x="318965" y="0"/>
                </a:lnTo>
                <a:lnTo>
                  <a:pt x="678871" y="633348"/>
                </a:lnTo>
                <a:lnTo>
                  <a:pt x="318965" y="1266696"/>
                </a:lnTo>
                <a:lnTo>
                  <a:pt x="0" y="1266696"/>
                </a:lnTo>
                <a:close/>
              </a:path>
            </a:pathLst>
          </a:custGeom>
          <a:noFill/>
          <a:ln w="190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18" name="Hexágono 31">
            <a:extLst>
              <a:ext uri="{FF2B5EF4-FFF2-40B4-BE49-F238E27FC236}">
                <a16:creationId xmlns:a16="http://schemas.microsoft.com/office/drawing/2014/main" id="{61BB4AB0-7C5C-4697-A25B-0AFD8754AB52}"/>
              </a:ext>
            </a:extLst>
          </p:cNvPr>
          <p:cNvSpPr/>
          <p:nvPr userDrawn="1"/>
        </p:nvSpPr>
        <p:spPr>
          <a:xfrm>
            <a:off x="1580353" y="3182793"/>
            <a:ext cx="1455521" cy="1266696"/>
          </a:xfrm>
          <a:prstGeom prst="hexagon">
            <a:avLst>
              <a:gd name="adj" fmla="val 28413"/>
              <a:gd name="vf" fmla="val 11547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s-ES"/>
            </a:defPPr>
          </a:lstStyle>
          <a:p>
            <a:pPr algn="ctr" rtl="0"/>
            <a:endParaRPr lang="es-ES" dirty="0"/>
          </a:p>
        </p:txBody>
      </p:sp>
      <p:sp>
        <p:nvSpPr>
          <p:cNvPr id="46" name="Forma libre 45">
            <a:extLst>
              <a:ext uri="{FF2B5EF4-FFF2-40B4-BE49-F238E27FC236}">
                <a16:creationId xmlns:a16="http://schemas.microsoft.com/office/drawing/2014/main" id="{2363FF00-E570-D743-258E-E9FEF4F02A08}"/>
              </a:ext>
            </a:extLst>
          </p:cNvPr>
          <p:cNvSpPr/>
          <p:nvPr userDrawn="1"/>
        </p:nvSpPr>
        <p:spPr>
          <a:xfrm>
            <a:off x="6334981" y="5962237"/>
            <a:ext cx="1455521" cy="901561"/>
          </a:xfrm>
          <a:custGeom>
            <a:avLst/>
            <a:gdLst>
              <a:gd name="connsiteX0" fmla="*/ 359906 w 1455521"/>
              <a:gd name="connsiteY0" fmla="*/ 0 h 901561"/>
              <a:gd name="connsiteX1" fmla="*/ 1095615 w 1455521"/>
              <a:gd name="connsiteY1" fmla="*/ 0 h 901561"/>
              <a:gd name="connsiteX2" fmla="*/ 1455521 w 1455521"/>
              <a:gd name="connsiteY2" fmla="*/ 633348 h 901561"/>
              <a:gd name="connsiteX3" fmla="*/ 1303107 w 1455521"/>
              <a:gd name="connsiteY3" fmla="*/ 901561 h 901561"/>
              <a:gd name="connsiteX4" fmla="*/ 152415 w 1455521"/>
              <a:gd name="connsiteY4" fmla="*/ 901561 h 901561"/>
              <a:gd name="connsiteX5" fmla="*/ 0 w 1455521"/>
              <a:gd name="connsiteY5" fmla="*/ 633348 h 901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901561">
                <a:moveTo>
                  <a:pt x="359906" y="0"/>
                </a:moveTo>
                <a:lnTo>
                  <a:pt x="1095615" y="0"/>
                </a:lnTo>
                <a:lnTo>
                  <a:pt x="1455521" y="633348"/>
                </a:lnTo>
                <a:lnTo>
                  <a:pt x="1303107" y="901561"/>
                </a:lnTo>
                <a:lnTo>
                  <a:pt x="152415" y="901561"/>
                </a:lnTo>
                <a:lnTo>
                  <a:pt x="0" y="633348"/>
                </a:lnTo>
                <a:close/>
              </a:path>
            </a:pathLst>
          </a:custGeom>
          <a:noFill/>
          <a:ln w="19050">
            <a:solidFill>
              <a:srgbClr val="98432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
        <p:nvSpPr>
          <p:cNvPr id="28" name="Marcador de contenido 47">
            <a:extLst>
              <a:ext uri="{FF2B5EF4-FFF2-40B4-BE49-F238E27FC236}">
                <a16:creationId xmlns:a16="http://schemas.microsoft.com/office/drawing/2014/main" id="{073CD90F-1E45-47EC-B558-D5F638F5FE6F}"/>
              </a:ext>
            </a:extLst>
          </p:cNvPr>
          <p:cNvSpPr>
            <a:spLocks noGrp="1"/>
          </p:cNvSpPr>
          <p:nvPr>
            <p:ph type="pic" sz="quarter" idx="48"/>
          </p:nvPr>
        </p:nvSpPr>
        <p:spPr>
          <a:xfrm>
            <a:off x="2754948" y="2502098"/>
            <a:ext cx="1465840" cy="1289394"/>
          </a:xfrm>
          <a:prstGeom prst="hexagon">
            <a:avLst>
              <a:gd name="adj" fmla="val 28349"/>
              <a:gd name="vf" fmla="val 115470"/>
            </a:avLst>
          </a:prstGeom>
          <a:ln w="12700">
            <a:noFill/>
          </a:ln>
        </p:spPr>
        <p:txBody>
          <a:bodyPr rtlCol="0">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29" name="Marcador de contenido 47">
            <a:extLst>
              <a:ext uri="{FF2B5EF4-FFF2-40B4-BE49-F238E27FC236}">
                <a16:creationId xmlns:a16="http://schemas.microsoft.com/office/drawing/2014/main" id="{9A501203-35D0-41A5-A2A4-9F05FAB495C4}"/>
              </a:ext>
            </a:extLst>
          </p:cNvPr>
          <p:cNvSpPr>
            <a:spLocks noGrp="1"/>
          </p:cNvSpPr>
          <p:nvPr>
            <p:ph type="pic" sz="quarter" idx="49"/>
          </p:nvPr>
        </p:nvSpPr>
        <p:spPr>
          <a:xfrm>
            <a:off x="391110" y="2493385"/>
            <a:ext cx="1465840" cy="1289394"/>
          </a:xfrm>
          <a:prstGeom prst="hexagon">
            <a:avLst>
              <a:gd name="adj" fmla="val 28349"/>
              <a:gd name="vf" fmla="val 115470"/>
            </a:avLst>
          </a:prstGeom>
          <a:ln>
            <a:noFill/>
          </a:ln>
        </p:spPr>
        <p:txBody>
          <a:bodyPr rtlCol="0">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30" name="Marcador de contenido 47">
            <a:extLst>
              <a:ext uri="{FF2B5EF4-FFF2-40B4-BE49-F238E27FC236}">
                <a16:creationId xmlns:a16="http://schemas.microsoft.com/office/drawing/2014/main" id="{1FA62038-8BB7-45FD-896E-34738A5578BD}"/>
              </a:ext>
            </a:extLst>
          </p:cNvPr>
          <p:cNvSpPr>
            <a:spLocks noGrp="1"/>
          </p:cNvSpPr>
          <p:nvPr>
            <p:ph type="pic" sz="quarter" idx="50"/>
          </p:nvPr>
        </p:nvSpPr>
        <p:spPr>
          <a:xfrm>
            <a:off x="5151412" y="5238680"/>
            <a:ext cx="1465840" cy="1289394"/>
          </a:xfrm>
          <a:prstGeom prst="hexagon">
            <a:avLst>
              <a:gd name="adj" fmla="val 28349"/>
              <a:gd name="vf" fmla="val 115470"/>
            </a:avLst>
          </a:prstGeom>
          <a:ln w="12700">
            <a:noFill/>
          </a:ln>
        </p:spPr>
        <p:txBody>
          <a:bodyPr rtlCol="0">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31" name="Marcador de contenido 47">
            <a:extLst>
              <a:ext uri="{FF2B5EF4-FFF2-40B4-BE49-F238E27FC236}">
                <a16:creationId xmlns:a16="http://schemas.microsoft.com/office/drawing/2014/main" id="{9A7E0EE6-5885-489B-81A9-65DBC0016938}"/>
              </a:ext>
            </a:extLst>
          </p:cNvPr>
          <p:cNvSpPr>
            <a:spLocks noGrp="1"/>
          </p:cNvSpPr>
          <p:nvPr>
            <p:ph type="pic" sz="quarter" idx="51"/>
          </p:nvPr>
        </p:nvSpPr>
        <p:spPr>
          <a:xfrm>
            <a:off x="3948599" y="3194928"/>
            <a:ext cx="1465840" cy="1289394"/>
          </a:xfrm>
          <a:prstGeom prst="hexagon">
            <a:avLst>
              <a:gd name="adj" fmla="val 28349"/>
              <a:gd name="vf" fmla="val 115470"/>
            </a:avLst>
          </a:prstGeom>
          <a:ln w="12700">
            <a:noFill/>
          </a:ln>
        </p:spPr>
        <p:txBody>
          <a:bodyPr rtlCol="0">
            <a:noAutofit/>
          </a:bodyPr>
          <a:lstStyle>
            <a:lvl1pPr marL="0" indent="0" algn="l">
              <a:buFontTx/>
              <a:buNone/>
              <a:defRPr lang="es-ES" sz="1050">
                <a:solidFill>
                  <a:schemeClr val="bg1"/>
                </a:solidFill>
              </a:defRPr>
            </a:lvl1pPr>
          </a:lstStyle>
          <a:p>
            <a:pPr rtl="0"/>
            <a:r>
              <a:rPr lang="es-ES"/>
              <a:t>Haga clic en el icono para agregar una imagen</a:t>
            </a:r>
            <a:endParaRPr lang="es-ES" altLang="zh-CN" dirty="0"/>
          </a:p>
        </p:txBody>
      </p:sp>
      <p:sp>
        <p:nvSpPr>
          <p:cNvPr id="21" name="Marcador de contenido 47" descr="Haga clic en el icono para agregar una imagen">
            <a:extLst>
              <a:ext uri="{FF2B5EF4-FFF2-40B4-BE49-F238E27FC236}">
                <a16:creationId xmlns:a16="http://schemas.microsoft.com/office/drawing/2014/main" id="{B7E46D91-6194-E279-CAE3-425E21FD4A83}"/>
              </a:ext>
            </a:extLst>
          </p:cNvPr>
          <p:cNvSpPr>
            <a:spLocks noGrp="1"/>
          </p:cNvSpPr>
          <p:nvPr>
            <p:ph type="body" sz="quarter" idx="27" hasCustomPrompt="1"/>
          </p:nvPr>
        </p:nvSpPr>
        <p:spPr>
          <a:xfrm>
            <a:off x="6096000" y="3093990"/>
            <a:ext cx="3034145" cy="1879791"/>
          </a:xfrm>
          <a:prstGeom prst="rect">
            <a:avLst/>
          </a:prstGeom>
        </p:spPr>
        <p:txBody>
          <a:bodyPr rtlCol="0" anchor="t">
            <a:noAutofit/>
          </a:bodyPr>
          <a:lstStyle>
            <a:lvl1pPr marL="0" indent="0" algn="l">
              <a:lnSpc>
                <a:spcPct val="100000"/>
              </a:lnSpc>
              <a:buNone/>
              <a:defRPr lang="es-ES" sz="1800" b="0">
                <a:solidFill>
                  <a:schemeClr val="bg1"/>
                </a:solidFill>
              </a:defRPr>
            </a:lvl1pPr>
            <a:lvl2pPr>
              <a:defRPr lang="es-ES" sz="1000"/>
            </a:lvl2pPr>
            <a:lvl3pPr>
              <a:defRPr lang="es-ES" sz="900"/>
            </a:lvl3pPr>
            <a:lvl4pPr>
              <a:defRPr lang="es-ES" sz="800"/>
            </a:lvl4pPr>
            <a:lvl5pPr>
              <a:defRPr lang="es-ES" sz="800"/>
            </a:lvl5pPr>
          </a:lstStyle>
          <a:p>
            <a:pPr lvl="0" rtl="0"/>
            <a:r>
              <a:rPr lang="es-ES"/>
              <a:t>Haga clic para modificar el estilo de título del patrón </a:t>
            </a:r>
          </a:p>
        </p:txBody>
      </p:sp>
      <p:sp>
        <p:nvSpPr>
          <p:cNvPr id="22" name="Título 1">
            <a:extLst>
              <a:ext uri="{FF2B5EF4-FFF2-40B4-BE49-F238E27FC236}">
                <a16:creationId xmlns:a16="http://schemas.microsoft.com/office/drawing/2014/main" id="{4722C9EB-D452-B3DF-5219-160F48DE789C}"/>
              </a:ext>
            </a:extLst>
          </p:cNvPr>
          <p:cNvSpPr>
            <a:spLocks noGrp="1"/>
          </p:cNvSpPr>
          <p:nvPr>
            <p:ph type="title"/>
          </p:nvPr>
        </p:nvSpPr>
        <p:spPr>
          <a:xfrm>
            <a:off x="6096000" y="1703538"/>
            <a:ext cx="5055698" cy="1325563"/>
          </a:xfrm>
        </p:spPr>
        <p:txBody>
          <a:bodyPr rtlCol="0" anchor="b">
            <a:noAutofit/>
          </a:bodyPr>
          <a:lstStyle>
            <a:defPPr>
              <a:defRPr lang="es-ES"/>
            </a:defPPr>
          </a:lstStyle>
          <a:p>
            <a:pPr rtl="0"/>
            <a:r>
              <a:rPr lang="es-ES"/>
              <a:t>Haga clic para modificar el estilo de título del patrón</a:t>
            </a:r>
            <a:endParaRPr lang="es-ES" dirty="0"/>
          </a:p>
        </p:txBody>
      </p:sp>
      <p:sp>
        <p:nvSpPr>
          <p:cNvPr id="40" name="Forma libre 39">
            <a:extLst>
              <a:ext uri="{FF2B5EF4-FFF2-40B4-BE49-F238E27FC236}">
                <a16:creationId xmlns:a16="http://schemas.microsoft.com/office/drawing/2014/main" id="{E3C8467A-0A34-2A65-92FE-F12F6A3D84A6}"/>
              </a:ext>
            </a:extLst>
          </p:cNvPr>
          <p:cNvSpPr/>
          <p:nvPr userDrawn="1"/>
        </p:nvSpPr>
        <p:spPr>
          <a:xfrm>
            <a:off x="-6538" y="1815084"/>
            <a:ext cx="697438" cy="1266696"/>
          </a:xfrm>
          <a:custGeom>
            <a:avLst/>
            <a:gdLst>
              <a:gd name="connsiteX0" fmla="*/ 0 w 732607"/>
              <a:gd name="connsiteY0" fmla="*/ 0 h 1266696"/>
              <a:gd name="connsiteX1" fmla="*/ 372701 w 732607"/>
              <a:gd name="connsiteY1" fmla="*/ 0 h 1266696"/>
              <a:gd name="connsiteX2" fmla="*/ 732607 w 732607"/>
              <a:gd name="connsiteY2" fmla="*/ 633348 h 1266696"/>
              <a:gd name="connsiteX3" fmla="*/ 372701 w 732607"/>
              <a:gd name="connsiteY3" fmla="*/ 1266696 h 1266696"/>
              <a:gd name="connsiteX4" fmla="*/ 0 w 732607"/>
              <a:gd name="connsiteY4" fmla="*/ 1266696 h 1266696"/>
              <a:gd name="connsiteX0" fmla="*/ 43961 w 732607"/>
              <a:gd name="connsiteY0" fmla="*/ 8793 h 1266696"/>
              <a:gd name="connsiteX1" fmla="*/ 372701 w 732607"/>
              <a:gd name="connsiteY1" fmla="*/ 0 h 1266696"/>
              <a:gd name="connsiteX2" fmla="*/ 732607 w 732607"/>
              <a:gd name="connsiteY2" fmla="*/ 633348 h 1266696"/>
              <a:gd name="connsiteX3" fmla="*/ 372701 w 732607"/>
              <a:gd name="connsiteY3" fmla="*/ 1266696 h 1266696"/>
              <a:gd name="connsiteX4" fmla="*/ 0 w 732607"/>
              <a:gd name="connsiteY4" fmla="*/ 1266696 h 1266696"/>
              <a:gd name="connsiteX5" fmla="*/ 43961 w 732607"/>
              <a:gd name="connsiteY5" fmla="*/ 8793 h 1266696"/>
              <a:gd name="connsiteX0" fmla="*/ 8792 w 697438"/>
              <a:gd name="connsiteY0" fmla="*/ 8793 h 1266696"/>
              <a:gd name="connsiteX1" fmla="*/ 337532 w 697438"/>
              <a:gd name="connsiteY1" fmla="*/ 0 h 1266696"/>
              <a:gd name="connsiteX2" fmla="*/ 697438 w 697438"/>
              <a:gd name="connsiteY2" fmla="*/ 633348 h 1266696"/>
              <a:gd name="connsiteX3" fmla="*/ 337532 w 697438"/>
              <a:gd name="connsiteY3" fmla="*/ 1266696 h 1266696"/>
              <a:gd name="connsiteX4" fmla="*/ 0 w 697438"/>
              <a:gd name="connsiteY4" fmla="*/ 1266696 h 1266696"/>
              <a:gd name="connsiteX5" fmla="*/ 8792 w 697438"/>
              <a:gd name="connsiteY5" fmla="*/ 8793 h 126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438" h="1266696">
                <a:moveTo>
                  <a:pt x="8792" y="8793"/>
                </a:moveTo>
                <a:lnTo>
                  <a:pt x="337532" y="0"/>
                </a:lnTo>
                <a:lnTo>
                  <a:pt x="697438" y="633348"/>
                </a:lnTo>
                <a:lnTo>
                  <a:pt x="337532" y="1266696"/>
                </a:lnTo>
                <a:lnTo>
                  <a:pt x="0" y="1266696"/>
                </a:lnTo>
                <a:cubicBezTo>
                  <a:pt x="0" y="844464"/>
                  <a:pt x="8792" y="431025"/>
                  <a:pt x="8792" y="8793"/>
                </a:cubicBezTo>
                <a:close/>
              </a:path>
            </a:pathLst>
          </a:custGeom>
          <a:no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s-ES"/>
            </a:defPPr>
          </a:lstStyle>
          <a:p>
            <a:pPr algn="ctr" rtl="0"/>
            <a:endParaRPr lang="es-ES" dirty="0"/>
          </a:p>
        </p:txBody>
      </p:sp>
    </p:spTree>
    <p:extLst>
      <p:ext uri="{BB962C8B-B14F-4D97-AF65-F5344CB8AC3E}">
        <p14:creationId xmlns:p14="http://schemas.microsoft.com/office/powerpoint/2010/main" val="31473342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a:xfrm>
            <a:off x="1188720" y="2313432"/>
            <a:ext cx="9966960" cy="3670837"/>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rtlCol="0"/>
          <a:lstStyle/>
          <a:p>
            <a:pPr rtl="0"/>
            <a:r>
              <a:rPr lang="en-GB" noProof="0" dirty="0"/>
              <a:t>Sample Footer Text</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rtlCol="0"/>
          <a:lstStyle/>
          <a:p>
            <a:pPr rtl="0"/>
            <a:r>
              <a:rPr lang="en-GB" noProof="0" dirty="0"/>
              <a:t>20XX</a:t>
            </a:r>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40414053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C34A642-8E00-4F15-9BE5-FED7F68AA98B}"/>
              </a:ext>
            </a:extLst>
          </p:cNvPr>
          <p:cNvSpPr/>
          <p:nvPr userDrawn="1"/>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6" name="Rectangle 5">
            <a:extLst>
              <a:ext uri="{FF2B5EF4-FFF2-40B4-BE49-F238E27FC236}">
                <a16:creationId xmlns:a16="http://schemas.microsoft.com/office/drawing/2014/main" id="{EF018FF3-9740-4BA5-8515-EBFCC62322E6}"/>
              </a:ext>
              <a:ext uri="{C183D7F6-B498-43B3-948B-1728B52AA6E4}">
                <adec:decorative xmlns:adec="http://schemas.microsoft.com/office/drawing/2017/decorative" val="1"/>
              </a:ext>
            </a:extLst>
          </p:cNvPr>
          <p:cNvSpPr/>
          <p:nvPr userDrawn="1"/>
        </p:nvSpPr>
        <p:spPr>
          <a:xfrm>
            <a:off x="7848600" y="643467"/>
            <a:ext cx="3635926" cy="5113865"/>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cxnSp>
        <p:nvCxnSpPr>
          <p:cNvPr id="11" name="Straight Connector 10">
            <a:extLst>
              <a:ext uri="{FF2B5EF4-FFF2-40B4-BE49-F238E27FC236}">
                <a16:creationId xmlns:a16="http://schemas.microsoft.com/office/drawing/2014/main" id="{89BEFBB5-382E-4634-9782-68859DEE12F7}"/>
              </a:ext>
              <a:ext uri="{C183D7F6-B498-43B3-948B-1728B52AA6E4}">
                <adec:decorative xmlns:adec="http://schemas.microsoft.com/office/drawing/2017/decorative" val="1"/>
              </a:ext>
            </a:extLst>
          </p:cNvPr>
          <p:cNvCxnSpPr/>
          <p:nvPr userDrawn="1"/>
        </p:nvCxnSpPr>
        <p:spPr>
          <a:xfrm>
            <a:off x="8173792" y="2660530"/>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CE069499-3ED9-4F5B-ADC9-5EBFC522E948}"/>
              </a:ext>
            </a:extLst>
          </p:cNvPr>
          <p:cNvSpPr>
            <a:spLocks noGrp="1"/>
          </p:cNvSpPr>
          <p:nvPr>
            <p:ph type="title" hasCustomPrompt="1"/>
          </p:nvPr>
        </p:nvSpPr>
        <p:spPr>
          <a:xfrm>
            <a:off x="8081400" y="1118014"/>
            <a:ext cx="3379080" cy="1450757"/>
          </a:xfrm>
        </p:spPr>
        <p:txBody>
          <a:bodyPr rtlCol="0"/>
          <a:lstStyle>
            <a:lvl1pPr>
              <a:defRPr>
                <a:solidFill>
                  <a:schemeClr val="bg1"/>
                </a:solidFill>
              </a:defRPr>
            </a:lvl1pPr>
          </a:lstStyle>
          <a:p>
            <a:pPr rtl="0"/>
            <a:r>
              <a:rPr lang="en-GB" noProof="0"/>
              <a:t>Click to add title</a:t>
            </a:r>
          </a:p>
        </p:txBody>
      </p:sp>
      <p:sp>
        <p:nvSpPr>
          <p:cNvPr id="15" name="Picture Placeholder 14">
            <a:extLst>
              <a:ext uri="{FF2B5EF4-FFF2-40B4-BE49-F238E27FC236}">
                <a16:creationId xmlns:a16="http://schemas.microsoft.com/office/drawing/2014/main" id="{04052F90-8192-445D-854C-F144C7CFAC76}"/>
              </a:ext>
            </a:extLst>
          </p:cNvPr>
          <p:cNvSpPr>
            <a:spLocks noGrp="1"/>
          </p:cNvSpPr>
          <p:nvPr>
            <p:ph type="pic" sz="quarter" idx="13"/>
          </p:nvPr>
        </p:nvSpPr>
        <p:spPr>
          <a:xfrm>
            <a:off x="640080" y="640080"/>
            <a:ext cx="3273552" cy="2395728"/>
          </a:xfrm>
          <a:solidFill>
            <a:schemeClr val="accent6"/>
          </a:solidFill>
        </p:spPr>
        <p:txBody>
          <a:bodyPr rtlCol="0"/>
          <a:lstStyle/>
          <a:p>
            <a:pPr rtl="0"/>
            <a:r>
              <a:rPr lang="en-US" noProof="0" dirty="0"/>
              <a:t>Click icon to add picture</a:t>
            </a:r>
            <a:endParaRPr lang="en-GB" noProof="0" dirty="0"/>
          </a:p>
        </p:txBody>
      </p:sp>
      <p:sp>
        <p:nvSpPr>
          <p:cNvPr id="16" name="Picture Placeholder 14">
            <a:extLst>
              <a:ext uri="{FF2B5EF4-FFF2-40B4-BE49-F238E27FC236}">
                <a16:creationId xmlns:a16="http://schemas.microsoft.com/office/drawing/2014/main" id="{51433AC9-3FFE-4C0D-A905-A0CB48FB81A1}"/>
              </a:ext>
            </a:extLst>
          </p:cNvPr>
          <p:cNvSpPr>
            <a:spLocks noGrp="1"/>
          </p:cNvSpPr>
          <p:nvPr>
            <p:ph type="pic" sz="quarter" idx="14"/>
          </p:nvPr>
        </p:nvSpPr>
        <p:spPr>
          <a:xfrm>
            <a:off x="4251960" y="640080"/>
            <a:ext cx="3273552" cy="2395728"/>
          </a:xfrm>
          <a:solidFill>
            <a:schemeClr val="accent6"/>
          </a:solidFill>
        </p:spPr>
        <p:txBody>
          <a:bodyPr rtlCol="0"/>
          <a:lstStyle/>
          <a:p>
            <a:pPr rtl="0"/>
            <a:r>
              <a:rPr lang="en-US" noProof="0" dirty="0"/>
              <a:t>Click icon to add picture</a:t>
            </a:r>
            <a:endParaRPr lang="en-GB" noProof="0" dirty="0"/>
          </a:p>
        </p:txBody>
      </p:sp>
      <p:sp>
        <p:nvSpPr>
          <p:cNvPr id="17" name="Picture Placeholder 14">
            <a:extLst>
              <a:ext uri="{FF2B5EF4-FFF2-40B4-BE49-F238E27FC236}">
                <a16:creationId xmlns:a16="http://schemas.microsoft.com/office/drawing/2014/main" id="{5054A368-7C94-4623-8670-651AAB51F2B6}"/>
              </a:ext>
            </a:extLst>
          </p:cNvPr>
          <p:cNvSpPr>
            <a:spLocks noGrp="1"/>
          </p:cNvSpPr>
          <p:nvPr>
            <p:ph type="pic" sz="quarter" idx="15"/>
          </p:nvPr>
        </p:nvSpPr>
        <p:spPr>
          <a:xfrm>
            <a:off x="640080" y="3364992"/>
            <a:ext cx="3273552" cy="2395728"/>
          </a:xfrm>
          <a:solidFill>
            <a:schemeClr val="accent6"/>
          </a:solidFill>
        </p:spPr>
        <p:txBody>
          <a:bodyPr rtlCol="0"/>
          <a:lstStyle/>
          <a:p>
            <a:pPr rtl="0"/>
            <a:r>
              <a:rPr lang="en-US" noProof="0" dirty="0"/>
              <a:t>Click icon to add picture</a:t>
            </a:r>
            <a:endParaRPr lang="en-GB" noProof="0" dirty="0"/>
          </a:p>
        </p:txBody>
      </p:sp>
      <p:sp>
        <p:nvSpPr>
          <p:cNvPr id="18" name="Picture Placeholder 14">
            <a:extLst>
              <a:ext uri="{FF2B5EF4-FFF2-40B4-BE49-F238E27FC236}">
                <a16:creationId xmlns:a16="http://schemas.microsoft.com/office/drawing/2014/main" id="{04D3A3D1-400C-4822-B959-96FF1469FD68}"/>
              </a:ext>
            </a:extLst>
          </p:cNvPr>
          <p:cNvSpPr>
            <a:spLocks noGrp="1"/>
          </p:cNvSpPr>
          <p:nvPr>
            <p:ph type="pic" sz="quarter" idx="16"/>
          </p:nvPr>
        </p:nvSpPr>
        <p:spPr>
          <a:xfrm>
            <a:off x="4251960" y="3364992"/>
            <a:ext cx="3273552" cy="2395728"/>
          </a:xfrm>
          <a:solidFill>
            <a:schemeClr val="accent6"/>
          </a:solidFill>
        </p:spPr>
        <p:txBody>
          <a:bodyPr rtlCol="0"/>
          <a:lstStyle/>
          <a:p>
            <a:pPr rtl="0"/>
            <a:r>
              <a:rPr lang="en-US" noProof="0" dirty="0"/>
              <a:t>Click icon to add picture</a:t>
            </a:r>
            <a:endParaRPr lang="en-GB" noProof="0" dirty="0"/>
          </a:p>
        </p:txBody>
      </p:sp>
      <p:sp>
        <p:nvSpPr>
          <p:cNvPr id="8" name="Text Placeholder 7">
            <a:extLst>
              <a:ext uri="{FF2B5EF4-FFF2-40B4-BE49-F238E27FC236}">
                <a16:creationId xmlns:a16="http://schemas.microsoft.com/office/drawing/2014/main" id="{D8B04F02-660E-4770-B563-1D977AFF4C66}"/>
              </a:ext>
            </a:extLst>
          </p:cNvPr>
          <p:cNvSpPr>
            <a:spLocks noGrp="1"/>
          </p:cNvSpPr>
          <p:nvPr>
            <p:ph type="body" sz="quarter" idx="17"/>
          </p:nvPr>
        </p:nvSpPr>
        <p:spPr>
          <a:xfrm>
            <a:off x="8086408" y="2789067"/>
            <a:ext cx="3176587" cy="2706687"/>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p>
            <a:pPr rtl="0"/>
            <a:r>
              <a:rPr lang="en-GB" noProof="0" dirty="0"/>
              <a:t>Sample Footer Text</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r>
              <a:rPr lang="en-GB" noProof="0" dirty="0"/>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1660849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CE0AB24-7427-4E0C-9E7C-B642B3170AF1}"/>
              </a:ext>
            </a:extLst>
          </p:cNvPr>
          <p:cNvSpPr>
            <a:spLocks noGrp="1"/>
          </p:cNvSpPr>
          <p:nvPr>
            <p:ph type="pic" sz="quarter" idx="13"/>
          </p:nvPr>
        </p:nvSpPr>
        <p:spPr>
          <a:xfrm>
            <a:off x="1524" y="0"/>
            <a:ext cx="12188952" cy="6400800"/>
          </a:xfrm>
          <a:solidFill>
            <a:schemeClr val="accent6"/>
          </a:solidFill>
        </p:spPr>
        <p:txBody>
          <a:bodyPr rtlCol="0"/>
          <a:lstStyle/>
          <a:p>
            <a:pPr rtl="0"/>
            <a:r>
              <a:rPr lang="en-US" noProof="0" dirty="0"/>
              <a:t>Click icon to add picture</a:t>
            </a:r>
            <a:endParaRPr lang="en-GB" noProof="0" dirty="0"/>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r>
              <a:rPr lang="en-GB" noProof="0" dirty="0"/>
              <a:t>20XX</a:t>
            </a:r>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p>
            <a:pPr rtl="0"/>
            <a:r>
              <a:rPr lang="en-GB" noProof="0" dirty="0"/>
              <a:t>Sample Footer Text</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
        <p:nvSpPr>
          <p:cNvPr id="8" name="Title 1">
            <a:extLst>
              <a:ext uri="{FF2B5EF4-FFF2-40B4-BE49-F238E27FC236}">
                <a16:creationId xmlns:a16="http://schemas.microsoft.com/office/drawing/2014/main" id="{CE30A2A8-DADD-44CC-B8A3-9BFFD5E76B66}"/>
              </a:ext>
            </a:extLst>
          </p:cNvPr>
          <p:cNvSpPr>
            <a:spLocks noGrp="1"/>
          </p:cNvSpPr>
          <p:nvPr>
            <p:ph type="ctrTitle"/>
          </p:nvPr>
        </p:nvSpPr>
        <p:spPr>
          <a:xfrm>
            <a:off x="0" y="3118981"/>
            <a:ext cx="7537703" cy="2462667"/>
          </a:xfrm>
          <a:solidFill>
            <a:schemeClr val="bg1">
              <a:alpha val="93000"/>
            </a:schemeClr>
          </a:solidFill>
        </p:spPr>
        <p:txBody>
          <a:bodyPr lIns="822960" tIns="731520" rtlCol="0" anchor="t" anchorCtr="0">
            <a:normAutofit/>
          </a:bodyPr>
          <a:lstStyle/>
          <a:p>
            <a:pPr rtl="0"/>
            <a:r>
              <a:rPr lang="en-US" sz="5400" noProof="0">
                <a:solidFill>
                  <a:schemeClr val="tx1"/>
                </a:solidFill>
              </a:rPr>
              <a:t>Click to edit Master title style</a:t>
            </a:r>
            <a:endParaRPr lang="en-GB" sz="5400" noProof="0">
              <a:solidFill>
                <a:schemeClr val="tx1"/>
              </a:solidFill>
            </a:endParaRPr>
          </a:p>
        </p:txBody>
      </p:sp>
      <p:sp>
        <p:nvSpPr>
          <p:cNvPr id="9" name="Subtitle 2">
            <a:extLst>
              <a:ext uri="{FF2B5EF4-FFF2-40B4-BE49-F238E27FC236}">
                <a16:creationId xmlns:a16="http://schemas.microsoft.com/office/drawing/2014/main" id="{79DF17D8-A326-44D6-A77D-42DA99E92786}"/>
              </a:ext>
            </a:extLst>
          </p:cNvPr>
          <p:cNvSpPr>
            <a:spLocks noGrp="1"/>
          </p:cNvSpPr>
          <p:nvPr>
            <p:ph type="subTitle" idx="1"/>
          </p:nvPr>
        </p:nvSpPr>
        <p:spPr>
          <a:xfrm>
            <a:off x="754841" y="4735799"/>
            <a:ext cx="6470693" cy="605256"/>
          </a:xfrm>
        </p:spPr>
        <p:txBody>
          <a:bodyPr rtlCol="0"/>
          <a:lstStyle/>
          <a:p>
            <a:pPr rtl="0"/>
            <a:r>
              <a:rPr lang="en-US" noProof="0">
                <a:solidFill>
                  <a:schemeClr val="tx1"/>
                </a:solidFill>
              </a:rPr>
              <a:t>Click to edit Master subtitle style</a:t>
            </a:r>
            <a:endParaRPr lang="en-GB" noProof="0">
              <a:solidFill>
                <a:schemeClr val="tx1"/>
              </a:solidFill>
            </a:endParaRPr>
          </a:p>
        </p:txBody>
      </p:sp>
    </p:spTree>
    <p:extLst>
      <p:ext uri="{BB962C8B-B14F-4D97-AF65-F5344CB8AC3E}">
        <p14:creationId xmlns:p14="http://schemas.microsoft.com/office/powerpoint/2010/main" val="1887111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02F1891-1ACC-4692-80A2-4F69EAAAE404}"/>
              </a:ext>
            </a:extLst>
          </p:cNvPr>
          <p:cNvSpPr/>
          <p:nvPr userDrawn="1"/>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6" name="Title 1">
            <a:extLst>
              <a:ext uri="{FF2B5EF4-FFF2-40B4-BE49-F238E27FC236}">
                <a16:creationId xmlns:a16="http://schemas.microsoft.com/office/drawing/2014/main" id="{F29B458E-5354-42D4-AE10-8B2F796C3163}"/>
              </a:ext>
            </a:extLst>
          </p:cNvPr>
          <p:cNvSpPr>
            <a:spLocks noGrp="1"/>
          </p:cNvSpPr>
          <p:nvPr>
            <p:ph type="ctrTitle"/>
          </p:nvPr>
        </p:nvSpPr>
        <p:spPr>
          <a:xfrm>
            <a:off x="6730000" y="639097"/>
            <a:ext cx="4813072" cy="3494791"/>
          </a:xfrm>
        </p:spPr>
        <p:txBody>
          <a:bodyPr rtlCol="0">
            <a:normAutofit/>
          </a:bodyPr>
          <a:lstStyle/>
          <a:p>
            <a:pPr rtl="0"/>
            <a:r>
              <a:rPr lang="en-US" noProof="0"/>
              <a:t>Click to edit Master title style</a:t>
            </a:r>
            <a:endParaRPr lang="en-GB" noProof="0"/>
          </a:p>
        </p:txBody>
      </p:sp>
      <p:sp>
        <p:nvSpPr>
          <p:cNvPr id="7" name="Subtitle 2">
            <a:extLst>
              <a:ext uri="{FF2B5EF4-FFF2-40B4-BE49-F238E27FC236}">
                <a16:creationId xmlns:a16="http://schemas.microsoft.com/office/drawing/2014/main" id="{0B121E21-6D9B-46D0-957E-760B095BA4C2}"/>
              </a:ext>
            </a:extLst>
          </p:cNvPr>
          <p:cNvSpPr>
            <a:spLocks noGrp="1"/>
          </p:cNvSpPr>
          <p:nvPr>
            <p:ph type="subTitle" idx="1"/>
          </p:nvPr>
        </p:nvSpPr>
        <p:spPr>
          <a:xfrm>
            <a:off x="6729999" y="4455621"/>
            <a:ext cx="4829101" cy="1238616"/>
          </a:xfrm>
        </p:spPr>
        <p:txBody>
          <a:bodyPr rtlCol="0"/>
          <a:lstStyle/>
          <a:p>
            <a:pPr rtl="0"/>
            <a:r>
              <a:rPr lang="en-US" noProof="0"/>
              <a:t>Click to edit Master subtitle style</a:t>
            </a:r>
            <a:endParaRPr lang="en-GB" noProof="0"/>
          </a:p>
        </p:txBody>
      </p:sp>
      <p:cxnSp>
        <p:nvCxnSpPr>
          <p:cNvPr id="11" name="Straight Connector 10">
            <a:extLst>
              <a:ext uri="{FF2B5EF4-FFF2-40B4-BE49-F238E27FC236}">
                <a16:creationId xmlns:a16="http://schemas.microsoft.com/office/drawing/2014/main" id="{DB51B24F-7663-45C0-BE23-CD0AEFF51287}"/>
              </a:ext>
              <a:ext uri="{C183D7F6-B498-43B3-948B-1728B52AA6E4}">
                <adec:decorative xmlns:adec="http://schemas.microsoft.com/office/drawing/2017/decorative" val="1"/>
              </a:ext>
            </a:extLst>
          </p:cNvPr>
          <p:cNvCxnSpPr/>
          <p:nvPr userDrawn="1"/>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 name="Picture Placeholder 11">
            <a:extLst>
              <a:ext uri="{FF2B5EF4-FFF2-40B4-BE49-F238E27FC236}">
                <a16:creationId xmlns:a16="http://schemas.microsoft.com/office/drawing/2014/main" id="{35ABBAD1-553F-4CC1-AB36-7C1BE5089D81}"/>
              </a:ext>
            </a:extLst>
          </p:cNvPr>
          <p:cNvSpPr>
            <a:spLocks noGrp="1"/>
          </p:cNvSpPr>
          <p:nvPr>
            <p:ph type="pic" sz="quarter" idx="13"/>
          </p:nvPr>
        </p:nvSpPr>
        <p:spPr>
          <a:xfrm>
            <a:off x="642938" y="640080"/>
            <a:ext cx="5449824" cy="2743200"/>
          </a:xfrm>
          <a:solidFill>
            <a:schemeClr val="accent6"/>
          </a:solidFill>
        </p:spPr>
        <p:txBody>
          <a:bodyPr rtlCol="0"/>
          <a:lstStyle/>
          <a:p>
            <a:pPr rtl="0"/>
            <a:r>
              <a:rPr lang="en-US" noProof="0" dirty="0"/>
              <a:t>Click icon to add picture</a:t>
            </a:r>
            <a:endParaRPr lang="en-GB" noProof="0" dirty="0"/>
          </a:p>
        </p:txBody>
      </p:sp>
      <p:sp>
        <p:nvSpPr>
          <p:cNvPr id="13" name="Picture Placeholder 11">
            <a:extLst>
              <a:ext uri="{FF2B5EF4-FFF2-40B4-BE49-F238E27FC236}">
                <a16:creationId xmlns:a16="http://schemas.microsoft.com/office/drawing/2014/main" id="{5C06EA1F-5BD5-4FE5-A059-6787DADCB591}"/>
              </a:ext>
            </a:extLst>
          </p:cNvPr>
          <p:cNvSpPr>
            <a:spLocks noGrp="1"/>
          </p:cNvSpPr>
          <p:nvPr>
            <p:ph type="pic" sz="quarter" idx="14"/>
          </p:nvPr>
        </p:nvSpPr>
        <p:spPr>
          <a:xfrm>
            <a:off x="640080" y="3474720"/>
            <a:ext cx="5449824" cy="2743200"/>
          </a:xfrm>
          <a:solidFill>
            <a:schemeClr val="accent6"/>
          </a:solidFill>
        </p:spPr>
        <p:txBody>
          <a:bodyPr rtlCol="0"/>
          <a:lstStyle/>
          <a:p>
            <a:pPr rtl="0"/>
            <a:r>
              <a:rPr lang="en-US" noProof="0" dirty="0"/>
              <a:t>Click icon to add picture</a:t>
            </a:r>
            <a:endParaRPr lang="en-GB"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p>
            <a:pPr rtl="0"/>
            <a:r>
              <a:rPr lang="en-GB" noProof="0" dirty="0"/>
              <a:t>Sample Footer Text</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r>
              <a:rPr lang="en-GB" noProof="0" dirty="0"/>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29473288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6" name="Title 9">
            <a:extLst>
              <a:ext uri="{FF2B5EF4-FFF2-40B4-BE49-F238E27FC236}">
                <a16:creationId xmlns:a16="http://schemas.microsoft.com/office/drawing/2014/main" id="{8832B6D9-0469-48A5-A85E-8C5D8EF86BE3}"/>
              </a:ext>
            </a:extLst>
          </p:cNvPr>
          <p:cNvSpPr>
            <a:spLocks noGrp="1"/>
          </p:cNvSpPr>
          <p:nvPr>
            <p:ph type="title"/>
          </p:nvPr>
        </p:nvSpPr>
        <p:spPr>
          <a:xfrm>
            <a:off x="1097280" y="286603"/>
            <a:ext cx="10058400" cy="1450757"/>
          </a:xfrm>
        </p:spPr>
        <p:txBody>
          <a:bodyPr rtlCol="0"/>
          <a:lstStyle/>
          <a:p>
            <a:pPr rtl="0"/>
            <a:r>
              <a:rPr lang="en-US" noProof="0"/>
              <a:t>Click to edit Master title style</a:t>
            </a:r>
            <a:endParaRPr lang="en-GB" noProof="0"/>
          </a:p>
        </p:txBody>
      </p:sp>
      <p:cxnSp>
        <p:nvCxnSpPr>
          <p:cNvPr id="7" name="Straight Connector 6">
            <a:extLst>
              <a:ext uri="{FF2B5EF4-FFF2-40B4-BE49-F238E27FC236}">
                <a16:creationId xmlns:a16="http://schemas.microsoft.com/office/drawing/2014/main" id="{C8A8F00A-3EB2-4D4D-B4A7-990BB91D746D}"/>
              </a:ext>
              <a:ext uri="{C183D7F6-B498-43B3-948B-1728B52AA6E4}">
                <adec:decorative xmlns:adec="http://schemas.microsoft.com/office/drawing/2017/decorative" val="1"/>
              </a:ext>
            </a:extLst>
          </p:cNvPr>
          <p:cNvCxnSpPr/>
          <p:nvPr userDrawn="1"/>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11">
            <a:extLst>
              <a:ext uri="{FF2B5EF4-FFF2-40B4-BE49-F238E27FC236}">
                <a16:creationId xmlns:a16="http://schemas.microsoft.com/office/drawing/2014/main" id="{4142A7E4-A56F-4FC2-A81D-36A83134A219}"/>
              </a:ext>
            </a:extLst>
          </p:cNvPr>
          <p:cNvSpPr>
            <a:spLocks noGrp="1"/>
          </p:cNvSpPr>
          <p:nvPr>
            <p:ph idx="1"/>
          </p:nvPr>
        </p:nvSpPr>
        <p:spPr>
          <a:xfrm>
            <a:off x="1097281" y="2108201"/>
            <a:ext cx="3557016" cy="3760891"/>
          </a:xfrm>
        </p:spPr>
        <p:txBody>
          <a:bodyPr rtlCol="0"/>
          <a:lstStyle/>
          <a:p>
            <a:pPr lvl="0" rtl="0"/>
            <a:r>
              <a:rPr lang="en-US" noProof="0"/>
              <a:t>Click to edit Master text styles</a:t>
            </a:r>
          </a:p>
        </p:txBody>
      </p:sp>
      <p:sp>
        <p:nvSpPr>
          <p:cNvPr id="13" name="Picture Placeholder 12">
            <a:extLst>
              <a:ext uri="{FF2B5EF4-FFF2-40B4-BE49-F238E27FC236}">
                <a16:creationId xmlns:a16="http://schemas.microsoft.com/office/drawing/2014/main" id="{8A40EF35-BB21-4D3F-A9D6-2A92BFD0DDD5}"/>
              </a:ext>
            </a:extLst>
          </p:cNvPr>
          <p:cNvSpPr>
            <a:spLocks noGrp="1"/>
          </p:cNvSpPr>
          <p:nvPr>
            <p:ph type="pic" sz="quarter" idx="13"/>
          </p:nvPr>
        </p:nvSpPr>
        <p:spPr>
          <a:xfrm>
            <a:off x="4974336" y="2112264"/>
            <a:ext cx="3035808" cy="1837944"/>
          </a:xfrm>
          <a:solidFill>
            <a:schemeClr val="accent6"/>
          </a:solidFill>
        </p:spPr>
        <p:txBody>
          <a:bodyPr rtlCol="0"/>
          <a:lstStyle/>
          <a:p>
            <a:pPr rtl="0"/>
            <a:r>
              <a:rPr lang="en-US" noProof="0" dirty="0"/>
              <a:t>Click icon to add picture</a:t>
            </a:r>
            <a:endParaRPr lang="en-GB" noProof="0" dirty="0"/>
          </a:p>
        </p:txBody>
      </p:sp>
      <p:sp>
        <p:nvSpPr>
          <p:cNvPr id="14" name="Picture Placeholder 12">
            <a:extLst>
              <a:ext uri="{FF2B5EF4-FFF2-40B4-BE49-F238E27FC236}">
                <a16:creationId xmlns:a16="http://schemas.microsoft.com/office/drawing/2014/main" id="{F7CE5DD4-B27E-482B-8208-FA5A7BBC9AC9}"/>
              </a:ext>
            </a:extLst>
          </p:cNvPr>
          <p:cNvSpPr>
            <a:spLocks noGrp="1"/>
          </p:cNvSpPr>
          <p:nvPr>
            <p:ph type="pic" sz="quarter" idx="14"/>
          </p:nvPr>
        </p:nvSpPr>
        <p:spPr>
          <a:xfrm>
            <a:off x="4974336" y="4032504"/>
            <a:ext cx="3035808" cy="1837944"/>
          </a:xfrm>
          <a:solidFill>
            <a:schemeClr val="accent6"/>
          </a:solidFill>
        </p:spPr>
        <p:txBody>
          <a:bodyPr rtlCol="0"/>
          <a:lstStyle/>
          <a:p>
            <a:pPr rtl="0"/>
            <a:r>
              <a:rPr lang="en-US" noProof="0" dirty="0"/>
              <a:t>Click icon to add picture</a:t>
            </a:r>
            <a:endParaRPr lang="en-GB" noProof="0" dirty="0"/>
          </a:p>
        </p:txBody>
      </p:sp>
      <p:sp>
        <p:nvSpPr>
          <p:cNvPr id="15" name="Picture Placeholder 12">
            <a:extLst>
              <a:ext uri="{FF2B5EF4-FFF2-40B4-BE49-F238E27FC236}">
                <a16:creationId xmlns:a16="http://schemas.microsoft.com/office/drawing/2014/main" id="{1F796570-D07C-4638-8B80-227A6EF1A082}"/>
              </a:ext>
            </a:extLst>
          </p:cNvPr>
          <p:cNvSpPr>
            <a:spLocks noGrp="1"/>
          </p:cNvSpPr>
          <p:nvPr>
            <p:ph type="pic" sz="quarter" idx="15"/>
          </p:nvPr>
        </p:nvSpPr>
        <p:spPr>
          <a:xfrm>
            <a:off x="8110728" y="2112264"/>
            <a:ext cx="3035808" cy="3758184"/>
          </a:xfrm>
          <a:solidFill>
            <a:schemeClr val="accent6"/>
          </a:solidFill>
        </p:spPr>
        <p:txBody>
          <a:bodyPr rtlCol="0"/>
          <a:lstStyle/>
          <a:p>
            <a:pPr rtl="0"/>
            <a:r>
              <a:rPr lang="en-US" noProof="0" dirty="0"/>
              <a:t>Click icon to add picture</a:t>
            </a:r>
            <a:endParaRPr lang="en-GB"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p>
            <a:pPr rtl="0"/>
            <a:r>
              <a:rPr lang="en-GB" noProof="0" dirty="0"/>
              <a:t>Sample Footer Text</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r>
              <a:rPr lang="en-GB" noProof="0" dirty="0"/>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019615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p:nvSpPr>
          <p:cNvPr id="6" name="Rectangle 5" descr="Tag=AccentColor&#10;Flavor=Dark&#10;Target=Fill">
            <a:extLst>
              <a:ext uri="{FF2B5EF4-FFF2-40B4-BE49-F238E27FC236}">
                <a16:creationId xmlns:a16="http://schemas.microsoft.com/office/drawing/2014/main" id="{17DBCCDB-B58C-45B3-9E63-49F7B0819260}"/>
              </a:ext>
            </a:extLst>
          </p:cNvPr>
          <p:cNvSpPr/>
          <p:nvPr userDrawn="1"/>
        </p:nvSpPr>
        <p:spPr bwMode="white">
          <a:xfrm>
            <a:off x="0" y="4953000"/>
            <a:ext cx="12192000" cy="1905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7" name="Title 1">
            <a:extLst>
              <a:ext uri="{FF2B5EF4-FFF2-40B4-BE49-F238E27FC236}">
                <a16:creationId xmlns:a16="http://schemas.microsoft.com/office/drawing/2014/main" id="{07B1649E-A273-4C2E-A9F2-D29871865897}"/>
              </a:ext>
            </a:extLst>
          </p:cNvPr>
          <p:cNvSpPr>
            <a:spLocks noGrp="1"/>
          </p:cNvSpPr>
          <p:nvPr>
            <p:ph type="ctrTitle"/>
          </p:nvPr>
        </p:nvSpPr>
        <p:spPr>
          <a:xfrm>
            <a:off x="1065197" y="5120640"/>
            <a:ext cx="10058400" cy="822960"/>
          </a:xfrm>
        </p:spPr>
        <p:txBody>
          <a:bodyPr rtlCol="0">
            <a:normAutofit/>
          </a:bodyPr>
          <a:lstStyle>
            <a:lvl1pPr>
              <a:defRPr>
                <a:solidFill>
                  <a:schemeClr val="bg1"/>
                </a:solidFill>
              </a:defRPr>
            </a:lvl1pPr>
          </a:lstStyle>
          <a:p>
            <a:pPr rtl="0"/>
            <a:r>
              <a:rPr lang="en-US" sz="3600" noProof="0">
                <a:solidFill>
                  <a:schemeClr val="bg1"/>
                </a:solidFill>
              </a:rPr>
              <a:t>Click to edit Master title style</a:t>
            </a:r>
            <a:endParaRPr lang="en-GB" sz="3600" noProof="0">
              <a:solidFill>
                <a:schemeClr val="bg1"/>
              </a:solidFill>
            </a:endParaRPr>
          </a:p>
        </p:txBody>
      </p:sp>
      <p:sp>
        <p:nvSpPr>
          <p:cNvPr id="8" name="Subtitle 2">
            <a:extLst>
              <a:ext uri="{FF2B5EF4-FFF2-40B4-BE49-F238E27FC236}">
                <a16:creationId xmlns:a16="http://schemas.microsoft.com/office/drawing/2014/main" id="{A72A6B42-C371-4562-8E40-9EE1906C8578}"/>
              </a:ext>
            </a:extLst>
          </p:cNvPr>
          <p:cNvSpPr>
            <a:spLocks noGrp="1"/>
          </p:cNvSpPr>
          <p:nvPr>
            <p:ph type="subTitle" idx="1"/>
          </p:nvPr>
        </p:nvSpPr>
        <p:spPr>
          <a:xfrm>
            <a:off x="1065212" y="5943600"/>
            <a:ext cx="10058400" cy="543513"/>
          </a:xfrm>
        </p:spPr>
        <p:txBody>
          <a:bodyPr rtlCol="0">
            <a:normAutofit/>
          </a:bodyPr>
          <a:lstStyle>
            <a:lvl1pPr>
              <a:defRPr>
                <a:solidFill>
                  <a:schemeClr val="bg1"/>
                </a:solidFill>
              </a:defRPr>
            </a:lvl1pPr>
          </a:lstStyle>
          <a:p>
            <a:pPr rtl="0"/>
            <a:r>
              <a:rPr lang="en-US" sz="1500" noProof="0">
                <a:solidFill>
                  <a:schemeClr val="bg1"/>
                </a:solidFill>
              </a:rPr>
              <a:t>Click to edit Master subtitle style</a:t>
            </a:r>
            <a:endParaRPr lang="en-GB" sz="1500" noProof="0">
              <a:solidFill>
                <a:schemeClr val="bg1"/>
              </a:solidFill>
            </a:endParaRPr>
          </a:p>
        </p:txBody>
      </p:sp>
      <p:sp>
        <p:nvSpPr>
          <p:cNvPr id="13" name="Picture Placeholder 12">
            <a:extLst>
              <a:ext uri="{FF2B5EF4-FFF2-40B4-BE49-F238E27FC236}">
                <a16:creationId xmlns:a16="http://schemas.microsoft.com/office/drawing/2014/main" id="{68504FFB-1664-4F66-BC31-100C8DD98346}"/>
              </a:ext>
            </a:extLst>
          </p:cNvPr>
          <p:cNvSpPr>
            <a:spLocks noGrp="1"/>
          </p:cNvSpPr>
          <p:nvPr>
            <p:ph type="pic" sz="quarter" idx="13"/>
          </p:nvPr>
        </p:nvSpPr>
        <p:spPr>
          <a:xfrm>
            <a:off x="635000" y="640080"/>
            <a:ext cx="3544888" cy="3931920"/>
          </a:xfrm>
          <a:solidFill>
            <a:schemeClr val="accent6"/>
          </a:solidFill>
        </p:spPr>
        <p:txBody>
          <a:bodyPr rtlCol="0"/>
          <a:lstStyle/>
          <a:p>
            <a:pPr rtl="0"/>
            <a:r>
              <a:rPr lang="en-US" noProof="0" dirty="0"/>
              <a:t>Click icon to add picture</a:t>
            </a:r>
            <a:endParaRPr lang="en-GB" noProof="0" dirty="0"/>
          </a:p>
        </p:txBody>
      </p:sp>
      <p:sp>
        <p:nvSpPr>
          <p:cNvPr id="14" name="Picture Placeholder 12">
            <a:extLst>
              <a:ext uri="{FF2B5EF4-FFF2-40B4-BE49-F238E27FC236}">
                <a16:creationId xmlns:a16="http://schemas.microsoft.com/office/drawing/2014/main" id="{1B45578D-1855-4EC0-9E45-E1630D11ACA5}"/>
              </a:ext>
            </a:extLst>
          </p:cNvPr>
          <p:cNvSpPr>
            <a:spLocks noGrp="1"/>
          </p:cNvSpPr>
          <p:nvPr>
            <p:ph type="pic" sz="quarter" idx="14"/>
          </p:nvPr>
        </p:nvSpPr>
        <p:spPr>
          <a:xfrm>
            <a:off x="4343400" y="640080"/>
            <a:ext cx="3544888" cy="3931920"/>
          </a:xfrm>
          <a:solidFill>
            <a:schemeClr val="accent6"/>
          </a:solidFill>
        </p:spPr>
        <p:txBody>
          <a:bodyPr rtlCol="0"/>
          <a:lstStyle/>
          <a:p>
            <a:pPr rtl="0"/>
            <a:r>
              <a:rPr lang="en-US" noProof="0" dirty="0"/>
              <a:t>Click icon to add picture</a:t>
            </a:r>
            <a:endParaRPr lang="en-GB" noProof="0" dirty="0"/>
          </a:p>
        </p:txBody>
      </p:sp>
      <p:sp>
        <p:nvSpPr>
          <p:cNvPr id="15" name="Picture Placeholder 12">
            <a:extLst>
              <a:ext uri="{FF2B5EF4-FFF2-40B4-BE49-F238E27FC236}">
                <a16:creationId xmlns:a16="http://schemas.microsoft.com/office/drawing/2014/main" id="{C93482C2-6151-4050-9F16-9952B0A017A3}"/>
              </a:ext>
            </a:extLst>
          </p:cNvPr>
          <p:cNvSpPr>
            <a:spLocks noGrp="1"/>
          </p:cNvSpPr>
          <p:nvPr>
            <p:ph type="pic" sz="quarter" idx="15"/>
          </p:nvPr>
        </p:nvSpPr>
        <p:spPr>
          <a:xfrm>
            <a:off x="8028432" y="640080"/>
            <a:ext cx="3544888" cy="3931920"/>
          </a:xfrm>
          <a:solidFill>
            <a:schemeClr val="accent6"/>
          </a:solidFill>
        </p:spPr>
        <p:txBody>
          <a:bodyPr rtlCol="0"/>
          <a:lstStyle/>
          <a:p>
            <a:pPr rtl="0"/>
            <a:r>
              <a:rPr lang="en-US" noProof="0" dirty="0"/>
              <a:t>Click icon to add picture</a:t>
            </a:r>
            <a:endParaRPr lang="en-GB" noProof="0" dirty="0"/>
          </a:p>
        </p:txBody>
      </p:sp>
    </p:spTree>
    <p:extLst>
      <p:ext uri="{BB962C8B-B14F-4D97-AF65-F5344CB8AC3E}">
        <p14:creationId xmlns:p14="http://schemas.microsoft.com/office/powerpoint/2010/main" val="40707256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rtlCol="0"/>
          <a:lstStyle/>
          <a:p>
            <a:pPr rtl="0"/>
            <a:r>
              <a:rPr lang="en-US" noProof="0"/>
              <a:t>Click to edit Master title style</a:t>
            </a:r>
            <a:endParaRPr lang="en-GB" noProof="0"/>
          </a:p>
        </p:txBody>
      </p:sp>
      <p:sp>
        <p:nvSpPr>
          <p:cNvPr id="3" name="Text Placeholder 2"/>
          <p:cNvSpPr>
            <a:spLocks noGrp="1"/>
          </p:cNvSpPr>
          <p:nvPr>
            <p:ph type="body" idx="1"/>
          </p:nvPr>
        </p:nvSpPr>
        <p:spPr>
          <a:xfrm>
            <a:off x="1188720" y="2057400"/>
            <a:ext cx="4639736" cy="736282"/>
          </a:xfrm>
        </p:spPr>
        <p:txBody>
          <a:bodyPr lIns="91440" rIns="91440" rtlCol="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188720" y="2958274"/>
            <a:ext cx="4639736" cy="2910821"/>
          </a:xfrm>
        </p:spPr>
        <p:txBody>
          <a:bodyPr rtlCol="0"/>
          <a:lstStyle>
            <a:lvl1pPr marL="342900" indent="-182880">
              <a:buClr>
                <a:schemeClr val="accent1"/>
              </a:buClr>
              <a:buFont typeface="Arial" panose="020B0604020202020204" pitchFamily="34" charset="0"/>
              <a:buChar char="•"/>
              <a:defRPr/>
            </a:lvl1pPr>
            <a:lvl2pPr marL="486918" indent="-182880">
              <a:buClr>
                <a:schemeClr val="accent1"/>
              </a:buClr>
              <a:buFont typeface="Arial" panose="020B0604020202020204" pitchFamily="34" charset="0"/>
              <a:buChar char="•"/>
              <a:defRPr/>
            </a:lvl2pPr>
            <a:lvl3pPr marL="669798" indent="-182880">
              <a:buClr>
                <a:schemeClr val="accent1"/>
              </a:buClr>
              <a:buFont typeface="Arial" panose="020B0604020202020204" pitchFamily="34" charset="0"/>
              <a:buChar char="•"/>
              <a:defRPr/>
            </a:lvl3pPr>
            <a:lvl4pPr marL="852678" indent="-182880">
              <a:buClr>
                <a:schemeClr val="accent1"/>
              </a:buClr>
              <a:buFont typeface="Arial" panose="020B0604020202020204" pitchFamily="34" charset="0"/>
              <a:buChar char="•"/>
              <a:defRPr/>
            </a:lvl4pPr>
            <a:lvl5pPr marL="1035558" indent="-182880">
              <a:buClr>
                <a:schemeClr val="accent1"/>
              </a:buClr>
              <a:buFont typeface="Arial" panose="020B0604020202020204" pitchFamily="34" charset="0"/>
              <a:buChar char="•"/>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515944" y="2958273"/>
            <a:ext cx="4639736" cy="2910821"/>
          </a:xfrm>
        </p:spPr>
        <p:txBody>
          <a:bodyPr rtlCol="0"/>
          <a:lstStyle>
            <a:lvl1pPr marL="342900" indent="-182880">
              <a:buClr>
                <a:schemeClr val="accent1"/>
              </a:buClr>
              <a:buFont typeface="Arial" panose="020B0604020202020204" pitchFamily="34" charset="0"/>
              <a:buChar char="•"/>
              <a:defRPr/>
            </a:lvl1pPr>
            <a:lvl2pPr marL="486918" indent="-182880">
              <a:buClr>
                <a:schemeClr val="accent1"/>
              </a:buClr>
              <a:buFont typeface="Arial" panose="020B0604020202020204" pitchFamily="34" charset="0"/>
              <a:buChar char="•"/>
              <a:defRPr/>
            </a:lvl2pPr>
            <a:lvl3pPr marL="669798" indent="-182880">
              <a:buClr>
                <a:schemeClr val="accent1"/>
              </a:buClr>
              <a:buFont typeface="Arial" panose="020B0604020202020204" pitchFamily="34" charset="0"/>
              <a:buChar char="•"/>
              <a:defRPr/>
            </a:lvl3pPr>
            <a:lvl4pPr marL="852678" indent="-182880">
              <a:buClr>
                <a:schemeClr val="accent1"/>
              </a:buClr>
              <a:buFont typeface="Arial" panose="020B0604020202020204" pitchFamily="34" charset="0"/>
              <a:buChar char="•"/>
              <a:defRPr/>
            </a:lvl4pPr>
            <a:lvl5pPr marL="1035558" indent="-182880">
              <a:buClr>
                <a:schemeClr val="accent1"/>
              </a:buClr>
              <a:buFont typeface="Arial" panose="020B0604020202020204" pitchFamily="34" charset="0"/>
              <a:buChar char="•"/>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p>
            <a:pPr rtl="0"/>
            <a:r>
              <a:rPr lang="en-GB" noProof="0" dirty="0"/>
              <a:t>Sample Footer Text</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r>
              <a:rPr lang="en-GB" noProof="0" dirty="0"/>
              <a:t>20XX</a:t>
            </a:r>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4084234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Marcador de posición del contenido 47">
            <a:extLst>
              <a:ext uri="{FF2B5EF4-FFF2-40B4-BE49-F238E27FC236}">
                <a16:creationId xmlns:a16="http://schemas.microsoft.com/office/drawing/2014/main" id="{28B6388A-37D2-4382-A7FC-9B9A76BDE84D}"/>
              </a:ext>
            </a:extLst>
          </p:cNvPr>
          <p:cNvSpPr>
            <a:spLocks noGrp="1"/>
          </p:cNvSpPr>
          <p:nvPr>
            <p:ph type="sldNum" sz="quarter" idx="4"/>
          </p:nvPr>
        </p:nvSpPr>
        <p:spPr>
          <a:xfrm>
            <a:off x="11194169" y="6217920"/>
            <a:ext cx="458592" cy="365125"/>
          </a:xfrm>
          <a:prstGeom prst="rect">
            <a:avLst/>
          </a:prstGeom>
        </p:spPr>
        <p:txBody>
          <a:bodyPr vert="horz" lIns="91440" tIns="45720" rIns="91440" bIns="45720" rtlCol="0" anchor="ctr">
            <a:noAutofit/>
          </a:bodyPr>
          <a:lstStyle>
            <a:lvl1pPr algn="ctr">
              <a:defRPr lang="es-ES" sz="1200">
                <a:solidFill>
                  <a:schemeClr val="bg1"/>
                </a:solidFill>
                <a:latin typeface="+mn-lt"/>
              </a:defRPr>
            </a:lvl1pPr>
          </a:lstStyle>
          <a:p>
            <a:pPr rtl="0"/>
            <a:fld id="{47FEACEE-25B4-4A2D-B147-27296E36371D}" type="slidenum">
              <a:rPr lang="es-ES" altLang="zh-CN" noProof="0" smtClean="0"/>
              <a:pPr rtl="0"/>
              <a:t>‹#›</a:t>
            </a:fld>
            <a:endParaRPr lang="es-ES" altLang="zh-CN" noProof="0" dirty="0"/>
          </a:p>
        </p:txBody>
      </p:sp>
      <p:sp>
        <p:nvSpPr>
          <p:cNvPr id="6" name="Marcador de texto 2">
            <a:extLst>
              <a:ext uri="{FF2B5EF4-FFF2-40B4-BE49-F238E27FC236}">
                <a16:creationId xmlns:a16="http://schemas.microsoft.com/office/drawing/2014/main" id="{18CB8A3D-9A54-FD7C-F6A5-B33E6C891A4E}"/>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defPPr>
              <a:defRPr lang="es-ES"/>
            </a:def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título 4">
            <a:extLst>
              <a:ext uri="{FF2B5EF4-FFF2-40B4-BE49-F238E27FC236}">
                <a16:creationId xmlns:a16="http://schemas.microsoft.com/office/drawing/2014/main" id="{F38A7675-78A2-B642-22AF-B98514C68B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s-ES"/>
            </a:defPPr>
          </a:lstStyle>
          <a:p>
            <a:pPr rtl="0"/>
            <a:r>
              <a:rPr lang="es-ES" noProof="0" dirty="0"/>
              <a:t>Haga clic para modificar el estilo de título del patrón</a:t>
            </a:r>
          </a:p>
        </p:txBody>
      </p:sp>
      <p:sp>
        <p:nvSpPr>
          <p:cNvPr id="8" name="Marcador de pie de página 7">
            <a:extLst>
              <a:ext uri="{FF2B5EF4-FFF2-40B4-BE49-F238E27FC236}">
                <a16:creationId xmlns:a16="http://schemas.microsoft.com/office/drawing/2014/main" id="{C176125D-E69D-E2ED-1549-3D67DBD487E0}"/>
              </a:ext>
            </a:extLst>
          </p:cNvPr>
          <p:cNvSpPr>
            <a:spLocks noGrp="1"/>
          </p:cNvSpPr>
          <p:nvPr>
            <p:ph type="ftr" sz="quarter" idx="3"/>
          </p:nvPr>
        </p:nvSpPr>
        <p:spPr>
          <a:xfrm>
            <a:off x="484632" y="6217920"/>
            <a:ext cx="4114800" cy="365125"/>
          </a:xfrm>
          <a:prstGeom prst="rect">
            <a:avLst/>
          </a:prstGeom>
        </p:spPr>
        <p:txBody>
          <a:bodyPr vert="horz" lIns="91440" tIns="45720" rIns="91440" bIns="45720" rtlCol="0" anchor="ctr">
            <a:noAutofit/>
          </a:bodyPr>
          <a:lstStyle>
            <a:lvl1pPr algn="l">
              <a:defRPr lang="es-ES" sz="1200">
                <a:solidFill>
                  <a:schemeClr val="bg1"/>
                </a:solidFill>
                <a:latin typeface="+mn-lt"/>
              </a:defRPr>
            </a:lvl1pPr>
          </a:lstStyle>
          <a:p>
            <a:pPr rtl="0"/>
            <a:r>
              <a:rPr lang="es-ES" noProof="0"/>
              <a:t>Título de la presentación</a:t>
            </a:r>
          </a:p>
        </p:txBody>
      </p:sp>
    </p:spTree>
    <p:extLst>
      <p:ext uri="{BB962C8B-B14F-4D97-AF65-F5344CB8AC3E}">
        <p14:creationId xmlns:p14="http://schemas.microsoft.com/office/powerpoint/2010/main" val="2020574204"/>
      </p:ext>
    </p:extLst>
  </p:cSld>
  <p:clrMap bg1="lt1" tx1="dk1" bg2="lt2" tx2="dk2" accent1="accent1" accent2="accent2" accent3="accent3" accent4="accent4" accent5="accent5" accent6="accent6" hlink="hlink" folHlink="folHlink"/>
  <p:sldLayoutIdLst>
    <p:sldLayoutId id="2147483667"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8" r:id="rId11"/>
    <p:sldLayoutId id="2147483661" r:id="rId12"/>
    <p:sldLayoutId id="2147483662" r:id="rId13"/>
    <p:sldLayoutId id="2147483663" r:id="rId14"/>
    <p:sldLayoutId id="2147483664" r:id="rId15"/>
    <p:sldLayoutId id="2147483665" r:id="rId16"/>
    <p:sldLayoutId id="2147483669" r:id="rId17"/>
    <p:sldLayoutId id="2147483670" r:id="rId18"/>
    <p:sldLayoutId id="2147483671" r:id="rId19"/>
    <p:sldLayoutId id="2147483672" r:id="rId20"/>
    <p:sldLayoutId id="2147483673" r:id="rId21"/>
    <p:sldLayoutId id="2147483674" r:id="rId22"/>
    <p:sldLayoutId id="2147483675" r:id="rId23"/>
  </p:sldLayoutIdLst>
  <p:hf sldNum="0" hdr="0" dt="0"/>
  <p:txStyles>
    <p:titleStyle>
      <a:lvl1pPr algn="l" defTabSz="914400" rtl="0" eaLnBrk="1" latinLnBrk="0" hangingPunct="1">
        <a:lnSpc>
          <a:spcPct val="90000"/>
        </a:lnSpc>
        <a:spcBef>
          <a:spcPct val="0"/>
        </a:spcBef>
        <a:buNone/>
        <a:defRPr lang="es-ES" sz="4400" b="1" kern="1200">
          <a:solidFill>
            <a:schemeClr val="bg1"/>
          </a:solidFill>
          <a:latin typeface="Arial Black" panose="020B0A040201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s-ES" sz="2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s-ES" sz="20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s-ES"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s-ES" sz="20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s-ES" sz="2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9pPr>
    </p:bodyStyle>
    <p:otherStyle>
      <a:defPPr>
        <a:defRPr lang="es-ES"/>
      </a:defPPr>
      <a:lvl1pPr marL="0" algn="l" defTabSz="914400" rtl="0" eaLnBrk="1" latinLnBrk="0" hangingPunct="1">
        <a:defRPr lang="es-ES" sz="1800" kern="1200">
          <a:solidFill>
            <a:schemeClr val="tx1"/>
          </a:solidFill>
          <a:latin typeface="+mn-lt"/>
          <a:ea typeface="+mn-ea"/>
          <a:cs typeface="+mn-cs"/>
        </a:defRPr>
      </a:lvl1pPr>
      <a:lvl2pPr marL="457200" algn="l" defTabSz="914400" rtl="0" eaLnBrk="1" latinLnBrk="0" hangingPunct="1">
        <a:defRPr lang="es-ES" sz="1800" kern="1200">
          <a:solidFill>
            <a:schemeClr val="tx1"/>
          </a:solidFill>
          <a:latin typeface="+mn-lt"/>
          <a:ea typeface="+mn-ea"/>
          <a:cs typeface="+mn-cs"/>
        </a:defRPr>
      </a:lvl2pPr>
      <a:lvl3pPr marL="914400" algn="l" defTabSz="914400" rtl="0" eaLnBrk="1" latinLnBrk="0" hangingPunct="1">
        <a:defRPr lang="es-ES" sz="1800" kern="1200">
          <a:solidFill>
            <a:schemeClr val="tx1"/>
          </a:solidFill>
          <a:latin typeface="+mn-lt"/>
          <a:ea typeface="+mn-ea"/>
          <a:cs typeface="+mn-cs"/>
        </a:defRPr>
      </a:lvl3pPr>
      <a:lvl4pPr marL="1371600" algn="l" defTabSz="914400" rtl="0" eaLnBrk="1" latinLnBrk="0" hangingPunct="1">
        <a:defRPr lang="es-ES" sz="1800" kern="1200">
          <a:solidFill>
            <a:schemeClr val="tx1"/>
          </a:solidFill>
          <a:latin typeface="+mn-lt"/>
          <a:ea typeface="+mn-ea"/>
          <a:cs typeface="+mn-cs"/>
        </a:defRPr>
      </a:lvl4pPr>
      <a:lvl5pPr marL="1828800" algn="l" defTabSz="914400" rtl="0" eaLnBrk="1" latinLnBrk="0" hangingPunct="1">
        <a:defRPr lang="es-ES" sz="1800" kern="1200">
          <a:solidFill>
            <a:schemeClr val="tx1"/>
          </a:solidFill>
          <a:latin typeface="+mn-lt"/>
          <a:ea typeface="+mn-ea"/>
          <a:cs typeface="+mn-cs"/>
        </a:defRPr>
      </a:lvl5pPr>
      <a:lvl6pPr marL="2286000" algn="l" defTabSz="914400" rtl="0" eaLnBrk="1" latinLnBrk="0" hangingPunct="1">
        <a:defRPr lang="es-ES" sz="1800" kern="1200">
          <a:solidFill>
            <a:schemeClr val="tx1"/>
          </a:solidFill>
          <a:latin typeface="+mn-lt"/>
          <a:ea typeface="+mn-ea"/>
          <a:cs typeface="+mn-cs"/>
        </a:defRPr>
      </a:lvl6pPr>
      <a:lvl7pPr marL="2743200" algn="l" defTabSz="914400" rtl="0" eaLnBrk="1" latinLnBrk="0" hangingPunct="1">
        <a:defRPr lang="es-ES" sz="1800" kern="1200">
          <a:solidFill>
            <a:schemeClr val="tx1"/>
          </a:solidFill>
          <a:latin typeface="+mn-lt"/>
          <a:ea typeface="+mn-ea"/>
          <a:cs typeface="+mn-cs"/>
        </a:defRPr>
      </a:lvl7pPr>
      <a:lvl8pPr marL="3200400" algn="l" defTabSz="914400" rtl="0" eaLnBrk="1" latinLnBrk="0" hangingPunct="1">
        <a:defRPr lang="es-ES" sz="1800" kern="1200">
          <a:solidFill>
            <a:schemeClr val="tx1"/>
          </a:solidFill>
          <a:latin typeface="+mn-lt"/>
          <a:ea typeface="+mn-ea"/>
          <a:cs typeface="+mn-cs"/>
        </a:defRPr>
      </a:lvl8pPr>
      <a:lvl9pPr marL="3657600" algn="l" defTabSz="914400" rtl="0" eaLnBrk="1" latinLnBrk="0" hangingPunct="1">
        <a:defRPr lang="es-ES"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32" userDrawn="1">
          <p15:clr>
            <a:srgbClr val="F26B43"/>
          </p15:clr>
        </p15:guide>
        <p15:guide id="2" pos="3840" userDrawn="1">
          <p15:clr>
            <a:srgbClr val="F26B43"/>
          </p15:clr>
        </p15:guide>
        <p15:guide id="3" pos="5640" userDrawn="1">
          <p15:clr>
            <a:srgbClr val="F26B43"/>
          </p15:clr>
        </p15:guide>
        <p15:guide id="4" pos="1656" userDrawn="1">
          <p15:clr>
            <a:srgbClr val="F26B43"/>
          </p15:clr>
        </p15:guide>
        <p15:guide id="5" pos="520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ar.inspiredpencil.com/pictures-2023/group-presentation-clipart"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2.png"/><Relationship Id="rId4" Type="http://schemas.openxmlformats.org/officeDocument/2006/relationships/diagramLayout" Target="../diagrams/layout1.xml"/><Relationship Id="rId9" Type="http://schemas.openxmlformats.org/officeDocument/2006/relationships/hyperlink" Target="https://fity.club/lists/c/ppt-1-introduction-to-group-dynamics-powerpoint-presentation-fre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1.xml"/><Relationship Id="rId5" Type="http://schemas.openxmlformats.org/officeDocument/2006/relationships/image" Target="../media/image2.png"/><Relationship Id="rId4" Type="http://schemas.openxmlformats.org/officeDocument/2006/relationships/hyperlink" Target="https://2bproductive.blogspot.com/2010/07/leadership-in-stages-of-team.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hyperlink" Target="https://www.australiansolarquotes.com.au/2014/12/11/companies-employee-solar-benefits/" TargetMode="External"/><Relationship Id="rId5" Type="http://schemas.openxmlformats.org/officeDocument/2006/relationships/image" Target="../media/image9.jpg"/><Relationship Id="rId4" Type="http://schemas.openxmlformats.org/officeDocument/2006/relationships/hyperlink" Target="https://scienceforwork.com/blog/team-communication/"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thetrustambassador.com/2023/07/04/reducing-conflict-99-too-much-conflict/" TargetMode="External"/><Relationship Id="rId3" Type="http://schemas.openxmlformats.org/officeDocument/2006/relationships/image" Target="../media/image10.pn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hyperlink" Target="https://www.linkedin.com/pulse/understanding-thomas-kilmann-conflict-mode-instrument-lzx0f" TargetMode="External"/><Relationship Id="rId5" Type="http://schemas.openxmlformats.org/officeDocument/2006/relationships/image" Target="../media/image11.png"/><Relationship Id="rId4" Type="http://schemas.openxmlformats.org/officeDocument/2006/relationships/hyperlink" Target="https://pressbooks.bccampus.ca/technicalwriting/chapter/2-models-for-understanding-team-dynamics/" TargetMode="Externa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hyperlink" Target="https://ntask-appli-ax7ch68c6yko-1144939517.us-east-2.elb.amazonaws.com/blog/strategies-in-conflict-resolutio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2D4DAA78-B5E3-1B9D-0BF2-E4FE62FB0374}"/>
              </a:ext>
            </a:extLst>
          </p:cNvPr>
          <p:cNvSpPr>
            <a:spLocks noGrp="1"/>
          </p:cNvSpPr>
          <p:nvPr>
            <p:ph type="title"/>
          </p:nvPr>
        </p:nvSpPr>
        <p:spPr>
          <a:xfrm>
            <a:off x="-57874" y="2025569"/>
            <a:ext cx="6279266" cy="4681959"/>
          </a:xfrm>
        </p:spPr>
        <p:txBody>
          <a:bodyPr/>
          <a:lstStyle/>
          <a:p>
            <a:pPr indent="457200" algn="ctr">
              <a:lnSpc>
                <a:spcPct val="115000"/>
              </a:lnSpc>
              <a:spcBef>
                <a:spcPts val="1060"/>
              </a:spcBef>
              <a:spcAft>
                <a:spcPts val="800"/>
              </a:spcAft>
            </a:pPr>
            <a:r>
              <a:rPr kumimoji="0" lang="en-GB" sz="28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Module Name</a:t>
            </a:r>
            <a: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r>
              <a:rPr lang="en-GB" sz="2800" dirty="0">
                <a:solidFill>
                  <a:schemeClr val="tx1"/>
                </a:solidFill>
                <a:latin typeface="Arial" panose="020B0604020202020204" pitchFamily="34" charset="0"/>
                <a:cs typeface="Arial" panose="020B0604020202020204" pitchFamily="34" charset="0"/>
              </a:rPr>
              <a:t>Effective Team-working and Communication</a:t>
            </a:r>
            <a:br>
              <a:rPr lang="en-GB" sz="2800" b="0" dirty="0">
                <a:solidFill>
                  <a:schemeClr val="tx1"/>
                </a:solidFill>
                <a:latin typeface="Arial" panose="020B0604020202020204" pitchFamily="34" charset="0"/>
                <a:cs typeface="Arial" panose="020B0604020202020204" pitchFamily="34" charset="0"/>
              </a:rPr>
            </a:br>
            <a:r>
              <a:rPr kumimoji="0" lang="en-GB" sz="28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Module Code</a:t>
            </a:r>
            <a: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r>
              <a:rPr lang="en-GB" sz="2800" dirty="0">
                <a:solidFill>
                  <a:schemeClr val="tx1"/>
                </a:solidFill>
                <a:latin typeface="Arial" panose="020B0604020202020204" pitchFamily="34" charset="0"/>
                <a:cs typeface="Arial" panose="020B0604020202020204" pitchFamily="34" charset="0"/>
              </a:rPr>
              <a:t>BMSW4009</a:t>
            </a:r>
            <a:br>
              <a:rPr lang="en-GB" sz="2800" dirty="0">
                <a:solidFill>
                  <a:schemeClr val="tx1"/>
                </a:solidFill>
                <a:latin typeface="Arial" panose="020B0604020202020204" pitchFamily="34" charset="0"/>
                <a:ea typeface="+mn-ea"/>
                <a:cs typeface="Arial" panose="020B0604020202020204" pitchFamily="34" charset="0"/>
              </a:rPr>
            </a:br>
            <a:r>
              <a:rPr kumimoji="0" lang="en-GB" sz="28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Assignment Name</a:t>
            </a:r>
            <a: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r>
              <a:rPr lang="en-GB" sz="2800" dirty="0">
                <a:solidFill>
                  <a:schemeClr val="tx1"/>
                </a:solidFill>
                <a:latin typeface="Arial" panose="020B0604020202020204" pitchFamily="34" charset="0"/>
                <a:cs typeface="Arial" panose="020B0604020202020204" pitchFamily="34" charset="0"/>
              </a:rPr>
              <a:t>Group Presentation</a:t>
            </a:r>
            <a:b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28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Student Names</a:t>
            </a:r>
            <a: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b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Adelina Georgiana Cozma (2431275)</a:t>
            </a:r>
            <a:b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br>
              <a:rPr kumimoji="0" lang="en-GB" sz="28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endParaRPr lang="en-GB" sz="2800" dirty="0">
              <a:solidFill>
                <a:schemeClr val="tx1"/>
              </a:solidFill>
            </a:endParaRPr>
          </a:p>
        </p:txBody>
      </p:sp>
      <p:pic>
        <p:nvPicPr>
          <p:cNvPr id="6" name="Picture Placeholder 5">
            <a:extLst>
              <a:ext uri="{FF2B5EF4-FFF2-40B4-BE49-F238E27FC236}">
                <a16:creationId xmlns:a16="http://schemas.microsoft.com/office/drawing/2014/main" id="{D5588C8B-7F98-D821-0C12-23774676905F}"/>
              </a:ext>
            </a:extLst>
          </p:cNvPr>
          <p:cNvPicPr>
            <a:picLocks noGrp="1" noChangeAspect="1"/>
          </p:cNvPicPr>
          <p:nvPr>
            <p:ph type="pic" sz="quarter" idx="47"/>
          </p:nvPr>
        </p:nvPicPr>
        <p:blipFill>
          <a:blip r:embed="rId3">
            <a:extLst>
              <a:ext uri="{837473B0-CC2E-450A-ABE3-18F120FF3D39}">
                <a1611:picAttrSrcUrl xmlns:a1611="http://schemas.microsoft.com/office/drawing/2016/11/main" r:id="rId4"/>
              </a:ext>
            </a:extLst>
          </a:blip>
          <a:stretch/>
        </p:blipFill>
        <p:spPr>
          <a:xfrm>
            <a:off x="6212475" y="978171"/>
            <a:ext cx="5894566" cy="432882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8" name="TextBox 7">
            <a:extLst>
              <a:ext uri="{FF2B5EF4-FFF2-40B4-BE49-F238E27FC236}">
                <a16:creationId xmlns:a16="http://schemas.microsoft.com/office/drawing/2014/main" id="{0ED120AC-DE9B-5B7F-226A-C568B7DC5078}"/>
              </a:ext>
            </a:extLst>
          </p:cNvPr>
          <p:cNvSpPr txBox="1"/>
          <p:nvPr/>
        </p:nvSpPr>
        <p:spPr>
          <a:xfrm>
            <a:off x="2951776" y="283579"/>
            <a:ext cx="7118199" cy="523220"/>
          </a:xfrm>
          <a:prstGeom prst="rect">
            <a:avLst/>
          </a:prstGeom>
        </p:spPr>
        <p:txBody>
          <a:bodyPr wrap="square" rtlCol="0">
            <a:spAutoFit/>
          </a:bodyPr>
          <a:lstStyle/>
          <a:p>
            <a:pPr algn="ctr"/>
            <a:r>
              <a:rPr lang="en-GB" sz="2800" b="1" kern="100" dirty="0">
                <a:latin typeface="Arial" panose="020B0604020202020204" pitchFamily="34" charset="0"/>
                <a:ea typeface="Aptos" panose="020B0004020202020204" pitchFamily="34" charset="0"/>
                <a:cs typeface="Times New Roman" panose="02020603050405020304" pitchFamily="18" charset="0"/>
              </a:rPr>
              <a:t>Employability Skills</a:t>
            </a:r>
            <a:endParaRPr lang="en-GB" sz="2800" b="1" dirty="0">
              <a:solidFill>
                <a:prstClr val="white"/>
              </a:solidFill>
              <a:latin typeface="Posterama" panose="020B0504020200020000" pitchFamily="34" charset="0"/>
              <a:ea typeface="微软雅黑"/>
              <a:cs typeface="Posterama" panose="020B0504020200020000" pitchFamily="34" charset="0"/>
            </a:endParaRPr>
          </a:p>
        </p:txBody>
      </p:sp>
      <p:sp>
        <p:nvSpPr>
          <p:cNvPr id="10" name="Rectangle 2">
            <a:extLst>
              <a:ext uri="{FF2B5EF4-FFF2-40B4-BE49-F238E27FC236}">
                <a16:creationId xmlns:a16="http://schemas.microsoft.com/office/drawing/2014/main" id="{869B4E91-5410-AEAE-3F0E-0737F422E5AD}"/>
              </a:ext>
            </a:extLst>
          </p:cNvPr>
          <p:cNvSpPr>
            <a:spLocks noChangeArrowheads="1"/>
          </p:cNvSpPr>
          <p:nvPr/>
        </p:nvSpPr>
        <p:spPr bwMode="auto">
          <a:xfrm>
            <a:off x="12344335" y="-63043"/>
            <a:ext cx="6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Obraz 5" descr="Picture 4, Obraz, Obraz, Obraz">
            <a:extLst>
              <a:ext uri="{FF2B5EF4-FFF2-40B4-BE49-F238E27FC236}">
                <a16:creationId xmlns:a16="http://schemas.microsoft.com/office/drawing/2014/main" id="{8EDC94FC-9478-93EB-EF61-64947EAC912C}"/>
              </a:ext>
            </a:extLst>
          </p:cNvPr>
          <p:cNvPicPr>
            <a:picLocks noChangeAspect="1"/>
          </p:cNvPicPr>
          <p:nvPr/>
        </p:nvPicPr>
        <p:blipFill>
          <a:blip r:embed="rId5"/>
          <a:stretch>
            <a:fillRect/>
          </a:stretch>
        </p:blipFill>
        <p:spPr>
          <a:xfrm>
            <a:off x="6238755" y="4879438"/>
            <a:ext cx="5955048" cy="1985574"/>
          </a:xfrm>
          <a:prstGeom prst="rect">
            <a:avLst/>
          </a:prstGeom>
        </p:spPr>
      </p:pic>
    </p:spTree>
    <p:extLst>
      <p:ext uri="{BB962C8B-B14F-4D97-AF65-F5344CB8AC3E}">
        <p14:creationId xmlns:p14="http://schemas.microsoft.com/office/powerpoint/2010/main" val="992327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group of people sitting at a table">
            <a:extLst>
              <a:ext uri="{FF2B5EF4-FFF2-40B4-BE49-F238E27FC236}">
                <a16:creationId xmlns:a16="http://schemas.microsoft.com/office/drawing/2014/main" id="{15FF348E-C446-4450-8262-D18488C886AA}"/>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1524" y="-127321"/>
            <a:ext cx="12188952" cy="6858000"/>
          </a:xfrm>
        </p:spPr>
      </p:pic>
      <p:sp>
        <p:nvSpPr>
          <p:cNvPr id="4" name="Title 3">
            <a:extLst>
              <a:ext uri="{FF2B5EF4-FFF2-40B4-BE49-F238E27FC236}">
                <a16:creationId xmlns:a16="http://schemas.microsoft.com/office/drawing/2014/main" id="{D7559F58-E7E3-4312-BFB5-D3B5719E827E}"/>
              </a:ext>
            </a:extLst>
          </p:cNvPr>
          <p:cNvSpPr>
            <a:spLocks noGrp="1"/>
          </p:cNvSpPr>
          <p:nvPr>
            <p:ph type="ctrTitle"/>
          </p:nvPr>
        </p:nvSpPr>
        <p:spPr>
          <a:xfrm>
            <a:off x="0" y="4395333"/>
            <a:ext cx="7537703" cy="2462667"/>
          </a:xfrm>
        </p:spPr>
        <p:txBody>
          <a:bodyPr rtlCol="0">
            <a:normAutofit fontScale="90000"/>
          </a:bodyPr>
          <a:lstStyle/>
          <a:p>
            <a:r>
              <a:rPr lang="en-GB" dirty="0">
                <a:solidFill>
                  <a:schemeClr val="tx1"/>
                </a:solidFill>
              </a:rPr>
              <a:t>Group Dynamics &amp; Building Successful Relationships</a:t>
            </a:r>
          </a:p>
        </p:txBody>
      </p:sp>
      <p:pic>
        <p:nvPicPr>
          <p:cNvPr id="2" name="Obraz 5" descr="Picture 4, Obraz, Obraz, Obraz">
            <a:extLst>
              <a:ext uri="{FF2B5EF4-FFF2-40B4-BE49-F238E27FC236}">
                <a16:creationId xmlns:a16="http://schemas.microsoft.com/office/drawing/2014/main" id="{3C8A197E-D66A-9040-2726-89580C407920}"/>
              </a:ext>
            </a:extLst>
          </p:cNvPr>
          <p:cNvPicPr>
            <a:picLocks noChangeAspect="1"/>
          </p:cNvPicPr>
          <p:nvPr/>
        </p:nvPicPr>
        <p:blipFill>
          <a:blip r:embed="rId4"/>
          <a:stretch>
            <a:fillRect/>
          </a:stretch>
        </p:blipFill>
        <p:spPr>
          <a:xfrm>
            <a:off x="10461867" y="6287537"/>
            <a:ext cx="1731935" cy="577474"/>
          </a:xfrm>
          <a:prstGeom prst="rect">
            <a:avLst/>
          </a:prstGeom>
        </p:spPr>
      </p:pic>
    </p:spTree>
    <p:extLst>
      <p:ext uri="{BB962C8B-B14F-4D97-AF65-F5344CB8AC3E}">
        <p14:creationId xmlns:p14="http://schemas.microsoft.com/office/powerpoint/2010/main" val="331669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7DA3A-207F-49B1-B04B-4ABF2C16B8F8}"/>
              </a:ext>
            </a:extLst>
          </p:cNvPr>
          <p:cNvSpPr>
            <a:spLocks noGrp="1"/>
          </p:cNvSpPr>
          <p:nvPr>
            <p:ph type="ctrTitle"/>
          </p:nvPr>
        </p:nvSpPr>
        <p:spPr>
          <a:xfrm>
            <a:off x="6488308" y="1162924"/>
            <a:ext cx="5555991" cy="5193565"/>
          </a:xfrm>
        </p:spPr>
        <p:txBody>
          <a:bodyPr rtlCol="0">
            <a:noAutofit/>
          </a:bodyPr>
          <a:lstStyle/>
          <a:p>
            <a:pPr>
              <a:lnSpc>
                <a:spcPct val="100000"/>
              </a:lnSpc>
            </a:pPr>
            <a:r>
              <a:rPr lang="en-GB" sz="1800" dirty="0"/>
              <a:t>How people in a group interact and behave. (Forsyth, 2019)</a:t>
            </a:r>
            <a:br>
              <a:rPr lang="en-GB" sz="1800" dirty="0"/>
            </a:br>
            <a:br>
              <a:rPr lang="en-GB" sz="1800" dirty="0"/>
            </a:br>
            <a:r>
              <a:rPr lang="en-GB" sz="1800" dirty="0"/>
              <a:t>Roles, norms, cohesiveness, communication, and power dynamics are all things that affect people. (Johnson &amp; Johnson, 2017)</a:t>
            </a:r>
            <a:br>
              <a:rPr lang="en-GB" sz="1800" dirty="0"/>
            </a:br>
            <a:br>
              <a:rPr lang="en-GB" sz="1800" dirty="0"/>
            </a:br>
            <a:r>
              <a:rPr lang="en-GB" sz="1800" dirty="0"/>
              <a:t>Find out how productive, happy, and good at making decisions the group is. (Levi, 2017)</a:t>
            </a:r>
            <a:br>
              <a:rPr lang="en-GB" sz="1800" dirty="0"/>
            </a:br>
            <a:br>
              <a:rPr lang="en-GB" sz="1800" dirty="0"/>
            </a:br>
            <a:r>
              <a:rPr lang="en-GB" sz="1800" dirty="0"/>
              <a:t>It can be helpful or harmful, depending on how it is set up and how people get along with each other. (Forsyth, 2019)</a:t>
            </a:r>
          </a:p>
        </p:txBody>
      </p:sp>
      <p:sp>
        <p:nvSpPr>
          <p:cNvPr id="3" name="Subtitle 2">
            <a:extLst>
              <a:ext uri="{FF2B5EF4-FFF2-40B4-BE49-F238E27FC236}">
                <a16:creationId xmlns:a16="http://schemas.microsoft.com/office/drawing/2014/main" id="{E2BCFD34-C8EF-415B-8FA0-16D34102B5A0}"/>
              </a:ext>
            </a:extLst>
          </p:cNvPr>
          <p:cNvSpPr>
            <a:spLocks noGrp="1"/>
          </p:cNvSpPr>
          <p:nvPr>
            <p:ph type="subTitle" idx="1"/>
          </p:nvPr>
        </p:nvSpPr>
        <p:spPr>
          <a:xfrm>
            <a:off x="6626235" y="528821"/>
            <a:ext cx="4829101" cy="1238616"/>
          </a:xfrm>
        </p:spPr>
        <p:txBody>
          <a:bodyPr rtlCol="0">
            <a:normAutofit/>
          </a:bodyPr>
          <a:lstStyle/>
          <a:p>
            <a:r>
              <a:rPr lang="en-GB" sz="3600" dirty="0">
                <a:latin typeface="Arial" panose="020B0604020202020204" pitchFamily="34" charset="0"/>
                <a:cs typeface="Arial" panose="020B0604020202020204" pitchFamily="34" charset="0"/>
              </a:rPr>
              <a:t>Group Dynamics </a:t>
            </a:r>
          </a:p>
        </p:txBody>
      </p:sp>
      <p:pic>
        <p:nvPicPr>
          <p:cNvPr id="7" name="Picture Placeholder 6" descr="A picture containing person in the office">
            <a:extLst>
              <a:ext uri="{FF2B5EF4-FFF2-40B4-BE49-F238E27FC236}">
                <a16:creationId xmlns:a16="http://schemas.microsoft.com/office/drawing/2014/main" id="{0F5186A0-E015-4AA1-84AF-2574476B440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642938" y="640080"/>
            <a:ext cx="5449824" cy="2743200"/>
          </a:xfrm>
        </p:spPr>
      </p:pic>
      <p:pic>
        <p:nvPicPr>
          <p:cNvPr id="9" name="Picture Placeholder 8" descr="A group of people sitting at a table">
            <a:extLst>
              <a:ext uri="{FF2B5EF4-FFF2-40B4-BE49-F238E27FC236}">
                <a16:creationId xmlns:a16="http://schemas.microsoft.com/office/drawing/2014/main" id="{D9DBB85A-7E90-4430-A99A-153BDA53DE74}"/>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rcRect/>
          <a:stretch/>
        </p:blipFill>
        <p:spPr>
          <a:xfrm>
            <a:off x="640080" y="3474720"/>
            <a:ext cx="5449824" cy="2743200"/>
          </a:xfrm>
        </p:spPr>
      </p:pic>
    </p:spTree>
    <p:extLst>
      <p:ext uri="{BB962C8B-B14F-4D97-AF65-F5344CB8AC3E}">
        <p14:creationId xmlns:p14="http://schemas.microsoft.com/office/powerpoint/2010/main" val="425804597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BB46A38-591C-9D93-81C6-75C45C9E6A3A}"/>
              </a:ext>
            </a:extLst>
          </p:cNvPr>
          <p:cNvSpPr>
            <a:spLocks noGrp="1"/>
          </p:cNvSpPr>
          <p:nvPr>
            <p:ph type="title"/>
          </p:nvPr>
        </p:nvSpPr>
        <p:spPr>
          <a:xfrm>
            <a:off x="581709" y="721538"/>
            <a:ext cx="10889796" cy="1418998"/>
          </a:xfrm>
        </p:spPr>
        <p:txBody>
          <a:bodyPr anchor="t">
            <a:normAutofit/>
          </a:bodyPr>
          <a:lstStyle/>
          <a:p>
            <a:r>
              <a:rPr lang="en-GB" dirty="0"/>
              <a:t>Why Group Dynamics Matter?</a:t>
            </a:r>
          </a:p>
        </p:txBody>
      </p:sp>
      <p:graphicFrame>
        <p:nvGraphicFramePr>
          <p:cNvPr id="32" name="Diagram 31" descr="Basic Timeline">
            <a:extLst>
              <a:ext uri="{FF2B5EF4-FFF2-40B4-BE49-F238E27FC236}">
                <a16:creationId xmlns:a16="http://schemas.microsoft.com/office/drawing/2014/main" id="{3FA6E279-BEF6-6747-CEAE-BB67D057CF82}"/>
              </a:ext>
            </a:extLst>
          </p:cNvPr>
          <p:cNvGraphicFramePr/>
          <p:nvPr>
            <p:extLst>
              <p:ext uri="{D42A27DB-BD31-4B8C-83A1-F6EECF244321}">
                <p14:modId xmlns:p14="http://schemas.microsoft.com/office/powerpoint/2010/main" val="961553425"/>
              </p:ext>
              <p:ext uri="{E7BDC344-281C-4309-B0C6-D0EE65EED2A8}">
                <p202:designPr xmlns:p202="http://schemas.microsoft.com/office/powerpoint/2020/02/main">
                  <p202:designTagLst>
                    <p202:designTag name="ARCH:1:CLS" val="SmartArt"/>
                    <p202:designTag name="ARCH:1:VSVAR" val="Timeline"/>
                  </p202:designTagLst>
                </p202:designPr>
              </p:ext>
            </p:extLst>
          </p:nvPr>
        </p:nvGraphicFramePr>
        <p:xfrm>
          <a:off x="581709" y="1614198"/>
          <a:ext cx="10889796" cy="43178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 name="Picture 19" descr="A group of people holding hands">
            <a:extLst>
              <a:ext uri="{FF2B5EF4-FFF2-40B4-BE49-F238E27FC236}">
                <a16:creationId xmlns:a16="http://schemas.microsoft.com/office/drawing/2014/main" id="{C6862BC9-67E6-F0DE-5BA5-DFD83F037ABA}"/>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9849396" y="41802"/>
            <a:ext cx="2303708" cy="1295836"/>
          </a:xfrm>
          <a:prstGeom prst="rect">
            <a:avLst/>
          </a:prstGeom>
        </p:spPr>
      </p:pic>
      <p:pic>
        <p:nvPicPr>
          <p:cNvPr id="23" name="Obraz 5" descr="Picture 4, Obraz, Obraz, Obraz">
            <a:extLst>
              <a:ext uri="{FF2B5EF4-FFF2-40B4-BE49-F238E27FC236}">
                <a16:creationId xmlns:a16="http://schemas.microsoft.com/office/drawing/2014/main" id="{95FF6DA8-5F90-6AF7-69A4-959A448A29CF}"/>
              </a:ext>
            </a:extLst>
          </p:cNvPr>
          <p:cNvPicPr>
            <a:picLocks noChangeAspect="1"/>
          </p:cNvPicPr>
          <p:nvPr/>
        </p:nvPicPr>
        <p:blipFill>
          <a:blip r:embed="rId10"/>
          <a:stretch>
            <a:fillRect/>
          </a:stretch>
        </p:blipFill>
        <p:spPr>
          <a:xfrm>
            <a:off x="10461867" y="6287537"/>
            <a:ext cx="1731935" cy="577474"/>
          </a:xfrm>
          <a:prstGeom prst="rect">
            <a:avLst/>
          </a:prstGeom>
        </p:spPr>
      </p:pic>
    </p:spTree>
    <p:extLst>
      <p:ext uri="{BB962C8B-B14F-4D97-AF65-F5344CB8AC3E}">
        <p14:creationId xmlns:p14="http://schemas.microsoft.com/office/powerpoint/2010/main" val="255671964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rgbClr val="2D4C6C"/>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pic>
        <p:nvPicPr>
          <p:cNvPr id="17" name="Picture Placeholder 16">
            <a:extLst>
              <a:ext uri="{FF2B5EF4-FFF2-40B4-BE49-F238E27FC236}">
                <a16:creationId xmlns:a16="http://schemas.microsoft.com/office/drawing/2014/main" id="{8AD0CB70-56F1-79BA-DEAE-8E08A595E122}"/>
              </a:ext>
              <a:ext uri="{C183D7F6-B498-43B3-948B-1728B52AA6E4}">
                <adec:decorative xmlns:adec="http://schemas.microsoft.com/office/drawing/2017/decorative" val="1"/>
              </a:ext>
            </a:extLst>
          </p:cNvPr>
          <p:cNvPicPr preferRelativeResize="0">
            <a:picLocks noGrp="1" noChangeAspect="1"/>
          </p:cNvPicPr>
          <p:nvPr>
            <p:ph type="pic" sz="quarter" idx="15"/>
          </p:nvPr>
        </p:nvPicPr>
        <p:blipFill>
          <a:blip r:embed="rId3">
            <a:extLst>
              <a:ext uri="{837473B0-CC2E-450A-ABE3-18F120FF3D39}">
                <a1611:picAttrSrcUrl xmlns:a1611="http://schemas.microsoft.com/office/drawing/2016/11/main" r:id="rId4"/>
              </a:ext>
            </a:extLst>
          </a:blip>
          <a:stretch>
            <a:fillRect/>
          </a:stretch>
        </p:blipFill>
        <p:spPr>
          <a:xfrm>
            <a:off x="6241774" y="2026633"/>
            <a:ext cx="5844209" cy="4831367"/>
          </a:xfrm>
        </p:spPr>
      </p:pic>
      <p:sp>
        <p:nvSpPr>
          <p:cNvPr id="2" name="Title 1">
            <a:extLst>
              <a:ext uri="{FF2B5EF4-FFF2-40B4-BE49-F238E27FC236}">
                <a16:creationId xmlns:a16="http://schemas.microsoft.com/office/drawing/2014/main" id="{3BFA6868-06B1-CA9C-FE17-B9B4C7EADABA}"/>
              </a:ext>
            </a:extLst>
          </p:cNvPr>
          <p:cNvSpPr>
            <a:spLocks noGrp="1"/>
          </p:cNvSpPr>
          <p:nvPr>
            <p:ph type="title"/>
          </p:nvPr>
        </p:nvSpPr>
        <p:spPr/>
        <p:txBody>
          <a:bodyPr/>
          <a:lstStyle/>
          <a:p>
            <a:pPr algn="ctr"/>
            <a:r>
              <a:rPr lang="en-GB" dirty="0"/>
              <a:t>Team Development</a:t>
            </a:r>
            <a:br>
              <a:rPr lang="en-GB" dirty="0"/>
            </a:br>
            <a:endParaRPr lang="en-GB" dirty="0"/>
          </a:p>
        </p:txBody>
      </p:sp>
      <p:sp>
        <p:nvSpPr>
          <p:cNvPr id="3" name="Content Placeholder 2">
            <a:extLst>
              <a:ext uri="{FF2B5EF4-FFF2-40B4-BE49-F238E27FC236}">
                <a16:creationId xmlns:a16="http://schemas.microsoft.com/office/drawing/2014/main" id="{78AC4C91-4BCE-AFC2-EC7F-ECD3A7D64853}"/>
              </a:ext>
            </a:extLst>
          </p:cNvPr>
          <p:cNvSpPr>
            <a:spLocks noGrp="1"/>
          </p:cNvSpPr>
          <p:nvPr>
            <p:ph idx="1"/>
          </p:nvPr>
        </p:nvSpPr>
        <p:spPr>
          <a:xfrm>
            <a:off x="288093" y="1396449"/>
            <a:ext cx="5894046" cy="5426764"/>
          </a:xfrm>
        </p:spPr>
        <p:txBody>
          <a:bodyPr>
            <a:normAutofit/>
          </a:bodyPr>
          <a:lstStyle/>
          <a:p>
            <a:pPr marL="0" lvl="0" indent="0" eaLnBrk="0" fontAlgn="base" hangingPunct="0">
              <a:lnSpc>
                <a:spcPct val="100000"/>
              </a:lnSpc>
              <a:spcBef>
                <a:spcPct val="0"/>
              </a:spcBef>
              <a:spcAft>
                <a:spcPct val="0"/>
              </a:spcAft>
              <a:buFontTx/>
              <a:buChar char="•"/>
            </a:pPr>
            <a:r>
              <a:rPr lang="en-US" altLang="en-US" sz="1800" b="1" dirty="0">
                <a:latin typeface="Arial" panose="020B0604020202020204" pitchFamily="34" charset="0"/>
                <a:cs typeface="Arial" panose="020B0604020202020204" pitchFamily="34" charset="0"/>
              </a:rPr>
              <a:t>Forming:</a:t>
            </a:r>
            <a:r>
              <a:rPr lang="en-US" altLang="en-US" sz="1800" dirty="0">
                <a:latin typeface="Arial" panose="020B0604020202020204" pitchFamily="34" charset="0"/>
                <a:cs typeface="Arial" panose="020B0604020202020204" pitchFamily="34" charset="0"/>
              </a:rPr>
              <a:t> orientation, politeness, testing boundaries (Tuckman, 1965)</a:t>
            </a:r>
          </a:p>
          <a:p>
            <a:pPr marL="0" lvl="0" indent="0" eaLnBrk="0" fontAlgn="base" hangingPunct="0">
              <a:lnSpc>
                <a:spcPct val="100000"/>
              </a:lnSpc>
              <a:spcBef>
                <a:spcPct val="0"/>
              </a:spcBef>
              <a:spcAft>
                <a:spcPct val="0"/>
              </a:spcAft>
              <a:buFontTx/>
              <a:buChar char="•"/>
            </a:pPr>
            <a:r>
              <a:rPr lang="en-US" altLang="en-US" sz="1800" b="1" dirty="0">
                <a:latin typeface="Arial" panose="020B0604020202020204" pitchFamily="34" charset="0"/>
                <a:cs typeface="Arial" panose="020B0604020202020204" pitchFamily="34" charset="0"/>
              </a:rPr>
              <a:t>Storming:</a:t>
            </a:r>
            <a:r>
              <a:rPr lang="en-US" altLang="en-US" sz="1800" dirty="0">
                <a:latin typeface="Arial" panose="020B0604020202020204" pitchFamily="34" charset="0"/>
                <a:cs typeface="Arial" panose="020B0604020202020204" pitchFamily="34" charset="0"/>
              </a:rPr>
              <a:t> conflict, competition, resistance (Tuckman, 1965)</a:t>
            </a:r>
          </a:p>
          <a:p>
            <a:pPr marL="0" lvl="0" indent="0" eaLnBrk="0" fontAlgn="base" hangingPunct="0">
              <a:lnSpc>
                <a:spcPct val="100000"/>
              </a:lnSpc>
              <a:spcBef>
                <a:spcPct val="0"/>
              </a:spcBef>
              <a:spcAft>
                <a:spcPct val="0"/>
              </a:spcAft>
              <a:buFontTx/>
              <a:buChar char="•"/>
            </a:pPr>
            <a:r>
              <a:rPr lang="en-US" altLang="en-US" sz="1800" b="1" dirty="0">
                <a:latin typeface="Arial" panose="020B0604020202020204" pitchFamily="34" charset="0"/>
                <a:cs typeface="Arial" panose="020B0604020202020204" pitchFamily="34" charset="0"/>
              </a:rPr>
              <a:t>Norming:</a:t>
            </a:r>
            <a:r>
              <a:rPr lang="en-US" altLang="en-US" sz="1800" dirty="0">
                <a:latin typeface="Arial" panose="020B0604020202020204" pitchFamily="34" charset="0"/>
                <a:cs typeface="Arial" panose="020B0604020202020204" pitchFamily="34" charset="0"/>
              </a:rPr>
              <a:t> cohesion develops, norms established (Tuckman, 1965)</a:t>
            </a:r>
          </a:p>
          <a:p>
            <a:pPr marL="0" lvl="0" indent="0" eaLnBrk="0" fontAlgn="base" hangingPunct="0">
              <a:lnSpc>
                <a:spcPct val="100000"/>
              </a:lnSpc>
              <a:spcBef>
                <a:spcPct val="0"/>
              </a:spcBef>
              <a:spcAft>
                <a:spcPct val="0"/>
              </a:spcAft>
              <a:buFontTx/>
              <a:buChar char="•"/>
            </a:pPr>
            <a:r>
              <a:rPr lang="en-US" altLang="en-US" sz="1800" b="1" dirty="0">
                <a:latin typeface="Arial" panose="020B0604020202020204" pitchFamily="34" charset="0"/>
                <a:cs typeface="Arial" panose="020B0604020202020204" pitchFamily="34" charset="0"/>
              </a:rPr>
              <a:t>Performing:</a:t>
            </a:r>
            <a:r>
              <a:rPr lang="en-US" altLang="en-US" sz="1800" dirty="0">
                <a:latin typeface="Arial" panose="020B0604020202020204" pitchFamily="34" charset="0"/>
                <a:cs typeface="Arial" panose="020B0604020202020204" pitchFamily="34" charset="0"/>
              </a:rPr>
              <a:t> interdependence, productivity (Tuckman, 1965)</a:t>
            </a:r>
          </a:p>
          <a:p>
            <a:pPr lvl="0"/>
            <a:r>
              <a:rPr lang="en-GB" sz="1800" b="1" dirty="0"/>
              <a:t>Belbin’s Team Roles:</a:t>
            </a:r>
            <a:r>
              <a:rPr lang="en-GB" sz="1800" dirty="0"/>
              <a:t> e.g., Coordinator, Implementer, Shaper, Completer-Finisher, Resource Investigator, </a:t>
            </a:r>
            <a:r>
              <a:rPr lang="en-GB" sz="1800" dirty="0" err="1"/>
              <a:t>Teamworker</a:t>
            </a:r>
            <a:r>
              <a:rPr lang="en-GB" sz="1800" dirty="0"/>
              <a:t>, Plant, Monitor-Evaluator, Specialist (Belbin, 2010).</a:t>
            </a:r>
          </a:p>
          <a:p>
            <a:pPr lvl="0"/>
            <a:r>
              <a:rPr lang="en-GB" sz="1800" b="1" dirty="0"/>
              <a:t>Our team:</a:t>
            </a:r>
            <a:r>
              <a:rPr lang="en-GB" sz="1800" dirty="0"/>
              <a:t> Roles we each played, strengths (e.g., creativity, organization), weaknesses (e.g., conflict avoidance, over-analysis), and how we addressed them (</a:t>
            </a:r>
            <a:r>
              <a:rPr lang="en-GB" sz="1800" dirty="0" err="1"/>
              <a:t>Aritzeta</a:t>
            </a:r>
            <a:r>
              <a:rPr lang="en-GB" sz="1800" dirty="0"/>
              <a:t> et al., 2007).</a:t>
            </a:r>
          </a:p>
          <a:p>
            <a:pPr lvl="0"/>
            <a:r>
              <a:rPr lang="en-GB" sz="1800" b="1" dirty="0"/>
              <a:t>Challenges:</a:t>
            </a:r>
            <a:r>
              <a:rPr lang="en-GB" sz="1800" dirty="0"/>
              <a:t> Role overlap, missing roles, adapting to fill gaps (Wheelan, 2016).</a:t>
            </a:r>
          </a:p>
          <a:p>
            <a:pPr marL="0" indent="0">
              <a:buNone/>
            </a:pPr>
            <a:endParaRPr lang="en-GB" sz="2900" dirty="0">
              <a:latin typeface="Arial" panose="020B0604020202020204" pitchFamily="34" charset="0"/>
              <a:cs typeface="Arial" panose="020B0604020202020204" pitchFamily="34" charset="0"/>
            </a:endParaRPr>
          </a:p>
          <a:p>
            <a:endParaRPr lang="en-GB" dirty="0"/>
          </a:p>
        </p:txBody>
      </p:sp>
      <p:sp>
        <p:nvSpPr>
          <p:cNvPr id="9" name="Rectangle 2">
            <a:extLst>
              <a:ext uri="{FF2B5EF4-FFF2-40B4-BE49-F238E27FC236}">
                <a16:creationId xmlns:a16="http://schemas.microsoft.com/office/drawing/2014/main" id="{F628BF2D-977F-8272-947D-814682F80E45}"/>
              </a:ext>
            </a:extLst>
          </p:cNvPr>
          <p:cNvSpPr>
            <a:spLocks noChangeArrowheads="1"/>
          </p:cNvSpPr>
          <p:nvPr/>
        </p:nvSpPr>
        <p:spPr bwMode="auto">
          <a:xfrm>
            <a:off x="0" y="-153888"/>
            <a:ext cx="24718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 name="Obraz 5" descr="Picture 4, Obraz, Obraz, Obraz">
            <a:extLst>
              <a:ext uri="{FF2B5EF4-FFF2-40B4-BE49-F238E27FC236}">
                <a16:creationId xmlns:a16="http://schemas.microsoft.com/office/drawing/2014/main" id="{9E28AE72-9B5F-A36C-6E2B-B0DFF738DDC2}"/>
              </a:ext>
            </a:extLst>
          </p:cNvPr>
          <p:cNvPicPr>
            <a:picLocks noChangeAspect="1"/>
          </p:cNvPicPr>
          <p:nvPr/>
        </p:nvPicPr>
        <p:blipFill>
          <a:blip r:embed="rId5"/>
          <a:stretch>
            <a:fillRect/>
          </a:stretch>
        </p:blipFill>
        <p:spPr>
          <a:xfrm>
            <a:off x="10393388" y="39809"/>
            <a:ext cx="1731935" cy="577474"/>
          </a:xfrm>
          <a:prstGeom prst="rect">
            <a:avLst/>
          </a:prstGeom>
        </p:spPr>
      </p:pic>
    </p:spTree>
    <p:extLst>
      <p:ext uri="{BB962C8B-B14F-4D97-AF65-F5344CB8AC3E}">
        <p14:creationId xmlns:p14="http://schemas.microsoft.com/office/powerpoint/2010/main" val="21189158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F26291-2E41-4809-A8FA-909338710E70}"/>
              </a:ext>
            </a:extLst>
          </p:cNvPr>
          <p:cNvSpPr>
            <a:spLocks noGrp="1"/>
          </p:cNvSpPr>
          <p:nvPr>
            <p:ph type="title"/>
          </p:nvPr>
        </p:nvSpPr>
        <p:spPr>
          <a:xfrm>
            <a:off x="1097280" y="286604"/>
            <a:ext cx="10948946" cy="771913"/>
          </a:xfrm>
        </p:spPr>
        <p:txBody>
          <a:bodyPr rtlCol="0"/>
          <a:lstStyle/>
          <a:p>
            <a:pPr algn="ctr" rtl="0"/>
            <a:r>
              <a:rPr lang="en-GB" noProof="0" dirty="0"/>
              <a:t>How to build successful relationships</a:t>
            </a:r>
          </a:p>
        </p:txBody>
      </p:sp>
      <p:sp>
        <p:nvSpPr>
          <p:cNvPr id="5" name="Text Placeholder 4">
            <a:extLst>
              <a:ext uri="{FF2B5EF4-FFF2-40B4-BE49-F238E27FC236}">
                <a16:creationId xmlns:a16="http://schemas.microsoft.com/office/drawing/2014/main" id="{DC773E7D-C98A-4511-AF8E-DB3DD25E3296}"/>
              </a:ext>
            </a:extLst>
          </p:cNvPr>
          <p:cNvSpPr>
            <a:spLocks noGrp="1"/>
          </p:cNvSpPr>
          <p:nvPr>
            <p:ph type="body" idx="1"/>
          </p:nvPr>
        </p:nvSpPr>
        <p:spPr>
          <a:xfrm>
            <a:off x="6609521" y="2117034"/>
            <a:ext cx="5531127" cy="621196"/>
          </a:xfrm>
        </p:spPr>
        <p:txBody>
          <a:bodyPr rtlCol="0">
            <a:noAutofit/>
          </a:bodyPr>
          <a:lstStyle/>
          <a:p>
            <a:pPr algn="just"/>
            <a:r>
              <a:rPr lang="en-GB" noProof="0" dirty="0">
                <a:solidFill>
                  <a:schemeClr val="bg1"/>
                </a:solidFill>
              </a:rPr>
              <a:t>Team success is decided by group dynamics (Forsyth, 2019). </a:t>
            </a:r>
          </a:p>
        </p:txBody>
      </p:sp>
      <p:sp>
        <p:nvSpPr>
          <p:cNvPr id="8" name="Content Placeholder 7">
            <a:extLst>
              <a:ext uri="{FF2B5EF4-FFF2-40B4-BE49-F238E27FC236}">
                <a16:creationId xmlns:a16="http://schemas.microsoft.com/office/drawing/2014/main" id="{F386275D-C332-407D-9E55-4E1F4A08F9AE}"/>
              </a:ext>
            </a:extLst>
          </p:cNvPr>
          <p:cNvSpPr>
            <a:spLocks noGrp="1"/>
          </p:cNvSpPr>
          <p:nvPr>
            <p:ph sz="quarter" idx="4"/>
          </p:nvPr>
        </p:nvSpPr>
        <p:spPr>
          <a:xfrm>
            <a:off x="6515944" y="2958273"/>
            <a:ext cx="4639736" cy="2910821"/>
          </a:xfrm>
        </p:spPr>
        <p:txBody>
          <a:bodyPr rtlCol="0">
            <a:normAutofit/>
          </a:bodyPr>
          <a:lstStyle/>
          <a:p>
            <a:pPr rtl="0"/>
            <a:r>
              <a:rPr lang="en-GB" noProof="0" dirty="0"/>
              <a:t>Open the Design Ideas pane for instant slide makeovers. </a:t>
            </a:r>
          </a:p>
          <a:p>
            <a:pPr rtl="0"/>
            <a:r>
              <a:rPr lang="en-GB" noProof="0" dirty="0"/>
              <a:t>When we have design ideas, we’ll show them to you right there. </a:t>
            </a:r>
          </a:p>
          <a:p>
            <a:pPr rtl="0"/>
            <a:endParaRPr lang="en-GB" noProof="0" dirty="0"/>
          </a:p>
        </p:txBody>
      </p:sp>
      <p:pic>
        <p:nvPicPr>
          <p:cNvPr id="3" name="Picture 2" descr="A group of people looking at a computer">
            <a:extLst>
              <a:ext uri="{FF2B5EF4-FFF2-40B4-BE49-F238E27FC236}">
                <a16:creationId xmlns:a16="http://schemas.microsoft.com/office/drawing/2014/main" id="{07B0BDF4-67C7-6E21-A970-DAAF605E770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734839" y="2793682"/>
            <a:ext cx="5457161" cy="1862830"/>
          </a:xfrm>
          <a:prstGeom prst="rect">
            <a:avLst/>
          </a:prstGeom>
        </p:spPr>
      </p:pic>
      <p:pic>
        <p:nvPicPr>
          <p:cNvPr id="14" name="Picture 13">
            <a:extLst>
              <a:ext uri="{FF2B5EF4-FFF2-40B4-BE49-F238E27FC236}">
                <a16:creationId xmlns:a16="http://schemas.microsoft.com/office/drawing/2014/main" id="{78485DB2-70FA-15C9-6B30-0E05E532981E}"/>
              </a:ext>
              <a:ext uri="{C183D7F6-B498-43B3-948B-1728B52AA6E4}">
                <adec:decorative xmlns:adec="http://schemas.microsoft.com/office/drawing/2017/decorative" val="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796958" y="4656512"/>
            <a:ext cx="5356545" cy="1767308"/>
          </a:xfrm>
          <a:prstGeom prst="rect">
            <a:avLst/>
          </a:prstGeom>
        </p:spPr>
      </p:pic>
      <p:sp>
        <p:nvSpPr>
          <p:cNvPr id="2" name="Content Placeholder 1">
            <a:extLst>
              <a:ext uri="{FF2B5EF4-FFF2-40B4-BE49-F238E27FC236}">
                <a16:creationId xmlns:a16="http://schemas.microsoft.com/office/drawing/2014/main" id="{42A44018-0CF2-DEAE-B71A-C70D5FA692E5}"/>
              </a:ext>
            </a:extLst>
          </p:cNvPr>
          <p:cNvSpPr>
            <a:spLocks noGrp="1" noChangeArrowheads="1"/>
          </p:cNvSpPr>
          <p:nvPr>
            <p:ph sz="half" idx="2"/>
          </p:nvPr>
        </p:nvSpPr>
        <p:spPr bwMode="auto">
          <a:xfrm>
            <a:off x="293203" y="1238557"/>
            <a:ext cx="6271591"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Develop open communication channels (Levi, 2017)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err="1">
                <a:ln>
                  <a:noFill/>
                </a:ln>
                <a:effectLst/>
                <a:latin typeface="Arial" panose="020B0604020202020204" pitchFamily="34" charset="0"/>
              </a:rPr>
              <a:t>Practise</a:t>
            </a:r>
            <a:r>
              <a:rPr kumimoji="0" lang="en-US" altLang="en-US" sz="2400" b="0" i="0" u="none" strike="noStrike" cap="none" normalizeH="0" baseline="0" dirty="0">
                <a:ln>
                  <a:noFill/>
                </a:ln>
                <a:effectLst/>
                <a:latin typeface="Arial" panose="020B0604020202020204" pitchFamily="34" charset="0"/>
              </a:rPr>
              <a:t> active listening (Johnson &amp; Johnson, 2017)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Support emotional intelligence skills (Levi, 2017)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Encourage empathy and perspective-taking (Forsyth, 2019)</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Provide regular constructive feedback (Johnson &amp; Johnson, 2000)</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Celebrate contributions and successes (Levi, 2017)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Clarify roles and shared goals (Belbin, 2010)</a:t>
            </a:r>
          </a:p>
        </p:txBody>
      </p:sp>
      <p:pic>
        <p:nvPicPr>
          <p:cNvPr id="7" name="Obraz 5" descr="Picture 4, Obraz, Obraz, Obraz">
            <a:extLst>
              <a:ext uri="{FF2B5EF4-FFF2-40B4-BE49-F238E27FC236}">
                <a16:creationId xmlns:a16="http://schemas.microsoft.com/office/drawing/2014/main" id="{3440D012-00C4-5530-8EF6-B2466185CBB5}"/>
              </a:ext>
            </a:extLst>
          </p:cNvPr>
          <p:cNvPicPr>
            <a:picLocks noChangeAspect="1"/>
          </p:cNvPicPr>
          <p:nvPr/>
        </p:nvPicPr>
        <p:blipFill>
          <a:blip r:embed="rId7"/>
          <a:stretch>
            <a:fillRect/>
          </a:stretch>
        </p:blipFill>
        <p:spPr>
          <a:xfrm>
            <a:off x="10460065" y="0"/>
            <a:ext cx="1731935" cy="577474"/>
          </a:xfrm>
          <a:prstGeom prst="rect">
            <a:avLst/>
          </a:prstGeom>
        </p:spPr>
      </p:pic>
    </p:spTree>
    <p:extLst>
      <p:ext uri="{BB962C8B-B14F-4D97-AF65-F5344CB8AC3E}">
        <p14:creationId xmlns:p14="http://schemas.microsoft.com/office/powerpoint/2010/main" val="1451757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F9CB6B5C-CC4C-49BD-96A3-CBE188D3D1D1}"/>
              </a:ext>
              <a:ext uri="{C183D7F6-B498-43B3-948B-1728B52AA6E4}">
                <adec:decorative xmlns:adec="http://schemas.microsoft.com/office/drawing/2017/decorative" val="1"/>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a:stretch/>
        </p:blipFill>
        <p:spPr>
          <a:xfrm>
            <a:off x="4974336" y="1683026"/>
            <a:ext cx="3457820" cy="2349478"/>
          </a:xfrm>
          <a:effectLst>
            <a:reflection stA="0" endPos="65000" dist="50800" dir="5400000" sy="-100000" algn="bl" rotWithShape="0"/>
          </a:effectLst>
        </p:spPr>
      </p:pic>
      <p:sp>
        <p:nvSpPr>
          <p:cNvPr id="2" name="Title 1">
            <a:extLst>
              <a:ext uri="{FF2B5EF4-FFF2-40B4-BE49-F238E27FC236}">
                <a16:creationId xmlns:a16="http://schemas.microsoft.com/office/drawing/2014/main" id="{A20BF798-8948-401D-89CE-1ED6136ED254}"/>
              </a:ext>
              <a:ext uri="{C183D7F6-B498-43B3-948B-1728B52AA6E4}">
                <adec:decorative xmlns:adec="http://schemas.microsoft.com/office/drawing/2017/decorative" val="1"/>
              </a:ext>
            </a:extLst>
          </p:cNvPr>
          <p:cNvSpPr>
            <a:spLocks noGrp="1"/>
          </p:cNvSpPr>
          <p:nvPr>
            <p:ph type="title"/>
          </p:nvPr>
        </p:nvSpPr>
        <p:spPr>
          <a:xfrm>
            <a:off x="1097281" y="56358"/>
            <a:ext cx="10955572" cy="1450757"/>
          </a:xfrm>
        </p:spPr>
        <p:txBody>
          <a:bodyPr rtlCol="0"/>
          <a:lstStyle/>
          <a:p>
            <a:pPr algn="ctr"/>
            <a:r>
              <a:rPr lang="en-GB" dirty="0">
                <a:latin typeface="Aptos" panose="020B0004020202020204" pitchFamily="34" charset="0"/>
                <a:ea typeface="Aptos" panose="020B0004020202020204" pitchFamily="34" charset="0"/>
                <a:cs typeface="Times New Roman" panose="02020603050405020304" pitchFamily="18" charset="0"/>
              </a:rPr>
              <a:t>Thomas-Kilmann Conflict Mode Instrument </a:t>
            </a:r>
            <a:endParaRPr lang="en-GB" dirty="0"/>
          </a:p>
        </p:txBody>
      </p:sp>
      <p:sp>
        <p:nvSpPr>
          <p:cNvPr id="3" name="Content Placeholder 2">
            <a:extLst>
              <a:ext uri="{FF2B5EF4-FFF2-40B4-BE49-F238E27FC236}">
                <a16:creationId xmlns:a16="http://schemas.microsoft.com/office/drawing/2014/main" id="{F9529D8B-2C12-43D2-BC28-8FA4895C977A}"/>
              </a:ext>
            </a:extLst>
          </p:cNvPr>
          <p:cNvSpPr>
            <a:spLocks noGrp="1"/>
          </p:cNvSpPr>
          <p:nvPr>
            <p:ph idx="1"/>
          </p:nvPr>
        </p:nvSpPr>
        <p:spPr>
          <a:xfrm>
            <a:off x="1097281" y="2108201"/>
            <a:ext cx="3557016" cy="3760891"/>
          </a:xfrm>
        </p:spPr>
        <p:txBody>
          <a:bodyPr rtlCol="0">
            <a:normAutofit fontScale="70000" lnSpcReduction="20000"/>
          </a:bodyPr>
          <a:lstStyle/>
          <a:p>
            <a:r>
              <a:rPr lang="en-GB" sz="3800" dirty="0"/>
              <a:t>Five modes:</a:t>
            </a:r>
            <a:r>
              <a:rPr lang="en-GB" sz="3800" dirty="0">
                <a:solidFill>
                  <a:srgbClr val="FF0000"/>
                </a:solidFill>
              </a:rPr>
              <a:t> Competing, Collaborating, Compromising, Avoiding, Accommodating</a:t>
            </a:r>
            <a:r>
              <a:rPr lang="en-GB" sz="3800" dirty="0"/>
              <a:t> (Thomas &amp; Kilmann, 1974).</a:t>
            </a:r>
          </a:p>
          <a:p>
            <a:r>
              <a:rPr lang="en-GB" sz="3800" dirty="0"/>
              <a:t>Seek a situation-specific style of resolution for conflict (Rahim, 2002) </a:t>
            </a:r>
          </a:p>
          <a:p>
            <a:pPr rtl="0"/>
            <a:endParaRPr lang="en-GB" sz="3200" dirty="0"/>
          </a:p>
        </p:txBody>
      </p:sp>
      <p:pic>
        <p:nvPicPr>
          <p:cNvPr id="10" name="Picture Placeholder 9">
            <a:extLst>
              <a:ext uri="{FF2B5EF4-FFF2-40B4-BE49-F238E27FC236}">
                <a16:creationId xmlns:a16="http://schemas.microsoft.com/office/drawing/2014/main" id="{517F2C9B-7C2D-45DA-928A-D0AC3E7694F6}"/>
              </a:ext>
              <a:ext uri="{C183D7F6-B498-43B3-948B-1728B52AA6E4}">
                <adec:decorative xmlns:adec="http://schemas.microsoft.com/office/drawing/2017/decorative" val="1"/>
              </a:ext>
            </a:extLst>
          </p:cNvPr>
          <p:cNvPicPr preferRelativeResize="0">
            <a:picLocks noGrp="1" noChangeAspect="1"/>
          </p:cNvPicPr>
          <p:nvPr>
            <p:ph type="pic" sz="quarter" idx="15"/>
          </p:nvPr>
        </p:nvPicPr>
        <p:blipFill>
          <a:blip r:embed="rId5">
            <a:extLst>
              <a:ext uri="{837473B0-CC2E-450A-ABE3-18F120FF3D39}">
                <a1611:picAttrSrcUrl xmlns:a1611="http://schemas.microsoft.com/office/drawing/2016/11/main" r:id="rId6"/>
              </a:ext>
            </a:extLst>
          </a:blip>
          <a:stretch/>
        </p:blipFill>
        <p:spPr>
          <a:xfrm>
            <a:off x="8333540" y="1840837"/>
            <a:ext cx="3913417" cy="3813395"/>
          </a:xfrm>
        </p:spPr>
      </p:pic>
      <p:pic>
        <p:nvPicPr>
          <p:cNvPr id="12" name="Picture Placeholder 11">
            <a:extLst>
              <a:ext uri="{FF2B5EF4-FFF2-40B4-BE49-F238E27FC236}">
                <a16:creationId xmlns:a16="http://schemas.microsoft.com/office/drawing/2014/main" id="{B466B10D-3068-493B-874B-7199B529DF76}"/>
              </a:ext>
              <a:ext uri="{C183D7F6-B498-43B3-948B-1728B52AA6E4}">
                <adec:decorative xmlns:adec="http://schemas.microsoft.com/office/drawing/2017/decorative" val="1"/>
              </a:ext>
            </a:extLst>
          </p:cNvPr>
          <p:cNvPicPr>
            <a:picLocks noGrp="1" noChangeAspect="1"/>
          </p:cNvPicPr>
          <p:nvPr>
            <p:ph type="pic" sz="quarter" idx="14"/>
          </p:nvPr>
        </p:nvPicPr>
        <p:blipFill>
          <a:blip r:embed="rId7">
            <a:extLst>
              <a:ext uri="{837473B0-CC2E-450A-ABE3-18F120FF3D39}">
                <a1611:picAttrSrcUrl xmlns:a1611="http://schemas.microsoft.com/office/drawing/2016/11/main" r:id="rId8"/>
              </a:ext>
            </a:extLst>
          </a:blip>
          <a:srcRect/>
          <a:stretch/>
        </p:blipFill>
        <p:spPr>
          <a:xfrm>
            <a:off x="4974335" y="4032504"/>
            <a:ext cx="3457821" cy="1837944"/>
          </a:xfrm>
        </p:spPr>
      </p:pic>
      <p:pic>
        <p:nvPicPr>
          <p:cNvPr id="4" name="Obraz 5" descr="Picture 4, Obraz, Obraz, Obraz">
            <a:extLst>
              <a:ext uri="{FF2B5EF4-FFF2-40B4-BE49-F238E27FC236}">
                <a16:creationId xmlns:a16="http://schemas.microsoft.com/office/drawing/2014/main" id="{07D78BD6-B93C-DC3D-8906-7606FA58D90E}"/>
              </a:ext>
            </a:extLst>
          </p:cNvPr>
          <p:cNvPicPr>
            <a:picLocks noChangeAspect="1"/>
          </p:cNvPicPr>
          <p:nvPr/>
        </p:nvPicPr>
        <p:blipFill>
          <a:blip r:embed="rId9"/>
          <a:stretch>
            <a:fillRect/>
          </a:stretch>
        </p:blipFill>
        <p:spPr>
          <a:xfrm>
            <a:off x="10353105" y="6146550"/>
            <a:ext cx="1731935" cy="577474"/>
          </a:xfrm>
          <a:prstGeom prst="rect">
            <a:avLst/>
          </a:prstGeom>
        </p:spPr>
      </p:pic>
    </p:spTree>
    <p:extLst>
      <p:ext uri="{BB962C8B-B14F-4D97-AF65-F5344CB8AC3E}">
        <p14:creationId xmlns:p14="http://schemas.microsoft.com/office/powerpoint/2010/main" val="42500898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6122A-795E-4E91-8829-A4FC066F2CE7}"/>
              </a:ext>
            </a:extLst>
          </p:cNvPr>
          <p:cNvSpPr>
            <a:spLocks noGrp="1"/>
          </p:cNvSpPr>
          <p:nvPr>
            <p:ph type="ctrTitle"/>
          </p:nvPr>
        </p:nvSpPr>
        <p:spPr>
          <a:xfrm>
            <a:off x="117739" y="114556"/>
            <a:ext cx="12002319" cy="549798"/>
          </a:xfrm>
        </p:spPr>
        <p:txBody>
          <a:bodyPr rtlCol="0">
            <a:normAutofit fontScale="90000"/>
          </a:bodyPr>
          <a:lstStyle/>
          <a:p>
            <a:r>
              <a:rPr lang="en-GB" dirty="0"/>
              <a:t>Conflict Handling and Resolution </a:t>
            </a:r>
            <a:r>
              <a:rPr lang="en-GB" dirty="0" err="1"/>
              <a:t>strategie</a:t>
            </a:r>
            <a:endParaRPr lang="en-GB" dirty="0"/>
          </a:p>
        </p:txBody>
      </p:sp>
      <p:sp>
        <p:nvSpPr>
          <p:cNvPr id="3" name="Subtitle 2">
            <a:extLst>
              <a:ext uri="{FF2B5EF4-FFF2-40B4-BE49-F238E27FC236}">
                <a16:creationId xmlns:a16="http://schemas.microsoft.com/office/drawing/2014/main" id="{CC640DA6-8ED2-417B-AF45-F0A81358F118}"/>
              </a:ext>
            </a:extLst>
          </p:cNvPr>
          <p:cNvSpPr>
            <a:spLocks noGrp="1"/>
          </p:cNvSpPr>
          <p:nvPr>
            <p:ph type="subTitle" idx="1"/>
          </p:nvPr>
        </p:nvSpPr>
        <p:spPr>
          <a:xfrm>
            <a:off x="190982" y="4816220"/>
            <a:ext cx="12001018" cy="1847968"/>
          </a:xfrm>
        </p:spPr>
        <p:txBody>
          <a:bodyPr rtlCol="0">
            <a:normAutofit fontScale="92500" lnSpcReduction="20000"/>
          </a:bodyPr>
          <a:lstStyle/>
          <a:p>
            <a:r>
              <a:rPr lang="en-GB" dirty="0"/>
              <a:t>Conflict is unavoidable: It may be helpful if handled properly (Jehn, 1995). </a:t>
            </a:r>
          </a:p>
          <a:p>
            <a:r>
              <a:rPr lang="en-GB" dirty="0"/>
              <a:t>The Thomas-Kilmann paradigm has five parts: competing, collaborating, compromising, avoiding, and accommodating (Thomas &amp; Kilmann, 1974). </a:t>
            </a:r>
          </a:p>
          <a:p>
            <a:r>
              <a:rPr lang="en-GB" dirty="0"/>
              <a:t>Good tactics include talking openly, mediation, and utilising organised frameworks (De Dreu &amp; Van Vianen, 2001). </a:t>
            </a:r>
          </a:p>
          <a:p>
            <a:pPr marL="0" indent="0">
              <a:buNone/>
            </a:pPr>
            <a:r>
              <a:rPr lang="en-GB" dirty="0"/>
              <a:t>• How we do things:  Used open conversation and compromise to settle issues over tasks and schedules.</a:t>
            </a:r>
          </a:p>
        </p:txBody>
      </p:sp>
      <p:pic>
        <p:nvPicPr>
          <p:cNvPr id="8" name="Picture Placeholder 7">
            <a:extLst>
              <a:ext uri="{FF2B5EF4-FFF2-40B4-BE49-F238E27FC236}">
                <a16:creationId xmlns:a16="http://schemas.microsoft.com/office/drawing/2014/main" id="{30A69154-5AEF-482B-8078-1C838D84E572}"/>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a:stretch/>
        </p:blipFill>
        <p:spPr>
          <a:xfrm>
            <a:off x="162046" y="640080"/>
            <a:ext cx="4017842" cy="3931920"/>
          </a:xfrm>
        </p:spPr>
      </p:pic>
      <p:pic>
        <p:nvPicPr>
          <p:cNvPr id="10" name="Picture Placeholder 9" descr="Handshake">
            <a:extLst>
              <a:ext uri="{FF2B5EF4-FFF2-40B4-BE49-F238E27FC236}">
                <a16:creationId xmlns:a16="http://schemas.microsoft.com/office/drawing/2014/main" id="{0488325E-7ADF-4704-A2E1-56E5FE6A07BA}"/>
              </a:ext>
            </a:extLst>
          </p:cNvPr>
          <p:cNvPicPr>
            <a:picLocks noGrp="1" noChangeAspect="1"/>
          </p:cNvPicPr>
          <p:nvPr>
            <p:ph type="pic" sz="quarter" idx="14"/>
          </p:nvPr>
        </p:nvPicPr>
        <p:blipFill rotWithShape="1">
          <a:blip r:embed="rId5" cstate="screen">
            <a:extLst>
              <a:ext uri="{28A0092B-C50C-407E-A947-70E740481C1C}">
                <a14:useLocalDpi xmlns:a14="http://schemas.microsoft.com/office/drawing/2010/main" val="0"/>
              </a:ext>
            </a:extLst>
          </a:blip>
          <a:srcRect/>
          <a:stretch/>
        </p:blipFill>
        <p:spPr>
          <a:xfrm>
            <a:off x="4323556" y="640080"/>
            <a:ext cx="3544888" cy="3931920"/>
          </a:xfrm>
        </p:spPr>
      </p:pic>
      <p:pic>
        <p:nvPicPr>
          <p:cNvPr id="12" name="Picture Placeholder 11" descr="A group of people in a room, meeting writing">
            <a:extLst>
              <a:ext uri="{FF2B5EF4-FFF2-40B4-BE49-F238E27FC236}">
                <a16:creationId xmlns:a16="http://schemas.microsoft.com/office/drawing/2014/main" id="{A50BFFD1-BE57-4E02-8975-9A1D64059350}"/>
              </a:ext>
            </a:extLst>
          </p:cNvPr>
          <p:cNvPicPr>
            <a:picLocks noGrp="1" noChangeAspect="1"/>
          </p:cNvPicPr>
          <p:nvPr>
            <p:ph type="pic" sz="quarter" idx="15"/>
          </p:nvPr>
        </p:nvPicPr>
        <p:blipFill rotWithShape="1">
          <a:blip r:embed="rId6" cstate="screen">
            <a:extLst>
              <a:ext uri="{28A0092B-C50C-407E-A947-70E740481C1C}">
                <a14:useLocalDpi xmlns:a14="http://schemas.microsoft.com/office/drawing/2010/main" val="0"/>
              </a:ext>
            </a:extLst>
          </a:blip>
          <a:srcRect/>
          <a:stretch/>
        </p:blipFill>
        <p:spPr>
          <a:xfrm>
            <a:off x="8028432" y="640080"/>
            <a:ext cx="3544888" cy="3931920"/>
          </a:xfrm>
        </p:spPr>
      </p:pic>
      <p:pic>
        <p:nvPicPr>
          <p:cNvPr id="4" name="Obraz 5" descr="Picture 4, Obraz, Obraz, Obraz">
            <a:extLst>
              <a:ext uri="{FF2B5EF4-FFF2-40B4-BE49-F238E27FC236}">
                <a16:creationId xmlns:a16="http://schemas.microsoft.com/office/drawing/2014/main" id="{DEED39C5-3CAA-C9EB-B824-96E116D6D280}"/>
              </a:ext>
            </a:extLst>
          </p:cNvPr>
          <p:cNvPicPr>
            <a:picLocks noChangeAspect="1"/>
          </p:cNvPicPr>
          <p:nvPr/>
        </p:nvPicPr>
        <p:blipFill>
          <a:blip r:embed="rId7"/>
          <a:stretch>
            <a:fillRect/>
          </a:stretch>
        </p:blipFill>
        <p:spPr>
          <a:xfrm>
            <a:off x="11041280" y="6491178"/>
            <a:ext cx="1100156" cy="366822"/>
          </a:xfrm>
          <a:prstGeom prst="rect">
            <a:avLst/>
          </a:prstGeom>
        </p:spPr>
      </p:pic>
    </p:spTree>
    <p:extLst>
      <p:ext uri="{BB962C8B-B14F-4D97-AF65-F5344CB8AC3E}">
        <p14:creationId xmlns:p14="http://schemas.microsoft.com/office/powerpoint/2010/main" val="18065205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996A4-1361-2136-59DF-26D338720CE9}"/>
              </a:ext>
            </a:extLst>
          </p:cNvPr>
          <p:cNvSpPr>
            <a:spLocks noGrp="1"/>
          </p:cNvSpPr>
          <p:nvPr>
            <p:ph type="title"/>
          </p:nvPr>
        </p:nvSpPr>
        <p:spPr>
          <a:xfrm>
            <a:off x="1097280" y="286603"/>
            <a:ext cx="10058400" cy="1450757"/>
          </a:xfrm>
        </p:spPr>
        <p:txBody>
          <a:bodyPr anchor="b">
            <a:normAutofit/>
          </a:bodyPr>
          <a:lstStyle/>
          <a:p>
            <a:r>
              <a:rPr lang="en-GB" dirty="0"/>
              <a:t>References Adelina Cozma </a:t>
            </a:r>
          </a:p>
        </p:txBody>
      </p:sp>
      <p:sp>
        <p:nvSpPr>
          <p:cNvPr id="10" name="Content Placeholder 9">
            <a:extLst>
              <a:ext uri="{FF2B5EF4-FFF2-40B4-BE49-F238E27FC236}">
                <a16:creationId xmlns:a16="http://schemas.microsoft.com/office/drawing/2014/main" id="{9961E8E3-76C6-ED85-4B2D-04DF1AE2189B}"/>
              </a:ext>
            </a:extLst>
          </p:cNvPr>
          <p:cNvSpPr>
            <a:spLocks noGrp="1"/>
          </p:cNvSpPr>
          <p:nvPr>
            <p:ph idx="1"/>
          </p:nvPr>
        </p:nvSpPr>
        <p:spPr/>
        <p:txBody>
          <a:bodyPr>
            <a:normAutofit fontScale="92500" lnSpcReduction="20000"/>
          </a:bodyPr>
          <a:lstStyle/>
          <a:p>
            <a:pPr lvl="1" algn="just"/>
            <a:r>
              <a:rPr lang="en-GB" sz="1600" dirty="0"/>
              <a:t>Belbin, R.M. (1981) Management Teams: Why They Succeed or Fail. Oxford: Butterworth-Heinemann.</a:t>
            </a:r>
          </a:p>
          <a:p>
            <a:pPr lvl="1" algn="just"/>
            <a:r>
              <a:rPr lang="en-GB" sz="1600" dirty="0"/>
              <a:t>Belbin, R.M. (2010) Team Roles at Work. 2nd edn. Oxford: Butterworth-Heinemann.</a:t>
            </a:r>
          </a:p>
          <a:p>
            <a:pPr lvl="1" algn="just"/>
            <a:r>
              <a:rPr lang="en-GB" sz="1600" dirty="0"/>
              <a:t>Belbin, R.M. (2012) Team Roles at Work. 2nd edn. London: Routledge.</a:t>
            </a:r>
          </a:p>
          <a:p>
            <a:pPr lvl="1" algn="just"/>
            <a:r>
              <a:rPr lang="en-GB" sz="1600" dirty="0"/>
              <a:t>Bonebright, D.A. (2010) ‘Forty years of storming: A historical review of Tuckman’s model of small group development’, Human Resource Development International, 13(1), pp. 111–120. Available at : DOI: 10.1080/13678861003589099 </a:t>
            </a:r>
          </a:p>
          <a:p>
            <a:pPr lvl="1" algn="just"/>
            <a:r>
              <a:rPr lang="en-GB" sz="1600" dirty="0"/>
              <a:t>Forsyth, D.R. (2019) Group Dynamics. 7th edn. Boston: Cengage Learning.</a:t>
            </a:r>
          </a:p>
          <a:p>
            <a:pPr lvl="1" algn="just"/>
            <a:r>
              <a:rPr lang="en-GB" sz="1600" dirty="0"/>
              <a:t>Johnson, D.W. and Johnson, F.P. (2000) Joining Together: Group Theory and Group Skills. 7th edn. Boston: Allyn and Bacon.</a:t>
            </a:r>
          </a:p>
          <a:p>
            <a:pPr lvl="1" algn="just"/>
            <a:r>
              <a:rPr lang="en-GB" sz="1600" dirty="0"/>
              <a:t>Johnson, D.W. and Johnson, F.P. (2017) Joining Together: Group Theory and Group Skills. 12th edn. Boston: Pearson.</a:t>
            </a:r>
          </a:p>
          <a:p>
            <a:pPr lvl="1" algn="just"/>
            <a:r>
              <a:rPr lang="en-GB" sz="1600" dirty="0"/>
              <a:t>Levi, D. (2017) Group Dynamics for Teams. 5th edn. Los Angeles: Sage Publications. </a:t>
            </a:r>
          </a:p>
          <a:p>
            <a:pPr lvl="1" algn="just"/>
            <a:r>
              <a:rPr lang="en-GB" sz="1600" dirty="0"/>
              <a:t>Rahim, M.A. (2002) ‘Toward a theory of managing organizational conflict’, International Journal of Conflict Management, 13(3), pp. 206–235. Available at : DOI: 10.1108/eb022874 </a:t>
            </a:r>
          </a:p>
          <a:p>
            <a:pPr lvl="1" algn="just"/>
            <a:r>
              <a:rPr lang="en-GB" sz="1600" dirty="0"/>
              <a:t>Thomas, K.W. and Kilmann, R.H. (1974) Thomas-Kilmann Conflict Mode Instrument. Tuxedo, NY: Xicom.</a:t>
            </a:r>
          </a:p>
          <a:p>
            <a:pPr lvl="1" algn="just"/>
            <a:r>
              <a:rPr lang="en-GB" sz="1600" dirty="0"/>
              <a:t>Tuckman, B.W. (1965) ‘Developmental sequence in small groups’, Psychological Bulletin, 63(6), pp. 384–399.Available at : DOI: 10.1037/h0022100</a:t>
            </a:r>
          </a:p>
          <a:p>
            <a:endParaRPr lang="en-GB" dirty="0"/>
          </a:p>
        </p:txBody>
      </p:sp>
      <p:pic>
        <p:nvPicPr>
          <p:cNvPr id="3" name="Obraz 5" descr="Picture 4, Obraz, Obraz, Obraz">
            <a:extLst>
              <a:ext uri="{FF2B5EF4-FFF2-40B4-BE49-F238E27FC236}">
                <a16:creationId xmlns:a16="http://schemas.microsoft.com/office/drawing/2014/main" id="{FD7D1872-9449-C491-C4DF-C11ABBDB8568}"/>
              </a:ext>
            </a:extLst>
          </p:cNvPr>
          <p:cNvPicPr>
            <a:picLocks noChangeAspect="1"/>
          </p:cNvPicPr>
          <p:nvPr/>
        </p:nvPicPr>
        <p:blipFill>
          <a:blip r:embed="rId3"/>
          <a:stretch>
            <a:fillRect/>
          </a:stretch>
        </p:blipFill>
        <p:spPr>
          <a:xfrm>
            <a:off x="10380707" y="6103575"/>
            <a:ext cx="1731935" cy="577474"/>
          </a:xfrm>
          <a:prstGeom prst="rect">
            <a:avLst/>
          </a:prstGeom>
        </p:spPr>
      </p:pic>
    </p:spTree>
    <p:extLst>
      <p:ext uri="{BB962C8B-B14F-4D97-AF65-F5344CB8AC3E}">
        <p14:creationId xmlns:p14="http://schemas.microsoft.com/office/powerpoint/2010/main" val="294539752"/>
      </p:ext>
    </p:extLst>
  </p:cSld>
  <p:clrMapOvr>
    <a:masterClrMapping/>
  </p:clrMapOvr>
</p:sld>
</file>

<file path=ppt/theme/theme1.xml><?xml version="1.0" encoding="utf-8"?>
<a:theme xmlns:a="http://schemas.openxmlformats.org/drawingml/2006/main" name="Personalizar">
  <a:themeElements>
    <a:clrScheme name="Custom 7">
      <a:dk1>
        <a:srgbClr val="000000"/>
      </a:dk1>
      <a:lt1>
        <a:srgbClr val="FFFFFF"/>
      </a:lt1>
      <a:dk2>
        <a:srgbClr val="0F253E"/>
      </a:dk2>
      <a:lt2>
        <a:srgbClr val="E7E6E6"/>
      </a:lt2>
      <a:accent1>
        <a:srgbClr val="4472C4"/>
      </a:accent1>
      <a:accent2>
        <a:srgbClr val="B83903"/>
      </a:accent2>
      <a:accent3>
        <a:srgbClr val="75262A"/>
      </a:accent3>
      <a:accent4>
        <a:srgbClr val="F79320"/>
      </a:accent4>
      <a:accent5>
        <a:srgbClr val="44668D"/>
      </a:accent5>
      <a:accent6>
        <a:srgbClr val="0F253E"/>
      </a:accent6>
      <a:hlink>
        <a:srgbClr val="AEC0D9"/>
      </a:hlink>
      <a:folHlink>
        <a:srgbClr val="B83903"/>
      </a:folHlink>
    </a:clrScheme>
    <a:fontScheme name="Custom 10">
      <a:majorFont>
        <a:latin typeface="Posterama Text Black"/>
        <a:ea typeface=""/>
        <a:cs typeface=""/>
      </a:majorFont>
      <a:minorFont>
        <a:latin typeface="Abad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a:lstStyle>
        <a:defPPr marL="0" indent="0" algn="ctr">
          <a:lnSpc>
            <a:spcPct val="100000"/>
          </a:lnSpc>
          <a:spcBef>
            <a:spcPts val="0"/>
          </a:spcBef>
          <a:buFontTx/>
          <a:buNone/>
          <a:defRPr sz="1800" smtClean="0">
            <a:solidFill>
              <a:prstClr val="white"/>
            </a:solidFill>
            <a:latin typeface="Posterama" panose="020B0504020200020000" pitchFamily="34" charset="0"/>
            <a:ea typeface="微软雅黑"/>
            <a:cs typeface="Posterama" panose="020B0504020200020000" pitchFamily="34" charset="0"/>
          </a:defRPr>
        </a:defPPr>
      </a:lstStyle>
    </a:txDef>
  </a:objectDefaults>
  <a:extraClrSchemeLst/>
  <a:extLst>
    <a:ext uri="{05A4C25C-085E-4340-85A3-A5531E510DB2}">
      <thm15:themeFamily xmlns:thm15="http://schemas.microsoft.com/office/thememl/2012/main" name="Hexagon Dark Presentation_win32_v2" id="{93B44BEE-AA18-4720-B555-E5F46C5F93FC}" vid="{88E458CA-BB4B-4D24-B4FE-119ECB54A9B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B0009351-EDD4-484E-ACD6-D50CCB137637}">
  <ds:schemaRefs>
    <ds:schemaRef ds:uri="http://schemas.microsoft.com/sharepoint/v3/contenttype/forms"/>
  </ds:schemaRefs>
</ds:datastoreItem>
</file>

<file path=customXml/itemProps2.xml><?xml version="1.0" encoding="utf-8"?>
<ds:datastoreItem xmlns:ds="http://schemas.openxmlformats.org/officeDocument/2006/customXml" ds:itemID="{DE77570E-71D6-4005-B631-1B00A1197B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8DB3C62-858A-4A01-AFEF-21E0BB8CE262}">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375</TotalTime>
  <Words>1343</Words>
  <Application>Microsoft Office PowerPoint</Application>
  <PresentationFormat>Widescreen</PresentationFormat>
  <Paragraphs>74</Paragraphs>
  <Slides>9</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Abadi</vt:lpstr>
      <vt:lpstr>Aptos</vt:lpstr>
      <vt:lpstr>Arial</vt:lpstr>
      <vt:lpstr>Arial Black</vt:lpstr>
      <vt:lpstr>Calibri</vt:lpstr>
      <vt:lpstr>Posterama</vt:lpstr>
      <vt:lpstr>Posterama Text SemiBold</vt:lpstr>
      <vt:lpstr>Segoe UI</vt:lpstr>
      <vt:lpstr>Personalizar</vt:lpstr>
      <vt:lpstr>Module Name: Effective Team-working and Communication Module Code: BMSW4009 Assignment Name: Group Presentation Student Names:  Adelina Georgiana Cozma (2431275)  </vt:lpstr>
      <vt:lpstr>Group Dynamics &amp; Building Successful Relationships</vt:lpstr>
      <vt:lpstr>How people in a group interact and behave. (Forsyth, 2019)  Roles, norms, cohesiveness, communication, and power dynamics are all things that affect people. (Johnson &amp; Johnson, 2017)  Find out how productive, happy, and good at making decisions the group is. (Levi, 2017)  It can be helpful or harmful, depending on how it is set up and how people get along with each other. (Forsyth, 2019)</vt:lpstr>
      <vt:lpstr>Why Group Dynamics Matter?</vt:lpstr>
      <vt:lpstr>Team Development </vt:lpstr>
      <vt:lpstr>How to build successful relationships</vt:lpstr>
      <vt:lpstr>Thomas-Kilmann Conflict Mode Instrument </vt:lpstr>
      <vt:lpstr>Conflict Handling and Resolution strategie</vt:lpstr>
      <vt:lpstr>References Adelina Cozma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adelina Cozma</cp:lastModifiedBy>
  <cp:revision>316</cp:revision>
  <dcterms:created xsi:type="dcterms:W3CDTF">2025-11-23T12:15:17Z</dcterms:created>
  <dcterms:modified xsi:type="dcterms:W3CDTF">2025-12-03T15:33:14Z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