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14"/>
  </p:notesMasterIdLst>
  <p:sldIdLst>
    <p:sldId id="256" r:id="rId2"/>
    <p:sldId id="261" r:id="rId3"/>
    <p:sldId id="257" r:id="rId4"/>
    <p:sldId id="258" r:id="rId5"/>
    <p:sldId id="259" r:id="rId6"/>
    <p:sldId id="260" r:id="rId7"/>
    <p:sldId id="262" r:id="rId8"/>
    <p:sldId id="269" r:id="rId9"/>
    <p:sldId id="263" r:id="rId10"/>
    <p:sldId id="264" r:id="rId11"/>
    <p:sldId id="265" r:id="rId12"/>
    <p:sldId id="266"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DD9369-238B-4B50-B6B3-4E281F9F4AF1}" v="179" dt="2022-07-30T20:24:31.122"/>
    <p1510:client id="{58440038-4F01-1912-EB31-377D72F2F962}" v="1334" dt="2022-07-28T16:30:16.419"/>
    <p1510:client id="{5D6C69DF-FF7C-49E6-851D-DB40E1B753AE}" v="531" dt="2022-07-29T09:38:06.042"/>
    <p1510:client id="{5FEFFC2A-AE71-9D6F-855C-ED644609E051}" v="2" dt="2022-07-31T01:34:04.809"/>
    <p1510:client id="{8479B84E-37FE-4AB9-9048-6FBE579982D0}" v="362" dt="2022-07-31T01:39:27.209"/>
    <p1510:client id="{C9C00B90-5B83-48FB-91AA-92B2FCD439D8}" v="96" dt="2022-07-26T01:15:04.3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dehen Akpasubi Idehen Akpasubi (2119449)" userId="S::2119449@student.uwtsd.ac.uk::b1178e7b-3c13-4cfa-8b05-1acbdb8ce578" providerId="AD" clId="Web-{C9C00B90-5B83-48FB-91AA-92B2FCD439D8}"/>
    <pc:docChg chg="addSld modSld addMainMaster delMainMaster">
      <pc:chgData name="Idehen Akpasubi Idehen Akpasubi (2119449)" userId="S::2119449@student.uwtsd.ac.uk::b1178e7b-3c13-4cfa-8b05-1acbdb8ce578" providerId="AD" clId="Web-{C9C00B90-5B83-48FB-91AA-92B2FCD439D8}" dt="2022-07-26T01:15:04.304" v="102" actId="20577"/>
      <pc:docMkLst>
        <pc:docMk/>
      </pc:docMkLst>
      <pc:sldChg chg="addSp delSp modSp mod setBg modClrScheme chgLayout">
        <pc:chgData name="Idehen Akpasubi Idehen Akpasubi (2119449)" userId="S::2119449@student.uwtsd.ac.uk::b1178e7b-3c13-4cfa-8b05-1acbdb8ce578" providerId="AD" clId="Web-{C9C00B90-5B83-48FB-91AA-92B2FCD439D8}" dt="2022-07-26T01:15:04.304" v="102" actId="20577"/>
        <pc:sldMkLst>
          <pc:docMk/>
          <pc:sldMk cId="109857222" sldId="256"/>
        </pc:sldMkLst>
        <pc:spChg chg="mod">
          <ac:chgData name="Idehen Akpasubi Idehen Akpasubi (2119449)" userId="S::2119449@student.uwtsd.ac.uk::b1178e7b-3c13-4cfa-8b05-1acbdb8ce578" providerId="AD" clId="Web-{C9C00B90-5B83-48FB-91AA-92B2FCD439D8}" dt="2022-07-26T01:15:04.304" v="102" actId="20577"/>
          <ac:spMkLst>
            <pc:docMk/>
            <pc:sldMk cId="109857222" sldId="256"/>
            <ac:spMk id="2" creationId="{00000000-0000-0000-0000-000000000000}"/>
          </ac:spMkLst>
        </pc:spChg>
        <pc:spChg chg="del mod">
          <ac:chgData name="Idehen Akpasubi Idehen Akpasubi (2119449)" userId="S::2119449@student.uwtsd.ac.uk::b1178e7b-3c13-4cfa-8b05-1acbdb8ce578" providerId="AD" clId="Web-{C9C00B90-5B83-48FB-91AA-92B2FCD439D8}" dt="2022-07-26T01:09:28.153" v="30"/>
          <ac:spMkLst>
            <pc:docMk/>
            <pc:sldMk cId="109857222" sldId="256"/>
            <ac:spMk id="3" creationId="{00000000-0000-0000-0000-000000000000}"/>
          </ac:spMkLst>
        </pc:spChg>
        <pc:spChg chg="add del">
          <ac:chgData name="Idehen Akpasubi Idehen Akpasubi (2119449)" userId="S::2119449@student.uwtsd.ac.uk::b1178e7b-3c13-4cfa-8b05-1acbdb8ce578" providerId="AD" clId="Web-{C9C00B90-5B83-48FB-91AA-92B2FCD439D8}" dt="2022-07-26T01:14:31.772" v="98"/>
          <ac:spMkLst>
            <pc:docMk/>
            <pc:sldMk cId="109857222" sldId="256"/>
            <ac:spMk id="9" creationId="{06E15305-164C-44CD-9E0F-420C2DC1B32A}"/>
          </ac:spMkLst>
        </pc:spChg>
        <pc:spChg chg="add del">
          <ac:chgData name="Idehen Akpasubi Idehen Akpasubi (2119449)" userId="S::2119449@student.uwtsd.ac.uk::b1178e7b-3c13-4cfa-8b05-1acbdb8ce578" providerId="AD" clId="Web-{C9C00B90-5B83-48FB-91AA-92B2FCD439D8}" dt="2022-07-26T01:14:31.772" v="98"/>
          <ac:spMkLst>
            <pc:docMk/>
            <pc:sldMk cId="109857222" sldId="256"/>
            <ac:spMk id="11" creationId="{4A2DC5C2-CCA7-49E4-B67F-6F121D488974}"/>
          </ac:spMkLst>
        </pc:spChg>
        <pc:spChg chg="add del">
          <ac:chgData name="Idehen Akpasubi Idehen Akpasubi (2119449)" userId="S::2119449@student.uwtsd.ac.uk::b1178e7b-3c13-4cfa-8b05-1acbdb8ce578" providerId="AD" clId="Web-{C9C00B90-5B83-48FB-91AA-92B2FCD439D8}" dt="2022-07-26T01:14:31.772" v="98"/>
          <ac:spMkLst>
            <pc:docMk/>
            <pc:sldMk cId="109857222" sldId="256"/>
            <ac:spMk id="13" creationId="{27966D5E-7857-415C-B50C-0DD96BCB7849}"/>
          </ac:spMkLst>
        </pc:spChg>
        <pc:spChg chg="add">
          <ac:chgData name="Idehen Akpasubi Idehen Akpasubi (2119449)" userId="S::2119449@student.uwtsd.ac.uk::b1178e7b-3c13-4cfa-8b05-1acbdb8ce578" providerId="AD" clId="Web-{C9C00B90-5B83-48FB-91AA-92B2FCD439D8}" dt="2022-07-26T01:14:31.772" v="98"/>
          <ac:spMkLst>
            <pc:docMk/>
            <pc:sldMk cId="109857222" sldId="256"/>
            <ac:spMk id="18" creationId="{6DA65B90-7B06-4499-91BA-CDDD36132481}"/>
          </ac:spMkLst>
        </pc:spChg>
        <pc:spChg chg="add">
          <ac:chgData name="Idehen Akpasubi Idehen Akpasubi (2119449)" userId="S::2119449@student.uwtsd.ac.uk::b1178e7b-3c13-4cfa-8b05-1acbdb8ce578" providerId="AD" clId="Web-{C9C00B90-5B83-48FB-91AA-92B2FCD439D8}" dt="2022-07-26T01:14:31.772" v="98"/>
          <ac:spMkLst>
            <pc:docMk/>
            <pc:sldMk cId="109857222" sldId="256"/>
            <ac:spMk id="20" creationId="{F4EC6B62-8D18-47C6-815A-17919789F1E7}"/>
          </ac:spMkLst>
        </pc:spChg>
        <pc:spChg chg="add">
          <ac:chgData name="Idehen Akpasubi Idehen Akpasubi (2119449)" userId="S::2119449@student.uwtsd.ac.uk::b1178e7b-3c13-4cfa-8b05-1acbdb8ce578" providerId="AD" clId="Web-{C9C00B90-5B83-48FB-91AA-92B2FCD439D8}" dt="2022-07-26T01:14:31.772" v="98"/>
          <ac:spMkLst>
            <pc:docMk/>
            <pc:sldMk cId="109857222" sldId="256"/>
            <ac:spMk id="22" creationId="{0EE1950E-A750-4EB6-943D-2FE814B8FAC6}"/>
          </ac:spMkLst>
        </pc:spChg>
        <pc:picChg chg="add mod">
          <ac:chgData name="Idehen Akpasubi Idehen Akpasubi (2119449)" userId="S::2119449@student.uwtsd.ac.uk::b1178e7b-3c13-4cfa-8b05-1acbdb8ce578" providerId="AD" clId="Web-{C9C00B90-5B83-48FB-91AA-92B2FCD439D8}" dt="2022-07-26T01:14:31.772" v="98"/>
          <ac:picMkLst>
            <pc:docMk/>
            <pc:sldMk cId="109857222" sldId="256"/>
            <ac:picMk id="4" creationId="{43F4D878-01AF-915F-B912-4C3E302A2E28}"/>
          </ac:picMkLst>
        </pc:picChg>
      </pc:sldChg>
      <pc:sldChg chg="new">
        <pc:chgData name="Idehen Akpasubi Idehen Akpasubi (2119449)" userId="S::2119449@student.uwtsd.ac.uk::b1178e7b-3c13-4cfa-8b05-1acbdb8ce578" providerId="AD" clId="Web-{C9C00B90-5B83-48FB-91AA-92B2FCD439D8}" dt="2022-07-26T01:04:26.146" v="1"/>
        <pc:sldMkLst>
          <pc:docMk/>
          <pc:sldMk cId="1278338195" sldId="257"/>
        </pc:sldMkLst>
      </pc:sldChg>
      <pc:sldChg chg="new">
        <pc:chgData name="Idehen Akpasubi Idehen Akpasubi (2119449)" userId="S::2119449@student.uwtsd.ac.uk::b1178e7b-3c13-4cfa-8b05-1acbdb8ce578" providerId="AD" clId="Web-{C9C00B90-5B83-48FB-91AA-92B2FCD439D8}" dt="2022-07-26T01:04:27.630" v="2"/>
        <pc:sldMkLst>
          <pc:docMk/>
          <pc:sldMk cId="469761792" sldId="258"/>
        </pc:sldMkLst>
      </pc:sldChg>
      <pc:sldChg chg="new">
        <pc:chgData name="Idehen Akpasubi Idehen Akpasubi (2119449)" userId="S::2119449@student.uwtsd.ac.uk::b1178e7b-3c13-4cfa-8b05-1acbdb8ce578" providerId="AD" clId="Web-{C9C00B90-5B83-48FB-91AA-92B2FCD439D8}" dt="2022-07-26T01:04:29.990" v="3"/>
        <pc:sldMkLst>
          <pc:docMk/>
          <pc:sldMk cId="694008140" sldId="259"/>
        </pc:sldMkLst>
      </pc:sldChg>
      <pc:sldChg chg="new">
        <pc:chgData name="Idehen Akpasubi Idehen Akpasubi (2119449)" userId="S::2119449@student.uwtsd.ac.uk::b1178e7b-3c13-4cfa-8b05-1acbdb8ce578" providerId="AD" clId="Web-{C9C00B90-5B83-48FB-91AA-92B2FCD439D8}" dt="2022-07-26T01:04:31.052" v="4"/>
        <pc:sldMkLst>
          <pc:docMk/>
          <pc:sldMk cId="4241705402" sldId="260"/>
        </pc:sldMkLst>
      </pc:sldChg>
      <pc:sldChg chg="new">
        <pc:chgData name="Idehen Akpasubi Idehen Akpasubi (2119449)" userId="S::2119449@student.uwtsd.ac.uk::b1178e7b-3c13-4cfa-8b05-1acbdb8ce578" providerId="AD" clId="Web-{C9C00B90-5B83-48FB-91AA-92B2FCD439D8}" dt="2022-07-26T01:04:32.646" v="5"/>
        <pc:sldMkLst>
          <pc:docMk/>
          <pc:sldMk cId="3124856689" sldId="261"/>
        </pc:sldMkLst>
      </pc:sldChg>
      <pc:sldChg chg="new">
        <pc:chgData name="Idehen Akpasubi Idehen Akpasubi (2119449)" userId="S::2119449@student.uwtsd.ac.uk::b1178e7b-3c13-4cfa-8b05-1acbdb8ce578" providerId="AD" clId="Web-{C9C00B90-5B83-48FB-91AA-92B2FCD439D8}" dt="2022-07-26T01:04:33.427" v="6"/>
        <pc:sldMkLst>
          <pc:docMk/>
          <pc:sldMk cId="1405156147" sldId="262"/>
        </pc:sldMkLst>
      </pc:sldChg>
      <pc:sldChg chg="new">
        <pc:chgData name="Idehen Akpasubi Idehen Akpasubi (2119449)" userId="S::2119449@student.uwtsd.ac.uk::b1178e7b-3c13-4cfa-8b05-1acbdb8ce578" providerId="AD" clId="Web-{C9C00B90-5B83-48FB-91AA-92B2FCD439D8}" dt="2022-07-26T01:04:34.334" v="7"/>
        <pc:sldMkLst>
          <pc:docMk/>
          <pc:sldMk cId="2131474932" sldId="263"/>
        </pc:sldMkLst>
      </pc:sldChg>
      <pc:sldChg chg="new">
        <pc:chgData name="Idehen Akpasubi Idehen Akpasubi (2119449)" userId="S::2119449@student.uwtsd.ac.uk::b1178e7b-3c13-4cfa-8b05-1acbdb8ce578" providerId="AD" clId="Web-{C9C00B90-5B83-48FB-91AA-92B2FCD439D8}" dt="2022-07-26T01:04:35.334" v="8"/>
        <pc:sldMkLst>
          <pc:docMk/>
          <pc:sldMk cId="277986404" sldId="264"/>
        </pc:sldMkLst>
      </pc:sldChg>
      <pc:sldChg chg="new">
        <pc:chgData name="Idehen Akpasubi Idehen Akpasubi (2119449)" userId="S::2119449@student.uwtsd.ac.uk::b1178e7b-3c13-4cfa-8b05-1acbdb8ce578" providerId="AD" clId="Web-{C9C00B90-5B83-48FB-91AA-92B2FCD439D8}" dt="2022-07-26T01:04:36.177" v="9"/>
        <pc:sldMkLst>
          <pc:docMk/>
          <pc:sldMk cId="329290564" sldId="265"/>
        </pc:sldMkLst>
      </pc:sldChg>
      <pc:sldChg chg="new">
        <pc:chgData name="Idehen Akpasubi Idehen Akpasubi (2119449)" userId="S::2119449@student.uwtsd.ac.uk::b1178e7b-3c13-4cfa-8b05-1acbdb8ce578" providerId="AD" clId="Web-{C9C00B90-5B83-48FB-91AA-92B2FCD439D8}" dt="2022-07-26T01:04:37.209" v="10"/>
        <pc:sldMkLst>
          <pc:docMk/>
          <pc:sldMk cId="2995064706" sldId="266"/>
        </pc:sldMkLst>
      </pc:sldChg>
      <pc:sldChg chg="new">
        <pc:chgData name="Idehen Akpasubi Idehen Akpasubi (2119449)" userId="S::2119449@student.uwtsd.ac.uk::b1178e7b-3c13-4cfa-8b05-1acbdb8ce578" providerId="AD" clId="Web-{C9C00B90-5B83-48FB-91AA-92B2FCD439D8}" dt="2022-07-26T01:04:38.224" v="11"/>
        <pc:sldMkLst>
          <pc:docMk/>
          <pc:sldMk cId="914365737" sldId="267"/>
        </pc:sldMkLst>
      </pc:sldChg>
      <pc:sldChg chg="new">
        <pc:chgData name="Idehen Akpasubi Idehen Akpasubi (2119449)" userId="S::2119449@student.uwtsd.ac.uk::b1178e7b-3c13-4cfa-8b05-1acbdb8ce578" providerId="AD" clId="Web-{C9C00B90-5B83-48FB-91AA-92B2FCD439D8}" dt="2022-07-26T01:04:43.131" v="12"/>
        <pc:sldMkLst>
          <pc:docMk/>
          <pc:sldMk cId="4000325418" sldId="268"/>
        </pc:sldMkLst>
      </pc:sldChg>
      <pc:sldMasterChg chg="del delSldLayout">
        <pc:chgData name="Idehen Akpasubi Idehen Akpasubi (2119449)" userId="S::2119449@student.uwtsd.ac.uk::b1178e7b-3c13-4cfa-8b05-1acbdb8ce578" providerId="AD" clId="Web-{C9C00B90-5B83-48FB-91AA-92B2FCD439D8}" dt="2022-07-26T01:04:15.005" v="0"/>
        <pc:sldMasterMkLst>
          <pc:docMk/>
          <pc:sldMasterMk cId="2460954070" sldId="2147483660"/>
        </pc:sldMasterMkLst>
        <pc:sldLayoutChg chg="del">
          <pc:chgData name="Idehen Akpasubi Idehen Akpasubi (2119449)" userId="S::2119449@student.uwtsd.ac.uk::b1178e7b-3c13-4cfa-8b05-1acbdb8ce578" providerId="AD" clId="Web-{C9C00B90-5B83-48FB-91AA-92B2FCD439D8}" dt="2022-07-26T01:04:15.005" v="0"/>
          <pc:sldLayoutMkLst>
            <pc:docMk/>
            <pc:sldMasterMk cId="2460954070" sldId="2147483660"/>
            <pc:sldLayoutMk cId="2385387890" sldId="2147483661"/>
          </pc:sldLayoutMkLst>
        </pc:sldLayoutChg>
        <pc:sldLayoutChg chg="del">
          <pc:chgData name="Idehen Akpasubi Idehen Akpasubi (2119449)" userId="S::2119449@student.uwtsd.ac.uk::b1178e7b-3c13-4cfa-8b05-1acbdb8ce578" providerId="AD" clId="Web-{C9C00B90-5B83-48FB-91AA-92B2FCD439D8}" dt="2022-07-26T01:04:15.005" v="0"/>
          <pc:sldLayoutMkLst>
            <pc:docMk/>
            <pc:sldMasterMk cId="2460954070" sldId="2147483660"/>
            <pc:sldLayoutMk cId="949138452" sldId="2147483662"/>
          </pc:sldLayoutMkLst>
        </pc:sldLayoutChg>
        <pc:sldLayoutChg chg="del">
          <pc:chgData name="Idehen Akpasubi Idehen Akpasubi (2119449)" userId="S::2119449@student.uwtsd.ac.uk::b1178e7b-3c13-4cfa-8b05-1acbdb8ce578" providerId="AD" clId="Web-{C9C00B90-5B83-48FB-91AA-92B2FCD439D8}" dt="2022-07-26T01:04:15.005" v="0"/>
          <pc:sldLayoutMkLst>
            <pc:docMk/>
            <pc:sldMasterMk cId="2460954070" sldId="2147483660"/>
            <pc:sldLayoutMk cId="2591524520" sldId="2147483663"/>
          </pc:sldLayoutMkLst>
        </pc:sldLayoutChg>
        <pc:sldLayoutChg chg="del">
          <pc:chgData name="Idehen Akpasubi Idehen Akpasubi (2119449)" userId="S::2119449@student.uwtsd.ac.uk::b1178e7b-3c13-4cfa-8b05-1acbdb8ce578" providerId="AD" clId="Web-{C9C00B90-5B83-48FB-91AA-92B2FCD439D8}" dt="2022-07-26T01:04:15.005" v="0"/>
          <pc:sldLayoutMkLst>
            <pc:docMk/>
            <pc:sldMasterMk cId="2460954070" sldId="2147483660"/>
            <pc:sldLayoutMk cId="1203092039" sldId="2147483664"/>
          </pc:sldLayoutMkLst>
        </pc:sldLayoutChg>
        <pc:sldLayoutChg chg="del">
          <pc:chgData name="Idehen Akpasubi Idehen Akpasubi (2119449)" userId="S::2119449@student.uwtsd.ac.uk::b1178e7b-3c13-4cfa-8b05-1acbdb8ce578" providerId="AD" clId="Web-{C9C00B90-5B83-48FB-91AA-92B2FCD439D8}" dt="2022-07-26T01:04:15.005" v="0"/>
          <pc:sldLayoutMkLst>
            <pc:docMk/>
            <pc:sldMasterMk cId="2460954070" sldId="2147483660"/>
            <pc:sldLayoutMk cId="3733172339" sldId="2147483665"/>
          </pc:sldLayoutMkLst>
        </pc:sldLayoutChg>
        <pc:sldLayoutChg chg="del">
          <pc:chgData name="Idehen Akpasubi Idehen Akpasubi (2119449)" userId="S::2119449@student.uwtsd.ac.uk::b1178e7b-3c13-4cfa-8b05-1acbdb8ce578" providerId="AD" clId="Web-{C9C00B90-5B83-48FB-91AA-92B2FCD439D8}" dt="2022-07-26T01:04:15.005" v="0"/>
          <pc:sldLayoutMkLst>
            <pc:docMk/>
            <pc:sldMasterMk cId="2460954070" sldId="2147483660"/>
            <pc:sldLayoutMk cId="3210312558" sldId="2147483666"/>
          </pc:sldLayoutMkLst>
        </pc:sldLayoutChg>
        <pc:sldLayoutChg chg="del">
          <pc:chgData name="Idehen Akpasubi Idehen Akpasubi (2119449)" userId="S::2119449@student.uwtsd.ac.uk::b1178e7b-3c13-4cfa-8b05-1acbdb8ce578" providerId="AD" clId="Web-{C9C00B90-5B83-48FB-91AA-92B2FCD439D8}" dt="2022-07-26T01:04:15.005" v="0"/>
          <pc:sldLayoutMkLst>
            <pc:docMk/>
            <pc:sldMasterMk cId="2460954070" sldId="2147483660"/>
            <pc:sldLayoutMk cId="3146388984" sldId="2147483667"/>
          </pc:sldLayoutMkLst>
        </pc:sldLayoutChg>
        <pc:sldLayoutChg chg="del">
          <pc:chgData name="Idehen Akpasubi Idehen Akpasubi (2119449)" userId="S::2119449@student.uwtsd.ac.uk::b1178e7b-3c13-4cfa-8b05-1acbdb8ce578" providerId="AD" clId="Web-{C9C00B90-5B83-48FB-91AA-92B2FCD439D8}" dt="2022-07-26T01:04:15.005" v="0"/>
          <pc:sldLayoutMkLst>
            <pc:docMk/>
            <pc:sldMasterMk cId="2460954070" sldId="2147483660"/>
            <pc:sldLayoutMk cId="3171841454" sldId="2147483668"/>
          </pc:sldLayoutMkLst>
        </pc:sldLayoutChg>
        <pc:sldLayoutChg chg="del">
          <pc:chgData name="Idehen Akpasubi Idehen Akpasubi (2119449)" userId="S::2119449@student.uwtsd.ac.uk::b1178e7b-3c13-4cfa-8b05-1acbdb8ce578" providerId="AD" clId="Web-{C9C00B90-5B83-48FB-91AA-92B2FCD439D8}" dt="2022-07-26T01:04:15.005" v="0"/>
          <pc:sldLayoutMkLst>
            <pc:docMk/>
            <pc:sldMasterMk cId="2460954070" sldId="2147483660"/>
            <pc:sldLayoutMk cId="1718958274" sldId="2147483669"/>
          </pc:sldLayoutMkLst>
        </pc:sldLayoutChg>
        <pc:sldLayoutChg chg="del">
          <pc:chgData name="Idehen Akpasubi Idehen Akpasubi (2119449)" userId="S::2119449@student.uwtsd.ac.uk::b1178e7b-3c13-4cfa-8b05-1acbdb8ce578" providerId="AD" clId="Web-{C9C00B90-5B83-48FB-91AA-92B2FCD439D8}" dt="2022-07-26T01:04:15.005" v="0"/>
          <pc:sldLayoutMkLst>
            <pc:docMk/>
            <pc:sldMasterMk cId="2460954070" sldId="2147483660"/>
            <pc:sldLayoutMk cId="2202905451" sldId="2147483670"/>
          </pc:sldLayoutMkLst>
        </pc:sldLayoutChg>
        <pc:sldLayoutChg chg="del">
          <pc:chgData name="Idehen Akpasubi Idehen Akpasubi (2119449)" userId="S::2119449@student.uwtsd.ac.uk::b1178e7b-3c13-4cfa-8b05-1acbdb8ce578" providerId="AD" clId="Web-{C9C00B90-5B83-48FB-91AA-92B2FCD439D8}" dt="2022-07-26T01:04:15.005" v="0"/>
          <pc:sldLayoutMkLst>
            <pc:docMk/>
            <pc:sldMasterMk cId="2460954070" sldId="2147483660"/>
            <pc:sldLayoutMk cId="3479445657" sldId="2147483671"/>
          </pc:sldLayoutMkLst>
        </pc:sldLayoutChg>
      </pc:sldMasterChg>
      <pc:sldMasterChg chg="add addSldLayout">
        <pc:chgData name="Idehen Akpasubi Idehen Akpasubi (2119449)" userId="S::2119449@student.uwtsd.ac.uk::b1178e7b-3c13-4cfa-8b05-1acbdb8ce578" providerId="AD" clId="Web-{C9C00B90-5B83-48FB-91AA-92B2FCD439D8}" dt="2022-07-26T01:04:15.005" v="0"/>
        <pc:sldMasterMkLst>
          <pc:docMk/>
          <pc:sldMasterMk cId="2011936690" sldId="2147483737"/>
        </pc:sldMasterMkLst>
        <pc:sldLayoutChg chg="add">
          <pc:chgData name="Idehen Akpasubi Idehen Akpasubi (2119449)" userId="S::2119449@student.uwtsd.ac.uk::b1178e7b-3c13-4cfa-8b05-1acbdb8ce578" providerId="AD" clId="Web-{C9C00B90-5B83-48FB-91AA-92B2FCD439D8}" dt="2022-07-26T01:04:15.005" v="0"/>
          <pc:sldLayoutMkLst>
            <pc:docMk/>
            <pc:sldMasterMk cId="2011936690" sldId="2147483737"/>
            <pc:sldLayoutMk cId="2892875247" sldId="2147483726"/>
          </pc:sldLayoutMkLst>
        </pc:sldLayoutChg>
        <pc:sldLayoutChg chg="add">
          <pc:chgData name="Idehen Akpasubi Idehen Akpasubi (2119449)" userId="S::2119449@student.uwtsd.ac.uk::b1178e7b-3c13-4cfa-8b05-1acbdb8ce578" providerId="AD" clId="Web-{C9C00B90-5B83-48FB-91AA-92B2FCD439D8}" dt="2022-07-26T01:04:15.005" v="0"/>
          <pc:sldLayoutMkLst>
            <pc:docMk/>
            <pc:sldMasterMk cId="2011936690" sldId="2147483737"/>
            <pc:sldLayoutMk cId="2815799602" sldId="2147483727"/>
          </pc:sldLayoutMkLst>
        </pc:sldLayoutChg>
        <pc:sldLayoutChg chg="add">
          <pc:chgData name="Idehen Akpasubi Idehen Akpasubi (2119449)" userId="S::2119449@student.uwtsd.ac.uk::b1178e7b-3c13-4cfa-8b05-1acbdb8ce578" providerId="AD" clId="Web-{C9C00B90-5B83-48FB-91AA-92B2FCD439D8}" dt="2022-07-26T01:04:15.005" v="0"/>
          <pc:sldLayoutMkLst>
            <pc:docMk/>
            <pc:sldMasterMk cId="2011936690" sldId="2147483737"/>
            <pc:sldLayoutMk cId="2140440690" sldId="2147483728"/>
          </pc:sldLayoutMkLst>
        </pc:sldLayoutChg>
        <pc:sldLayoutChg chg="add">
          <pc:chgData name="Idehen Akpasubi Idehen Akpasubi (2119449)" userId="S::2119449@student.uwtsd.ac.uk::b1178e7b-3c13-4cfa-8b05-1acbdb8ce578" providerId="AD" clId="Web-{C9C00B90-5B83-48FB-91AA-92B2FCD439D8}" dt="2022-07-26T01:04:15.005" v="0"/>
          <pc:sldLayoutMkLst>
            <pc:docMk/>
            <pc:sldMasterMk cId="2011936690" sldId="2147483737"/>
            <pc:sldLayoutMk cId="1596914872" sldId="2147483729"/>
          </pc:sldLayoutMkLst>
        </pc:sldLayoutChg>
        <pc:sldLayoutChg chg="add">
          <pc:chgData name="Idehen Akpasubi Idehen Akpasubi (2119449)" userId="S::2119449@student.uwtsd.ac.uk::b1178e7b-3c13-4cfa-8b05-1acbdb8ce578" providerId="AD" clId="Web-{C9C00B90-5B83-48FB-91AA-92B2FCD439D8}" dt="2022-07-26T01:04:15.005" v="0"/>
          <pc:sldLayoutMkLst>
            <pc:docMk/>
            <pc:sldMasterMk cId="2011936690" sldId="2147483737"/>
            <pc:sldLayoutMk cId="1817540290" sldId="2147483730"/>
          </pc:sldLayoutMkLst>
        </pc:sldLayoutChg>
        <pc:sldLayoutChg chg="add">
          <pc:chgData name="Idehen Akpasubi Idehen Akpasubi (2119449)" userId="S::2119449@student.uwtsd.ac.uk::b1178e7b-3c13-4cfa-8b05-1acbdb8ce578" providerId="AD" clId="Web-{C9C00B90-5B83-48FB-91AA-92B2FCD439D8}" dt="2022-07-26T01:04:15.005" v="0"/>
          <pc:sldLayoutMkLst>
            <pc:docMk/>
            <pc:sldMasterMk cId="2011936690" sldId="2147483737"/>
            <pc:sldLayoutMk cId="3852115328" sldId="2147483731"/>
          </pc:sldLayoutMkLst>
        </pc:sldLayoutChg>
        <pc:sldLayoutChg chg="add">
          <pc:chgData name="Idehen Akpasubi Idehen Akpasubi (2119449)" userId="S::2119449@student.uwtsd.ac.uk::b1178e7b-3c13-4cfa-8b05-1acbdb8ce578" providerId="AD" clId="Web-{C9C00B90-5B83-48FB-91AA-92B2FCD439D8}" dt="2022-07-26T01:04:15.005" v="0"/>
          <pc:sldLayoutMkLst>
            <pc:docMk/>
            <pc:sldMasterMk cId="2011936690" sldId="2147483737"/>
            <pc:sldLayoutMk cId="230929552" sldId="2147483732"/>
          </pc:sldLayoutMkLst>
        </pc:sldLayoutChg>
        <pc:sldLayoutChg chg="add">
          <pc:chgData name="Idehen Akpasubi Idehen Akpasubi (2119449)" userId="S::2119449@student.uwtsd.ac.uk::b1178e7b-3c13-4cfa-8b05-1acbdb8ce578" providerId="AD" clId="Web-{C9C00B90-5B83-48FB-91AA-92B2FCD439D8}" dt="2022-07-26T01:04:15.005" v="0"/>
          <pc:sldLayoutMkLst>
            <pc:docMk/>
            <pc:sldMasterMk cId="2011936690" sldId="2147483737"/>
            <pc:sldLayoutMk cId="3640136842" sldId="2147483733"/>
          </pc:sldLayoutMkLst>
        </pc:sldLayoutChg>
        <pc:sldLayoutChg chg="add">
          <pc:chgData name="Idehen Akpasubi Idehen Akpasubi (2119449)" userId="S::2119449@student.uwtsd.ac.uk::b1178e7b-3c13-4cfa-8b05-1acbdb8ce578" providerId="AD" clId="Web-{C9C00B90-5B83-48FB-91AA-92B2FCD439D8}" dt="2022-07-26T01:04:15.005" v="0"/>
          <pc:sldLayoutMkLst>
            <pc:docMk/>
            <pc:sldMasterMk cId="2011936690" sldId="2147483737"/>
            <pc:sldLayoutMk cId="2575624929" sldId="2147483734"/>
          </pc:sldLayoutMkLst>
        </pc:sldLayoutChg>
        <pc:sldLayoutChg chg="add">
          <pc:chgData name="Idehen Akpasubi Idehen Akpasubi (2119449)" userId="S::2119449@student.uwtsd.ac.uk::b1178e7b-3c13-4cfa-8b05-1acbdb8ce578" providerId="AD" clId="Web-{C9C00B90-5B83-48FB-91AA-92B2FCD439D8}" dt="2022-07-26T01:04:15.005" v="0"/>
          <pc:sldLayoutMkLst>
            <pc:docMk/>
            <pc:sldMasterMk cId="2011936690" sldId="2147483737"/>
            <pc:sldLayoutMk cId="1659101369" sldId="2147483735"/>
          </pc:sldLayoutMkLst>
        </pc:sldLayoutChg>
        <pc:sldLayoutChg chg="add">
          <pc:chgData name="Idehen Akpasubi Idehen Akpasubi (2119449)" userId="S::2119449@student.uwtsd.ac.uk::b1178e7b-3c13-4cfa-8b05-1acbdb8ce578" providerId="AD" clId="Web-{C9C00B90-5B83-48FB-91AA-92B2FCD439D8}" dt="2022-07-26T01:04:15.005" v="0"/>
          <pc:sldLayoutMkLst>
            <pc:docMk/>
            <pc:sldMasterMk cId="2011936690" sldId="2147483737"/>
            <pc:sldLayoutMk cId="1384109820" sldId="2147483736"/>
          </pc:sldLayoutMkLst>
        </pc:sldLayoutChg>
      </pc:sldMasterChg>
    </pc:docChg>
  </pc:docChgLst>
  <pc:docChgLst>
    <pc:chgData name="Idehen Akpasubi Idehen Akpasubi (2119449)" userId="S::2119449@student.uwtsd.ac.uk::b1178e7b-3c13-4cfa-8b05-1acbdb8ce578" providerId="AD" clId="Web-{8479B84E-37FE-4AB9-9048-6FBE579982D0}"/>
    <pc:docChg chg="delSld modSld">
      <pc:chgData name="Idehen Akpasubi Idehen Akpasubi (2119449)" userId="S::2119449@student.uwtsd.ac.uk::b1178e7b-3c13-4cfa-8b05-1acbdb8ce578" providerId="AD" clId="Web-{8479B84E-37FE-4AB9-9048-6FBE579982D0}" dt="2022-07-31T01:39:27.209" v="338" actId="1076"/>
      <pc:docMkLst>
        <pc:docMk/>
      </pc:docMkLst>
      <pc:sldChg chg="modSp modTransition">
        <pc:chgData name="Idehen Akpasubi Idehen Akpasubi (2119449)" userId="S::2119449@student.uwtsd.ac.uk::b1178e7b-3c13-4cfa-8b05-1acbdb8ce578" providerId="AD" clId="Web-{8479B84E-37FE-4AB9-9048-6FBE579982D0}" dt="2022-07-31T01:34:29.578" v="309"/>
        <pc:sldMkLst>
          <pc:docMk/>
          <pc:sldMk cId="109857222" sldId="256"/>
        </pc:sldMkLst>
        <pc:spChg chg="mod">
          <ac:chgData name="Idehen Akpasubi Idehen Akpasubi (2119449)" userId="S::2119449@student.uwtsd.ac.uk::b1178e7b-3c13-4cfa-8b05-1acbdb8ce578" providerId="AD" clId="Web-{8479B84E-37FE-4AB9-9048-6FBE579982D0}" dt="2022-07-31T00:48:10.680" v="15" actId="20577"/>
          <ac:spMkLst>
            <pc:docMk/>
            <pc:sldMk cId="109857222" sldId="256"/>
            <ac:spMk id="2" creationId="{00000000-0000-0000-0000-000000000000}"/>
          </ac:spMkLst>
        </pc:spChg>
      </pc:sldChg>
      <pc:sldChg chg="modTransition">
        <pc:chgData name="Idehen Akpasubi Idehen Akpasubi (2119449)" userId="S::2119449@student.uwtsd.ac.uk::b1178e7b-3c13-4cfa-8b05-1acbdb8ce578" providerId="AD" clId="Web-{8479B84E-37FE-4AB9-9048-6FBE579982D0}" dt="2022-07-31T01:34:37.578" v="311"/>
        <pc:sldMkLst>
          <pc:docMk/>
          <pc:sldMk cId="1278338195" sldId="257"/>
        </pc:sldMkLst>
      </pc:sldChg>
      <pc:sldChg chg="modTransition">
        <pc:chgData name="Idehen Akpasubi Idehen Akpasubi (2119449)" userId="S::2119449@student.uwtsd.ac.uk::b1178e7b-3c13-4cfa-8b05-1acbdb8ce578" providerId="AD" clId="Web-{8479B84E-37FE-4AB9-9048-6FBE579982D0}" dt="2022-07-31T01:34:39.953" v="312"/>
        <pc:sldMkLst>
          <pc:docMk/>
          <pc:sldMk cId="469761792" sldId="258"/>
        </pc:sldMkLst>
      </pc:sldChg>
      <pc:sldChg chg="modTransition">
        <pc:chgData name="Idehen Akpasubi Idehen Akpasubi (2119449)" userId="S::2119449@student.uwtsd.ac.uk::b1178e7b-3c13-4cfa-8b05-1acbdb8ce578" providerId="AD" clId="Web-{8479B84E-37FE-4AB9-9048-6FBE579982D0}" dt="2022-07-31T01:34:46.266" v="314"/>
        <pc:sldMkLst>
          <pc:docMk/>
          <pc:sldMk cId="694008140" sldId="259"/>
        </pc:sldMkLst>
      </pc:sldChg>
      <pc:sldChg chg="modTransition">
        <pc:chgData name="Idehen Akpasubi Idehen Akpasubi (2119449)" userId="S::2119449@student.uwtsd.ac.uk::b1178e7b-3c13-4cfa-8b05-1acbdb8ce578" providerId="AD" clId="Web-{8479B84E-37FE-4AB9-9048-6FBE579982D0}" dt="2022-07-31T01:34:50.422" v="315"/>
        <pc:sldMkLst>
          <pc:docMk/>
          <pc:sldMk cId="4241705402" sldId="260"/>
        </pc:sldMkLst>
      </pc:sldChg>
      <pc:sldChg chg="modSp modTransition">
        <pc:chgData name="Idehen Akpasubi Idehen Akpasubi (2119449)" userId="S::2119449@student.uwtsd.ac.uk::b1178e7b-3c13-4cfa-8b05-1acbdb8ce578" providerId="AD" clId="Web-{8479B84E-37FE-4AB9-9048-6FBE579982D0}" dt="2022-07-31T01:34:34.813" v="310"/>
        <pc:sldMkLst>
          <pc:docMk/>
          <pc:sldMk cId="3124856689" sldId="261"/>
        </pc:sldMkLst>
        <pc:spChg chg="mod">
          <ac:chgData name="Idehen Akpasubi Idehen Akpasubi (2119449)" userId="S::2119449@student.uwtsd.ac.uk::b1178e7b-3c13-4cfa-8b05-1acbdb8ce578" providerId="AD" clId="Web-{8479B84E-37FE-4AB9-9048-6FBE579982D0}" dt="2022-07-31T00:48:40.727" v="21" actId="1076"/>
          <ac:spMkLst>
            <pc:docMk/>
            <pc:sldMk cId="3124856689" sldId="261"/>
            <ac:spMk id="2" creationId="{B2646377-6969-D269-C339-486E6810B58B}"/>
          </ac:spMkLst>
        </pc:spChg>
        <pc:spChg chg="mod">
          <ac:chgData name="Idehen Akpasubi Idehen Akpasubi (2119449)" userId="S::2119449@student.uwtsd.ac.uk::b1178e7b-3c13-4cfa-8b05-1acbdb8ce578" providerId="AD" clId="Web-{8479B84E-37FE-4AB9-9048-6FBE579982D0}" dt="2022-07-31T00:48:57.993" v="22" actId="20577"/>
          <ac:spMkLst>
            <pc:docMk/>
            <pc:sldMk cId="3124856689" sldId="261"/>
            <ac:spMk id="3" creationId="{A6634DEE-44EA-2850-F6DA-A23D292F2E2A}"/>
          </ac:spMkLst>
        </pc:spChg>
      </pc:sldChg>
      <pc:sldChg chg="addSp delSp modSp modTransition">
        <pc:chgData name="Idehen Akpasubi Idehen Akpasubi (2119449)" userId="S::2119449@student.uwtsd.ac.uk::b1178e7b-3c13-4cfa-8b05-1acbdb8ce578" providerId="AD" clId="Web-{8479B84E-37FE-4AB9-9048-6FBE579982D0}" dt="2022-07-31T01:39:27.209" v="338" actId="1076"/>
        <pc:sldMkLst>
          <pc:docMk/>
          <pc:sldMk cId="1405156147" sldId="262"/>
        </pc:sldMkLst>
        <pc:spChg chg="mod">
          <ac:chgData name="Idehen Akpasubi Idehen Akpasubi (2119449)" userId="S::2119449@student.uwtsd.ac.uk::b1178e7b-3c13-4cfa-8b05-1acbdb8ce578" providerId="AD" clId="Web-{8479B84E-37FE-4AB9-9048-6FBE579982D0}" dt="2022-07-31T01:38:25.239" v="329" actId="20577"/>
          <ac:spMkLst>
            <pc:docMk/>
            <pc:sldMk cId="1405156147" sldId="262"/>
            <ac:spMk id="2" creationId="{90870ED4-3336-9E13-9DBA-61192B93EB6A}"/>
          </ac:spMkLst>
        </pc:spChg>
        <pc:spChg chg="mod">
          <ac:chgData name="Idehen Akpasubi Idehen Akpasubi (2119449)" userId="S::2119449@student.uwtsd.ac.uk::b1178e7b-3c13-4cfa-8b05-1acbdb8ce578" providerId="AD" clId="Web-{8479B84E-37FE-4AB9-9048-6FBE579982D0}" dt="2022-07-31T00:56:52.581" v="64" actId="20577"/>
          <ac:spMkLst>
            <pc:docMk/>
            <pc:sldMk cId="1405156147" sldId="262"/>
            <ac:spMk id="3" creationId="{B6B73D92-0C9D-037B-C322-A53EF40EA23F}"/>
          </ac:spMkLst>
        </pc:spChg>
        <pc:spChg chg="add del mod">
          <ac:chgData name="Idehen Akpasubi Idehen Akpasubi (2119449)" userId="S::2119449@student.uwtsd.ac.uk::b1178e7b-3c13-4cfa-8b05-1acbdb8ce578" providerId="AD" clId="Web-{8479B84E-37FE-4AB9-9048-6FBE579982D0}" dt="2022-07-31T01:39:01.505" v="334"/>
          <ac:spMkLst>
            <pc:docMk/>
            <pc:sldMk cId="1405156147" sldId="262"/>
            <ac:spMk id="6" creationId="{54245B35-0657-6414-8831-07B3BA33A4C9}"/>
          </ac:spMkLst>
        </pc:spChg>
        <pc:spChg chg="add">
          <ac:chgData name="Idehen Akpasubi Idehen Akpasubi (2119449)" userId="S::2119449@student.uwtsd.ac.uk::b1178e7b-3c13-4cfa-8b05-1acbdb8ce578" providerId="AD" clId="Web-{8479B84E-37FE-4AB9-9048-6FBE579982D0}" dt="2022-07-31T01:39:11.802" v="335"/>
          <ac:spMkLst>
            <pc:docMk/>
            <pc:sldMk cId="1405156147" sldId="262"/>
            <ac:spMk id="7" creationId="{7AC01A3B-61B6-8D02-39FF-86673AE84AD4}"/>
          </ac:spMkLst>
        </pc:spChg>
        <pc:spChg chg="add del">
          <ac:chgData name="Idehen Akpasubi Idehen Akpasubi (2119449)" userId="S::2119449@student.uwtsd.ac.uk::b1178e7b-3c13-4cfa-8b05-1acbdb8ce578" providerId="AD" clId="Web-{8479B84E-37FE-4AB9-9048-6FBE579982D0}" dt="2022-07-31T01:39:24.021" v="337"/>
          <ac:spMkLst>
            <pc:docMk/>
            <pc:sldMk cId="1405156147" sldId="262"/>
            <ac:spMk id="8" creationId="{62AE6211-C618-FC37-3BF9-146E7936CCFA}"/>
          </ac:spMkLst>
        </pc:spChg>
        <pc:picChg chg="mod">
          <ac:chgData name="Idehen Akpasubi Idehen Akpasubi (2119449)" userId="S::2119449@student.uwtsd.ac.uk::b1178e7b-3c13-4cfa-8b05-1acbdb8ce578" providerId="AD" clId="Web-{8479B84E-37FE-4AB9-9048-6FBE579982D0}" dt="2022-07-31T01:39:27.209" v="338" actId="1076"/>
          <ac:picMkLst>
            <pc:docMk/>
            <pc:sldMk cId="1405156147" sldId="262"/>
            <ac:picMk id="5" creationId="{C80C8F02-4044-71FB-1A84-31EE24BD8671}"/>
          </ac:picMkLst>
        </pc:picChg>
      </pc:sldChg>
      <pc:sldChg chg="modSp modTransition">
        <pc:chgData name="Idehen Akpasubi Idehen Akpasubi (2119449)" userId="S::2119449@student.uwtsd.ac.uk::b1178e7b-3c13-4cfa-8b05-1acbdb8ce578" providerId="AD" clId="Web-{8479B84E-37FE-4AB9-9048-6FBE579982D0}" dt="2022-07-31T01:35:07.516" v="318"/>
        <pc:sldMkLst>
          <pc:docMk/>
          <pc:sldMk cId="2131474932" sldId="263"/>
        </pc:sldMkLst>
        <pc:spChg chg="mod">
          <ac:chgData name="Idehen Akpasubi Idehen Akpasubi (2119449)" userId="S::2119449@student.uwtsd.ac.uk::b1178e7b-3c13-4cfa-8b05-1acbdb8ce578" providerId="AD" clId="Web-{8479B84E-37FE-4AB9-9048-6FBE579982D0}" dt="2022-07-31T00:51:10.855" v="35" actId="1076"/>
          <ac:spMkLst>
            <pc:docMk/>
            <pc:sldMk cId="2131474932" sldId="263"/>
            <ac:spMk id="2" creationId="{1FC16F26-4192-0B99-77AD-E6611C9CCFA7}"/>
          </ac:spMkLst>
        </pc:spChg>
        <pc:spChg chg="mod">
          <ac:chgData name="Idehen Akpasubi Idehen Akpasubi (2119449)" userId="S::2119449@student.uwtsd.ac.uk::b1178e7b-3c13-4cfa-8b05-1acbdb8ce578" providerId="AD" clId="Web-{8479B84E-37FE-4AB9-9048-6FBE579982D0}" dt="2022-07-31T00:57:15.253" v="67" actId="20577"/>
          <ac:spMkLst>
            <pc:docMk/>
            <pc:sldMk cId="2131474932" sldId="263"/>
            <ac:spMk id="3" creationId="{780A2590-BC2A-C01C-F3BC-DC369E197E23}"/>
          </ac:spMkLst>
        </pc:spChg>
      </pc:sldChg>
      <pc:sldChg chg="modSp modTransition">
        <pc:chgData name="Idehen Akpasubi Idehen Akpasubi (2119449)" userId="S::2119449@student.uwtsd.ac.uk::b1178e7b-3c13-4cfa-8b05-1acbdb8ce578" providerId="AD" clId="Web-{8479B84E-37FE-4AB9-9048-6FBE579982D0}" dt="2022-07-31T01:35:12.392" v="319"/>
        <pc:sldMkLst>
          <pc:docMk/>
          <pc:sldMk cId="277986404" sldId="264"/>
        </pc:sldMkLst>
        <pc:spChg chg="mod">
          <ac:chgData name="Idehen Akpasubi Idehen Akpasubi (2119449)" userId="S::2119449@student.uwtsd.ac.uk::b1178e7b-3c13-4cfa-8b05-1acbdb8ce578" providerId="AD" clId="Web-{8479B84E-37FE-4AB9-9048-6FBE579982D0}" dt="2022-07-31T00:51:52.423" v="41" actId="1076"/>
          <ac:spMkLst>
            <pc:docMk/>
            <pc:sldMk cId="277986404" sldId="264"/>
            <ac:spMk id="2" creationId="{A417D729-B458-BE19-9153-980B59B1E58D}"/>
          </ac:spMkLst>
        </pc:spChg>
        <pc:spChg chg="mod">
          <ac:chgData name="Idehen Akpasubi Idehen Akpasubi (2119449)" userId="S::2119449@student.uwtsd.ac.uk::b1178e7b-3c13-4cfa-8b05-1acbdb8ce578" providerId="AD" clId="Web-{8479B84E-37FE-4AB9-9048-6FBE579982D0}" dt="2022-07-31T00:53:55.040" v="58" actId="20577"/>
          <ac:spMkLst>
            <pc:docMk/>
            <pc:sldMk cId="277986404" sldId="264"/>
            <ac:spMk id="3" creationId="{A3738CBC-C7E0-3DB2-5E74-642019E872B0}"/>
          </ac:spMkLst>
        </pc:spChg>
      </pc:sldChg>
      <pc:sldChg chg="modSp modTransition">
        <pc:chgData name="Idehen Akpasubi Idehen Akpasubi (2119449)" userId="S::2119449@student.uwtsd.ac.uk::b1178e7b-3c13-4cfa-8b05-1acbdb8ce578" providerId="AD" clId="Web-{8479B84E-37FE-4AB9-9048-6FBE579982D0}" dt="2022-07-31T01:37:05.519" v="324" actId="20577"/>
        <pc:sldMkLst>
          <pc:docMk/>
          <pc:sldMk cId="329290564" sldId="265"/>
        </pc:sldMkLst>
        <pc:spChg chg="mod">
          <ac:chgData name="Idehen Akpasubi Idehen Akpasubi (2119449)" userId="S::2119449@student.uwtsd.ac.uk::b1178e7b-3c13-4cfa-8b05-1acbdb8ce578" providerId="AD" clId="Web-{8479B84E-37FE-4AB9-9048-6FBE579982D0}" dt="2022-07-31T01:33:37.265" v="308" actId="14100"/>
          <ac:spMkLst>
            <pc:docMk/>
            <pc:sldMk cId="329290564" sldId="265"/>
            <ac:spMk id="2" creationId="{9975C09B-2362-609D-D3E6-00518151F2F6}"/>
          </ac:spMkLst>
        </pc:spChg>
        <pc:spChg chg="mod">
          <ac:chgData name="Idehen Akpasubi Idehen Akpasubi (2119449)" userId="S::2119449@student.uwtsd.ac.uk::b1178e7b-3c13-4cfa-8b05-1acbdb8ce578" providerId="AD" clId="Web-{8479B84E-37FE-4AB9-9048-6FBE579982D0}" dt="2022-07-31T01:37:05.519" v="324" actId="20577"/>
          <ac:spMkLst>
            <pc:docMk/>
            <pc:sldMk cId="329290564" sldId="265"/>
            <ac:spMk id="3" creationId="{337DEB48-019D-4B6D-FE70-214837E5833C}"/>
          </ac:spMkLst>
        </pc:spChg>
      </pc:sldChg>
      <pc:sldChg chg="addSp modSp">
        <pc:chgData name="Idehen Akpasubi Idehen Akpasubi (2119449)" userId="S::2119449@student.uwtsd.ac.uk::b1178e7b-3c13-4cfa-8b05-1acbdb8ce578" providerId="AD" clId="Web-{8479B84E-37FE-4AB9-9048-6FBE579982D0}" dt="2022-07-31T01:00:42.429" v="112" actId="20577"/>
        <pc:sldMkLst>
          <pc:docMk/>
          <pc:sldMk cId="2995064706" sldId="266"/>
        </pc:sldMkLst>
        <pc:spChg chg="add mod">
          <ac:chgData name="Idehen Akpasubi Idehen Akpasubi (2119449)" userId="S::2119449@student.uwtsd.ac.uk::b1178e7b-3c13-4cfa-8b05-1acbdb8ce578" providerId="AD" clId="Web-{8479B84E-37FE-4AB9-9048-6FBE579982D0}" dt="2022-07-31T01:00:42.429" v="112" actId="20577"/>
          <ac:spMkLst>
            <pc:docMk/>
            <pc:sldMk cId="2995064706" sldId="266"/>
            <ac:spMk id="2" creationId="{11B3B3D8-73F2-786E-F700-D6FBA869443D}"/>
          </ac:spMkLst>
        </pc:spChg>
        <pc:picChg chg="mod">
          <ac:chgData name="Idehen Akpasubi Idehen Akpasubi (2119449)" userId="S::2119449@student.uwtsd.ac.uk::b1178e7b-3c13-4cfa-8b05-1acbdb8ce578" providerId="AD" clId="Web-{8479B84E-37FE-4AB9-9048-6FBE579982D0}" dt="2022-07-31T00:59:43.928" v="78" actId="14100"/>
          <ac:picMkLst>
            <pc:docMk/>
            <pc:sldMk cId="2995064706" sldId="266"/>
            <ac:picMk id="4" creationId="{F1959E6F-4A54-6956-C299-8D001AC78824}"/>
          </ac:picMkLst>
        </pc:picChg>
      </pc:sldChg>
      <pc:sldChg chg="del">
        <pc:chgData name="Idehen Akpasubi Idehen Akpasubi (2119449)" userId="S::2119449@student.uwtsd.ac.uk::b1178e7b-3c13-4cfa-8b05-1acbdb8ce578" providerId="AD" clId="Web-{8479B84E-37FE-4AB9-9048-6FBE579982D0}" dt="2022-07-31T00:57:24.207" v="68"/>
        <pc:sldMkLst>
          <pc:docMk/>
          <pc:sldMk cId="914365737" sldId="267"/>
        </pc:sldMkLst>
      </pc:sldChg>
      <pc:sldChg chg="del">
        <pc:chgData name="Idehen Akpasubi Idehen Akpasubi (2119449)" userId="S::2119449@student.uwtsd.ac.uk::b1178e7b-3c13-4cfa-8b05-1acbdb8ce578" providerId="AD" clId="Web-{8479B84E-37FE-4AB9-9048-6FBE579982D0}" dt="2022-07-31T00:57:27.378" v="69"/>
        <pc:sldMkLst>
          <pc:docMk/>
          <pc:sldMk cId="4000325418" sldId="268"/>
        </pc:sldMkLst>
      </pc:sldChg>
      <pc:sldChg chg="modSp modTransition">
        <pc:chgData name="Idehen Akpasubi Idehen Akpasubi (2119449)" userId="S::2119449@student.uwtsd.ac.uk::b1178e7b-3c13-4cfa-8b05-1acbdb8ce578" providerId="AD" clId="Web-{8479B84E-37FE-4AB9-9048-6FBE579982D0}" dt="2022-07-31T01:35:02.735" v="317"/>
        <pc:sldMkLst>
          <pc:docMk/>
          <pc:sldMk cId="3504844804" sldId="269"/>
        </pc:sldMkLst>
        <pc:spChg chg="mod">
          <ac:chgData name="Idehen Akpasubi Idehen Akpasubi (2119449)" userId="S::2119449@student.uwtsd.ac.uk::b1178e7b-3c13-4cfa-8b05-1acbdb8ce578" providerId="AD" clId="Web-{8479B84E-37FE-4AB9-9048-6FBE579982D0}" dt="2022-07-31T00:57:02.175" v="65" actId="1076"/>
          <ac:spMkLst>
            <pc:docMk/>
            <pc:sldMk cId="3504844804" sldId="269"/>
            <ac:spMk id="2" creationId="{1E2F63FA-6679-F6F4-B5B8-6F85C0B28EA7}"/>
          </ac:spMkLst>
        </pc:spChg>
      </pc:sldChg>
    </pc:docChg>
  </pc:docChgLst>
  <pc:docChgLst>
    <pc:chgData name="Idehen Akpasubi Idehen Akpasubi (2119449)" userId="S::2119449@student.uwtsd.ac.uk::b1178e7b-3c13-4cfa-8b05-1acbdb8ce578" providerId="AD" clId="Web-{58440038-4F01-1912-EB31-377D72F2F962}"/>
    <pc:docChg chg="modSld sldOrd">
      <pc:chgData name="Idehen Akpasubi Idehen Akpasubi (2119449)" userId="S::2119449@student.uwtsd.ac.uk::b1178e7b-3c13-4cfa-8b05-1acbdb8ce578" providerId="AD" clId="Web-{58440038-4F01-1912-EB31-377D72F2F962}" dt="2022-07-28T16:30:16.419" v="1377" actId="20577"/>
      <pc:docMkLst>
        <pc:docMk/>
      </pc:docMkLst>
      <pc:sldChg chg="modSp modNotes">
        <pc:chgData name="Idehen Akpasubi Idehen Akpasubi (2119449)" userId="S::2119449@student.uwtsd.ac.uk::b1178e7b-3c13-4cfa-8b05-1acbdb8ce578" providerId="AD" clId="Web-{58440038-4F01-1912-EB31-377D72F2F962}" dt="2022-07-28T07:22:56.288" v="379" actId="20577"/>
        <pc:sldMkLst>
          <pc:docMk/>
          <pc:sldMk cId="1278338195" sldId="257"/>
        </pc:sldMkLst>
        <pc:spChg chg="mod">
          <ac:chgData name="Idehen Akpasubi Idehen Akpasubi (2119449)" userId="S::2119449@student.uwtsd.ac.uk::b1178e7b-3c13-4cfa-8b05-1acbdb8ce578" providerId="AD" clId="Web-{58440038-4F01-1912-EB31-377D72F2F962}" dt="2022-07-28T05:17:21.326" v="13" actId="20577"/>
          <ac:spMkLst>
            <pc:docMk/>
            <pc:sldMk cId="1278338195" sldId="257"/>
            <ac:spMk id="2" creationId="{FCD3D5CE-0AE6-02EB-1111-BC5A38C4D17D}"/>
          </ac:spMkLst>
        </pc:spChg>
        <pc:spChg chg="mod">
          <ac:chgData name="Idehen Akpasubi Idehen Akpasubi (2119449)" userId="S::2119449@student.uwtsd.ac.uk::b1178e7b-3c13-4cfa-8b05-1acbdb8ce578" providerId="AD" clId="Web-{58440038-4F01-1912-EB31-377D72F2F962}" dt="2022-07-28T07:22:56.288" v="379" actId="20577"/>
          <ac:spMkLst>
            <pc:docMk/>
            <pc:sldMk cId="1278338195" sldId="257"/>
            <ac:spMk id="3" creationId="{89583E27-47CA-90B1-5856-9B01E6BE5977}"/>
          </ac:spMkLst>
        </pc:spChg>
      </pc:sldChg>
      <pc:sldChg chg="delSp modSp modNotes">
        <pc:chgData name="Idehen Akpasubi Idehen Akpasubi (2119449)" userId="S::2119449@student.uwtsd.ac.uk::b1178e7b-3c13-4cfa-8b05-1acbdb8ce578" providerId="AD" clId="Web-{58440038-4F01-1912-EB31-377D72F2F962}" dt="2022-07-28T11:12:39.451" v="586" actId="20577"/>
        <pc:sldMkLst>
          <pc:docMk/>
          <pc:sldMk cId="469761792" sldId="258"/>
        </pc:sldMkLst>
        <pc:spChg chg="del">
          <ac:chgData name="Idehen Akpasubi Idehen Akpasubi (2119449)" userId="S::2119449@student.uwtsd.ac.uk::b1178e7b-3c13-4cfa-8b05-1acbdb8ce578" providerId="AD" clId="Web-{58440038-4F01-1912-EB31-377D72F2F962}" dt="2022-07-28T07:23:12.961" v="380"/>
          <ac:spMkLst>
            <pc:docMk/>
            <pc:sldMk cId="469761792" sldId="258"/>
            <ac:spMk id="2" creationId="{F9BF83E5-8A58-B801-0EA9-42B5B0906A62}"/>
          </ac:spMkLst>
        </pc:spChg>
        <pc:spChg chg="mod">
          <ac:chgData name="Idehen Akpasubi Idehen Akpasubi (2119449)" userId="S::2119449@student.uwtsd.ac.uk::b1178e7b-3c13-4cfa-8b05-1acbdb8ce578" providerId="AD" clId="Web-{58440038-4F01-1912-EB31-377D72F2F962}" dt="2022-07-28T11:12:39.451" v="586" actId="20577"/>
          <ac:spMkLst>
            <pc:docMk/>
            <pc:sldMk cId="469761792" sldId="258"/>
            <ac:spMk id="3" creationId="{AF338649-AB95-3C40-8554-2612105CCE2C}"/>
          </ac:spMkLst>
        </pc:spChg>
      </pc:sldChg>
      <pc:sldChg chg="delSp modSp modNotes">
        <pc:chgData name="Idehen Akpasubi Idehen Akpasubi (2119449)" userId="S::2119449@student.uwtsd.ac.uk::b1178e7b-3c13-4cfa-8b05-1acbdb8ce578" providerId="AD" clId="Web-{58440038-4F01-1912-EB31-377D72F2F962}" dt="2022-07-28T14:33:43.256" v="878"/>
        <pc:sldMkLst>
          <pc:docMk/>
          <pc:sldMk cId="694008140" sldId="259"/>
        </pc:sldMkLst>
        <pc:spChg chg="del">
          <ac:chgData name="Idehen Akpasubi Idehen Akpasubi (2119449)" userId="S::2119449@student.uwtsd.ac.uk::b1178e7b-3c13-4cfa-8b05-1acbdb8ce578" providerId="AD" clId="Web-{58440038-4F01-1912-EB31-377D72F2F962}" dt="2022-07-28T11:13:50.175" v="587"/>
          <ac:spMkLst>
            <pc:docMk/>
            <pc:sldMk cId="694008140" sldId="259"/>
            <ac:spMk id="2" creationId="{D76BFE2C-F47E-5FA2-E4C7-EC4118D9DC2B}"/>
          </ac:spMkLst>
        </pc:spChg>
        <pc:spChg chg="mod">
          <ac:chgData name="Idehen Akpasubi Idehen Akpasubi (2119449)" userId="S::2119449@student.uwtsd.ac.uk::b1178e7b-3c13-4cfa-8b05-1acbdb8ce578" providerId="AD" clId="Web-{58440038-4F01-1912-EB31-377D72F2F962}" dt="2022-07-28T14:33:36.053" v="872" actId="20577"/>
          <ac:spMkLst>
            <pc:docMk/>
            <pc:sldMk cId="694008140" sldId="259"/>
            <ac:spMk id="3" creationId="{68E6BD51-95BC-E63F-678A-F72AB8D538AB}"/>
          </ac:spMkLst>
        </pc:spChg>
      </pc:sldChg>
      <pc:sldChg chg="delSp modSp modNotes">
        <pc:chgData name="Idehen Akpasubi Idehen Akpasubi (2119449)" userId="S::2119449@student.uwtsd.ac.uk::b1178e7b-3c13-4cfa-8b05-1acbdb8ce578" providerId="AD" clId="Web-{58440038-4F01-1912-EB31-377D72F2F962}" dt="2022-07-28T15:54:53.324" v="1193" actId="20577"/>
        <pc:sldMkLst>
          <pc:docMk/>
          <pc:sldMk cId="4241705402" sldId="260"/>
        </pc:sldMkLst>
        <pc:spChg chg="del">
          <ac:chgData name="Idehen Akpasubi Idehen Akpasubi (2119449)" userId="S::2119449@student.uwtsd.ac.uk::b1178e7b-3c13-4cfa-8b05-1acbdb8ce578" providerId="AD" clId="Web-{58440038-4F01-1912-EB31-377D72F2F962}" dt="2022-07-28T14:34:37.914" v="879"/>
          <ac:spMkLst>
            <pc:docMk/>
            <pc:sldMk cId="4241705402" sldId="260"/>
            <ac:spMk id="2" creationId="{D4CDF503-73A6-D6D2-2A79-452916DEA5C4}"/>
          </ac:spMkLst>
        </pc:spChg>
        <pc:spChg chg="mod">
          <ac:chgData name="Idehen Akpasubi Idehen Akpasubi (2119449)" userId="S::2119449@student.uwtsd.ac.uk::b1178e7b-3c13-4cfa-8b05-1acbdb8ce578" providerId="AD" clId="Web-{58440038-4F01-1912-EB31-377D72F2F962}" dt="2022-07-28T15:54:53.324" v="1193" actId="20577"/>
          <ac:spMkLst>
            <pc:docMk/>
            <pc:sldMk cId="4241705402" sldId="260"/>
            <ac:spMk id="3" creationId="{13627620-0E3B-7583-86E3-9DC2BE1B5269}"/>
          </ac:spMkLst>
        </pc:spChg>
      </pc:sldChg>
      <pc:sldChg chg="modSp ord">
        <pc:chgData name="Idehen Akpasubi Idehen Akpasubi (2119449)" userId="S::2119449@student.uwtsd.ac.uk::b1178e7b-3c13-4cfa-8b05-1acbdb8ce578" providerId="AD" clId="Web-{58440038-4F01-1912-EB31-377D72F2F962}" dt="2022-07-28T15:37:05.964" v="1115" actId="20577"/>
        <pc:sldMkLst>
          <pc:docMk/>
          <pc:sldMk cId="3124856689" sldId="261"/>
        </pc:sldMkLst>
        <pc:spChg chg="mod">
          <ac:chgData name="Idehen Akpasubi Idehen Akpasubi (2119449)" userId="S::2119449@student.uwtsd.ac.uk::b1178e7b-3c13-4cfa-8b05-1acbdb8ce578" providerId="AD" clId="Web-{58440038-4F01-1912-EB31-377D72F2F962}" dt="2022-07-28T15:37:05.964" v="1115" actId="20577"/>
          <ac:spMkLst>
            <pc:docMk/>
            <pc:sldMk cId="3124856689" sldId="261"/>
            <ac:spMk id="2" creationId="{B2646377-6969-D269-C339-486E6810B58B}"/>
          </ac:spMkLst>
        </pc:spChg>
      </pc:sldChg>
      <pc:sldChg chg="addSp delSp modSp">
        <pc:chgData name="Idehen Akpasubi Idehen Akpasubi (2119449)" userId="S::2119449@student.uwtsd.ac.uk::b1178e7b-3c13-4cfa-8b05-1acbdb8ce578" providerId="AD" clId="Web-{58440038-4F01-1912-EB31-377D72F2F962}" dt="2022-07-28T16:30:16.419" v="1377" actId="20577"/>
        <pc:sldMkLst>
          <pc:docMk/>
          <pc:sldMk cId="1405156147" sldId="262"/>
        </pc:sldMkLst>
        <pc:spChg chg="mod">
          <ac:chgData name="Idehen Akpasubi Idehen Akpasubi (2119449)" userId="S::2119449@student.uwtsd.ac.uk::b1178e7b-3c13-4cfa-8b05-1acbdb8ce578" providerId="AD" clId="Web-{58440038-4F01-1912-EB31-377D72F2F962}" dt="2022-07-28T16:30:16.419" v="1377" actId="20577"/>
          <ac:spMkLst>
            <pc:docMk/>
            <pc:sldMk cId="1405156147" sldId="262"/>
            <ac:spMk id="2" creationId="{90870ED4-3336-9E13-9DBA-61192B93EB6A}"/>
          </ac:spMkLst>
        </pc:spChg>
        <pc:spChg chg="del">
          <ac:chgData name="Idehen Akpasubi Idehen Akpasubi (2119449)" userId="S::2119449@student.uwtsd.ac.uk::b1178e7b-3c13-4cfa-8b05-1acbdb8ce578" providerId="AD" clId="Web-{58440038-4F01-1912-EB31-377D72F2F962}" dt="2022-07-28T15:53:44.822" v="1171"/>
          <ac:spMkLst>
            <pc:docMk/>
            <pc:sldMk cId="1405156147" sldId="262"/>
            <ac:spMk id="3" creationId="{002E300F-2C52-6640-CE7A-6D8570A07A1F}"/>
          </ac:spMkLst>
        </pc:spChg>
        <pc:picChg chg="add mod">
          <ac:chgData name="Idehen Akpasubi Idehen Akpasubi (2119449)" userId="S::2119449@student.uwtsd.ac.uk::b1178e7b-3c13-4cfa-8b05-1acbdb8ce578" providerId="AD" clId="Web-{58440038-4F01-1912-EB31-377D72F2F962}" dt="2022-07-28T16:23:17.313" v="1354" actId="1076"/>
          <ac:picMkLst>
            <pc:docMk/>
            <pc:sldMk cId="1405156147" sldId="262"/>
            <ac:picMk id="4" creationId="{B61EA881-B033-A82A-19C0-E29658E894F4}"/>
          </ac:picMkLst>
        </pc:picChg>
      </pc:sldChg>
    </pc:docChg>
  </pc:docChgLst>
  <pc:docChgLst>
    <pc:chgData name="Idehen Akpasubi Idehen Akpasubi (2119449)" userId="S::2119449@student.uwtsd.ac.uk::b1178e7b-3c13-4cfa-8b05-1acbdb8ce578" providerId="AD" clId="Web-{5D6C69DF-FF7C-49E6-851D-DB40E1B753AE}"/>
    <pc:docChg chg="addSld modSld">
      <pc:chgData name="Idehen Akpasubi Idehen Akpasubi (2119449)" userId="S::2119449@student.uwtsd.ac.uk::b1178e7b-3c13-4cfa-8b05-1acbdb8ce578" providerId="AD" clId="Web-{5D6C69DF-FF7C-49E6-851D-DB40E1B753AE}" dt="2022-07-29T09:38:06.042" v="481" actId="20577"/>
      <pc:docMkLst>
        <pc:docMk/>
      </pc:docMkLst>
      <pc:sldChg chg="addSp modSp modNotes">
        <pc:chgData name="Idehen Akpasubi Idehen Akpasubi (2119449)" userId="S::2119449@student.uwtsd.ac.uk::b1178e7b-3c13-4cfa-8b05-1acbdb8ce578" providerId="AD" clId="Web-{5D6C69DF-FF7C-49E6-851D-DB40E1B753AE}" dt="2022-07-28T17:05:44.244" v="119" actId="14100"/>
        <pc:sldMkLst>
          <pc:docMk/>
          <pc:sldMk cId="1405156147" sldId="262"/>
        </pc:sldMkLst>
        <pc:spChg chg="mod">
          <ac:chgData name="Idehen Akpasubi Idehen Akpasubi (2119449)" userId="S::2119449@student.uwtsd.ac.uk::b1178e7b-3c13-4cfa-8b05-1acbdb8ce578" providerId="AD" clId="Web-{5D6C69DF-FF7C-49E6-851D-DB40E1B753AE}" dt="2022-07-28T17:02:51.828" v="102" actId="14100"/>
          <ac:spMkLst>
            <pc:docMk/>
            <pc:sldMk cId="1405156147" sldId="262"/>
            <ac:spMk id="2" creationId="{90870ED4-3336-9E13-9DBA-61192B93EB6A}"/>
          </ac:spMkLst>
        </pc:spChg>
        <pc:spChg chg="add mod">
          <ac:chgData name="Idehen Akpasubi Idehen Akpasubi (2119449)" userId="S::2119449@student.uwtsd.ac.uk::b1178e7b-3c13-4cfa-8b05-1acbdb8ce578" providerId="AD" clId="Web-{5D6C69DF-FF7C-49E6-851D-DB40E1B753AE}" dt="2022-07-28T17:05:44.244" v="119" actId="14100"/>
          <ac:spMkLst>
            <pc:docMk/>
            <pc:sldMk cId="1405156147" sldId="262"/>
            <ac:spMk id="3" creationId="{B6B73D92-0C9D-037B-C322-A53EF40EA23F}"/>
          </ac:spMkLst>
        </pc:spChg>
        <pc:picChg chg="mod">
          <ac:chgData name="Idehen Akpasubi Idehen Akpasubi (2119449)" userId="S::2119449@student.uwtsd.ac.uk::b1178e7b-3c13-4cfa-8b05-1acbdb8ce578" providerId="AD" clId="Web-{5D6C69DF-FF7C-49E6-851D-DB40E1B753AE}" dt="2022-07-28T17:02:56.937" v="103" actId="1076"/>
          <ac:picMkLst>
            <pc:docMk/>
            <pc:sldMk cId="1405156147" sldId="262"/>
            <ac:picMk id="4" creationId="{B61EA881-B033-A82A-19C0-E29658E894F4}"/>
          </ac:picMkLst>
        </pc:picChg>
        <pc:picChg chg="add mod">
          <ac:chgData name="Idehen Akpasubi Idehen Akpasubi (2119449)" userId="S::2119449@student.uwtsd.ac.uk::b1178e7b-3c13-4cfa-8b05-1acbdb8ce578" providerId="AD" clId="Web-{5D6C69DF-FF7C-49E6-851D-DB40E1B753AE}" dt="2022-07-28T17:03:18.626" v="106" actId="14100"/>
          <ac:picMkLst>
            <pc:docMk/>
            <pc:sldMk cId="1405156147" sldId="262"/>
            <ac:picMk id="5" creationId="{C80C8F02-4044-71FB-1A84-31EE24BD8671}"/>
          </ac:picMkLst>
        </pc:picChg>
      </pc:sldChg>
      <pc:sldChg chg="modSp">
        <pc:chgData name="Idehen Akpasubi Idehen Akpasubi (2119449)" userId="S::2119449@student.uwtsd.ac.uk::b1178e7b-3c13-4cfa-8b05-1acbdb8ce578" providerId="AD" clId="Web-{5D6C69DF-FF7C-49E6-851D-DB40E1B753AE}" dt="2022-07-29T09:38:06.042" v="481" actId="20577"/>
        <pc:sldMkLst>
          <pc:docMk/>
          <pc:sldMk cId="2131474932" sldId="263"/>
        </pc:sldMkLst>
        <pc:spChg chg="mod">
          <ac:chgData name="Idehen Akpasubi Idehen Akpasubi (2119449)" userId="S::2119449@student.uwtsd.ac.uk::b1178e7b-3c13-4cfa-8b05-1acbdb8ce578" providerId="AD" clId="Web-{5D6C69DF-FF7C-49E6-851D-DB40E1B753AE}" dt="2022-07-29T09:16:51.249" v="321" actId="20577"/>
          <ac:spMkLst>
            <pc:docMk/>
            <pc:sldMk cId="2131474932" sldId="263"/>
            <ac:spMk id="2" creationId="{1FC16F26-4192-0B99-77AD-E6611C9CCFA7}"/>
          </ac:spMkLst>
        </pc:spChg>
        <pc:spChg chg="mod">
          <ac:chgData name="Idehen Akpasubi Idehen Akpasubi (2119449)" userId="S::2119449@student.uwtsd.ac.uk::b1178e7b-3c13-4cfa-8b05-1acbdb8ce578" providerId="AD" clId="Web-{5D6C69DF-FF7C-49E6-851D-DB40E1B753AE}" dt="2022-07-29T09:38:06.042" v="481" actId="20577"/>
          <ac:spMkLst>
            <pc:docMk/>
            <pc:sldMk cId="2131474932" sldId="263"/>
            <ac:spMk id="3" creationId="{780A2590-BC2A-C01C-F3BC-DC369E197E23}"/>
          </ac:spMkLst>
        </pc:spChg>
      </pc:sldChg>
      <pc:sldChg chg="modSp new modNotes">
        <pc:chgData name="Idehen Akpasubi Idehen Akpasubi (2119449)" userId="S::2119449@student.uwtsd.ac.uk::b1178e7b-3c13-4cfa-8b05-1acbdb8ce578" providerId="AD" clId="Web-{5D6C69DF-FF7C-49E6-851D-DB40E1B753AE}" dt="2022-07-29T09:02:35.809" v="298" actId="20577"/>
        <pc:sldMkLst>
          <pc:docMk/>
          <pc:sldMk cId="3504844804" sldId="269"/>
        </pc:sldMkLst>
        <pc:spChg chg="mod">
          <ac:chgData name="Idehen Akpasubi Idehen Akpasubi (2119449)" userId="S::2119449@student.uwtsd.ac.uk::b1178e7b-3c13-4cfa-8b05-1acbdb8ce578" providerId="AD" clId="Web-{5D6C69DF-FF7C-49E6-851D-DB40E1B753AE}" dt="2022-07-28T17:14:46.111" v="134" actId="14100"/>
          <ac:spMkLst>
            <pc:docMk/>
            <pc:sldMk cId="3504844804" sldId="269"/>
            <ac:spMk id="2" creationId="{1E2F63FA-6679-F6F4-B5B8-6F85C0B28EA7}"/>
          </ac:spMkLst>
        </pc:spChg>
        <pc:spChg chg="mod">
          <ac:chgData name="Idehen Akpasubi Idehen Akpasubi (2119449)" userId="S::2119449@student.uwtsd.ac.uk::b1178e7b-3c13-4cfa-8b05-1acbdb8ce578" providerId="AD" clId="Web-{5D6C69DF-FF7C-49E6-851D-DB40E1B753AE}" dt="2022-07-29T09:02:35.809" v="298" actId="20577"/>
          <ac:spMkLst>
            <pc:docMk/>
            <pc:sldMk cId="3504844804" sldId="269"/>
            <ac:spMk id="3" creationId="{CE9CDE9E-CB0A-34BB-1676-6779B142D08F}"/>
          </ac:spMkLst>
        </pc:spChg>
      </pc:sldChg>
    </pc:docChg>
  </pc:docChgLst>
  <pc:docChgLst>
    <pc:chgData name="Idehen Akpasubi Idehen Akpasubi (2119449)" userId="S::2119449@student.uwtsd.ac.uk::b1178e7b-3c13-4cfa-8b05-1acbdb8ce578" providerId="AD" clId="Web-{5FEFFC2A-AE71-9D6F-855C-ED644609E051}"/>
    <pc:docChg chg="modSld">
      <pc:chgData name="Idehen Akpasubi Idehen Akpasubi (2119449)" userId="S::2119449@student.uwtsd.ac.uk::b1178e7b-3c13-4cfa-8b05-1acbdb8ce578" providerId="AD" clId="Web-{5FEFFC2A-AE71-9D6F-855C-ED644609E051}" dt="2022-07-31T01:34:04.809" v="16" actId="20577"/>
      <pc:docMkLst>
        <pc:docMk/>
      </pc:docMkLst>
      <pc:sldChg chg="modNotes">
        <pc:chgData name="Idehen Akpasubi Idehen Akpasubi (2119449)" userId="S::2119449@student.uwtsd.ac.uk::b1178e7b-3c13-4cfa-8b05-1acbdb8ce578" providerId="AD" clId="Web-{5FEFFC2A-AE71-9D6F-855C-ED644609E051}" dt="2022-07-31T01:08:31.919" v="2"/>
        <pc:sldMkLst>
          <pc:docMk/>
          <pc:sldMk cId="1278338195" sldId="257"/>
        </pc:sldMkLst>
      </pc:sldChg>
      <pc:sldChg chg="modNotes">
        <pc:chgData name="Idehen Akpasubi Idehen Akpasubi (2119449)" userId="S::2119449@student.uwtsd.ac.uk::b1178e7b-3c13-4cfa-8b05-1acbdb8ce578" providerId="AD" clId="Web-{5FEFFC2A-AE71-9D6F-855C-ED644609E051}" dt="2022-07-31T01:10:33.829" v="3"/>
        <pc:sldMkLst>
          <pc:docMk/>
          <pc:sldMk cId="469761792" sldId="258"/>
        </pc:sldMkLst>
      </pc:sldChg>
      <pc:sldChg chg="modNotes">
        <pc:chgData name="Idehen Akpasubi Idehen Akpasubi (2119449)" userId="S::2119449@student.uwtsd.ac.uk::b1178e7b-3c13-4cfa-8b05-1acbdb8ce578" providerId="AD" clId="Web-{5FEFFC2A-AE71-9D6F-855C-ED644609E051}" dt="2022-07-31T01:13:54.008" v="6"/>
        <pc:sldMkLst>
          <pc:docMk/>
          <pc:sldMk cId="694008140" sldId="259"/>
        </pc:sldMkLst>
      </pc:sldChg>
      <pc:sldChg chg="modNotes">
        <pc:chgData name="Idehen Akpasubi Idehen Akpasubi (2119449)" userId="S::2119449@student.uwtsd.ac.uk::b1178e7b-3c13-4cfa-8b05-1acbdb8ce578" providerId="AD" clId="Web-{5FEFFC2A-AE71-9D6F-855C-ED644609E051}" dt="2022-07-31T01:19:55.383" v="7"/>
        <pc:sldMkLst>
          <pc:docMk/>
          <pc:sldMk cId="4241705402" sldId="260"/>
        </pc:sldMkLst>
      </pc:sldChg>
      <pc:sldChg chg="modNotes">
        <pc:chgData name="Idehen Akpasubi Idehen Akpasubi (2119449)" userId="S::2119449@student.uwtsd.ac.uk::b1178e7b-3c13-4cfa-8b05-1acbdb8ce578" providerId="AD" clId="Web-{5FEFFC2A-AE71-9D6F-855C-ED644609E051}" dt="2022-07-31T01:24:14.534" v="11"/>
        <pc:sldMkLst>
          <pc:docMk/>
          <pc:sldMk cId="1405156147" sldId="262"/>
        </pc:sldMkLst>
      </pc:sldChg>
      <pc:sldChg chg="modSp">
        <pc:chgData name="Idehen Akpasubi Idehen Akpasubi (2119449)" userId="S::2119449@student.uwtsd.ac.uk::b1178e7b-3c13-4cfa-8b05-1acbdb8ce578" providerId="AD" clId="Web-{5FEFFC2A-AE71-9D6F-855C-ED644609E051}" dt="2022-07-31T01:34:04.809" v="16" actId="20577"/>
        <pc:sldMkLst>
          <pc:docMk/>
          <pc:sldMk cId="329290564" sldId="265"/>
        </pc:sldMkLst>
        <pc:spChg chg="mod">
          <ac:chgData name="Idehen Akpasubi Idehen Akpasubi (2119449)" userId="S::2119449@student.uwtsd.ac.uk::b1178e7b-3c13-4cfa-8b05-1acbdb8ce578" providerId="AD" clId="Web-{5FEFFC2A-AE71-9D6F-855C-ED644609E051}" dt="2022-07-31T01:34:04.809" v="16" actId="20577"/>
          <ac:spMkLst>
            <pc:docMk/>
            <pc:sldMk cId="329290564" sldId="265"/>
            <ac:spMk id="3" creationId="{337DEB48-019D-4B6D-FE70-214837E5833C}"/>
          </ac:spMkLst>
        </pc:spChg>
      </pc:sldChg>
      <pc:sldChg chg="modNotes">
        <pc:chgData name="Idehen Akpasubi Idehen Akpasubi (2119449)" userId="S::2119449@student.uwtsd.ac.uk::b1178e7b-3c13-4cfa-8b05-1acbdb8ce578" providerId="AD" clId="Web-{5FEFFC2A-AE71-9D6F-855C-ED644609E051}" dt="2022-07-31T01:31:06.568" v="14"/>
        <pc:sldMkLst>
          <pc:docMk/>
          <pc:sldMk cId="3504844804" sldId="269"/>
        </pc:sldMkLst>
      </pc:sldChg>
    </pc:docChg>
  </pc:docChgLst>
  <pc:docChgLst>
    <pc:chgData name="Idehen Akpasubi Idehen Akpasubi (2119449)" userId="S::2119449@student.uwtsd.ac.uk::b1178e7b-3c13-4cfa-8b05-1acbdb8ce578" providerId="AD" clId="Web-{0BDD9369-238B-4B50-B6B3-4E281F9F4AF1}"/>
    <pc:docChg chg="modSld">
      <pc:chgData name="Idehen Akpasubi Idehen Akpasubi (2119449)" userId="S::2119449@student.uwtsd.ac.uk::b1178e7b-3c13-4cfa-8b05-1acbdb8ce578" providerId="AD" clId="Web-{0BDD9369-238B-4B50-B6B3-4E281F9F4AF1}" dt="2022-07-30T20:24:31.122" v="175" actId="14100"/>
      <pc:docMkLst>
        <pc:docMk/>
      </pc:docMkLst>
      <pc:sldChg chg="addSp modSp mod setBg">
        <pc:chgData name="Idehen Akpasubi Idehen Akpasubi (2119449)" userId="S::2119449@student.uwtsd.ac.uk::b1178e7b-3c13-4cfa-8b05-1acbdb8ce578" providerId="AD" clId="Web-{0BDD9369-238B-4B50-B6B3-4E281F9F4AF1}" dt="2022-07-30T20:23:08.589" v="167"/>
        <pc:sldMkLst>
          <pc:docMk/>
          <pc:sldMk cId="3124856689" sldId="261"/>
        </pc:sldMkLst>
        <pc:spChg chg="mod">
          <ac:chgData name="Idehen Akpasubi Idehen Akpasubi (2119449)" userId="S::2119449@student.uwtsd.ac.uk::b1178e7b-3c13-4cfa-8b05-1acbdb8ce578" providerId="AD" clId="Web-{0BDD9369-238B-4B50-B6B3-4E281F9F4AF1}" dt="2022-07-30T20:23:08.589" v="167"/>
          <ac:spMkLst>
            <pc:docMk/>
            <pc:sldMk cId="3124856689" sldId="261"/>
            <ac:spMk id="2" creationId="{B2646377-6969-D269-C339-486E6810B58B}"/>
          </ac:spMkLst>
        </pc:spChg>
        <pc:spChg chg="mod">
          <ac:chgData name="Idehen Akpasubi Idehen Akpasubi (2119449)" userId="S::2119449@student.uwtsd.ac.uk::b1178e7b-3c13-4cfa-8b05-1acbdb8ce578" providerId="AD" clId="Web-{0BDD9369-238B-4B50-B6B3-4E281F9F4AF1}" dt="2022-07-30T20:23:08.589" v="167"/>
          <ac:spMkLst>
            <pc:docMk/>
            <pc:sldMk cId="3124856689" sldId="261"/>
            <ac:spMk id="3" creationId="{A6634DEE-44EA-2850-F6DA-A23D292F2E2A}"/>
          </ac:spMkLst>
        </pc:spChg>
        <pc:spChg chg="add">
          <ac:chgData name="Idehen Akpasubi Idehen Akpasubi (2119449)" userId="S::2119449@student.uwtsd.ac.uk::b1178e7b-3c13-4cfa-8b05-1acbdb8ce578" providerId="AD" clId="Web-{0BDD9369-238B-4B50-B6B3-4E281F9F4AF1}" dt="2022-07-30T20:23:08.589" v="167"/>
          <ac:spMkLst>
            <pc:docMk/>
            <pc:sldMk cId="3124856689" sldId="261"/>
            <ac:spMk id="9" creationId="{B937640E-EF7A-4A6C-A950-D12B7D5C923E}"/>
          </ac:spMkLst>
        </pc:spChg>
        <pc:spChg chg="add">
          <ac:chgData name="Idehen Akpasubi Idehen Akpasubi (2119449)" userId="S::2119449@student.uwtsd.ac.uk::b1178e7b-3c13-4cfa-8b05-1acbdb8ce578" providerId="AD" clId="Web-{0BDD9369-238B-4B50-B6B3-4E281F9F4AF1}" dt="2022-07-30T20:23:08.589" v="167"/>
          <ac:spMkLst>
            <pc:docMk/>
            <pc:sldMk cId="3124856689" sldId="261"/>
            <ac:spMk id="11" creationId="{76ADA084-C86B-4F3C-8077-6A8999CC4632}"/>
          </ac:spMkLst>
        </pc:spChg>
        <pc:picChg chg="add mod">
          <ac:chgData name="Idehen Akpasubi Idehen Akpasubi (2119449)" userId="S::2119449@student.uwtsd.ac.uk::b1178e7b-3c13-4cfa-8b05-1acbdb8ce578" providerId="AD" clId="Web-{0BDD9369-238B-4B50-B6B3-4E281F9F4AF1}" dt="2022-07-30T20:23:08.589" v="167"/>
          <ac:picMkLst>
            <pc:docMk/>
            <pc:sldMk cId="3124856689" sldId="261"/>
            <ac:picMk id="4" creationId="{C8043761-87AD-4101-AFBB-65BA6505CA3B}"/>
          </ac:picMkLst>
        </pc:picChg>
      </pc:sldChg>
      <pc:sldChg chg="modSp">
        <pc:chgData name="Idehen Akpasubi Idehen Akpasubi (2119449)" userId="S::2119449@student.uwtsd.ac.uk::b1178e7b-3c13-4cfa-8b05-1acbdb8ce578" providerId="AD" clId="Web-{0BDD9369-238B-4B50-B6B3-4E281F9F4AF1}" dt="2022-07-30T20:24:31.122" v="175" actId="14100"/>
        <pc:sldMkLst>
          <pc:docMk/>
          <pc:sldMk cId="329290564" sldId="265"/>
        </pc:sldMkLst>
        <pc:spChg chg="mod">
          <ac:chgData name="Idehen Akpasubi Idehen Akpasubi (2119449)" userId="S::2119449@student.uwtsd.ac.uk::b1178e7b-3c13-4cfa-8b05-1acbdb8ce578" providerId="AD" clId="Web-{0BDD9369-238B-4B50-B6B3-4E281F9F4AF1}" dt="2022-07-30T20:24:31.122" v="175" actId="14100"/>
          <ac:spMkLst>
            <pc:docMk/>
            <pc:sldMk cId="329290564" sldId="265"/>
            <ac:spMk id="2" creationId="{9975C09B-2362-609D-D3E6-00518151F2F6}"/>
          </ac:spMkLst>
        </pc:spChg>
      </pc:sldChg>
      <pc:sldChg chg="addSp delSp modSp">
        <pc:chgData name="Idehen Akpasubi Idehen Akpasubi (2119449)" userId="S::2119449@student.uwtsd.ac.uk::b1178e7b-3c13-4cfa-8b05-1acbdb8ce578" providerId="AD" clId="Web-{0BDD9369-238B-4B50-B6B3-4E281F9F4AF1}" dt="2022-07-30T00:14:47.982" v="33" actId="14100"/>
        <pc:sldMkLst>
          <pc:docMk/>
          <pc:sldMk cId="2995064706" sldId="266"/>
        </pc:sldMkLst>
        <pc:spChg chg="del mod">
          <ac:chgData name="Idehen Akpasubi Idehen Akpasubi (2119449)" userId="S::2119449@student.uwtsd.ac.uk::b1178e7b-3c13-4cfa-8b05-1acbdb8ce578" providerId="AD" clId="Web-{0BDD9369-238B-4B50-B6B3-4E281F9F4AF1}" dt="2022-07-30T00:14:41.669" v="32"/>
          <ac:spMkLst>
            <pc:docMk/>
            <pc:sldMk cId="2995064706" sldId="266"/>
            <ac:spMk id="2" creationId="{C67FFEF9-8CC7-1AB3-F3CE-98C3793A937E}"/>
          </ac:spMkLst>
        </pc:spChg>
        <pc:spChg chg="del">
          <ac:chgData name="Idehen Akpasubi Idehen Akpasubi (2119449)" userId="S::2119449@student.uwtsd.ac.uk::b1178e7b-3c13-4cfa-8b05-1acbdb8ce578" providerId="AD" clId="Web-{0BDD9369-238B-4B50-B6B3-4E281F9F4AF1}" dt="2022-07-30T00:12:43.459" v="22"/>
          <ac:spMkLst>
            <pc:docMk/>
            <pc:sldMk cId="2995064706" sldId="266"/>
            <ac:spMk id="3" creationId="{228948F5-7A55-DCA1-0591-ADC215D0C4F7}"/>
          </ac:spMkLst>
        </pc:spChg>
        <pc:spChg chg="add del mod">
          <ac:chgData name="Idehen Akpasubi Idehen Akpasubi (2119449)" userId="S::2119449@student.uwtsd.ac.uk::b1178e7b-3c13-4cfa-8b05-1acbdb8ce578" providerId="AD" clId="Web-{0BDD9369-238B-4B50-B6B3-4E281F9F4AF1}" dt="2022-07-30T00:13:17.930" v="29"/>
          <ac:spMkLst>
            <pc:docMk/>
            <pc:sldMk cId="2995064706" sldId="266"/>
            <ac:spMk id="6" creationId="{8F3E6C25-2E84-208C-CD43-DA1DBCF8CF3D}"/>
          </ac:spMkLst>
        </pc:spChg>
        <pc:picChg chg="add del mod ord">
          <ac:chgData name="Idehen Akpasubi Idehen Akpasubi (2119449)" userId="S::2119449@student.uwtsd.ac.uk::b1178e7b-3c13-4cfa-8b05-1acbdb8ce578" providerId="AD" clId="Web-{0BDD9369-238B-4B50-B6B3-4E281F9F4AF1}" dt="2022-07-30T00:14:47.982" v="33" actId="14100"/>
          <ac:picMkLst>
            <pc:docMk/>
            <pc:sldMk cId="2995064706" sldId="266"/>
            <ac:picMk id="4" creationId="{F1959E6F-4A54-6956-C299-8D001AC7882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A710C6-B32E-4DE3-8917-8618A17DE5FD}" type="datetimeFigureOut">
              <a:t>7/30/2022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4737A8-9386-4F35-BFAE-A456046E6CD7}" type="slidenum">
              <a:t>‹#›</a:t>
            </a:fld>
            <a:endParaRPr lang="en-GB"/>
          </a:p>
        </p:txBody>
      </p:sp>
    </p:spTree>
    <p:extLst>
      <p:ext uri="{BB962C8B-B14F-4D97-AF65-F5344CB8AC3E}">
        <p14:creationId xmlns:p14="http://schemas.microsoft.com/office/powerpoint/2010/main" val="3466251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panose="020F0502020204030204"/>
            </a:endParaRPr>
          </a:p>
        </p:txBody>
      </p:sp>
      <p:sp>
        <p:nvSpPr>
          <p:cNvPr id="4" name="Slide Number Placeholder 3"/>
          <p:cNvSpPr>
            <a:spLocks noGrp="1"/>
          </p:cNvSpPr>
          <p:nvPr>
            <p:ph type="sldNum" sz="quarter" idx="5"/>
          </p:nvPr>
        </p:nvSpPr>
        <p:spPr/>
        <p:txBody>
          <a:bodyPr/>
          <a:lstStyle/>
          <a:p>
            <a:fld id="{484737A8-9386-4F35-BFAE-A456046E6CD7}" type="slidenum">
              <a:t>3</a:t>
            </a:fld>
            <a:endParaRPr lang="en-GB"/>
          </a:p>
        </p:txBody>
      </p:sp>
    </p:spTree>
    <p:extLst>
      <p:ext uri="{BB962C8B-B14F-4D97-AF65-F5344CB8AC3E}">
        <p14:creationId xmlns:p14="http://schemas.microsoft.com/office/powerpoint/2010/main" val="2813290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484737A8-9386-4F35-BFAE-A456046E6CD7}" type="slidenum">
              <a:rPr lang="en-GB"/>
              <a:t>4</a:t>
            </a:fld>
            <a:endParaRPr lang="en-GB"/>
          </a:p>
        </p:txBody>
      </p:sp>
    </p:spTree>
    <p:extLst>
      <p:ext uri="{BB962C8B-B14F-4D97-AF65-F5344CB8AC3E}">
        <p14:creationId xmlns:p14="http://schemas.microsoft.com/office/powerpoint/2010/main" val="8798197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484737A8-9386-4F35-BFAE-A456046E6CD7}" type="slidenum">
              <a:rPr lang="en-GB"/>
              <a:t>5</a:t>
            </a:fld>
            <a:endParaRPr lang="en-GB"/>
          </a:p>
        </p:txBody>
      </p:sp>
    </p:spTree>
    <p:extLst>
      <p:ext uri="{BB962C8B-B14F-4D97-AF65-F5344CB8AC3E}">
        <p14:creationId xmlns:p14="http://schemas.microsoft.com/office/powerpoint/2010/main" val="22277609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484737A8-9386-4F35-BFAE-A456046E6CD7}" type="slidenum">
              <a:rPr lang="en-GB"/>
              <a:t>6</a:t>
            </a:fld>
            <a:endParaRPr lang="en-GB"/>
          </a:p>
        </p:txBody>
      </p:sp>
    </p:spTree>
    <p:extLst>
      <p:ext uri="{BB962C8B-B14F-4D97-AF65-F5344CB8AC3E}">
        <p14:creationId xmlns:p14="http://schemas.microsoft.com/office/powerpoint/2010/main" val="1603419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a:p>
            <a:endParaRPr lang="en-US"/>
          </a:p>
        </p:txBody>
      </p:sp>
      <p:sp>
        <p:nvSpPr>
          <p:cNvPr id="4" name="Slide Number Placeholder 3"/>
          <p:cNvSpPr>
            <a:spLocks noGrp="1"/>
          </p:cNvSpPr>
          <p:nvPr>
            <p:ph type="sldNum" sz="quarter" idx="5"/>
          </p:nvPr>
        </p:nvSpPr>
        <p:spPr/>
        <p:txBody>
          <a:bodyPr/>
          <a:lstStyle/>
          <a:p>
            <a:fld id="{484737A8-9386-4F35-BFAE-A456046E6CD7}" type="slidenum">
              <a:rPr lang="en-GB"/>
              <a:t>7</a:t>
            </a:fld>
            <a:endParaRPr lang="en-GB"/>
          </a:p>
        </p:txBody>
      </p:sp>
    </p:spTree>
    <p:extLst>
      <p:ext uri="{BB962C8B-B14F-4D97-AF65-F5344CB8AC3E}">
        <p14:creationId xmlns:p14="http://schemas.microsoft.com/office/powerpoint/2010/main" val="10958482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484737A8-9386-4F35-BFAE-A456046E6CD7}" type="slidenum">
              <a:rPr lang="en-GB"/>
              <a:t>8</a:t>
            </a:fld>
            <a:endParaRPr lang="en-GB"/>
          </a:p>
        </p:txBody>
      </p:sp>
    </p:spTree>
    <p:extLst>
      <p:ext uri="{BB962C8B-B14F-4D97-AF65-F5344CB8AC3E}">
        <p14:creationId xmlns:p14="http://schemas.microsoft.com/office/powerpoint/2010/main" val="2251891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612648" y="557783"/>
            <a:ext cx="10969752" cy="3130807"/>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612648" y="3902206"/>
            <a:ext cx="10969752" cy="2240529"/>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79C5A860-F335-4252-AA00-24FB67ED2982}" type="datetime1">
              <a:rPr lang="en-US" smtClean="0"/>
              <a:t>7/30/2022</a:t>
            </a:fld>
            <a:endParaRPr lang="en-US"/>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309295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D04BC802-30E3-4658-9CCA-F873646FEC67}" type="datetime1">
              <a:rPr lang="en-US" smtClean="0"/>
              <a:t>7/30/2022</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64013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612648" y="557784"/>
            <a:ext cx="10969752" cy="3146400"/>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612648" y="3902207"/>
            <a:ext cx="10969752" cy="2187443"/>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AB227A3-19CE-4153-81CE-64EB7AB094B3}" type="datetime1">
              <a:rPr lang="en-US" smtClean="0"/>
              <a:t>7/30/2022</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5756249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609600"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2"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B819A100-10F6-477E-8847-29D479EF1C92}" type="datetime1">
              <a:rPr lang="en-US" smtClean="0"/>
              <a:t>7/30/2022</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659101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609600" y="365125"/>
            <a:ext cx="10745788"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609600" y="1895096"/>
            <a:ext cx="5387975"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609600" y="2842211"/>
            <a:ext cx="5387975"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67890" y="1895096"/>
            <a:ext cx="5414510"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67890" y="2842211"/>
            <a:ext cx="5414510"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5DF128AB-198A-495F-8475-FDB360C9873F}" type="datetime1">
              <a:rPr lang="en-US" smtClean="0"/>
              <a:t>7/30/2022</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3841098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21A235E-F8FD-479F-9FC7-18BE84110877}" type="datetime1">
              <a:rPr lang="en-US" smtClean="0"/>
              <a:t>7/30/2022</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817540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E890F09B-68DA-462E-9DB4-4C9ADAB8CBCC}" type="datetime1">
              <a:rPr lang="en-US" smtClean="0"/>
              <a:t>7/30/2022</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892875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612649" y="457199"/>
            <a:ext cx="4970822" cy="2660205"/>
          </a:xfrm>
        </p:spPr>
        <p:txBody>
          <a:bodyPr anchor="b">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6096000" y="457200"/>
            <a:ext cx="5483352" cy="5744003"/>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612649" y="3329989"/>
            <a:ext cx="4970822" cy="287121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17AC4E36-FABE-47EB-AA7F-C19A93824617}" type="datetime1">
              <a:rPr lang="en-US" smtClean="0"/>
              <a:t>7/30/2022</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81579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612649" y="457199"/>
            <a:ext cx="4970822" cy="2667485"/>
          </a:xfrm>
        </p:spPr>
        <p:txBody>
          <a:bodyPr anchor="b">
            <a:norm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6096000" y="457199"/>
            <a:ext cx="5483352"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612649" y="3322708"/>
            <a:ext cx="4970822" cy="254628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F199CE6B-5DE6-4A2D-B72E-5E8969F9F56F}" type="datetime1">
              <a:rPr lang="en-US" smtClean="0"/>
              <a:t>7/30/2022</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140440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46AB1048-0047-48CA-88BA-D69B470942CF}" type="datetime1">
              <a:rPr lang="en-US" smtClean="0"/>
              <a:t>7/30/2022</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596914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557784"/>
            <a:ext cx="2854452" cy="564342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612648" y="557784"/>
            <a:ext cx="7734300" cy="56434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5BD83879-648C-49A9-81A2-0EF5946532D0}" type="datetime1">
              <a:rPr lang="en-US" smtClean="0"/>
              <a:t>7/30/2022</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852115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42E603F-28B7-4831-BF23-65FBAB13D5FB}"/>
              </a:ext>
            </a:extLst>
          </p:cNvPr>
          <p:cNvSpPr/>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4D39700F-2B10-4402-A7DD-06EE2245880D}"/>
              </a:ext>
              <a:ext uri="{C183D7F6-B498-43B3-948B-1728B52AA6E4}">
                <adec:decorative xmlns:adec="http://schemas.microsoft.com/office/drawing/2017/decorative" val="1"/>
              </a:ext>
            </a:extLst>
          </p:cNvPr>
          <p:cNvSpPr/>
          <p:nvPr/>
        </p:nvSpPr>
        <p:spPr>
          <a:xfrm>
            <a:off x="-1" y="232968"/>
            <a:ext cx="9560477" cy="6625032"/>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609600" y="557784"/>
            <a:ext cx="10972800" cy="13255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609600" y="2106204"/>
            <a:ext cx="10972800" cy="40365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609600" y="6356350"/>
            <a:ext cx="2743200" cy="365125"/>
          </a:xfrm>
          <a:prstGeom prst="rect">
            <a:avLst/>
          </a:prstGeom>
        </p:spPr>
        <p:txBody>
          <a:bodyPr vert="horz" lIns="91440" tIns="45720" rIns="91440" bIns="45720" rtlCol="0" anchor="ctr"/>
          <a:lstStyle>
            <a:lvl1pPr algn="l">
              <a:defRPr lang="en-US" sz="800" kern="1200" cap="all" spc="200" smtClean="0">
                <a:solidFill>
                  <a:schemeClr val="tx1"/>
                </a:solidFill>
                <a:latin typeface="+mn-lt"/>
                <a:ea typeface="+mn-ea"/>
                <a:cs typeface="Segoe UI Semilight" panose="020B0402040204020203" pitchFamily="34" charset="0"/>
              </a:defRPr>
            </a:lvl1pPr>
          </a:lstStyle>
          <a:p>
            <a:fld id="{F481A142-DA77-4A5F-AD1F-14E6C18F0F5F}" type="datetime1">
              <a:rPr lang="en-US" smtClean="0"/>
              <a:t>7/30/2022</a:t>
            </a:fld>
            <a:endParaRPr lang="en-US"/>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800" kern="1200" cap="all" spc="200" dirty="0">
                <a:solidFill>
                  <a:schemeClr val="tx1"/>
                </a:solidFill>
                <a:latin typeface="+mn-lt"/>
                <a:ea typeface="+mn-ea"/>
                <a:cs typeface="Segoe UI Semilight" panose="020B0402040204020203" pitchFamily="34" charset="0"/>
              </a:defRPr>
            </a:lvl1pPr>
          </a:lstStyle>
          <a:p>
            <a:endParaRPr lang="en-US"/>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10134600" y="6356350"/>
            <a:ext cx="1447800" cy="365125"/>
          </a:xfrm>
          <a:prstGeom prst="rect">
            <a:avLst/>
          </a:prstGeom>
        </p:spPr>
        <p:txBody>
          <a:bodyPr vert="horz" lIns="91440" tIns="45720" rIns="91440" bIns="45720" rtlCol="0" anchor="ctr"/>
          <a:lstStyle>
            <a:lvl1pPr algn="r">
              <a:defRPr lang="en-US" sz="800" kern="1200" cap="all" spc="200" smtClean="0">
                <a:solidFill>
                  <a:schemeClr val="tx1"/>
                </a:solidFill>
                <a:latin typeface="+mn-lt"/>
                <a:ea typeface="+mn-ea"/>
                <a:cs typeface="Segoe UI Semilight" panose="020B0402040204020203" pitchFamily="34" charset="0"/>
              </a:defRPr>
            </a:lvl1pPr>
          </a:lstStyle>
          <a:p>
            <a:fld id="{1F646F3F-274D-499B-ABBE-824EB4ABDC3D}" type="slidenum">
              <a:rPr lang="en-US" smtClean="0"/>
              <a:pPr/>
              <a:t>‹#›</a:t>
            </a:fld>
            <a:endParaRPr lang="en-US"/>
          </a:p>
        </p:txBody>
      </p:sp>
    </p:spTree>
    <p:extLst>
      <p:ext uri="{BB962C8B-B14F-4D97-AF65-F5344CB8AC3E}">
        <p14:creationId xmlns:p14="http://schemas.microsoft.com/office/powerpoint/2010/main" val="2011936690"/>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0" r:id="rId6"/>
    <p:sldLayoutId id="2147483726" r:id="rId7"/>
    <p:sldLayoutId id="2147483727" r:id="rId8"/>
    <p:sldLayoutId id="2147483728" r:id="rId9"/>
    <p:sldLayoutId id="2147483729" r:id="rId10"/>
    <p:sldLayoutId id="2147483731" r:id="rId11"/>
  </p:sldLayoutIdLst>
  <p:hf sldNum="0"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worldofwork.io/2019/06/the-aida-marketing-model/#:~:text=The%20AIDA%20model%20is%20a,before%20stimulating%20action%20(Behavior).%E2%80%8B" TargetMode="External"/><Relationship Id="rId3" Type="http://schemas.openxmlformats.org/officeDocument/2006/relationships/hyperlink" Target="https://www.ihasco.co.uk/blog/entry/3234/what-are-the-benefits-of-effective-communication-skills%E2%80%8B" TargetMode="External"/><Relationship Id="rId7" Type="http://schemas.openxmlformats.org/officeDocument/2006/relationships/hyperlink" Target="https://bizcommunicationcoach.com/types-models-of-communication-in-business/#:~:text=The%20circular%20model%20of%20Business,for%20effective%20Two%20Way%20Communication.&amp;text=The%20figure%20shows%20that%20person,to%20person%20Y%20(Receiver).%E2%80%8B" TargetMode="External"/><Relationship Id="rId2" Type="http://schemas.openxmlformats.org/officeDocument/2006/relationships/hyperlink" Target="https://dovney.com/models-of-effective-communication-in-organizations" TargetMode="External"/><Relationship Id="rId1" Type="http://schemas.openxmlformats.org/officeDocument/2006/relationships/slideLayout" Target="../slideLayouts/slideLayout2.xml"/><Relationship Id="rId6" Type="http://schemas.openxmlformats.org/officeDocument/2006/relationships/hyperlink" Target="https://howandwhat.net/stakeholders-primark-stakeholder-analysis/#:~:text=Other%20external%20stakeholders%20of%20Primark&amp;text=For%20instance%2C%20governments%2C%20pressure%20groups,the%20operations%20of%20the%20retailer.%E2%80%8B" TargetMode="External"/><Relationship Id="rId5" Type="http://schemas.openxmlformats.org/officeDocument/2006/relationships/hyperlink" Target="https://joanacardoso.weebly.com/primark-and-customers.html" TargetMode="External"/><Relationship Id="rId10" Type="http://schemas.openxmlformats.org/officeDocument/2006/relationships/hyperlink" Target="https://www.primark.com/en-gb/about-us" TargetMode="External"/><Relationship Id="rId4" Type="http://schemas.openxmlformats.org/officeDocument/2006/relationships/hyperlink" Target="https://www.ringcentral.com/us/en/blog/top-7-benefits-of-workplace-communication/#:~:text=Effective%20communication%20helps%20organizations%20connect,credibility%20and%20superior%20customer%20service.%E2%80%8B" TargetMode="External"/><Relationship Id="rId9" Type="http://schemas.openxmlformats.org/officeDocument/2006/relationships/hyperlink" Target="https://study.com/learn/lesson/physical-barriers-communication.html"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Background Fill">
            <a:extLst>
              <a:ext uri="{FF2B5EF4-FFF2-40B4-BE49-F238E27FC236}">
                <a16:creationId xmlns:a16="http://schemas.microsoft.com/office/drawing/2014/main" id="{6DA65B90-7B06-4499-91BA-CDDD361324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aint in motion from the bottom of the view">
            <a:extLst>
              <a:ext uri="{FF2B5EF4-FFF2-40B4-BE49-F238E27FC236}">
                <a16:creationId xmlns:a16="http://schemas.microsoft.com/office/drawing/2014/main" id="{43F4D878-01AF-915F-B912-4C3E302A2E28}"/>
              </a:ext>
            </a:extLst>
          </p:cNvPr>
          <p:cNvPicPr>
            <a:picLocks noChangeAspect="1"/>
          </p:cNvPicPr>
          <p:nvPr/>
        </p:nvPicPr>
        <p:blipFill rotWithShape="1">
          <a:blip r:embed="rId2">
            <a:alphaModFix/>
          </a:blip>
          <a:srcRect t="13321" r="1" b="1"/>
          <a:stretch/>
        </p:blipFill>
        <p:spPr>
          <a:xfrm>
            <a:off x="-74645" y="10"/>
            <a:ext cx="12266645" cy="6857990"/>
          </a:xfrm>
          <a:prstGeom prst="rect">
            <a:avLst/>
          </a:prstGeom>
        </p:spPr>
      </p:pic>
      <p:sp>
        <p:nvSpPr>
          <p:cNvPr id="20" name="Rectangle 19">
            <a:extLst>
              <a:ext uri="{FF2B5EF4-FFF2-40B4-BE49-F238E27FC236}">
                <a16:creationId xmlns:a16="http://schemas.microsoft.com/office/drawing/2014/main" id="{F4EC6B62-8D18-47C6-815A-17919789F1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50443" y="-1383557"/>
            <a:ext cx="6858000" cy="9625112"/>
          </a:xfrm>
          <a:prstGeom prst="rect">
            <a:avLst/>
          </a:prstGeom>
          <a:gradFill>
            <a:gsLst>
              <a:gs pos="100000">
                <a:srgbClr val="000000">
                  <a:alpha val="0"/>
                </a:srgbClr>
              </a:gs>
              <a:gs pos="0">
                <a:schemeClr val="tx1"/>
              </a:gs>
              <a:gs pos="55000">
                <a:srgbClr val="000000">
                  <a:alpha val="46000"/>
                </a:srgbClr>
              </a:gs>
              <a:gs pos="0">
                <a:srgbClr val="000000">
                  <a:alpha val="6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531701" y="663960"/>
            <a:ext cx="8050699" cy="4940659"/>
          </a:xfrm>
        </p:spPr>
        <p:txBody>
          <a:bodyPr anchor="t">
            <a:normAutofit/>
          </a:bodyPr>
          <a:lstStyle/>
          <a:p>
            <a:pPr algn="r">
              <a:lnSpc>
                <a:spcPct val="90000"/>
              </a:lnSpc>
            </a:pPr>
            <a:r>
              <a:rPr lang="en-GB" sz="2200" b="1">
                <a:solidFill>
                  <a:srgbClr val="FFFFFF"/>
                </a:solidFill>
                <a:latin typeface="Arial Nova"/>
                <a:ea typeface="+mj-lt"/>
                <a:cs typeface="+mj-lt"/>
              </a:rPr>
              <a:t> </a:t>
            </a:r>
            <a:r>
              <a:rPr lang="en-GB" sz="2800" b="1">
                <a:solidFill>
                  <a:srgbClr val="FFFFFF"/>
                </a:solidFill>
                <a:latin typeface="Arial Nova"/>
                <a:ea typeface="+mj-lt"/>
                <a:cs typeface="+mj-lt"/>
              </a:rPr>
              <a:t>Task 1 Presentation- Strategies for Effective Communication in a Business Setting </a:t>
            </a:r>
            <a:br>
              <a:rPr lang="en-GB" sz="2800" b="1">
                <a:latin typeface="Arial Nova"/>
                <a:ea typeface="+mj-lt"/>
                <a:cs typeface="+mj-lt"/>
              </a:rPr>
            </a:br>
            <a:br>
              <a:rPr lang="en-GB" sz="2800" b="1">
                <a:latin typeface="Arial Nova"/>
                <a:ea typeface="+mj-lt"/>
                <a:cs typeface="+mj-lt"/>
              </a:rPr>
            </a:br>
            <a:r>
              <a:rPr lang="en-GB" sz="2800" b="1">
                <a:solidFill>
                  <a:srgbClr val="FFFFFF"/>
                </a:solidFill>
                <a:latin typeface="Arial Nova"/>
                <a:ea typeface="+mj-lt"/>
                <a:cs typeface="+mj-lt"/>
              </a:rPr>
              <a:t>Effective Team Working and Communication (BMSW4002_BIRM)</a:t>
            </a:r>
            <a:endParaRPr lang="en-GB" sz="2800">
              <a:solidFill>
                <a:srgbClr val="FFFFFF"/>
              </a:solidFill>
              <a:latin typeface="Arial Nova"/>
              <a:ea typeface="+mj-lt"/>
              <a:cs typeface="+mj-lt"/>
            </a:endParaRPr>
          </a:p>
          <a:p>
            <a:pPr algn="r">
              <a:lnSpc>
                <a:spcPct val="90000"/>
              </a:lnSpc>
            </a:pPr>
            <a:r>
              <a:rPr lang="en-GB" sz="2800" b="1">
                <a:solidFill>
                  <a:srgbClr val="FFFFFF"/>
                </a:solidFill>
                <a:latin typeface="Arial Nova"/>
                <a:ea typeface="+mj-lt"/>
                <a:cs typeface="+mj-lt"/>
              </a:rPr>
              <a:t>                                 </a:t>
            </a:r>
            <a:br>
              <a:rPr lang="en-GB" sz="2800" b="1">
                <a:latin typeface="Arial Nova"/>
                <a:ea typeface="+mj-lt"/>
                <a:cs typeface="+mj-lt"/>
              </a:rPr>
            </a:br>
            <a:r>
              <a:rPr lang="en-GB" sz="2800" b="1">
                <a:solidFill>
                  <a:srgbClr val="FFFFFF"/>
                </a:solidFill>
                <a:latin typeface="Arial Nova"/>
                <a:ea typeface="+mj-lt"/>
                <a:cs typeface="+mj-lt"/>
              </a:rPr>
              <a:t> Elizabeth Idehen </a:t>
            </a:r>
            <a:r>
              <a:rPr lang="en-GB" sz="2800" b="1" err="1">
                <a:solidFill>
                  <a:srgbClr val="FFFFFF"/>
                </a:solidFill>
                <a:latin typeface="Arial Nova"/>
                <a:ea typeface="+mj-lt"/>
                <a:cs typeface="+mj-lt"/>
              </a:rPr>
              <a:t>Akpasubi</a:t>
            </a:r>
            <a:r>
              <a:rPr lang="en-GB" sz="2800" b="1">
                <a:solidFill>
                  <a:srgbClr val="FFFFFF"/>
                </a:solidFill>
                <a:latin typeface="Arial Nova"/>
                <a:ea typeface="+mj-lt"/>
                <a:cs typeface="+mj-lt"/>
              </a:rPr>
              <a:t> &amp; Dennis Brown  </a:t>
            </a:r>
            <a:br>
              <a:rPr lang="en-GB" sz="2800" b="1">
                <a:latin typeface="Arial Nova"/>
                <a:ea typeface="+mj-lt"/>
                <a:cs typeface="+mj-lt"/>
              </a:rPr>
            </a:br>
            <a:br>
              <a:rPr lang="en-GB" sz="2800" b="1">
                <a:latin typeface="Arial Nova"/>
                <a:ea typeface="+mj-lt"/>
                <a:cs typeface="+mj-lt"/>
              </a:rPr>
            </a:br>
            <a:r>
              <a:rPr lang="en-GB" sz="2800" b="1">
                <a:solidFill>
                  <a:srgbClr val="FFFFFF"/>
                </a:solidFill>
                <a:latin typeface="Arial Nova"/>
                <a:ea typeface="+mj-lt"/>
                <a:cs typeface="+mj-lt"/>
              </a:rPr>
              <a:t>Student Number: 2119449</a:t>
            </a:r>
            <a:br>
              <a:rPr lang="en-GB" sz="2800" b="1">
                <a:latin typeface="Arial Nova"/>
                <a:ea typeface="+mj-lt"/>
                <a:cs typeface="+mj-lt"/>
              </a:rPr>
            </a:br>
            <a:br>
              <a:rPr lang="en-GB" sz="2800" b="1">
                <a:latin typeface="Arial Nova"/>
                <a:ea typeface="+mj-lt"/>
                <a:cs typeface="+mj-lt"/>
              </a:rPr>
            </a:br>
            <a:r>
              <a:rPr lang="en-GB" sz="2800" b="1">
                <a:solidFill>
                  <a:srgbClr val="FFFFFF"/>
                </a:solidFill>
                <a:latin typeface="Arial Nova"/>
                <a:ea typeface="+mj-lt"/>
                <a:cs typeface="+mj-lt"/>
              </a:rPr>
              <a:t>Lecturer’s name: Hafiz Rahman</a:t>
            </a:r>
            <a:r>
              <a:rPr lang="en-GB" sz="2200" b="1">
                <a:solidFill>
                  <a:srgbClr val="FFFFFF"/>
                </a:solidFill>
                <a:latin typeface="Arial Nova"/>
                <a:ea typeface="+mj-lt"/>
                <a:cs typeface="+mj-lt"/>
              </a:rPr>
              <a:t> </a:t>
            </a:r>
          </a:p>
          <a:p>
            <a:pPr algn="r">
              <a:lnSpc>
                <a:spcPct val="90000"/>
              </a:lnSpc>
            </a:pPr>
            <a:endParaRPr lang="en-GB" sz="2200">
              <a:solidFill>
                <a:srgbClr val="FFFFFF"/>
              </a:solidFill>
              <a:cs typeface="Posterama"/>
            </a:endParaRPr>
          </a:p>
        </p:txBody>
      </p:sp>
      <p:sp useBgFill="1">
        <p:nvSpPr>
          <p:cNvPr id="22" name="Freeform: Shape 21">
            <a:extLst>
              <a:ext uri="{FF2B5EF4-FFF2-40B4-BE49-F238E27FC236}">
                <a16:creationId xmlns:a16="http://schemas.microsoft.com/office/drawing/2014/main" id="{0EE1950E-A750-4EB6-943D-2FE814B8F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432630" cy="2848482"/>
          </a:xfrm>
          <a:custGeom>
            <a:avLst/>
            <a:gdLst>
              <a:gd name="connsiteX0" fmla="*/ 1193013 w 2432630"/>
              <a:gd name="connsiteY0" fmla="*/ 1609830 h 2848482"/>
              <a:gd name="connsiteX1" fmla="*/ 1452520 w 2432630"/>
              <a:gd name="connsiteY1" fmla="*/ 1771993 h 2848482"/>
              <a:gd name="connsiteX2" fmla="*/ 1333256 w 2432630"/>
              <a:gd name="connsiteY2" fmla="*/ 2217094 h 2848482"/>
              <a:gd name="connsiteX3" fmla="*/ 888154 w 2432630"/>
              <a:gd name="connsiteY3" fmla="*/ 2097829 h 2848482"/>
              <a:gd name="connsiteX4" fmla="*/ 1007419 w 2432630"/>
              <a:gd name="connsiteY4" fmla="*/ 1652728 h 2848482"/>
              <a:gd name="connsiteX5" fmla="*/ 1193013 w 2432630"/>
              <a:gd name="connsiteY5" fmla="*/ 1609830 h 2848482"/>
              <a:gd name="connsiteX6" fmla="*/ 1721013 w 2432630"/>
              <a:gd name="connsiteY6" fmla="*/ 1345937 h 2848482"/>
              <a:gd name="connsiteX7" fmla="*/ 1880524 w 2432630"/>
              <a:gd name="connsiteY7" fmla="*/ 1425334 h 2848482"/>
              <a:gd name="connsiteX8" fmla="*/ 1821528 w 2432630"/>
              <a:gd name="connsiteY8" fmla="*/ 1645511 h 2848482"/>
              <a:gd name="connsiteX9" fmla="*/ 1601350 w 2432630"/>
              <a:gd name="connsiteY9" fmla="*/ 1586514 h 2848482"/>
              <a:gd name="connsiteX10" fmla="*/ 1660347 w 2432630"/>
              <a:gd name="connsiteY10" fmla="*/ 1366337 h 2848482"/>
              <a:gd name="connsiteX11" fmla="*/ 1721013 w 2432630"/>
              <a:gd name="connsiteY11" fmla="*/ 1345937 h 2848482"/>
              <a:gd name="connsiteX12" fmla="*/ 0 w 2432630"/>
              <a:gd name="connsiteY12" fmla="*/ 0 h 2848482"/>
              <a:gd name="connsiteX13" fmla="*/ 2420476 w 2432630"/>
              <a:gd name="connsiteY13" fmla="*/ 0 h 2848482"/>
              <a:gd name="connsiteX14" fmla="*/ 2431096 w 2432630"/>
              <a:gd name="connsiteY14" fmla="*/ 94052 h 2848482"/>
              <a:gd name="connsiteX15" fmla="*/ 2426545 w 2432630"/>
              <a:gd name="connsiteY15" fmla="*/ 261706 h 2848482"/>
              <a:gd name="connsiteX16" fmla="*/ 1347411 w 2432630"/>
              <a:gd name="connsiteY16" fmla="*/ 1289202 h 2848482"/>
              <a:gd name="connsiteX17" fmla="*/ 678423 w 2432630"/>
              <a:gd name="connsiteY17" fmla="*/ 1606118 h 2848482"/>
              <a:gd name="connsiteX18" fmla="*/ 284014 w 2432630"/>
              <a:gd name="connsiteY18" fmla="*/ 2398976 h 2848482"/>
              <a:gd name="connsiteX19" fmla="*/ 97407 w 2432630"/>
              <a:gd name="connsiteY19" fmla="*/ 2742323 h 2848482"/>
              <a:gd name="connsiteX20" fmla="*/ 0 w 2432630"/>
              <a:gd name="connsiteY20" fmla="*/ 2848482 h 2848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32630" h="2848482">
                <a:moveTo>
                  <a:pt x="1193013" y="1609830"/>
                </a:moveTo>
                <a:cubicBezTo>
                  <a:pt x="1297352" y="1617205"/>
                  <a:pt x="1396284" y="1674588"/>
                  <a:pt x="1452520" y="1771993"/>
                </a:cubicBezTo>
                <a:cubicBezTo>
                  <a:pt x="1542498" y="1927838"/>
                  <a:pt x="1489101" y="2127117"/>
                  <a:pt x="1333256" y="2217094"/>
                </a:cubicBezTo>
                <a:cubicBezTo>
                  <a:pt x="1177410" y="2307071"/>
                  <a:pt x="978131" y="2253675"/>
                  <a:pt x="888154" y="2097829"/>
                </a:cubicBezTo>
                <a:cubicBezTo>
                  <a:pt x="798176" y="1941984"/>
                  <a:pt x="851572" y="1742705"/>
                  <a:pt x="1007419" y="1652728"/>
                </a:cubicBezTo>
                <a:cubicBezTo>
                  <a:pt x="1065861" y="1618986"/>
                  <a:pt x="1130410" y="1605406"/>
                  <a:pt x="1193013" y="1609830"/>
                </a:cubicBezTo>
                <a:close/>
                <a:moveTo>
                  <a:pt x="1721013" y="1345937"/>
                </a:moveTo>
                <a:cubicBezTo>
                  <a:pt x="1783347" y="1338202"/>
                  <a:pt x="1847142" y="1367515"/>
                  <a:pt x="1880524" y="1425334"/>
                </a:cubicBezTo>
                <a:cubicBezTo>
                  <a:pt x="1925033" y="1502425"/>
                  <a:pt x="1898619" y="1601002"/>
                  <a:pt x="1821528" y="1645511"/>
                </a:cubicBezTo>
                <a:cubicBezTo>
                  <a:pt x="1744436" y="1690020"/>
                  <a:pt x="1645859" y="1663606"/>
                  <a:pt x="1601350" y="1586514"/>
                </a:cubicBezTo>
                <a:cubicBezTo>
                  <a:pt x="1556841" y="1509423"/>
                  <a:pt x="1583254" y="1410846"/>
                  <a:pt x="1660347" y="1366337"/>
                </a:cubicBezTo>
                <a:cubicBezTo>
                  <a:pt x="1679620" y="1355210"/>
                  <a:pt x="1700235" y="1348515"/>
                  <a:pt x="1721013" y="1345937"/>
                </a:cubicBezTo>
                <a:close/>
                <a:moveTo>
                  <a:pt x="0" y="0"/>
                </a:moveTo>
                <a:lnTo>
                  <a:pt x="2420476" y="0"/>
                </a:lnTo>
                <a:lnTo>
                  <a:pt x="2431096" y="94052"/>
                </a:lnTo>
                <a:cubicBezTo>
                  <a:pt x="2434004" y="150699"/>
                  <a:pt x="2432933" y="206775"/>
                  <a:pt x="2426545" y="261706"/>
                </a:cubicBezTo>
                <a:cubicBezTo>
                  <a:pt x="2360669" y="828256"/>
                  <a:pt x="1972176" y="1172577"/>
                  <a:pt x="1347411" y="1289202"/>
                </a:cubicBezTo>
                <a:cubicBezTo>
                  <a:pt x="1096744" y="1336043"/>
                  <a:pt x="825156" y="1376752"/>
                  <a:pt x="678423" y="1606118"/>
                </a:cubicBezTo>
                <a:cubicBezTo>
                  <a:pt x="520257" y="1853673"/>
                  <a:pt x="394149" y="2125038"/>
                  <a:pt x="284014" y="2398976"/>
                </a:cubicBezTo>
                <a:cubicBezTo>
                  <a:pt x="233465" y="2524954"/>
                  <a:pt x="173906" y="2641107"/>
                  <a:pt x="97407" y="2742323"/>
                </a:cubicBezTo>
                <a:lnTo>
                  <a:pt x="0" y="2848482"/>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B2646377-6969-D269-C339-486E6810B58B}"/>
              </a:ext>
            </a:extLst>
          </p:cNvPr>
          <p:cNvSpPr>
            <a:spLocks noGrp="1"/>
          </p:cNvSpPr>
          <p:nvPr>
            <p:ph type="title"/>
          </p:nvPr>
        </p:nvSpPr>
        <p:spPr>
          <a:xfrm>
            <a:off x="6433074" y="1803967"/>
            <a:ext cx="5149326" cy="552404"/>
          </a:xfrm>
        </p:spPr>
        <p:txBody>
          <a:bodyPr>
            <a:normAutofit fontScale="90000"/>
          </a:bodyPr>
          <a:lstStyle/>
          <a:p>
            <a:pPr>
              <a:lnSpc>
                <a:spcPct val="90000"/>
              </a:lnSpc>
            </a:pPr>
            <a:r>
              <a:rPr lang="en-GB" sz="2400" b="1">
                <a:latin typeface="Arial Nova"/>
                <a:cs typeface="Posterama"/>
              </a:rPr>
              <a:t>                                          </a:t>
            </a:r>
            <a:br>
              <a:rPr lang="en-GB" sz="2400" b="1">
                <a:latin typeface="Arial Nova"/>
                <a:cs typeface="Posterama"/>
              </a:rPr>
            </a:br>
            <a:br>
              <a:rPr lang="en-GB" sz="2400" b="1">
                <a:latin typeface="Arial Nova"/>
                <a:cs typeface="Posterama"/>
              </a:rPr>
            </a:br>
            <a:r>
              <a:rPr lang="en-GB" sz="2400" b="1">
                <a:latin typeface="Arial Nova"/>
                <a:cs typeface="Posterama"/>
              </a:rPr>
              <a:t>    Purpose of presentation </a:t>
            </a:r>
            <a:endParaRPr lang="en-GB" sz="2400" b="1">
              <a:latin typeface="Arial Nova"/>
            </a:endParaRPr>
          </a:p>
        </p:txBody>
      </p:sp>
      <p:sp>
        <p:nvSpPr>
          <p:cNvPr id="3" name="Content Placeholder 2">
            <a:extLst>
              <a:ext uri="{FF2B5EF4-FFF2-40B4-BE49-F238E27FC236}">
                <a16:creationId xmlns:a16="http://schemas.microsoft.com/office/drawing/2014/main" id="{A6634DEE-44EA-2850-F6DA-A23D292F2E2A}"/>
              </a:ext>
            </a:extLst>
          </p:cNvPr>
          <p:cNvSpPr>
            <a:spLocks noGrp="1"/>
          </p:cNvSpPr>
          <p:nvPr>
            <p:ph idx="1"/>
          </p:nvPr>
        </p:nvSpPr>
        <p:spPr>
          <a:xfrm>
            <a:off x="6433074" y="2735229"/>
            <a:ext cx="5149326" cy="3108354"/>
          </a:xfrm>
        </p:spPr>
        <p:txBody>
          <a:bodyPr vert="horz" lIns="91440" tIns="45720" rIns="91440" bIns="45720" rtlCol="0" anchor="t">
            <a:normAutofit/>
          </a:bodyPr>
          <a:lstStyle/>
          <a:p>
            <a:r>
              <a:rPr lang="en-GB">
                <a:latin typeface="Arial Nova"/>
              </a:rPr>
              <a:t>We will be presenting the organisation Primark analysing the communication methods, strategies, and communication barriers between Primark and the external stakeholders (customers, employees, suppliers). </a:t>
            </a:r>
          </a:p>
          <a:p>
            <a:endParaRPr lang="en-GB"/>
          </a:p>
          <a:p>
            <a:endParaRPr lang="en-GB"/>
          </a:p>
        </p:txBody>
      </p:sp>
      <p:pic>
        <p:nvPicPr>
          <p:cNvPr id="4" name="Picture 4" descr="A picture containing text, display, night&#10;&#10;Description automatically generated">
            <a:extLst>
              <a:ext uri="{FF2B5EF4-FFF2-40B4-BE49-F238E27FC236}">
                <a16:creationId xmlns:a16="http://schemas.microsoft.com/office/drawing/2014/main" id="{C8043761-87AD-4101-AFBB-65BA6505CA3B}"/>
              </a:ext>
            </a:extLst>
          </p:cNvPr>
          <p:cNvPicPr>
            <a:picLocks noChangeAspect="1"/>
          </p:cNvPicPr>
          <p:nvPr/>
        </p:nvPicPr>
        <p:blipFill rotWithShape="1">
          <a:blip r:embed="rId2"/>
          <a:srcRect l="15030" r="9444" b="1"/>
          <a:stretch/>
        </p:blipFill>
        <p:spPr>
          <a:xfrm>
            <a:off x="2" y="10"/>
            <a:ext cx="6164130" cy="5529421"/>
          </a:xfrm>
          <a:custGeom>
            <a:avLst/>
            <a:gdLst/>
            <a:ahLst/>
            <a:cxnLst/>
            <a:rect l="l" t="t" r="r" b="b"/>
            <a:pathLst>
              <a:path w="6972657" h="6356349">
                <a:moveTo>
                  <a:pt x="4162425" y="4810724"/>
                </a:moveTo>
                <a:cubicBezTo>
                  <a:pt x="4508954" y="4810724"/>
                  <a:pt x="4789872" y="5103559"/>
                  <a:pt x="4789872" y="5464789"/>
                </a:cubicBezTo>
                <a:cubicBezTo>
                  <a:pt x="4789872" y="5826019"/>
                  <a:pt x="4508954" y="6118855"/>
                  <a:pt x="4162425" y="6118855"/>
                </a:cubicBezTo>
                <a:cubicBezTo>
                  <a:pt x="3815896" y="6118855"/>
                  <a:pt x="3534978" y="5826019"/>
                  <a:pt x="3534978" y="5464789"/>
                </a:cubicBezTo>
                <a:cubicBezTo>
                  <a:pt x="3534978" y="5103559"/>
                  <a:pt x="3815896" y="4810724"/>
                  <a:pt x="4162425" y="4810724"/>
                </a:cubicBezTo>
                <a:close/>
                <a:moveTo>
                  <a:pt x="92101" y="4731176"/>
                </a:moveTo>
                <a:cubicBezTo>
                  <a:pt x="540880" y="4731176"/>
                  <a:pt x="904688" y="5094984"/>
                  <a:pt x="904688" y="5543763"/>
                </a:cubicBezTo>
                <a:cubicBezTo>
                  <a:pt x="904688" y="5964494"/>
                  <a:pt x="584935" y="6310542"/>
                  <a:pt x="175183" y="6352155"/>
                </a:cubicBezTo>
                <a:lnTo>
                  <a:pt x="92121" y="6356349"/>
                </a:lnTo>
                <a:lnTo>
                  <a:pt x="92081" y="6356349"/>
                </a:lnTo>
                <a:lnTo>
                  <a:pt x="9019" y="6352155"/>
                </a:lnTo>
                <a:lnTo>
                  <a:pt x="4079" y="6351401"/>
                </a:lnTo>
                <a:lnTo>
                  <a:pt x="0" y="6352492"/>
                </a:lnTo>
                <a:lnTo>
                  <a:pt x="0" y="4736748"/>
                </a:lnTo>
                <a:lnTo>
                  <a:pt x="9019" y="4735372"/>
                </a:lnTo>
                <a:cubicBezTo>
                  <a:pt x="36336" y="4732597"/>
                  <a:pt x="64052" y="4731176"/>
                  <a:pt x="92101" y="4731176"/>
                </a:cubicBezTo>
                <a:close/>
                <a:moveTo>
                  <a:pt x="6385770" y="2098604"/>
                </a:moveTo>
                <a:cubicBezTo>
                  <a:pt x="6543907" y="2107100"/>
                  <a:pt x="6698935" y="2178483"/>
                  <a:pt x="6813407" y="2310776"/>
                </a:cubicBezTo>
                <a:cubicBezTo>
                  <a:pt x="7042252" y="2575278"/>
                  <a:pt x="7022052" y="2983098"/>
                  <a:pt x="6768322" y="3221698"/>
                </a:cubicBezTo>
                <a:cubicBezTo>
                  <a:pt x="6718815" y="3268040"/>
                  <a:pt x="6662527" y="3305861"/>
                  <a:pt x="6601629" y="3333787"/>
                </a:cubicBezTo>
                <a:cubicBezTo>
                  <a:pt x="6357584" y="3444872"/>
                  <a:pt x="6072796" y="3380857"/>
                  <a:pt x="5894479" y="3174765"/>
                </a:cubicBezTo>
                <a:cubicBezTo>
                  <a:pt x="5665537" y="2910180"/>
                  <a:pt x="5685739" y="2502359"/>
                  <a:pt x="5939476" y="2263752"/>
                </a:cubicBezTo>
                <a:cubicBezTo>
                  <a:pt x="6066385" y="2144498"/>
                  <a:pt x="6227633" y="2090107"/>
                  <a:pt x="6385770" y="2098604"/>
                </a:cubicBezTo>
                <a:close/>
                <a:moveTo>
                  <a:pt x="0" y="0"/>
                </a:moveTo>
                <a:lnTo>
                  <a:pt x="5609109" y="0"/>
                </a:lnTo>
                <a:lnTo>
                  <a:pt x="5710855" y="100163"/>
                </a:lnTo>
                <a:cubicBezTo>
                  <a:pt x="5940043" y="363896"/>
                  <a:pt x="6060564" y="781193"/>
                  <a:pt x="5983550" y="1133306"/>
                </a:cubicBezTo>
                <a:cubicBezTo>
                  <a:pt x="5820740" y="1874471"/>
                  <a:pt x="4868226" y="1916819"/>
                  <a:pt x="4807924" y="2551785"/>
                </a:cubicBezTo>
                <a:cubicBezTo>
                  <a:pt x="4772098" y="2931077"/>
                  <a:pt x="5073952" y="3310271"/>
                  <a:pt x="5323480" y="3486493"/>
                </a:cubicBezTo>
                <a:cubicBezTo>
                  <a:pt x="5798207" y="3822498"/>
                  <a:pt x="6190925" y="3545085"/>
                  <a:pt x="6484693" y="3873055"/>
                </a:cubicBezTo>
                <a:cubicBezTo>
                  <a:pt x="6702769" y="4116667"/>
                  <a:pt x="6749067" y="4564067"/>
                  <a:pt x="6564699" y="4869471"/>
                </a:cubicBezTo>
                <a:cubicBezTo>
                  <a:pt x="6538929" y="4912110"/>
                  <a:pt x="6508772" y="4951720"/>
                  <a:pt x="6474766" y="4987555"/>
                </a:cubicBezTo>
                <a:lnTo>
                  <a:pt x="6475634" y="4987552"/>
                </a:lnTo>
                <a:cubicBezTo>
                  <a:pt x="6246183" y="5229347"/>
                  <a:pt x="5896158" y="5245005"/>
                  <a:pt x="5787911" y="5249784"/>
                </a:cubicBezTo>
                <a:cubicBezTo>
                  <a:pt x="5276208" y="5272608"/>
                  <a:pt x="5181583" y="4739335"/>
                  <a:pt x="4594647" y="4582595"/>
                </a:cubicBezTo>
                <a:cubicBezTo>
                  <a:pt x="4553401" y="4571414"/>
                  <a:pt x="4047262" y="4444111"/>
                  <a:pt x="3576692" y="4689896"/>
                </a:cubicBezTo>
                <a:cubicBezTo>
                  <a:pt x="2903508" y="5041365"/>
                  <a:pt x="3035835" y="5772616"/>
                  <a:pt x="2439534" y="6019748"/>
                </a:cubicBezTo>
                <a:cubicBezTo>
                  <a:pt x="2062607" y="6175963"/>
                  <a:pt x="1545662" y="6076257"/>
                  <a:pt x="1262869" y="5786450"/>
                </a:cubicBezTo>
                <a:cubicBezTo>
                  <a:pt x="864056" y="5377550"/>
                  <a:pt x="1125562" y="4799418"/>
                  <a:pt x="734842" y="4526254"/>
                </a:cubicBezTo>
                <a:cubicBezTo>
                  <a:pt x="506361" y="4366061"/>
                  <a:pt x="192715" y="4446641"/>
                  <a:pt x="19856" y="4511293"/>
                </a:cubicBezTo>
                <a:lnTo>
                  <a:pt x="0" y="4519330"/>
                </a:lnTo>
                <a:close/>
              </a:path>
            </a:pathLst>
          </a:custGeom>
        </p:spPr>
      </p:pic>
    </p:spTree>
    <p:extLst>
      <p:ext uri="{BB962C8B-B14F-4D97-AF65-F5344CB8AC3E}">
        <p14:creationId xmlns:p14="http://schemas.microsoft.com/office/powerpoint/2010/main" val="3124856689"/>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3D5CE-0AE6-02EB-1111-BC5A38C4D17D}"/>
              </a:ext>
            </a:extLst>
          </p:cNvPr>
          <p:cNvSpPr>
            <a:spLocks noGrp="1"/>
          </p:cNvSpPr>
          <p:nvPr>
            <p:ph type="title"/>
          </p:nvPr>
        </p:nvSpPr>
        <p:spPr>
          <a:xfrm>
            <a:off x="176859" y="143858"/>
            <a:ext cx="10972800" cy="638823"/>
          </a:xfrm>
        </p:spPr>
        <p:txBody>
          <a:bodyPr>
            <a:normAutofit fontScale="90000"/>
          </a:bodyPr>
          <a:lstStyle/>
          <a:p>
            <a:r>
              <a:rPr lang="en-GB" sz="3600">
                <a:latin typeface="Arial Nova"/>
                <a:cs typeface="Posterama"/>
              </a:rPr>
              <a:t>Primark </a:t>
            </a:r>
            <a:endParaRPr lang="en-GB" sz="3600">
              <a:latin typeface="Arial Nova"/>
            </a:endParaRPr>
          </a:p>
        </p:txBody>
      </p:sp>
      <p:sp>
        <p:nvSpPr>
          <p:cNvPr id="3" name="Content Placeholder 2">
            <a:extLst>
              <a:ext uri="{FF2B5EF4-FFF2-40B4-BE49-F238E27FC236}">
                <a16:creationId xmlns:a16="http://schemas.microsoft.com/office/drawing/2014/main" id="{89583E27-47CA-90B1-5856-9B01E6BE5977}"/>
              </a:ext>
            </a:extLst>
          </p:cNvPr>
          <p:cNvSpPr>
            <a:spLocks noGrp="1"/>
          </p:cNvSpPr>
          <p:nvPr>
            <p:ph idx="1"/>
          </p:nvPr>
        </p:nvSpPr>
        <p:spPr>
          <a:xfrm>
            <a:off x="176859" y="789167"/>
            <a:ext cx="11828874" cy="5965052"/>
          </a:xfrm>
        </p:spPr>
        <p:txBody>
          <a:bodyPr vert="horz" lIns="91440" tIns="45720" rIns="91440" bIns="45720" rtlCol="0" anchor="t">
            <a:normAutofit/>
          </a:bodyPr>
          <a:lstStyle/>
          <a:p>
            <a:r>
              <a:rPr lang="en-GB" sz="1200">
                <a:latin typeface="Arial Nova"/>
                <a:ea typeface="+mn-lt"/>
                <a:cs typeface="+mn-lt"/>
              </a:rPr>
              <a:t>Irish multinational quick fashion retailer founded in 1969 by the Weston family. Primark is headquartered in Dublin. It is a division of Associated British Foods, operates stores in both the US and Europe. Because American retailer J. C. Penney owns the </a:t>
            </a:r>
            <a:r>
              <a:rPr lang="en-GB" sz="1200" err="1">
                <a:latin typeface="Arial Nova"/>
                <a:ea typeface="+mn-lt"/>
                <a:cs typeface="+mn-lt"/>
              </a:rPr>
              <a:t>Penneys</a:t>
            </a:r>
            <a:r>
              <a:rPr lang="en-GB" sz="1200">
                <a:latin typeface="Arial Nova"/>
                <a:ea typeface="+mn-lt"/>
                <a:cs typeface="+mn-lt"/>
              </a:rPr>
              <a:t> trademark overseas, it is not utilised outside of Ireland. Headquarters Boston, Massachusetts, United States. Founder Arthur Ryan, revenue 5.593 billion since 2021. Primark is employing more than 65,000 thousand colleagues in 14 countries. The retailer has 398 stores allocated worldwide. Every aspect of what Primark does is centred on everyday affordability, from high-quality necessities to unique fashion, trend setters to multigenerational families. (Primark 2022) </a:t>
            </a:r>
            <a:endParaRPr lang="en-US" sz="1200">
              <a:latin typeface="Arial Nova"/>
              <a:ea typeface="+mn-lt"/>
              <a:cs typeface="+mn-lt"/>
            </a:endParaRPr>
          </a:p>
          <a:p>
            <a:endParaRPr lang="en-GB" sz="1200">
              <a:latin typeface="Arial Nova"/>
              <a:ea typeface="+mn-lt"/>
              <a:cs typeface="+mn-lt"/>
            </a:endParaRPr>
          </a:p>
          <a:p>
            <a:r>
              <a:rPr lang="en-US" sz="1200">
                <a:latin typeface="Arial Nova"/>
                <a:ea typeface="+mn-lt"/>
                <a:cs typeface="+mn-lt"/>
              </a:rPr>
              <a:t>External stakeholders' customers, workers and suppliers. Other outside parties with a stake in Primark also have an influence over it. Governments, advocacy </a:t>
            </a:r>
            <a:r>
              <a:rPr lang="en-US" sz="1200" err="1">
                <a:latin typeface="Arial Nova"/>
                <a:ea typeface="+mn-lt"/>
                <a:cs typeface="+mn-lt"/>
              </a:rPr>
              <a:t>organisations</a:t>
            </a:r>
            <a:r>
              <a:rPr lang="en-US" sz="1200">
                <a:latin typeface="Arial Nova"/>
                <a:ea typeface="+mn-lt"/>
                <a:cs typeface="+mn-lt"/>
              </a:rPr>
              <a:t>, local communities, all have varied degrees of influence, stake in how the store does business (David 2022). </a:t>
            </a:r>
          </a:p>
          <a:p>
            <a:endParaRPr lang="en-US" sz="1200">
              <a:latin typeface="Arial Nova"/>
            </a:endParaRPr>
          </a:p>
          <a:p>
            <a:r>
              <a:rPr lang="en-US" sz="1200">
                <a:latin typeface="Arial Nova"/>
                <a:ea typeface="+mn-lt"/>
                <a:cs typeface="+mn-lt"/>
              </a:rPr>
              <a:t>To be sustainable, Primark is the corporation that upholds its values, convictions. Primark's beliefs dictate the first step in its responsibility to its employees. The </a:t>
            </a:r>
            <a:r>
              <a:rPr lang="en-US" sz="1200" err="1">
                <a:latin typeface="Arial Nova"/>
                <a:ea typeface="+mn-lt"/>
                <a:cs typeface="+mn-lt"/>
              </a:rPr>
              <a:t>organisation</a:t>
            </a:r>
            <a:r>
              <a:rPr lang="en-US" sz="1200">
                <a:latin typeface="Arial Nova"/>
                <a:ea typeface="+mn-lt"/>
                <a:cs typeface="+mn-lt"/>
              </a:rPr>
              <a:t> should treat all its workers fairly, equally, according to its core values. The company's commitment to moral </a:t>
            </a:r>
            <a:r>
              <a:rPr lang="en-US" sz="1200" err="1">
                <a:latin typeface="Arial Nova"/>
                <a:ea typeface="+mn-lt"/>
                <a:cs typeface="+mn-lt"/>
              </a:rPr>
              <a:t>behaviour</a:t>
            </a:r>
            <a:r>
              <a:rPr lang="en-US" sz="1200">
                <a:latin typeface="Arial Nova"/>
                <a:ea typeface="+mn-lt"/>
                <a:cs typeface="+mn-lt"/>
              </a:rPr>
              <a:t>, business processes is another strategy. The business participates in a variety of CSR initiatives to uphold its social obligations. The company's HER project aims to raise awareness of the value of maintaining personal hygiene, health among its female employees. The society gains from this education when it is passed on to the workers' families. </a:t>
            </a:r>
          </a:p>
          <a:p>
            <a:endParaRPr lang="en-US" sz="1200">
              <a:latin typeface="Arial Nova"/>
            </a:endParaRPr>
          </a:p>
          <a:p>
            <a:r>
              <a:rPr lang="en-US" sz="1200" b="1">
                <a:latin typeface="Arial Nova"/>
              </a:rPr>
              <a:t>Communication with customers</a:t>
            </a:r>
          </a:p>
          <a:p>
            <a:r>
              <a:rPr lang="en-US" sz="1200">
                <a:latin typeface="Arial Nova"/>
                <a:ea typeface="+mn-lt"/>
                <a:cs typeface="+mn-lt"/>
              </a:rPr>
              <a:t>Primark tries to fulfill the demands of its clients by offering reasonably priced, stylish clothing.</a:t>
            </a:r>
            <a:endParaRPr lang="en-US">
              <a:latin typeface="Arial Nova"/>
            </a:endParaRPr>
          </a:p>
          <a:p>
            <a:r>
              <a:rPr lang="en-US" sz="1200">
                <a:latin typeface="Arial Nova"/>
                <a:ea typeface="+mn-lt"/>
                <a:cs typeface="+mn-lt"/>
              </a:rPr>
              <a:t>Most other clothing retailers don't invest much in advertising. Primark heavily relies on social media to interact with customers, maintain their reputation, stay visible the company prefers to generate publicity online over paying for advertising. Primark capitalises on the online excitement by developing digital marketing strategies; this is how the company primarily interacts with its customers.</a:t>
            </a:r>
          </a:p>
          <a:p>
            <a:r>
              <a:rPr lang="en-US" sz="1200" b="1">
                <a:latin typeface="Arial Nova"/>
              </a:rPr>
              <a:t>Social media</a:t>
            </a:r>
          </a:p>
          <a:p>
            <a:r>
              <a:rPr lang="en-US" sz="1200">
                <a:latin typeface="Arial Nova"/>
              </a:rPr>
              <a:t>Primark uses Facebook, twitter, Instagram, Pinterest, google plus, primania </a:t>
            </a:r>
            <a:r>
              <a:rPr lang="en-US" sz="1200">
                <a:latin typeface="Arial Nova"/>
                <a:ea typeface="+mn-lt"/>
                <a:cs typeface="+mn-lt"/>
              </a:rPr>
              <a:t>where users can upload pictures of their clothes. This tool aids the business in developing its brand personality, increasing brand recognition. This platform demonstrates that the business is affordable and trend-aware (Cardoso 2022).</a:t>
            </a:r>
            <a:endParaRPr lang="en-US" sz="1200" b="1">
              <a:latin typeface="Arial Nova"/>
            </a:endParaRPr>
          </a:p>
        </p:txBody>
      </p:sp>
    </p:spTree>
    <p:extLst>
      <p:ext uri="{BB962C8B-B14F-4D97-AF65-F5344CB8AC3E}">
        <p14:creationId xmlns:p14="http://schemas.microsoft.com/office/powerpoint/2010/main" val="127833819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338649-AB95-3C40-8554-2612105CCE2C}"/>
              </a:ext>
            </a:extLst>
          </p:cNvPr>
          <p:cNvSpPr>
            <a:spLocks noGrp="1"/>
          </p:cNvSpPr>
          <p:nvPr>
            <p:ph idx="1"/>
          </p:nvPr>
        </p:nvSpPr>
        <p:spPr>
          <a:xfrm>
            <a:off x="186267" y="140056"/>
            <a:ext cx="11810058" cy="6661201"/>
          </a:xfrm>
        </p:spPr>
        <p:txBody>
          <a:bodyPr vert="horz" lIns="91440" tIns="45720" rIns="91440" bIns="45720" rtlCol="0" anchor="t">
            <a:normAutofit/>
          </a:bodyPr>
          <a:lstStyle/>
          <a:p>
            <a:r>
              <a:rPr lang="en-GB" sz="1200" b="1">
                <a:latin typeface="Arial Nova"/>
              </a:rPr>
              <a:t>Primark website </a:t>
            </a:r>
          </a:p>
          <a:p>
            <a:r>
              <a:rPr lang="en-GB" sz="1200">
                <a:latin typeface="Arial Nova"/>
                <a:ea typeface="+mn-lt"/>
                <a:cs typeface="+mn-lt"/>
              </a:rPr>
              <a:t>The site is another approach to maintain communication with customers. Primark posts information on the newest arrivals of products, company principles, current projects like programmes in developing nations, environmental choices so that customers are aware of the company's activities </a:t>
            </a:r>
            <a:r>
              <a:rPr lang="en-US" sz="1200">
                <a:latin typeface="Arial Nova"/>
                <a:ea typeface="+mn-lt"/>
                <a:cs typeface="+mn-lt"/>
              </a:rPr>
              <a:t>(Cardoso 2022)</a:t>
            </a:r>
            <a:r>
              <a:rPr lang="en-GB" sz="1200">
                <a:latin typeface="Arial Nova"/>
                <a:ea typeface="+mn-lt"/>
                <a:cs typeface="+mn-lt"/>
              </a:rPr>
              <a:t>.</a:t>
            </a:r>
          </a:p>
          <a:p>
            <a:endParaRPr lang="en-GB" sz="1200">
              <a:latin typeface="Arial Nova"/>
            </a:endParaRPr>
          </a:p>
          <a:p>
            <a:r>
              <a:rPr lang="en-GB" sz="1200" b="1">
                <a:latin typeface="Arial Nova"/>
              </a:rPr>
              <a:t>Video campaigns</a:t>
            </a:r>
          </a:p>
          <a:p>
            <a:r>
              <a:rPr lang="en-GB" sz="1200">
                <a:latin typeface="Arial Nova"/>
                <a:ea typeface="+mn-lt"/>
                <a:cs typeface="+mn-lt"/>
              </a:rPr>
              <a:t>Primark has launched a few video campaigns in recent years despite having a limited marketing, advertising budget. They also publish video campaigns from various departments, the new season's product line on their Facebook page.</a:t>
            </a:r>
          </a:p>
          <a:p>
            <a:endParaRPr lang="en-GB" sz="1200">
              <a:latin typeface="Arial Nova"/>
            </a:endParaRPr>
          </a:p>
          <a:p>
            <a:r>
              <a:rPr lang="en-GB" sz="1200" b="1">
                <a:latin typeface="Arial Nova"/>
              </a:rPr>
              <a:t>Feedback </a:t>
            </a:r>
          </a:p>
          <a:p>
            <a:r>
              <a:rPr lang="en-GB" sz="1200">
                <a:latin typeface="Arial Nova"/>
                <a:ea typeface="+mn-lt"/>
                <a:cs typeface="+mn-lt"/>
              </a:rPr>
              <a:t>Customers can give feedback to Primark for them to continue receiving their satisfaction. Positive feedback can be utilised to market the company's products and services, the company will be able to improve both their customer service, products due to this. Primark offers consumers the option to win prizes in exchange for taking an online survey using the survey code found on each receipt </a:t>
            </a:r>
            <a:r>
              <a:rPr lang="en-US" sz="1200">
                <a:latin typeface="Arial Nova"/>
                <a:ea typeface="+mn-lt"/>
                <a:cs typeface="+mn-lt"/>
              </a:rPr>
              <a:t>(Cardoso 2022)</a:t>
            </a:r>
            <a:r>
              <a:rPr lang="en-GB" sz="1200">
                <a:latin typeface="Arial Nova"/>
                <a:ea typeface="+mn-lt"/>
                <a:cs typeface="+mn-lt"/>
              </a:rPr>
              <a:t>.</a:t>
            </a:r>
          </a:p>
          <a:p>
            <a:endParaRPr lang="en-GB" sz="1200">
              <a:latin typeface="Arial Nova"/>
            </a:endParaRPr>
          </a:p>
          <a:p>
            <a:r>
              <a:rPr lang="en-GB" sz="1200" b="1">
                <a:latin typeface="Arial Nova"/>
              </a:rPr>
              <a:t>Communication with employees </a:t>
            </a:r>
          </a:p>
          <a:p>
            <a:endParaRPr lang="en-GB" sz="1200" b="1">
              <a:latin typeface="Arial Nova"/>
            </a:endParaRPr>
          </a:p>
          <a:p>
            <a:r>
              <a:rPr lang="en-GB" sz="1200">
                <a:latin typeface="Arial Nova"/>
              </a:rPr>
              <a:t>Training, development </a:t>
            </a:r>
            <a:r>
              <a:rPr lang="en-GB" sz="1200">
                <a:latin typeface="Arial Nova"/>
                <a:ea typeface="+mn-lt"/>
                <a:cs typeface="+mn-lt"/>
              </a:rPr>
              <a:t>primark provides its staff with the necessary training, growth possibilities. An introduction session is attended by all new employees as a means of introducing them to the team and their respective roles. The company offers its employees additional opportunities for training to help them advance within the company, join the management team. The company also gives its employees access to tools and resources to help them take on better roles within the company. These training opportunities can be tailored to the needs of individual employees in areas like team leadership, admiration, retail, customer service.</a:t>
            </a:r>
            <a:endParaRPr lang="en-GB">
              <a:latin typeface="Arial Nova"/>
            </a:endParaRPr>
          </a:p>
          <a:p>
            <a:endParaRPr lang="en-GB" sz="1200">
              <a:latin typeface="Arial Nova"/>
            </a:endParaRPr>
          </a:p>
          <a:p>
            <a:r>
              <a:rPr lang="en-GB" sz="1200">
                <a:latin typeface="Arial Nova"/>
              </a:rPr>
              <a:t>Rewards, benefits </a:t>
            </a:r>
            <a:r>
              <a:rPr lang="en-GB" sz="1200">
                <a:latin typeface="Arial Nova"/>
                <a:ea typeface="+mn-lt"/>
                <a:cs typeface="+mn-lt"/>
              </a:rPr>
              <a:t>programmes for development, training</a:t>
            </a:r>
            <a:r>
              <a:rPr lang="en-GB" sz="1200">
                <a:latin typeface="Arial Nova"/>
              </a:rPr>
              <a:t>, </a:t>
            </a:r>
            <a:r>
              <a:rPr lang="en-GB" sz="1200">
                <a:latin typeface="Arial Nova"/>
                <a:ea typeface="+mn-lt"/>
                <a:cs typeface="+mn-lt"/>
              </a:rPr>
              <a:t>health insurance, bonus programme, variable shifts, entitlement to competition</a:t>
            </a:r>
            <a:r>
              <a:rPr lang="en-GB" sz="1200">
                <a:latin typeface="Arial Nova"/>
              </a:rPr>
              <a:t>,</a:t>
            </a:r>
            <a:r>
              <a:rPr lang="en-GB" sz="1200">
                <a:latin typeface="Arial Nova"/>
                <a:ea typeface="+mn-lt"/>
                <a:cs typeface="+mn-lt"/>
              </a:rPr>
              <a:t> possibilities for promotion  </a:t>
            </a:r>
            <a:r>
              <a:rPr lang="en-US" sz="1200">
                <a:latin typeface="Arial Nova"/>
                <a:ea typeface="+mn-lt"/>
                <a:cs typeface="+mn-lt"/>
              </a:rPr>
              <a:t>(Cardoso 2022)</a:t>
            </a:r>
            <a:r>
              <a:rPr lang="en-GB" sz="1200">
                <a:latin typeface="Arial Nova"/>
                <a:ea typeface="+mn-lt"/>
                <a:cs typeface="+mn-lt"/>
              </a:rPr>
              <a:t>.</a:t>
            </a:r>
            <a:endParaRPr lang="en-US" sz="1200">
              <a:latin typeface="Arial Nova"/>
              <a:ea typeface="+mn-lt"/>
              <a:cs typeface="+mn-lt"/>
            </a:endParaRPr>
          </a:p>
          <a:p>
            <a:endParaRPr lang="en-GB" sz="1200">
              <a:ea typeface="+mn-lt"/>
              <a:cs typeface="+mn-lt"/>
            </a:endParaRPr>
          </a:p>
          <a:p>
            <a:endParaRPr lang="en-GB" sz="1200">
              <a:latin typeface="Arial Nova"/>
            </a:endParaRPr>
          </a:p>
          <a:p>
            <a:endParaRPr lang="en-GB" sz="1200" b="1">
              <a:latin typeface="Arial Nova"/>
            </a:endParaRPr>
          </a:p>
          <a:p>
            <a:endParaRPr lang="en-GB" sz="1200">
              <a:latin typeface="Arial Nova"/>
            </a:endParaRPr>
          </a:p>
          <a:p>
            <a:endParaRPr lang="en-GB" sz="1200">
              <a:latin typeface="Arial Nova"/>
            </a:endParaRPr>
          </a:p>
        </p:txBody>
      </p:sp>
    </p:spTree>
    <p:extLst>
      <p:ext uri="{BB962C8B-B14F-4D97-AF65-F5344CB8AC3E}">
        <p14:creationId xmlns:p14="http://schemas.microsoft.com/office/powerpoint/2010/main" val="469761792"/>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E6BD51-95BC-E63F-678A-F72AB8D538AB}"/>
              </a:ext>
            </a:extLst>
          </p:cNvPr>
          <p:cNvSpPr>
            <a:spLocks noGrp="1"/>
          </p:cNvSpPr>
          <p:nvPr>
            <p:ph idx="1"/>
          </p:nvPr>
        </p:nvSpPr>
        <p:spPr>
          <a:xfrm>
            <a:off x="45156" y="83612"/>
            <a:ext cx="12045244" cy="6708237"/>
          </a:xfrm>
        </p:spPr>
        <p:txBody>
          <a:bodyPr vert="horz" lIns="91440" tIns="45720" rIns="91440" bIns="45720" rtlCol="0" anchor="t">
            <a:normAutofit/>
          </a:bodyPr>
          <a:lstStyle/>
          <a:p>
            <a:r>
              <a:rPr lang="en-GB" sz="1200" b="1">
                <a:latin typeface="Arial Nova"/>
              </a:rPr>
              <a:t>Communication with suppliers </a:t>
            </a:r>
          </a:p>
          <a:p>
            <a:r>
              <a:rPr lang="en-GB" sz="1200">
                <a:latin typeface="Arial Nova"/>
              </a:rPr>
              <a:t>Programmes in the third world countries </a:t>
            </a:r>
            <a:r>
              <a:rPr lang="en-GB" sz="1200">
                <a:latin typeface="Arial Nova"/>
                <a:ea typeface="+mn-lt"/>
                <a:cs typeface="+mn-lt"/>
              </a:rPr>
              <a:t>the ethical trade team at Primark visited cotton workers in India and created a programme to improve farmer education. Primark creates programmes in the nations that provide its clothing.</a:t>
            </a:r>
          </a:p>
          <a:p>
            <a:endParaRPr lang="en-GB" sz="1200">
              <a:latin typeface="Arial Nova"/>
            </a:endParaRPr>
          </a:p>
          <a:p>
            <a:r>
              <a:rPr lang="en-GB" sz="1200" b="1">
                <a:latin typeface="Arial Nova"/>
              </a:rPr>
              <a:t>Surveys </a:t>
            </a:r>
            <a:endParaRPr lang="en-GB" sz="1200" b="1">
              <a:latin typeface="Arial Nova"/>
              <a:ea typeface="+mn-lt"/>
              <a:cs typeface="+mn-lt"/>
            </a:endParaRPr>
          </a:p>
          <a:p>
            <a:r>
              <a:rPr lang="en-GB" sz="1200">
                <a:latin typeface="Arial Nova"/>
                <a:ea typeface="+mn-lt"/>
                <a:cs typeface="+mn-lt"/>
              </a:rPr>
              <a:t>In Bangladesh, where Primark's clothing production is based, certain structural studies of the buildings have been done by the retailer. The company tried to determine whether the structures posed a risk to the lives of the workers. Primark is very concerned about the working conditions of those who make their products, so they are constantly interacting with them, creating programmes, surveys to better communicate with them. By doing this, they can understand their needs, concerns, establish this relationship, the company benefits from having better workers  </a:t>
            </a:r>
            <a:r>
              <a:rPr lang="en-US" sz="1200">
                <a:latin typeface="Arial Nova"/>
                <a:ea typeface="+mn-lt"/>
                <a:cs typeface="+mn-lt"/>
              </a:rPr>
              <a:t>(Cardoso 2022)</a:t>
            </a:r>
            <a:r>
              <a:rPr lang="en-GB" sz="1200">
                <a:latin typeface="Arial Nova"/>
                <a:ea typeface="+mn-lt"/>
                <a:cs typeface="+mn-lt"/>
              </a:rPr>
              <a:t>.</a:t>
            </a:r>
          </a:p>
          <a:p>
            <a:endParaRPr lang="en-GB" sz="1200">
              <a:latin typeface="Arial Nova"/>
            </a:endParaRPr>
          </a:p>
          <a:p>
            <a:r>
              <a:rPr lang="en-GB" sz="1200" b="1">
                <a:latin typeface="Arial Nova"/>
              </a:rPr>
              <a:t>Primark Communication Disadvantages </a:t>
            </a:r>
          </a:p>
          <a:p>
            <a:r>
              <a:rPr lang="en-GB" sz="1200">
                <a:latin typeface="Arial Nova"/>
                <a:ea typeface="+mn-lt"/>
                <a:cs typeface="+mn-lt"/>
              </a:rPr>
              <a:t>Primark makes the most use of social media the company generates online awareness without investing a lot of money. The company heavily relies on social media to spread the word, increase brand awareness, but Primark has some restrictions. One of the main restrictions is the absence of online store, which has limits because customers occasionally prefer to shop from home or make purchases online when a product is unavailable in-store, most competitors offer online shopping options.</a:t>
            </a:r>
            <a:endParaRPr lang="en-GB">
              <a:latin typeface="Arial Nova"/>
            </a:endParaRPr>
          </a:p>
          <a:p>
            <a:r>
              <a:rPr lang="en-GB" sz="1200">
                <a:latin typeface="Arial Nova"/>
                <a:ea typeface="+mn-lt"/>
                <a:cs typeface="+mn-lt"/>
              </a:rPr>
              <a:t>Another issue that Primark needs to be concerned with is the spread of bad press online. Primark lacks brand transparency, engages customers online, responding to questions on social media (Sophie and Irina 2013).</a:t>
            </a:r>
          </a:p>
          <a:p>
            <a:endParaRPr lang="en-GB" sz="1200">
              <a:latin typeface="Arial Nova"/>
            </a:endParaRPr>
          </a:p>
          <a:p>
            <a:r>
              <a:rPr lang="en-GB" sz="1200" b="1">
                <a:latin typeface="Arial Nova"/>
              </a:rPr>
              <a:t>Benefits of effective communication </a:t>
            </a:r>
          </a:p>
          <a:p>
            <a:r>
              <a:rPr lang="en-GB" sz="1200">
                <a:latin typeface="Arial Nova"/>
                <a:ea typeface="+mn-lt"/>
                <a:cs typeface="+mn-lt"/>
              </a:rPr>
              <a:t>Connecting with clients, sponsors, any other external bodies requires effective communication. Customers are more likely to remain loyal to a company if they feel that they have been heard and valued. Companies with devoted clients develop a reputation for dependability and best customer care (Vogel 2022). </a:t>
            </a:r>
            <a:endParaRPr lang="en-GB">
              <a:latin typeface="Arial Nova"/>
              <a:ea typeface="+mn-lt"/>
              <a:cs typeface="+mn-lt"/>
            </a:endParaRPr>
          </a:p>
          <a:p>
            <a:endParaRPr lang="en-GB" sz="1200">
              <a:latin typeface="Arial Nova"/>
            </a:endParaRPr>
          </a:p>
          <a:p>
            <a:r>
              <a:rPr lang="en-GB" sz="1200" b="1">
                <a:latin typeface="Arial Nova"/>
              </a:rPr>
              <a:t>Trust </a:t>
            </a:r>
          </a:p>
          <a:p>
            <a:r>
              <a:rPr lang="en-GB" sz="1200">
                <a:latin typeface="Arial Nova"/>
                <a:ea typeface="+mn-lt"/>
                <a:cs typeface="+mn-lt"/>
              </a:rPr>
              <a:t>To make the greatest choices for the team, company, </a:t>
            </a:r>
            <a:r>
              <a:rPr lang="en-GB" sz="1200" err="1">
                <a:latin typeface="Arial Nova"/>
                <a:ea typeface="+mn-lt"/>
                <a:cs typeface="+mn-lt"/>
              </a:rPr>
              <a:t>primark</a:t>
            </a:r>
            <a:r>
              <a:rPr lang="en-GB" sz="1200">
                <a:latin typeface="Arial Nova"/>
                <a:ea typeface="+mn-lt"/>
                <a:cs typeface="+mn-lt"/>
              </a:rPr>
              <a:t> must be able to listen to others, explore ideas, viewpoints, engage in discussions. As employee's complete tasks, express thoughts, ideas, establish goals for both themselves the company, communication can help increase trust between them and management (Johnson 2021).</a:t>
            </a:r>
            <a:endParaRPr lang="en-GB">
              <a:latin typeface="Arial Nova"/>
            </a:endParaRPr>
          </a:p>
          <a:p>
            <a:endParaRPr lang="en-GB">
              <a:latin typeface="Arial Nova"/>
            </a:endParaRPr>
          </a:p>
          <a:p>
            <a:endParaRPr lang="en-GB" sz="1200" b="1">
              <a:latin typeface="Arial Nova"/>
            </a:endParaRPr>
          </a:p>
          <a:p>
            <a:endParaRPr lang="en-GB" sz="1200">
              <a:latin typeface="Arial Nova"/>
            </a:endParaRPr>
          </a:p>
        </p:txBody>
      </p:sp>
    </p:spTree>
    <p:extLst>
      <p:ext uri="{BB962C8B-B14F-4D97-AF65-F5344CB8AC3E}">
        <p14:creationId xmlns:p14="http://schemas.microsoft.com/office/powerpoint/2010/main" val="69400814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627620-0E3B-7583-86E3-9DC2BE1B5269}"/>
              </a:ext>
            </a:extLst>
          </p:cNvPr>
          <p:cNvSpPr>
            <a:spLocks noGrp="1"/>
          </p:cNvSpPr>
          <p:nvPr>
            <p:ph idx="1"/>
          </p:nvPr>
        </p:nvSpPr>
        <p:spPr>
          <a:xfrm>
            <a:off x="101600" y="121242"/>
            <a:ext cx="11988800" cy="6623570"/>
          </a:xfrm>
        </p:spPr>
        <p:txBody>
          <a:bodyPr vert="horz" lIns="91440" tIns="45720" rIns="91440" bIns="45720" rtlCol="0" anchor="t">
            <a:normAutofit/>
          </a:bodyPr>
          <a:lstStyle/>
          <a:p>
            <a:r>
              <a:rPr lang="en-GB" sz="1200" b="1">
                <a:latin typeface="Arial Nova"/>
              </a:rPr>
              <a:t>Team building </a:t>
            </a:r>
            <a:endParaRPr lang="en-GB">
              <a:latin typeface="Avenir Next LT Pro"/>
            </a:endParaRPr>
          </a:p>
          <a:p>
            <a:r>
              <a:rPr lang="en-GB" sz="1200">
                <a:latin typeface="Arial Nova"/>
                <a:ea typeface="+mn-lt"/>
                <a:cs typeface="+mn-lt"/>
              </a:rPr>
              <a:t>The more communication there is within a team, the better the working environment will be for employees. Additionally, if team members feel comfortable approaching more senior employees with concerns or questions, this creates loyalty and trust (Johnson 2021).</a:t>
            </a:r>
            <a:endParaRPr lang="en-GB">
              <a:latin typeface="Arial Nova"/>
            </a:endParaRPr>
          </a:p>
          <a:p>
            <a:endParaRPr lang="en-GB" sz="1200" b="1">
              <a:latin typeface="Arial Nova"/>
            </a:endParaRPr>
          </a:p>
          <a:p>
            <a:r>
              <a:rPr lang="en-GB" sz="1200" b="1">
                <a:latin typeface="Arial Nova"/>
              </a:rPr>
              <a:t>Better relationships</a:t>
            </a:r>
          </a:p>
          <a:p>
            <a:r>
              <a:rPr lang="en-GB" sz="1200">
                <a:latin typeface="Arial Nova"/>
              </a:rPr>
              <a:t>Listening to individuals in the workplace </a:t>
            </a:r>
            <a:endParaRPr lang="en-GB" sz="1200" b="1">
              <a:latin typeface="Arial Nova"/>
            </a:endParaRPr>
          </a:p>
          <a:p>
            <a:r>
              <a:rPr lang="en-GB" sz="1200">
                <a:latin typeface="Arial Nova"/>
              </a:rPr>
              <a:t>Respecting, making others feel heard by responding to emails </a:t>
            </a:r>
          </a:p>
          <a:p>
            <a:r>
              <a:rPr lang="en-GB" sz="1200">
                <a:latin typeface="Arial Nova"/>
              </a:rPr>
              <a:t>Customers become more pleasant when the business is interacting with them </a:t>
            </a:r>
          </a:p>
          <a:p>
            <a:endParaRPr lang="en-GB" sz="1200" b="1">
              <a:latin typeface="Arial Nova"/>
            </a:endParaRPr>
          </a:p>
          <a:p>
            <a:r>
              <a:rPr lang="en-GB" sz="1200" b="1">
                <a:latin typeface="Arial Nova"/>
              </a:rPr>
              <a:t>Increased job satisfaction </a:t>
            </a:r>
          </a:p>
          <a:p>
            <a:r>
              <a:rPr lang="en-GB" sz="1200">
                <a:latin typeface="Arial Nova"/>
                <a:ea typeface="+mn-lt"/>
                <a:cs typeface="+mn-lt"/>
              </a:rPr>
              <a:t>Employees who practise effective communication at work, feel trusted by their co-workers are more likely to report higher levels of job satisfaction. How interested team members are in their work will depend on the environment established (Johnson 2021) .</a:t>
            </a:r>
            <a:endParaRPr lang="en-GB">
              <a:latin typeface="Arial Nova"/>
            </a:endParaRPr>
          </a:p>
          <a:p>
            <a:endParaRPr lang="en-GB" sz="1200" b="1">
              <a:latin typeface="Arial Nova"/>
            </a:endParaRPr>
          </a:p>
          <a:p>
            <a:r>
              <a:rPr lang="en-GB" sz="1200" b="1">
                <a:latin typeface="Arial Nova"/>
              </a:rPr>
              <a:t>How should primark use the theories relating to models of communication?  </a:t>
            </a:r>
          </a:p>
          <a:p>
            <a:r>
              <a:rPr lang="en-GB" sz="1200">
                <a:latin typeface="Arial Nova"/>
                <a:ea typeface="+mn-lt"/>
                <a:cs typeface="+mn-lt"/>
              </a:rPr>
              <a:t>Understanding communication theories in business may not be the solution to all problems, but they can help clarify the mysteries around human behaviour perhaps more importantly, help, define the kind of leader, workplace, culture </a:t>
            </a:r>
            <a:r>
              <a:rPr lang="en-GB" sz="1200" err="1">
                <a:latin typeface="Arial Nova"/>
                <a:ea typeface="+mn-lt"/>
                <a:cs typeface="+mn-lt"/>
              </a:rPr>
              <a:t>primark</a:t>
            </a:r>
            <a:r>
              <a:rPr lang="en-GB" sz="1200">
                <a:latin typeface="Arial Nova"/>
                <a:ea typeface="+mn-lt"/>
                <a:cs typeface="+mn-lt"/>
              </a:rPr>
              <a:t> wants to promote. </a:t>
            </a:r>
            <a:endParaRPr lang="en-GB">
              <a:latin typeface="Arial Nova"/>
            </a:endParaRPr>
          </a:p>
          <a:p>
            <a:endParaRPr lang="en-GB" sz="1200">
              <a:latin typeface="Arial Nova"/>
            </a:endParaRPr>
          </a:p>
          <a:p>
            <a:r>
              <a:rPr lang="en-GB" sz="1200" b="1">
                <a:latin typeface="Arial Nova"/>
              </a:rPr>
              <a:t>Shannon and Weaver Model – technological communication </a:t>
            </a:r>
          </a:p>
          <a:p>
            <a:r>
              <a:rPr lang="en-GB" sz="1200">
                <a:latin typeface="Arial Nova"/>
                <a:ea typeface="+mn-lt"/>
                <a:cs typeface="+mn-lt"/>
              </a:rPr>
              <a:t>The Shannon and Weaver model considers noise that compromises the accuracy of the message being transmitted. As a result of the environment's many data sources, the message sent from the sender to the recipient may be changed in unfavourable ways. This change in the message's content could cause misunderstandings, confusion regarding the message. According to the Shannon and Weaver model, to accomplish effective communication, the communicator (primark) must be aware of the environmental and process-related noise sources. The communicator must then deal with these sources of noise by altering the channel, timetable, equipment used for communication. For instance, in a commercial setting, sources of communication noise could be other employees, tools employed for internal communication (Bennett 2021).</a:t>
            </a:r>
            <a:endParaRPr lang="en-GB">
              <a:latin typeface="Arial Nova"/>
            </a:endParaRPr>
          </a:p>
          <a:p>
            <a:endParaRPr lang="en-GB" sz="1200" b="1">
              <a:latin typeface="Arial Nova"/>
            </a:endParaRPr>
          </a:p>
        </p:txBody>
      </p:sp>
    </p:spTree>
    <p:extLst>
      <p:ext uri="{BB962C8B-B14F-4D97-AF65-F5344CB8AC3E}">
        <p14:creationId xmlns:p14="http://schemas.microsoft.com/office/powerpoint/2010/main" val="424170540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70ED4-3336-9E13-9DBA-61192B93EB6A}"/>
              </a:ext>
            </a:extLst>
          </p:cNvPr>
          <p:cNvSpPr>
            <a:spLocks noGrp="1"/>
          </p:cNvSpPr>
          <p:nvPr>
            <p:ph type="title"/>
          </p:nvPr>
        </p:nvSpPr>
        <p:spPr>
          <a:xfrm>
            <a:off x="92193" y="78007"/>
            <a:ext cx="12017021" cy="3343899"/>
          </a:xfrm>
        </p:spPr>
        <p:txBody>
          <a:bodyPr>
            <a:normAutofit/>
          </a:bodyPr>
          <a:lstStyle/>
          <a:p>
            <a:r>
              <a:rPr lang="en-GB" sz="1200">
                <a:latin typeface="Arial Nova"/>
                <a:ea typeface="+mj-lt"/>
                <a:cs typeface="+mj-lt"/>
              </a:rPr>
              <a:t>Example: A project team leader calls her workers on the phone to request that they improve the introduction from a greeting to a sales presentation. The model consists of  6 elements sender, encoder, channel, decoder, receiver, noise. </a:t>
            </a:r>
            <a:br>
              <a:rPr lang="en-GB" sz="1200">
                <a:latin typeface="Arial Nova"/>
                <a:ea typeface="+mj-lt"/>
                <a:cs typeface="+mj-lt"/>
              </a:rPr>
            </a:br>
            <a:br>
              <a:rPr lang="en-GB" sz="1200">
                <a:latin typeface="Arial Nova"/>
                <a:ea typeface="+mj-lt"/>
                <a:cs typeface="+mj-lt"/>
              </a:rPr>
            </a:br>
            <a:r>
              <a:rPr lang="en-GB" sz="1200" b="1">
                <a:latin typeface="Arial Nova"/>
                <a:cs typeface="Posterama"/>
              </a:rPr>
              <a:t>Thayer's Model</a:t>
            </a:r>
            <a:br>
              <a:rPr lang="en-GB" sz="1200" b="1">
                <a:latin typeface="Arial Nova"/>
                <a:cs typeface="Posterama"/>
              </a:rPr>
            </a:br>
            <a:br>
              <a:rPr lang="en-GB" sz="1200" b="1">
                <a:latin typeface="Arial Nova"/>
                <a:cs typeface="+mj-lt"/>
              </a:rPr>
            </a:br>
            <a:r>
              <a:rPr lang="en-GB" sz="1200">
                <a:ea typeface="+mj-lt"/>
                <a:cs typeface="+mj-lt"/>
              </a:rPr>
              <a:t>This approach connects organisational structure and personal business communication. Thayer has demonstrated in the model how attempting to complete any work through personal communication has a significant impact on the corporate communication process (Business communication 2021). </a:t>
            </a:r>
            <a:br>
              <a:rPr lang="en-GB" sz="1200">
                <a:latin typeface="Posterama"/>
                <a:cs typeface="Posterama"/>
              </a:rPr>
            </a:br>
            <a:br>
              <a:rPr lang="en-GB" sz="1200">
                <a:cs typeface="+mj-lt"/>
              </a:rPr>
            </a:br>
            <a:r>
              <a:rPr lang="en-GB" sz="1200">
                <a:ea typeface="+mj-lt"/>
                <a:cs typeface="+mj-lt"/>
              </a:rPr>
              <a:t>This model also demonstrates how an individual's communication skills operate at the organisational level. Four factors biological, psychological, social, technological can have an impact on the behaviour of the transmitter, recipient. In fact, this model illustrates how an individual's impact on the communication process in an organisational setting.</a:t>
            </a:r>
            <a:br>
              <a:rPr lang="en-GB" sz="1200">
                <a:latin typeface="Posterama"/>
                <a:cs typeface="Posterama"/>
              </a:rPr>
            </a:br>
            <a:br>
              <a:rPr lang="en-GB" sz="1200">
                <a:latin typeface="Posterama"/>
                <a:cs typeface="Posterama"/>
              </a:rPr>
            </a:br>
            <a:r>
              <a:rPr lang="en-GB" sz="1200">
                <a:ea typeface="+mj-lt"/>
                <a:cs typeface="+mj-lt"/>
              </a:rPr>
              <a:t>Below is the template:           (Lewis 2021)</a:t>
            </a:r>
            <a:br>
              <a:rPr lang="en-GB" sz="1200">
                <a:latin typeface="Posterama"/>
                <a:cs typeface="Posterama"/>
              </a:rPr>
            </a:br>
            <a:br>
              <a:rPr lang="en-GB" sz="1200">
                <a:latin typeface="Posterama"/>
                <a:cs typeface="Posterama"/>
              </a:rPr>
            </a:br>
            <a:br>
              <a:rPr lang="en-GB" sz="1200" b="1">
                <a:latin typeface="Arial Nova"/>
                <a:cs typeface="Posterama"/>
              </a:rPr>
            </a:br>
            <a:br>
              <a:rPr lang="en-GB" sz="1200" b="1">
                <a:latin typeface="Arial Nova"/>
                <a:cs typeface="Posterama"/>
              </a:rPr>
            </a:br>
            <a:endParaRPr lang="en-US" sz="1200" b="1">
              <a:latin typeface="Arial Nova"/>
            </a:endParaRPr>
          </a:p>
        </p:txBody>
      </p:sp>
      <p:pic>
        <p:nvPicPr>
          <p:cNvPr id="4" name="Picture 4" descr="Diagram&#10;&#10;Description automatically generated">
            <a:extLst>
              <a:ext uri="{FF2B5EF4-FFF2-40B4-BE49-F238E27FC236}">
                <a16:creationId xmlns:a16="http://schemas.microsoft.com/office/drawing/2014/main" id="{B61EA881-B033-A82A-19C0-E29658E894F4}"/>
              </a:ext>
            </a:extLst>
          </p:cNvPr>
          <p:cNvPicPr>
            <a:picLocks noChangeAspect="1"/>
          </p:cNvPicPr>
          <p:nvPr/>
        </p:nvPicPr>
        <p:blipFill>
          <a:blip r:embed="rId3"/>
          <a:stretch>
            <a:fillRect/>
          </a:stretch>
        </p:blipFill>
        <p:spPr>
          <a:xfrm>
            <a:off x="204591" y="2623117"/>
            <a:ext cx="3244241" cy="1602486"/>
          </a:xfrm>
          <a:prstGeom prst="rect">
            <a:avLst/>
          </a:prstGeom>
        </p:spPr>
      </p:pic>
      <p:sp>
        <p:nvSpPr>
          <p:cNvPr id="3" name="TextBox 2">
            <a:extLst>
              <a:ext uri="{FF2B5EF4-FFF2-40B4-BE49-F238E27FC236}">
                <a16:creationId xmlns:a16="http://schemas.microsoft.com/office/drawing/2014/main" id="{B6B73D92-0C9D-037B-C322-A53EF40EA23F}"/>
              </a:ext>
            </a:extLst>
          </p:cNvPr>
          <p:cNvSpPr txBox="1"/>
          <p:nvPr/>
        </p:nvSpPr>
        <p:spPr>
          <a:xfrm>
            <a:off x="3798242" y="2431816"/>
            <a:ext cx="8311442"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a:latin typeface="Arial Nova"/>
                <a:ea typeface="+mn-lt"/>
                <a:cs typeface="+mn-lt"/>
              </a:rPr>
              <a:t>AIDA Model</a:t>
            </a:r>
            <a:endParaRPr lang="en-US" sz="1200" b="1">
              <a:latin typeface="Arial Nova"/>
              <a:ea typeface="+mn-lt"/>
              <a:cs typeface="+mn-lt"/>
            </a:endParaRPr>
          </a:p>
          <a:p>
            <a:endParaRPr lang="en-GB" sz="1200">
              <a:latin typeface="Arial Nova"/>
              <a:ea typeface="+mn-lt"/>
              <a:cs typeface="+mn-lt"/>
            </a:endParaRPr>
          </a:p>
          <a:p>
            <a:r>
              <a:rPr lang="en-GB" sz="1200">
                <a:latin typeface="Arial Nova"/>
                <a:ea typeface="+mn-lt"/>
                <a:cs typeface="+mn-lt"/>
              </a:rPr>
              <a:t>Persuasive communication framework that comes from the marketing industry. Awareness, interest, desire, action are its four stages. It is an effects hierarchy model that adheres to the CAB procedure. It begins by fostering cognition, awareness, then affect, desire, action, stimulation, behaviour (Lewis 2021).</a:t>
            </a:r>
          </a:p>
          <a:p>
            <a:endParaRPr lang="en-GB" sz="1200">
              <a:latin typeface="Arial Nova"/>
            </a:endParaRPr>
          </a:p>
          <a:p>
            <a:r>
              <a:rPr lang="en-GB" sz="1200">
                <a:latin typeface="Arial Nova"/>
                <a:ea typeface="+mn-lt"/>
                <a:cs typeface="+mn-lt"/>
              </a:rPr>
              <a:t>The system is presented as a funnel, signifying the decreasing number of individuals anticipated to advance to each step.</a:t>
            </a:r>
            <a:endParaRPr lang="en-GB">
              <a:latin typeface="Arial Nova"/>
            </a:endParaRPr>
          </a:p>
          <a:p>
            <a:endParaRPr lang="en-GB">
              <a:latin typeface="Arial Nova"/>
            </a:endParaRPr>
          </a:p>
          <a:p>
            <a:r>
              <a:rPr lang="en-GB" sz="1200">
                <a:latin typeface="Arial Nova"/>
                <a:ea typeface="+mn-lt"/>
                <a:cs typeface="+mn-lt"/>
              </a:rPr>
              <a:t>This model's first stage focuses on awareness. Making as many people as possible aware of the product, good, brand is the goal.</a:t>
            </a:r>
            <a:endParaRPr lang="en-GB">
              <a:latin typeface="Arial Nova"/>
            </a:endParaRPr>
          </a:p>
          <a:p>
            <a:endParaRPr lang="en-GB">
              <a:latin typeface="Arial Nova"/>
            </a:endParaRPr>
          </a:p>
          <a:p>
            <a:r>
              <a:rPr lang="en-GB" sz="1200">
                <a:latin typeface="Arial Nova"/>
                <a:ea typeface="+mn-lt"/>
                <a:cs typeface="+mn-lt"/>
              </a:rPr>
              <a:t>Suspects are people who have an interest in the service. After becoming aware, individuals express an interest in knowing more about the product. They desire to gain knowledge about its particulars and how it might apply to their life.</a:t>
            </a:r>
            <a:endParaRPr lang="en-GB">
              <a:latin typeface="Arial Nova"/>
            </a:endParaRPr>
          </a:p>
          <a:p>
            <a:endParaRPr lang="en-GB">
              <a:latin typeface="Arial Nova"/>
            </a:endParaRPr>
          </a:p>
          <a:p>
            <a:r>
              <a:rPr lang="en-GB" sz="1200">
                <a:latin typeface="Arial Nova"/>
                <a:ea typeface="+mn-lt"/>
                <a:cs typeface="+mn-lt"/>
              </a:rPr>
              <a:t>At this point, potential customers are clearly interested in the goods, would like to purchase it. They might still need to overcome some obstacles to reach a choice. They may face pricing or behavioural difficulty as barriers, but they are largely prepared to become clients.</a:t>
            </a:r>
            <a:endParaRPr lang="en-GB">
              <a:latin typeface="Arial Nova"/>
              <a:ea typeface="+mn-lt"/>
              <a:cs typeface="+mn-lt"/>
            </a:endParaRPr>
          </a:p>
          <a:p>
            <a:endParaRPr lang="en-GB"/>
          </a:p>
          <a:p>
            <a:r>
              <a:rPr lang="en-GB" sz="1200">
                <a:latin typeface="Arial Nova"/>
                <a:ea typeface="+mn-lt"/>
                <a:cs typeface="+mn-lt"/>
              </a:rPr>
              <a:t>This transition from prospect to customer requires thoughtful, intentional activity on the part of the person. This act typically manifests as purchase  (Lewis 2021).</a:t>
            </a:r>
            <a:endParaRPr lang="en-US" sz="1200">
              <a:latin typeface="Arial Nova"/>
              <a:ea typeface="+mn-lt"/>
              <a:cs typeface="+mn-lt"/>
            </a:endParaRPr>
          </a:p>
          <a:p>
            <a:endParaRPr lang="en-GB" sz="1200">
              <a:ea typeface="+mn-lt"/>
              <a:cs typeface="+mn-lt"/>
            </a:endParaRPr>
          </a:p>
          <a:p>
            <a:r>
              <a:rPr lang="en-GB" sz="1200">
                <a:latin typeface="Arial Nova"/>
                <a:ea typeface="+mn-lt"/>
                <a:cs typeface="+mn-lt"/>
              </a:rPr>
              <a:t>.</a:t>
            </a:r>
            <a:endParaRPr lang="en-GB">
              <a:latin typeface="Arial Nova"/>
            </a:endParaRPr>
          </a:p>
        </p:txBody>
      </p:sp>
      <p:pic>
        <p:nvPicPr>
          <p:cNvPr id="5" name="Picture 5" descr="Chart, funnel chart&#10;&#10;Description automatically generated">
            <a:extLst>
              <a:ext uri="{FF2B5EF4-FFF2-40B4-BE49-F238E27FC236}">
                <a16:creationId xmlns:a16="http://schemas.microsoft.com/office/drawing/2014/main" id="{C80C8F02-4044-71FB-1A84-31EE24BD8671}"/>
              </a:ext>
            </a:extLst>
          </p:cNvPr>
          <p:cNvPicPr>
            <a:picLocks noChangeAspect="1"/>
          </p:cNvPicPr>
          <p:nvPr/>
        </p:nvPicPr>
        <p:blipFill>
          <a:blip r:embed="rId4"/>
          <a:stretch>
            <a:fillRect/>
          </a:stretch>
        </p:blipFill>
        <p:spPr>
          <a:xfrm>
            <a:off x="277686" y="4413340"/>
            <a:ext cx="2645079" cy="2112201"/>
          </a:xfrm>
          <a:prstGeom prst="rect">
            <a:avLst/>
          </a:prstGeom>
        </p:spPr>
      </p:pic>
      <p:sp>
        <p:nvSpPr>
          <p:cNvPr id="7" name="TextBox 6">
            <a:extLst>
              <a:ext uri="{FF2B5EF4-FFF2-40B4-BE49-F238E27FC236}">
                <a16:creationId xmlns:a16="http://schemas.microsoft.com/office/drawing/2014/main" id="{7AC01A3B-61B6-8D02-39FF-86673AE84AD4}"/>
              </a:ext>
            </a:extLst>
          </p:cNvPr>
          <p:cNvSpPr txBox="1"/>
          <p:nvPr/>
        </p:nvSpPr>
        <p:spPr>
          <a:xfrm>
            <a:off x="517407" y="6526388"/>
            <a:ext cx="2563518" cy="1881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1405156147"/>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F63FA-6679-F6F4-B5B8-6F85C0B28EA7}"/>
              </a:ext>
            </a:extLst>
          </p:cNvPr>
          <p:cNvSpPr>
            <a:spLocks noGrp="1"/>
          </p:cNvSpPr>
          <p:nvPr>
            <p:ph type="title"/>
          </p:nvPr>
        </p:nvSpPr>
        <p:spPr>
          <a:xfrm>
            <a:off x="139230" y="115636"/>
            <a:ext cx="10972800" cy="281341"/>
          </a:xfrm>
        </p:spPr>
        <p:txBody>
          <a:bodyPr>
            <a:normAutofit/>
          </a:bodyPr>
          <a:lstStyle/>
          <a:p>
            <a:r>
              <a:rPr lang="en-GB" sz="1200" b="1">
                <a:latin typeface="Arial Nova"/>
                <a:cs typeface="Posterama"/>
              </a:rPr>
              <a:t>Handy's model of culture </a:t>
            </a:r>
            <a:endParaRPr lang="en-GB" sz="1200" b="1">
              <a:latin typeface="Arial Nova"/>
            </a:endParaRPr>
          </a:p>
        </p:txBody>
      </p:sp>
      <p:sp>
        <p:nvSpPr>
          <p:cNvPr id="3" name="Content Placeholder 2">
            <a:extLst>
              <a:ext uri="{FF2B5EF4-FFF2-40B4-BE49-F238E27FC236}">
                <a16:creationId xmlns:a16="http://schemas.microsoft.com/office/drawing/2014/main" id="{CE9CDE9E-CB0A-34BB-1676-6779B142D08F}"/>
              </a:ext>
            </a:extLst>
          </p:cNvPr>
          <p:cNvSpPr>
            <a:spLocks noGrp="1"/>
          </p:cNvSpPr>
          <p:nvPr>
            <p:ph idx="1"/>
          </p:nvPr>
        </p:nvSpPr>
        <p:spPr>
          <a:xfrm>
            <a:off x="139230" y="450501"/>
            <a:ext cx="11960577" cy="6360162"/>
          </a:xfrm>
        </p:spPr>
        <p:txBody>
          <a:bodyPr vert="horz" lIns="91440" tIns="45720" rIns="91440" bIns="45720" rtlCol="0" anchor="t">
            <a:normAutofit/>
          </a:bodyPr>
          <a:lstStyle/>
          <a:p>
            <a:r>
              <a:rPr lang="en-GB" sz="1200">
                <a:latin typeface="Arial Nova"/>
              </a:rPr>
              <a:t>Four different kinds of culture power, role, task, person. </a:t>
            </a:r>
          </a:p>
          <a:p>
            <a:r>
              <a:rPr lang="en-GB" sz="1200">
                <a:latin typeface="Arial Nova"/>
                <a:ea typeface="+mn-lt"/>
                <a:cs typeface="+mn-lt"/>
              </a:rPr>
              <a:t>Managers at Primark use slang instead of other language to quickly communicate ideas, assume that staff members would understand what they mean, according to the Handy's approach. When managers use formal language with staff members, it conveys a sense of authority, elevates them in the hierarchy. Additionally, the firm has unspoken expectations, guidelines that mandate staff members must conduct themselves professionally, be properly dressed in their uniforms when dealing with consumers (</a:t>
            </a:r>
            <a:r>
              <a:rPr lang="en-GB" sz="1200" err="1">
                <a:latin typeface="Arial Nova"/>
                <a:ea typeface="+mn-lt"/>
                <a:cs typeface="+mn-lt"/>
              </a:rPr>
              <a:t>Brenyah</a:t>
            </a:r>
            <a:r>
              <a:rPr lang="en-GB" sz="1200">
                <a:latin typeface="Arial Nova"/>
                <a:ea typeface="+mn-lt"/>
                <a:cs typeface="+mn-lt"/>
              </a:rPr>
              <a:t> and Obuobisa-Darko,2017). This demonstrates the necessity for Primark employees to act responsibly, professionally. Employees, managers of the company dress differently, indicating that supervisors have more power and rank than sales staff.</a:t>
            </a:r>
          </a:p>
          <a:p>
            <a:endParaRPr lang="en-GB" sz="1200">
              <a:latin typeface="Arial Nova"/>
            </a:endParaRPr>
          </a:p>
          <a:p>
            <a:r>
              <a:rPr lang="en-GB" sz="1200" b="1">
                <a:latin typeface="Arial Nova"/>
              </a:rPr>
              <a:t>Types of barriers that can prevent effective communication between organisation, external stakeholders  </a:t>
            </a:r>
          </a:p>
          <a:p>
            <a:endParaRPr lang="en-GB" sz="1200" b="1">
              <a:latin typeface="Arial Nova"/>
            </a:endParaRPr>
          </a:p>
          <a:p>
            <a:r>
              <a:rPr lang="en-GB" sz="1200">
                <a:latin typeface="Arial Nova"/>
                <a:ea typeface="+mn-lt"/>
                <a:cs typeface="+mn-lt"/>
              </a:rPr>
              <a:t>The following five categories can be used to identify communication barriers:</a:t>
            </a:r>
            <a:endParaRPr lang="en-GB">
              <a:latin typeface="Arial Nova"/>
            </a:endParaRPr>
          </a:p>
          <a:p>
            <a:endParaRPr lang="en-GB" sz="1200">
              <a:latin typeface="Arial Nova"/>
              <a:ea typeface="+mn-lt"/>
              <a:cs typeface="+mn-lt"/>
            </a:endParaRPr>
          </a:p>
          <a:p>
            <a:r>
              <a:rPr lang="en-GB" sz="1200">
                <a:latin typeface="Arial Nova"/>
                <a:ea typeface="+mn-lt"/>
                <a:cs typeface="+mn-lt"/>
              </a:rPr>
              <a:t>Physical barriers: due to their surroundings, people can encounter difficulties in communicating.</a:t>
            </a:r>
            <a:endParaRPr lang="en-GB">
              <a:latin typeface="Arial Nova"/>
            </a:endParaRPr>
          </a:p>
          <a:p>
            <a:endParaRPr lang="en-GB" sz="1200">
              <a:latin typeface="Arial Nova"/>
              <a:ea typeface="+mn-lt"/>
              <a:cs typeface="+mn-lt"/>
            </a:endParaRPr>
          </a:p>
          <a:p>
            <a:r>
              <a:rPr lang="en-GB" sz="1200">
                <a:latin typeface="Arial Nova"/>
                <a:ea typeface="+mn-lt"/>
                <a:cs typeface="+mn-lt"/>
              </a:rPr>
              <a:t>Emotional barriers - this barrier may be caused by the speaker's previous feelings toward the matter or other participants in the conversation.</a:t>
            </a:r>
            <a:endParaRPr lang="en-GB">
              <a:latin typeface="Arial Nova"/>
            </a:endParaRPr>
          </a:p>
          <a:p>
            <a:endParaRPr lang="en-GB" sz="1200">
              <a:latin typeface="Arial Nova"/>
              <a:ea typeface="+mn-lt"/>
              <a:cs typeface="+mn-lt"/>
            </a:endParaRPr>
          </a:p>
          <a:p>
            <a:r>
              <a:rPr lang="en-GB" sz="1200">
                <a:latin typeface="Arial Nova"/>
                <a:ea typeface="+mn-lt"/>
                <a:cs typeface="+mn-lt"/>
              </a:rPr>
              <a:t>Cultural obstacles - these limitation result from differences in several areas, including power distance, religion, language, and tradition.</a:t>
            </a:r>
            <a:endParaRPr lang="en-GB">
              <a:latin typeface="Arial Nova"/>
            </a:endParaRPr>
          </a:p>
          <a:p>
            <a:endParaRPr lang="en-GB" sz="1200">
              <a:latin typeface="Arial Nova"/>
              <a:ea typeface="+mn-lt"/>
              <a:cs typeface="+mn-lt"/>
            </a:endParaRPr>
          </a:p>
          <a:p>
            <a:r>
              <a:rPr lang="en-GB" sz="1200">
                <a:latin typeface="Arial Nova"/>
                <a:ea typeface="+mn-lt"/>
                <a:cs typeface="+mn-lt"/>
              </a:rPr>
              <a:t>Cognitive barriers are a combination of emotional, cultural barriers, such as word meaning influencing the message during communication.</a:t>
            </a:r>
            <a:endParaRPr lang="en-GB">
              <a:latin typeface="Arial Nova"/>
            </a:endParaRPr>
          </a:p>
          <a:p>
            <a:endParaRPr lang="en-GB" sz="1200">
              <a:latin typeface="Arial Nova"/>
              <a:ea typeface="+mn-lt"/>
              <a:cs typeface="+mn-lt"/>
            </a:endParaRPr>
          </a:p>
          <a:p>
            <a:r>
              <a:rPr lang="en-GB" sz="1200">
                <a:latin typeface="Arial Nova"/>
                <a:ea typeface="+mn-lt"/>
                <a:cs typeface="+mn-lt"/>
              </a:rPr>
              <a:t>Systematic obstacles - these obstacles are caused by a lack of organisation in the environment, which is frequently observed in offices where duties are not clearly defined, expressed (Lombardo 2022).</a:t>
            </a:r>
            <a:endParaRPr lang="en-GB">
              <a:latin typeface="Arial Nova"/>
            </a:endParaRPr>
          </a:p>
        </p:txBody>
      </p:sp>
    </p:spTree>
    <p:extLst>
      <p:ext uri="{BB962C8B-B14F-4D97-AF65-F5344CB8AC3E}">
        <p14:creationId xmlns:p14="http://schemas.microsoft.com/office/powerpoint/2010/main" val="3504844804"/>
      </p:ext>
    </p:extLst>
  </p:cSld>
  <p:clrMapOvr>
    <a:masterClrMapping/>
  </p:clrMapOvr>
  <p:transition spd="slow">
    <p:randomBar dir="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16F26-4192-0B99-77AD-E6611C9CCFA7}"/>
              </a:ext>
            </a:extLst>
          </p:cNvPr>
          <p:cNvSpPr>
            <a:spLocks noGrp="1"/>
          </p:cNvSpPr>
          <p:nvPr>
            <p:ph type="title"/>
          </p:nvPr>
        </p:nvSpPr>
        <p:spPr>
          <a:xfrm>
            <a:off x="111007" y="247340"/>
            <a:ext cx="12017022" cy="328379"/>
          </a:xfrm>
        </p:spPr>
        <p:txBody>
          <a:bodyPr>
            <a:normAutofit/>
          </a:bodyPr>
          <a:lstStyle/>
          <a:p>
            <a:r>
              <a:rPr lang="en-GB" sz="1200" b="1">
                <a:latin typeface="Arial Nova"/>
                <a:cs typeface="Posterama"/>
              </a:rPr>
              <a:t>Examples of different channels of communication </a:t>
            </a:r>
            <a:endParaRPr lang="en-GB" sz="1200" b="1">
              <a:latin typeface="Arial Nova"/>
            </a:endParaRPr>
          </a:p>
        </p:txBody>
      </p:sp>
      <p:sp>
        <p:nvSpPr>
          <p:cNvPr id="3" name="Content Placeholder 2">
            <a:extLst>
              <a:ext uri="{FF2B5EF4-FFF2-40B4-BE49-F238E27FC236}">
                <a16:creationId xmlns:a16="http://schemas.microsoft.com/office/drawing/2014/main" id="{780A2590-BC2A-C01C-F3BC-DC369E197E23}"/>
              </a:ext>
            </a:extLst>
          </p:cNvPr>
          <p:cNvSpPr>
            <a:spLocks noGrp="1"/>
          </p:cNvSpPr>
          <p:nvPr>
            <p:ph idx="1"/>
          </p:nvPr>
        </p:nvSpPr>
        <p:spPr>
          <a:xfrm>
            <a:off x="111008" y="836205"/>
            <a:ext cx="11979392" cy="5927421"/>
          </a:xfrm>
        </p:spPr>
        <p:txBody>
          <a:bodyPr vert="horz" lIns="91440" tIns="45720" rIns="91440" bIns="45720" rtlCol="0" anchor="t">
            <a:normAutofit/>
          </a:bodyPr>
          <a:lstStyle/>
          <a:p>
            <a:r>
              <a:rPr lang="en-GB" sz="1200">
                <a:latin typeface="Arial Nova"/>
                <a:ea typeface="+mn-lt"/>
                <a:cs typeface="+mn-lt"/>
              </a:rPr>
              <a:t>Physical buildings with open spaces are desirable because they enable quick and effective communication among co-workers. Businesses start to physically block good communication the moment they close the door to their office, put walls between external stakeholders. Sometimes these challenges are unsolvable when businesses have offices in various places, but there are ways around them, such as video technology and other technologies (Disqus 2022).</a:t>
            </a:r>
          </a:p>
          <a:p>
            <a:endParaRPr lang="en-GB" sz="1200">
              <a:latin typeface="Arial Nova"/>
            </a:endParaRPr>
          </a:p>
          <a:p>
            <a:r>
              <a:rPr lang="en-GB" sz="1200">
                <a:latin typeface="Arial Nova"/>
                <a:ea typeface="+mn-lt"/>
                <a:cs typeface="+mn-lt"/>
              </a:rPr>
              <a:t>Emotional self-confidence is important for overcoming psychological difficulties. Individuals will be able to convey the knowledge they are providing with people clearly if they have a thorough understanding of it. The likelihood that persons getting the information will understand it and be able to act on it is increased by knowing. When interacting with others, our emotions can sometimes take over. Emotions like rage, pride, worry can affect our judgement and hinder effective communication. Being able to stay calm and the emotions of others around will result in a more highly effective team. Emotional intelligence is a very crucial ability to develop if  a person want to be seen as a leader within the organisation.</a:t>
            </a:r>
            <a:endParaRPr lang="en-GB">
              <a:latin typeface="Arial Nova"/>
            </a:endParaRPr>
          </a:p>
          <a:p>
            <a:endParaRPr lang="en-GB"/>
          </a:p>
          <a:p>
            <a:r>
              <a:rPr lang="en-GB" sz="1200">
                <a:latin typeface="Arial Nova"/>
                <a:ea typeface="+mn-lt"/>
                <a:cs typeface="+mn-lt"/>
              </a:rPr>
              <a:t>Language is challenging to communicate with someone whose first language is not English. However, businesses also deal with other language related issues. Every generation speaks differently, speech limitations might make it difficult to understand what individuals are saying, and unfamiliar individuals may find it challenging to understand industry specific language. These language difficulties can be solved by employing practical measures like translation services, studying the fundamentals of the other language, and using numerous forms of communication like video (Disqus 2022). </a:t>
            </a:r>
          </a:p>
          <a:p>
            <a:endParaRPr lang="en-GB" sz="1200" b="1">
              <a:latin typeface="Arial Nova"/>
            </a:endParaRPr>
          </a:p>
        </p:txBody>
      </p:sp>
    </p:spTree>
    <p:extLst>
      <p:ext uri="{BB962C8B-B14F-4D97-AF65-F5344CB8AC3E}">
        <p14:creationId xmlns:p14="http://schemas.microsoft.com/office/powerpoint/2010/main" val="213147493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7D729-B458-BE19-9153-980B59B1E58D}"/>
              </a:ext>
            </a:extLst>
          </p:cNvPr>
          <p:cNvSpPr>
            <a:spLocks noGrp="1"/>
          </p:cNvSpPr>
          <p:nvPr>
            <p:ph type="title"/>
          </p:nvPr>
        </p:nvSpPr>
        <p:spPr>
          <a:xfrm>
            <a:off x="261526" y="181486"/>
            <a:ext cx="10972800" cy="469491"/>
          </a:xfrm>
        </p:spPr>
        <p:txBody>
          <a:bodyPr>
            <a:normAutofit/>
          </a:bodyPr>
          <a:lstStyle/>
          <a:p>
            <a:r>
              <a:rPr lang="en-GB" sz="1200" b="1">
                <a:latin typeface="Arial Nova"/>
                <a:ea typeface="+mj-lt"/>
                <a:cs typeface="+mj-lt"/>
              </a:rPr>
              <a:t>The channels of communication used by Primark and  channels that can be used to improve communication</a:t>
            </a:r>
          </a:p>
        </p:txBody>
      </p:sp>
      <p:sp>
        <p:nvSpPr>
          <p:cNvPr id="3" name="Content Placeholder 2">
            <a:extLst>
              <a:ext uri="{FF2B5EF4-FFF2-40B4-BE49-F238E27FC236}">
                <a16:creationId xmlns:a16="http://schemas.microsoft.com/office/drawing/2014/main" id="{A3738CBC-C7E0-3DB2-5E74-642019E872B0}"/>
              </a:ext>
            </a:extLst>
          </p:cNvPr>
          <p:cNvSpPr>
            <a:spLocks noGrp="1"/>
          </p:cNvSpPr>
          <p:nvPr>
            <p:ph idx="1"/>
          </p:nvPr>
        </p:nvSpPr>
        <p:spPr>
          <a:xfrm>
            <a:off x="167452" y="836204"/>
            <a:ext cx="11866503" cy="5842756"/>
          </a:xfrm>
        </p:spPr>
        <p:txBody>
          <a:bodyPr vert="horz" lIns="91440" tIns="45720" rIns="91440" bIns="45720" rtlCol="0" anchor="t">
            <a:normAutofit/>
          </a:bodyPr>
          <a:lstStyle/>
          <a:p>
            <a:endParaRPr lang="en-GB" sz="1200">
              <a:latin typeface="Arial Nova"/>
              <a:ea typeface="+mn-lt"/>
              <a:cs typeface="+mn-lt"/>
            </a:endParaRPr>
          </a:p>
          <a:p>
            <a:r>
              <a:rPr lang="en-GB" sz="1200">
                <a:latin typeface="Arial Nova"/>
                <a:ea typeface="+mn-lt"/>
                <a:cs typeface="+mn-lt"/>
              </a:rPr>
              <a:t>There are two main channels of communication which are used when liaising with both external and internal correspondents, however the two types are very close in how they would be how information is narrated to them both, but fundamentally whether communicating eternally or internally there are two main channels in which information is relayed  is by verbal communication or written. </a:t>
            </a:r>
            <a:endParaRPr lang="en-US" sz="1200">
              <a:latin typeface="Arial Nova"/>
              <a:ea typeface="+mn-lt"/>
              <a:cs typeface="+mn-lt"/>
            </a:endParaRPr>
          </a:p>
          <a:p>
            <a:endParaRPr lang="en-GB" sz="1200">
              <a:latin typeface="Arial Nova"/>
              <a:ea typeface="+mn-lt"/>
              <a:cs typeface="+mn-lt"/>
            </a:endParaRPr>
          </a:p>
          <a:p>
            <a:r>
              <a:rPr lang="en-GB" sz="1200">
                <a:latin typeface="Arial Nova"/>
                <a:ea typeface="+mn-lt"/>
                <a:cs typeface="+mn-lt"/>
              </a:rPr>
              <a:t>Over the last century the internet has become an integral part of most businesses and plays a fundamental role in the smooth and efficient running of the business  and the ability to be able to communicate both internally and externally instantaneously has been revolutionary for internal and external communication within the business. </a:t>
            </a:r>
            <a:endParaRPr lang="en-US" sz="1200">
              <a:latin typeface="Arial Nova"/>
              <a:ea typeface="+mn-lt"/>
              <a:cs typeface="+mn-lt"/>
            </a:endParaRPr>
          </a:p>
          <a:p>
            <a:endParaRPr lang="en-GB" sz="1200">
              <a:latin typeface="Arial Nova"/>
              <a:ea typeface="+mn-lt"/>
              <a:cs typeface="+mn-lt"/>
            </a:endParaRPr>
          </a:p>
          <a:p>
            <a:r>
              <a:rPr lang="en-GB" sz="1200">
                <a:latin typeface="Arial Nova"/>
                <a:ea typeface="+mn-lt"/>
                <a:cs typeface="+mn-lt"/>
              </a:rPr>
              <a:t>There is commonly a set of principals which larger businesses such as Primark  follow when communicating in both a verbal and written manner within the hierarchy of the internal employee structure and they are horizontal, vertical and diagonal communications the main principals of the directional communications which Primark follows are:</a:t>
            </a:r>
            <a:endParaRPr lang="en-US" sz="1200">
              <a:latin typeface="Arial Nova"/>
              <a:ea typeface="+mn-lt"/>
              <a:cs typeface="+mn-lt"/>
            </a:endParaRPr>
          </a:p>
          <a:p>
            <a:endParaRPr lang="en-GB" sz="1200">
              <a:latin typeface="Arial Nova"/>
              <a:ea typeface="+mn-lt"/>
              <a:cs typeface="+mn-lt"/>
            </a:endParaRPr>
          </a:p>
          <a:p>
            <a:pPr marL="285750" indent="-285750">
              <a:buFont typeface="Arial,Sans-Serif"/>
              <a:buChar char="•"/>
            </a:pPr>
            <a:r>
              <a:rPr lang="en-GB" sz="1200">
                <a:latin typeface="Arial Nova"/>
                <a:ea typeface="+mn-lt"/>
                <a:cs typeface="+mn-lt"/>
              </a:rPr>
              <a:t>The Horizontal Communication relates to communication between employees or departments within Primark who are on the same hierarchy as each other meaning they are not above each other within the hierarchy of the business.</a:t>
            </a:r>
            <a:endParaRPr lang="en-US" sz="1200">
              <a:latin typeface="Arial Nova"/>
              <a:ea typeface="+mn-lt"/>
              <a:cs typeface="+mn-lt"/>
            </a:endParaRPr>
          </a:p>
          <a:p>
            <a:pPr marL="285750" indent="-285750">
              <a:buFont typeface="Arial,Sans-Serif"/>
              <a:buChar char="•"/>
            </a:pPr>
            <a:endParaRPr lang="en-GB" sz="1200">
              <a:latin typeface="Arial Nova"/>
              <a:ea typeface="+mn-lt"/>
              <a:cs typeface="+mn-lt"/>
            </a:endParaRPr>
          </a:p>
          <a:p>
            <a:pPr marL="285750" indent="-285750">
              <a:buFont typeface="Arial,Sans-Serif"/>
              <a:buChar char="•"/>
            </a:pPr>
            <a:r>
              <a:rPr lang="en-GB" sz="1200">
                <a:latin typeface="Arial Nova"/>
                <a:ea typeface="+mn-lt"/>
                <a:cs typeface="+mn-lt"/>
              </a:rPr>
              <a:t>Vertical Communication is typically linked to how information is communicated between employees in a higher positions within Primark and lower positions essentially portraying information moving up and down a ladder between employees who are higher up within the business.</a:t>
            </a:r>
            <a:endParaRPr lang="en-US" sz="1200">
              <a:latin typeface="Arial Nova"/>
              <a:ea typeface="+mn-lt"/>
              <a:cs typeface="+mn-lt"/>
            </a:endParaRPr>
          </a:p>
          <a:p>
            <a:endParaRPr lang="en-GB" sz="1200">
              <a:latin typeface="Arial Nova"/>
              <a:ea typeface="+mn-lt"/>
              <a:cs typeface="+mn-lt"/>
            </a:endParaRPr>
          </a:p>
          <a:p>
            <a:pPr marL="285750" indent="-285750">
              <a:buFont typeface="Arial,Sans-Serif"/>
              <a:buChar char="•"/>
            </a:pPr>
            <a:r>
              <a:rPr lang="en-GB" sz="1200">
                <a:latin typeface="Arial Nova"/>
                <a:ea typeface="+mn-lt"/>
                <a:cs typeface="+mn-lt"/>
              </a:rPr>
              <a:t>Diagonal Communication is a cross between horizontal and vertical communication between Primark employees, in theory this is where communication takes place between employees of different ranks but still only allows for specific rankings of employees to be able to communicate despite their position in the hierarchy of employees  and therefore an order of diagonal communication is followed for information to reach the highest level of employees.</a:t>
            </a:r>
            <a:endParaRPr lang="en-GB" sz="1200">
              <a:latin typeface="Arial Nova"/>
            </a:endParaRPr>
          </a:p>
        </p:txBody>
      </p:sp>
    </p:spTree>
    <p:extLst>
      <p:ext uri="{BB962C8B-B14F-4D97-AF65-F5344CB8AC3E}">
        <p14:creationId xmlns:p14="http://schemas.microsoft.com/office/powerpoint/2010/main" val="277986404"/>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5C09B-2362-609D-D3E6-00518151F2F6}"/>
              </a:ext>
            </a:extLst>
          </p:cNvPr>
          <p:cNvSpPr>
            <a:spLocks noGrp="1"/>
          </p:cNvSpPr>
          <p:nvPr>
            <p:ph type="title"/>
          </p:nvPr>
        </p:nvSpPr>
        <p:spPr>
          <a:xfrm>
            <a:off x="148637" y="59190"/>
            <a:ext cx="10972800" cy="384823"/>
          </a:xfrm>
        </p:spPr>
        <p:txBody>
          <a:bodyPr>
            <a:normAutofit/>
          </a:bodyPr>
          <a:lstStyle/>
          <a:p>
            <a:r>
              <a:rPr lang="en-GB" sz="1800">
                <a:latin typeface="Arial Nova"/>
                <a:cs typeface="Posterama"/>
              </a:rPr>
              <a:t>References </a:t>
            </a:r>
            <a:endParaRPr lang="en-GB" sz="1800">
              <a:latin typeface="Arial Nova"/>
            </a:endParaRPr>
          </a:p>
        </p:txBody>
      </p:sp>
      <p:sp>
        <p:nvSpPr>
          <p:cNvPr id="3" name="Content Placeholder 2">
            <a:extLst>
              <a:ext uri="{FF2B5EF4-FFF2-40B4-BE49-F238E27FC236}">
                <a16:creationId xmlns:a16="http://schemas.microsoft.com/office/drawing/2014/main" id="{337DEB48-019D-4B6D-FE70-214837E5833C}"/>
              </a:ext>
            </a:extLst>
          </p:cNvPr>
          <p:cNvSpPr>
            <a:spLocks noGrp="1"/>
          </p:cNvSpPr>
          <p:nvPr>
            <p:ph idx="1"/>
          </p:nvPr>
        </p:nvSpPr>
        <p:spPr>
          <a:xfrm>
            <a:off x="148638" y="638649"/>
            <a:ext cx="11894724" cy="6106163"/>
          </a:xfrm>
        </p:spPr>
        <p:txBody>
          <a:bodyPr vert="horz" lIns="91440" tIns="45720" rIns="91440" bIns="45720" rtlCol="0" anchor="t">
            <a:normAutofit fontScale="55000" lnSpcReduction="20000"/>
          </a:bodyPr>
          <a:lstStyle/>
          <a:p>
            <a:r>
              <a:rPr lang="en-GB">
                <a:latin typeface="Arial Nova"/>
              </a:rPr>
              <a:t>Bennett, M. (2021) </a:t>
            </a:r>
            <a:r>
              <a:rPr lang="en-GB" i="1">
                <a:latin typeface="Arial Nova"/>
              </a:rPr>
              <a:t>Models of Effective Communication in Organizations - The </a:t>
            </a:r>
            <a:r>
              <a:rPr lang="en-GB" i="1" err="1">
                <a:latin typeface="Arial Nova"/>
              </a:rPr>
              <a:t>Dovney</a:t>
            </a:r>
            <a:r>
              <a:rPr lang="en-GB" i="1">
                <a:latin typeface="Arial Nova"/>
              </a:rPr>
              <a:t> Center</a:t>
            </a:r>
            <a:r>
              <a:rPr lang="en-GB">
                <a:latin typeface="Arial Nova"/>
              </a:rPr>
              <a:t>, </a:t>
            </a:r>
            <a:r>
              <a:rPr lang="en-GB" i="1">
                <a:latin typeface="Arial Nova"/>
              </a:rPr>
              <a:t>The </a:t>
            </a:r>
            <a:r>
              <a:rPr lang="en-GB" i="1" err="1">
                <a:latin typeface="Arial Nova"/>
              </a:rPr>
              <a:t>Dovney</a:t>
            </a:r>
            <a:r>
              <a:rPr lang="en-GB" i="1">
                <a:latin typeface="Arial Nova"/>
              </a:rPr>
              <a:t> Center</a:t>
            </a:r>
            <a:r>
              <a:rPr lang="en-GB">
                <a:latin typeface="Arial Nova"/>
              </a:rPr>
              <a:t>. Available at: </a:t>
            </a:r>
            <a:r>
              <a:rPr lang="en-GB">
                <a:latin typeface="Arial Nova"/>
                <a:hlinkClick r:id="rId2">
                  <a:extLst>
                    <a:ext uri="{A12FA001-AC4F-418D-AE19-62706E023703}">
                      <ahyp:hlinkClr xmlns:ahyp="http://schemas.microsoft.com/office/drawing/2018/hyperlinkcolor" val="tx"/>
                    </a:ext>
                  </a:extLst>
                </a:hlinkClick>
              </a:rPr>
              <a:t>https://dovney.com/models-of-effective-communication-in-organizations</a:t>
            </a:r>
            <a:r>
              <a:rPr lang="en-GB">
                <a:latin typeface="Arial Nova"/>
              </a:rPr>
              <a:t> (Accessed: 31 July 2022).</a:t>
            </a:r>
            <a:endParaRPr lang="en-GB" i="1">
              <a:latin typeface="Arial Nova"/>
            </a:endParaRPr>
          </a:p>
          <a:p>
            <a:endParaRPr lang="en-GB" i="1">
              <a:latin typeface="Arial Nova"/>
            </a:endParaRPr>
          </a:p>
          <a:p>
            <a:r>
              <a:rPr lang="en-GB">
                <a:latin typeface="Arial Nova"/>
                <a:ea typeface="+mn-lt"/>
                <a:cs typeface="+mn-lt"/>
              </a:rPr>
              <a:t>Johnson, E (2021)</a:t>
            </a:r>
            <a:r>
              <a:rPr lang="en-GB" i="1">
                <a:latin typeface="Arial Nova"/>
              </a:rPr>
              <a:t>What are the benefits of effective communication skills? | </a:t>
            </a:r>
            <a:r>
              <a:rPr lang="en-GB" i="1" err="1">
                <a:latin typeface="Arial Nova"/>
              </a:rPr>
              <a:t>iHASCO</a:t>
            </a:r>
            <a:r>
              <a:rPr lang="en-GB">
                <a:latin typeface="Arial Nova"/>
              </a:rPr>
              <a:t>. Available at: </a:t>
            </a:r>
            <a:r>
              <a:rPr lang="en-GB">
                <a:latin typeface="Arial Nova"/>
                <a:hlinkClick r:id="rId3">
                  <a:extLst>
                    <a:ext uri="{A12FA001-AC4F-418D-AE19-62706E023703}">
                      <ahyp:hlinkClr xmlns:ahyp="http://schemas.microsoft.com/office/drawing/2018/hyperlinkcolor" val="tx"/>
                    </a:ext>
                  </a:extLst>
                </a:hlinkClick>
              </a:rPr>
              <a:t>https://www.ihasco.co.uk/blog/entry/3234/what-are-the-benefits-of-effective-communication-skills%E2%80%8B</a:t>
            </a:r>
            <a:r>
              <a:rPr lang="en-GB">
                <a:latin typeface="Arial Nova"/>
              </a:rPr>
              <a:t> (Accessed: 31 July 2022).</a:t>
            </a:r>
          </a:p>
          <a:p>
            <a:endParaRPr lang="en-GB" i="1">
              <a:latin typeface="Arial Nova"/>
            </a:endParaRPr>
          </a:p>
          <a:p>
            <a:r>
              <a:rPr lang="en-GB">
                <a:latin typeface="Arial Nova"/>
                <a:ea typeface="+mn-lt"/>
                <a:cs typeface="+mn-lt"/>
              </a:rPr>
              <a:t>Vogel, K (2021)</a:t>
            </a:r>
            <a:r>
              <a:rPr lang="en-GB" i="1">
                <a:latin typeface="Arial Nova"/>
              </a:rPr>
              <a:t>What are the benefits of workplace communication? | RingCentral</a:t>
            </a:r>
            <a:r>
              <a:rPr lang="en-GB">
                <a:latin typeface="Arial Nova"/>
              </a:rPr>
              <a:t>. Available at: </a:t>
            </a:r>
            <a:r>
              <a:rPr lang="en-GB">
                <a:latin typeface="Arial Nova"/>
                <a:hlinkClick r:id="rId4">
                  <a:extLst>
                    <a:ext uri="{A12FA001-AC4F-418D-AE19-62706E023703}">
                      <ahyp:hlinkClr xmlns:ahyp="http://schemas.microsoft.com/office/drawing/2018/hyperlinkcolor" val="tx"/>
                    </a:ext>
                  </a:extLst>
                </a:hlinkClick>
              </a:rPr>
              <a:t>https://www.ringcentral.com/us/en/blog/top-7-benefits-of-workplace-communication/#:~:text=Effective%20communication%20helps%20organizations%20connect,credibility%20and%20superior%20customer%20service.%E2%80%8B</a:t>
            </a:r>
            <a:r>
              <a:rPr lang="en-GB">
                <a:latin typeface="Arial Nova"/>
              </a:rPr>
              <a:t> (Accessed: 31 July 2022).</a:t>
            </a:r>
          </a:p>
          <a:p>
            <a:endParaRPr lang="en-GB" i="1">
              <a:latin typeface="Arial Nova"/>
            </a:endParaRPr>
          </a:p>
          <a:p>
            <a:r>
              <a:rPr lang="en-GB" i="1" err="1">
                <a:latin typeface="Arial Nova"/>
              </a:rPr>
              <a:t>Cordoso</a:t>
            </a:r>
            <a:r>
              <a:rPr lang="en-GB" i="1">
                <a:latin typeface="Arial Nova"/>
              </a:rPr>
              <a:t>, J (2019) Primark and Customers</a:t>
            </a:r>
            <a:r>
              <a:rPr lang="en-GB">
                <a:latin typeface="Arial Nova"/>
              </a:rPr>
              <a:t>. Available at: </a:t>
            </a:r>
            <a:r>
              <a:rPr lang="en-GB">
                <a:latin typeface="Arial Nova"/>
                <a:hlinkClick r:id="rId5">
                  <a:extLst>
                    <a:ext uri="{A12FA001-AC4F-418D-AE19-62706E023703}">
                      <ahyp:hlinkClr xmlns:ahyp="http://schemas.microsoft.com/office/drawing/2018/hyperlinkcolor" val="tx"/>
                    </a:ext>
                  </a:extLst>
                </a:hlinkClick>
              </a:rPr>
              <a:t>https://joanacardoso.weebly.com/primark-and-customers.html</a:t>
            </a:r>
            <a:r>
              <a:rPr lang="en-GB">
                <a:latin typeface="Arial Nova"/>
              </a:rPr>
              <a:t> (Accessed: 31 July 2022).</a:t>
            </a:r>
          </a:p>
          <a:p>
            <a:endParaRPr lang="en-GB" i="1">
              <a:latin typeface="Arial Nova"/>
            </a:endParaRPr>
          </a:p>
          <a:p>
            <a:r>
              <a:rPr lang="en-GB">
                <a:latin typeface="Arial Nova"/>
              </a:rPr>
              <a:t>David, J., Rahman, M. and Rahman, M. (2022) </a:t>
            </a:r>
            <a:r>
              <a:rPr lang="en-GB" i="1">
                <a:latin typeface="Arial Nova"/>
              </a:rPr>
              <a:t>Stakeholders of Primark (Stakeholder Analysis)</a:t>
            </a:r>
            <a:r>
              <a:rPr lang="en-GB">
                <a:latin typeface="Arial Nova"/>
              </a:rPr>
              <a:t>, </a:t>
            </a:r>
            <a:r>
              <a:rPr lang="en-GB" i="1" err="1">
                <a:latin typeface="Arial Nova"/>
              </a:rPr>
              <a:t>howandwhat</a:t>
            </a:r>
            <a:r>
              <a:rPr lang="en-GB">
                <a:latin typeface="Arial Nova"/>
              </a:rPr>
              <a:t>. Available at: </a:t>
            </a:r>
            <a:r>
              <a:rPr lang="en-GB">
                <a:latin typeface="Arial Nova"/>
                <a:hlinkClick r:id="rId6">
                  <a:extLst>
                    <a:ext uri="{A12FA001-AC4F-418D-AE19-62706E023703}">
                      <ahyp:hlinkClr xmlns:ahyp="http://schemas.microsoft.com/office/drawing/2018/hyperlinkcolor" val="tx"/>
                    </a:ext>
                  </a:extLst>
                </a:hlinkClick>
              </a:rPr>
              <a:t>https://howandwhat.net/stakeholders-primark-stakeholder-analysis/#:~:text=Other%20external%20stakeholders%20of%20Primark&amp;text=For%20instance%2C%20governments%2C%20pressure%20groups,the%20operations%20of%20the%20retailer.%E2%80%8B</a:t>
            </a:r>
            <a:r>
              <a:rPr lang="en-GB">
                <a:latin typeface="Arial Nova"/>
              </a:rPr>
              <a:t> (Accessed: 31 July 2022).</a:t>
            </a:r>
          </a:p>
          <a:p>
            <a:r>
              <a:rPr lang="en-GB" i="1">
                <a:latin typeface="Arial Nova"/>
              </a:rPr>
              <a:t>Types Models of Communication in Business</a:t>
            </a:r>
            <a:r>
              <a:rPr lang="en-GB">
                <a:latin typeface="Arial Nova"/>
              </a:rPr>
              <a:t> (2015). Available at: </a:t>
            </a:r>
            <a:r>
              <a:rPr lang="en-GB">
                <a:latin typeface="Arial Nova"/>
                <a:hlinkClick r:id="rId7">
                  <a:extLst>
                    <a:ext uri="{A12FA001-AC4F-418D-AE19-62706E023703}">
                      <ahyp:hlinkClr xmlns:ahyp="http://schemas.microsoft.com/office/drawing/2018/hyperlinkcolor" val="tx"/>
                    </a:ext>
                  </a:extLst>
                </a:hlinkClick>
              </a:rPr>
              <a:t>https://bizcommunicationcoach.com/types-models-of-communication-in-business/#:~:text=The%20circular%20model%20of%20Business,for%20effective%20Two%20Way%20Communication.&amp;text=The%20figure%20shows%20that%20person,to%20person%20Y%20(Receiver).%E2%80%8B</a:t>
            </a:r>
            <a:r>
              <a:rPr lang="en-GB">
                <a:latin typeface="Arial Nova"/>
              </a:rPr>
              <a:t> (Accessed: 31 July 2022).</a:t>
            </a:r>
          </a:p>
          <a:p>
            <a:r>
              <a:rPr lang="en-GB" i="1">
                <a:latin typeface="Arial Nova"/>
              </a:rPr>
              <a:t>Lewis, E (2019) The AIDA Marketing Model: A Simple Introduction - The World of Work Project</a:t>
            </a:r>
            <a:r>
              <a:rPr lang="en-GB">
                <a:latin typeface="Arial Nova"/>
              </a:rPr>
              <a:t> . Available at: </a:t>
            </a:r>
            <a:r>
              <a:rPr lang="en-GB">
                <a:latin typeface="Arial Nova"/>
                <a:hlinkClick r:id="rId8">
                  <a:extLst>
                    <a:ext uri="{A12FA001-AC4F-418D-AE19-62706E023703}">
                      <ahyp:hlinkClr xmlns:ahyp="http://schemas.microsoft.com/office/drawing/2018/hyperlinkcolor" val="tx"/>
                    </a:ext>
                  </a:extLst>
                </a:hlinkClick>
              </a:rPr>
              <a:t>https://worldofwork.io/2019/06/the-aida-marketing-model/#:~:text=The%20AIDA%20model%20is%20a,before%20stimulating%20action%20(Behavior).%E2%80%8B</a:t>
            </a:r>
            <a:r>
              <a:rPr lang="en-GB">
                <a:latin typeface="Arial Nova"/>
              </a:rPr>
              <a:t> (Accessed: 31 July 2022).</a:t>
            </a:r>
          </a:p>
          <a:p>
            <a:endParaRPr lang="en-GB">
              <a:latin typeface="Arial Nova"/>
            </a:endParaRPr>
          </a:p>
          <a:p>
            <a:r>
              <a:rPr lang="en-GB">
                <a:latin typeface="Arial Nova"/>
                <a:ea typeface="+mn-lt"/>
                <a:cs typeface="+mn-lt"/>
              </a:rPr>
              <a:t>Study.com (2022) Barriers to Communication. Available at: </a:t>
            </a:r>
            <a:r>
              <a:rPr lang="en-GB">
                <a:latin typeface="Arial Nova"/>
                <a:ea typeface="+mn-lt"/>
                <a:cs typeface="+mn-lt"/>
                <a:hlinkClick r:id="rId9">
                  <a:extLst>
                    <a:ext uri="{A12FA001-AC4F-418D-AE19-62706E023703}">
                      <ahyp:hlinkClr xmlns:ahyp="http://schemas.microsoft.com/office/drawing/2018/hyperlinkcolor" val="tx"/>
                    </a:ext>
                  </a:extLst>
                </a:hlinkClick>
              </a:rPr>
              <a:t>https://study.com/learn/lesson/physical-barriers-communication.html</a:t>
            </a:r>
            <a:r>
              <a:rPr lang="en-GB">
                <a:latin typeface="Arial Nova"/>
                <a:ea typeface="+mn-lt"/>
                <a:cs typeface="+mn-lt"/>
              </a:rPr>
              <a:t> (Accessed: 31 July 2022).</a:t>
            </a:r>
            <a:endParaRPr lang="en-GB">
              <a:latin typeface="Arial Nova"/>
            </a:endParaRPr>
          </a:p>
          <a:p>
            <a:endParaRPr lang="en-GB">
              <a:latin typeface="Arial Nova"/>
            </a:endParaRPr>
          </a:p>
          <a:p>
            <a:r>
              <a:rPr lang="en-GB" i="1">
                <a:latin typeface="Arial Nova"/>
              </a:rPr>
              <a:t>About Us | Primark</a:t>
            </a:r>
            <a:r>
              <a:rPr lang="en-GB">
                <a:latin typeface="Arial Nova"/>
              </a:rPr>
              <a:t> (2022). Available at: </a:t>
            </a:r>
            <a:r>
              <a:rPr lang="en-GB">
                <a:latin typeface="Arial Nova"/>
                <a:hlinkClick r:id="rId10">
                  <a:extLst>
                    <a:ext uri="{A12FA001-AC4F-418D-AE19-62706E023703}">
                      <ahyp:hlinkClr xmlns:ahyp="http://schemas.microsoft.com/office/drawing/2018/hyperlinkcolor" val="tx"/>
                    </a:ext>
                  </a:extLst>
                </a:hlinkClick>
              </a:rPr>
              <a:t>https://www.primark.com/en-gb/about-us</a:t>
            </a:r>
            <a:r>
              <a:rPr lang="en-GB">
                <a:latin typeface="Arial Nova"/>
              </a:rPr>
              <a:t> (Accessed: 31 July 2022).</a:t>
            </a:r>
            <a:endParaRPr lang="en-US">
              <a:latin typeface="Arial Nova"/>
            </a:endParaRPr>
          </a:p>
          <a:p>
            <a:endParaRPr lang="en-GB"/>
          </a:p>
        </p:txBody>
      </p:sp>
    </p:spTree>
    <p:extLst>
      <p:ext uri="{BB962C8B-B14F-4D97-AF65-F5344CB8AC3E}">
        <p14:creationId xmlns:p14="http://schemas.microsoft.com/office/powerpoint/2010/main" val="329290564"/>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Table&#10;&#10;Description automatically generated">
            <a:extLst>
              <a:ext uri="{FF2B5EF4-FFF2-40B4-BE49-F238E27FC236}">
                <a16:creationId xmlns:a16="http://schemas.microsoft.com/office/drawing/2014/main" id="{F1959E6F-4A54-6956-C299-8D001AC78824}"/>
              </a:ext>
            </a:extLst>
          </p:cNvPr>
          <p:cNvPicPr>
            <a:picLocks noGrp="1" noChangeAspect="1"/>
          </p:cNvPicPr>
          <p:nvPr>
            <p:ph idx="1"/>
          </p:nvPr>
        </p:nvPicPr>
        <p:blipFill>
          <a:blip r:embed="rId2"/>
          <a:stretch>
            <a:fillRect/>
          </a:stretch>
        </p:blipFill>
        <p:spPr>
          <a:xfrm>
            <a:off x="141263" y="733238"/>
            <a:ext cx="11882154" cy="5994047"/>
          </a:xfrm>
        </p:spPr>
      </p:pic>
      <p:sp>
        <p:nvSpPr>
          <p:cNvPr id="2" name="TextBox 1">
            <a:extLst>
              <a:ext uri="{FF2B5EF4-FFF2-40B4-BE49-F238E27FC236}">
                <a16:creationId xmlns:a16="http://schemas.microsoft.com/office/drawing/2014/main" id="{11B3B3D8-73F2-786E-F700-D6FBA869443D}"/>
              </a:ext>
            </a:extLst>
          </p:cNvPr>
          <p:cNvSpPr txBox="1"/>
          <p:nvPr/>
        </p:nvSpPr>
        <p:spPr>
          <a:xfrm>
            <a:off x="282222" y="223425"/>
            <a:ext cx="398638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Nova"/>
              </a:rPr>
              <a:t>Task 2 Team Evaluation </a:t>
            </a:r>
          </a:p>
        </p:txBody>
      </p:sp>
    </p:spTree>
    <p:extLst>
      <p:ext uri="{BB962C8B-B14F-4D97-AF65-F5344CB8AC3E}">
        <p14:creationId xmlns:p14="http://schemas.microsoft.com/office/powerpoint/2010/main" val="2995064706"/>
      </p:ext>
    </p:extLst>
  </p:cSld>
  <p:clrMapOvr>
    <a:masterClrMapping/>
  </p:clrMapOvr>
</p:sld>
</file>

<file path=ppt/theme/theme1.xml><?xml version="1.0" encoding="utf-8"?>
<a:theme xmlns:a="http://schemas.openxmlformats.org/drawingml/2006/main" name="SplashVTI">
  <a:themeElements>
    <a:clrScheme name="AnalogousFromRegularSeedRightStep">
      <a:dk1>
        <a:srgbClr val="000000"/>
      </a:dk1>
      <a:lt1>
        <a:srgbClr val="FFFFFF"/>
      </a:lt1>
      <a:dk2>
        <a:srgbClr val="1D2333"/>
      </a:dk2>
      <a:lt2>
        <a:srgbClr val="E8E4E2"/>
      </a:lt2>
      <a:accent1>
        <a:srgbClr val="22ADE6"/>
      </a:accent1>
      <a:accent2>
        <a:srgbClr val="174ED5"/>
      </a:accent2>
      <a:accent3>
        <a:srgbClr val="4129E7"/>
      </a:accent3>
      <a:accent4>
        <a:srgbClr val="7E17D5"/>
      </a:accent4>
      <a:accent5>
        <a:srgbClr val="DF29E7"/>
      </a:accent5>
      <a:accent6>
        <a:srgbClr val="D5178E"/>
      </a:accent6>
      <a:hlink>
        <a:srgbClr val="BF643F"/>
      </a:hlink>
      <a:folHlink>
        <a:srgbClr val="7F7F7F"/>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lashVTI" id="{CD38C481-21EC-466B-953B-A1440B42712A}" vid="{D3E4813C-1D98-48C2-AF59-2D0D78E2550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6</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SplashVTI</vt:lpstr>
      <vt:lpstr> Task 1 Presentation- Strategies for Effective Communication in a Business Setting   Effective Team Working and Communication (BMSW4002_BIRM)                                    Elizabeth Idehen Akpasubi &amp; Dennis Brown    Student Number: 2119449  Lecturer’s name: Hafiz Rahman  </vt:lpstr>
      <vt:lpstr>                                                Purpose of presentation </vt:lpstr>
      <vt:lpstr>Primark </vt:lpstr>
      <vt:lpstr>PowerPoint Presentation</vt:lpstr>
      <vt:lpstr>PowerPoint Presentation</vt:lpstr>
      <vt:lpstr>PowerPoint Presentation</vt:lpstr>
      <vt:lpstr>Example: A project team leader calls her workers on the phone to request that they improve the introduction from a greeting to a sales presentation. The model consists of  6 elements sender, encoder, channel, decoder, receiver, noise.   Thayer's Model  This approach connects organisational structure and personal business communication. Thayer has demonstrated in the model how attempting to complete any work through personal communication has a significant impact on the corporate communication process (Business communication 2021).   This model also demonstrates how an individual's communication skills operate at the organisational level. Four factors biological, psychological, social, technological can have an impact on the behaviour of the transmitter, recipient. In fact, this model illustrates how an individual's impact on the communication process in an organisational setting.  Below is the template:           (Lewis 2021)    </vt:lpstr>
      <vt:lpstr>Handy's model of culture </vt:lpstr>
      <vt:lpstr>Examples of different channels of communication </vt:lpstr>
      <vt:lpstr>The channels of communication used by Primark and  channels that can be used to improve communication</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2022-07-26T01:03:40Z</dcterms:created>
  <dcterms:modified xsi:type="dcterms:W3CDTF">2022-07-31T01:40:08Z</dcterms:modified>
</cp:coreProperties>
</file>