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24" r:id="rId1"/>
  </p:sldMasterIdLst>
  <p:notesMasterIdLst>
    <p:notesMasterId r:id="rId29"/>
  </p:notesMasterIdLst>
  <p:handoutMasterIdLst>
    <p:handoutMasterId r:id="rId30"/>
  </p:handoutMasterIdLst>
  <p:sldIdLst>
    <p:sldId id="257" r:id="rId2"/>
    <p:sldId id="1120" r:id="rId3"/>
    <p:sldId id="445" r:id="rId4"/>
    <p:sldId id="1121" r:id="rId5"/>
    <p:sldId id="1122" r:id="rId6"/>
    <p:sldId id="1123" r:id="rId7"/>
    <p:sldId id="1124" r:id="rId8"/>
    <p:sldId id="1125" r:id="rId9"/>
    <p:sldId id="1126" r:id="rId10"/>
    <p:sldId id="1127" r:id="rId11"/>
    <p:sldId id="1128" r:id="rId12"/>
    <p:sldId id="1129" r:id="rId13"/>
    <p:sldId id="1130" r:id="rId14"/>
    <p:sldId id="1131" r:id="rId15"/>
    <p:sldId id="1132" r:id="rId16"/>
    <p:sldId id="1133" r:id="rId17"/>
    <p:sldId id="1134" r:id="rId18"/>
    <p:sldId id="1135" r:id="rId19"/>
    <p:sldId id="1141" r:id="rId20"/>
    <p:sldId id="1142" r:id="rId21"/>
    <p:sldId id="1143" r:id="rId22"/>
    <p:sldId id="1140" r:id="rId23"/>
    <p:sldId id="1138" r:id="rId24"/>
    <p:sldId id="1139" r:id="rId25"/>
    <p:sldId id="1108" r:id="rId26"/>
    <p:sldId id="799" r:id="rId27"/>
    <p:sldId id="1144" r:id="rId28"/>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FED"/>
    <a:srgbClr val="A50021"/>
    <a:srgbClr val="E859FF"/>
    <a:srgbClr val="000099"/>
    <a:srgbClr val="CC9900"/>
    <a:srgbClr val="CDE6FF"/>
    <a:srgbClr val="93E3FF"/>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37"/>
    <p:restoredTop sz="83485" autoAdjust="0"/>
  </p:normalViewPr>
  <p:slideViewPr>
    <p:cSldViewPr>
      <p:cViewPr varScale="1">
        <p:scale>
          <a:sx n="83" d="100"/>
          <a:sy n="83" d="100"/>
        </p:scale>
        <p:origin x="978" y="78"/>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971382AF-1298-406B-B768-DC6B02732E95}"/>
    <pc:docChg chg="undo custSel addSld delSld modSld sldOrd">
      <pc:chgData name="Paul Tinkler" userId="bcebf29c-73c2-433d-80d2-6bad896374bf" providerId="ADAL" clId="{971382AF-1298-406B-B768-DC6B02732E95}" dt="2018-05-17T13:47:34.423" v="1760" actId="1076"/>
      <pc:docMkLst>
        <pc:docMk/>
      </pc:docMkLst>
      <pc:sldChg chg="modSp">
        <pc:chgData name="Paul Tinkler" userId="bcebf29c-73c2-433d-80d2-6bad896374bf" providerId="ADAL" clId="{971382AF-1298-406B-B768-DC6B02732E95}" dt="2018-05-16T18:31:25.038" v="0" actId="20577"/>
        <pc:sldMkLst>
          <pc:docMk/>
          <pc:sldMk cId="298530075" sldId="257"/>
        </pc:sldMkLst>
        <pc:spChg chg="mod">
          <ac:chgData name="Paul Tinkler" userId="bcebf29c-73c2-433d-80d2-6bad896374bf" providerId="ADAL" clId="{971382AF-1298-406B-B768-DC6B02732E95}" dt="2018-05-16T18:31:25.038" v="0" actId="20577"/>
          <ac:spMkLst>
            <pc:docMk/>
            <pc:sldMk cId="298530075" sldId="257"/>
            <ac:spMk id="4099" creationId="{DA6156D2-8135-0B41-8A9A-3BB63F8CB45E}"/>
          </ac:spMkLst>
        </pc:spChg>
      </pc:sldChg>
      <pc:sldChg chg="del">
        <pc:chgData name="Paul Tinkler" userId="bcebf29c-73c2-433d-80d2-6bad896374bf" providerId="ADAL" clId="{971382AF-1298-406B-B768-DC6B02732E95}" dt="2018-05-16T21:27:53.175" v="691" actId="2696"/>
        <pc:sldMkLst>
          <pc:docMk/>
          <pc:sldMk cId="3317165127" sldId="275"/>
        </pc:sldMkLst>
      </pc:sldChg>
      <pc:sldChg chg="del">
        <pc:chgData name="Paul Tinkler" userId="bcebf29c-73c2-433d-80d2-6bad896374bf" providerId="ADAL" clId="{971382AF-1298-406B-B768-DC6B02732E95}" dt="2018-05-16T21:27:54.628" v="694" actId="2696"/>
        <pc:sldMkLst>
          <pc:docMk/>
          <pc:sldMk cId="2434173508" sldId="276"/>
        </pc:sldMkLst>
      </pc:sldChg>
      <pc:sldChg chg="del">
        <pc:chgData name="Paul Tinkler" userId="bcebf29c-73c2-433d-80d2-6bad896374bf" providerId="ADAL" clId="{971382AF-1298-406B-B768-DC6B02732E95}" dt="2018-05-16T21:27:55.199" v="696" actId="2696"/>
        <pc:sldMkLst>
          <pc:docMk/>
          <pc:sldMk cId="2316138033" sldId="277"/>
        </pc:sldMkLst>
      </pc:sldChg>
      <pc:sldChg chg="del">
        <pc:chgData name="Paul Tinkler" userId="bcebf29c-73c2-433d-80d2-6bad896374bf" providerId="ADAL" clId="{971382AF-1298-406B-B768-DC6B02732E95}" dt="2018-05-16T21:27:47.034" v="679" actId="2696"/>
        <pc:sldMkLst>
          <pc:docMk/>
          <pc:sldMk cId="3502679222" sldId="278"/>
        </pc:sldMkLst>
      </pc:sldChg>
      <pc:sldChg chg="del">
        <pc:chgData name="Paul Tinkler" userId="bcebf29c-73c2-433d-80d2-6bad896374bf" providerId="ADAL" clId="{971382AF-1298-406B-B768-DC6B02732E95}" dt="2018-05-16T21:27:48.139" v="681" actId="2696"/>
        <pc:sldMkLst>
          <pc:docMk/>
          <pc:sldMk cId="1396504352" sldId="279"/>
        </pc:sldMkLst>
      </pc:sldChg>
      <pc:sldChg chg="del">
        <pc:chgData name="Paul Tinkler" userId="bcebf29c-73c2-433d-80d2-6bad896374bf" providerId="ADAL" clId="{971382AF-1298-406B-B768-DC6B02732E95}" dt="2018-05-16T21:27:49.417" v="684" actId="2696"/>
        <pc:sldMkLst>
          <pc:docMk/>
          <pc:sldMk cId="3964995928" sldId="280"/>
        </pc:sldMkLst>
      </pc:sldChg>
      <pc:sldChg chg="del">
        <pc:chgData name="Paul Tinkler" userId="bcebf29c-73c2-433d-80d2-6bad896374bf" providerId="ADAL" clId="{971382AF-1298-406B-B768-DC6B02732E95}" dt="2018-05-16T21:27:49.802" v="685" actId="2696"/>
        <pc:sldMkLst>
          <pc:docMk/>
          <pc:sldMk cId="4069773420" sldId="281"/>
        </pc:sldMkLst>
      </pc:sldChg>
      <pc:sldChg chg="del">
        <pc:chgData name="Paul Tinkler" userId="bcebf29c-73c2-433d-80d2-6bad896374bf" providerId="ADAL" clId="{971382AF-1298-406B-B768-DC6B02732E95}" dt="2018-05-16T21:27:50.102" v="686" actId="2696"/>
        <pc:sldMkLst>
          <pc:docMk/>
          <pc:sldMk cId="4227123198" sldId="282"/>
        </pc:sldMkLst>
      </pc:sldChg>
      <pc:sldChg chg="del">
        <pc:chgData name="Paul Tinkler" userId="bcebf29c-73c2-433d-80d2-6bad896374bf" providerId="ADAL" clId="{971382AF-1298-406B-B768-DC6B02732E95}" dt="2018-05-16T21:27:50.349" v="687" actId="2696"/>
        <pc:sldMkLst>
          <pc:docMk/>
          <pc:sldMk cId="140253281" sldId="283"/>
        </pc:sldMkLst>
      </pc:sldChg>
      <pc:sldChg chg="del">
        <pc:chgData name="Paul Tinkler" userId="bcebf29c-73c2-433d-80d2-6bad896374bf" providerId="ADAL" clId="{971382AF-1298-406B-B768-DC6B02732E95}" dt="2018-05-16T21:27:50.718" v="689" actId="2696"/>
        <pc:sldMkLst>
          <pc:docMk/>
          <pc:sldMk cId="2859953639" sldId="284"/>
        </pc:sldMkLst>
      </pc:sldChg>
      <pc:sldChg chg="del">
        <pc:chgData name="Paul Tinkler" userId="bcebf29c-73c2-433d-80d2-6bad896374bf" providerId="ADAL" clId="{971382AF-1298-406B-B768-DC6B02732E95}" dt="2018-05-16T21:27:55.580" v="698" actId="2696"/>
        <pc:sldMkLst>
          <pc:docMk/>
          <pc:sldMk cId="2230527813" sldId="285"/>
        </pc:sldMkLst>
      </pc:sldChg>
      <pc:sldChg chg="del">
        <pc:chgData name="Paul Tinkler" userId="bcebf29c-73c2-433d-80d2-6bad896374bf" providerId="ADAL" clId="{971382AF-1298-406B-B768-DC6B02732E95}" dt="2018-05-16T21:27:47.473" v="680" actId="2696"/>
        <pc:sldMkLst>
          <pc:docMk/>
          <pc:sldMk cId="3883645238" sldId="287"/>
        </pc:sldMkLst>
      </pc:sldChg>
      <pc:sldChg chg="del">
        <pc:chgData name="Paul Tinkler" userId="bcebf29c-73c2-433d-80d2-6bad896374bf" providerId="ADAL" clId="{971382AF-1298-406B-B768-DC6B02732E95}" dt="2018-05-16T21:27:48.602" v="682" actId="2696"/>
        <pc:sldMkLst>
          <pc:docMk/>
          <pc:sldMk cId="3331307339" sldId="289"/>
        </pc:sldMkLst>
      </pc:sldChg>
      <pc:sldChg chg="del">
        <pc:chgData name="Paul Tinkler" userId="bcebf29c-73c2-433d-80d2-6bad896374bf" providerId="ADAL" clId="{971382AF-1298-406B-B768-DC6B02732E95}" dt="2018-05-16T21:27:54.961" v="695" actId="2696"/>
        <pc:sldMkLst>
          <pc:docMk/>
          <pc:sldMk cId="3155035216" sldId="290"/>
        </pc:sldMkLst>
      </pc:sldChg>
      <pc:sldChg chg="del">
        <pc:chgData name="Paul Tinkler" userId="bcebf29c-73c2-433d-80d2-6bad896374bf" providerId="ADAL" clId="{971382AF-1298-406B-B768-DC6B02732E95}" dt="2018-05-16T21:27:55.399" v="697" actId="2696"/>
        <pc:sldMkLst>
          <pc:docMk/>
          <pc:sldMk cId="3119872246" sldId="291"/>
        </pc:sldMkLst>
      </pc:sldChg>
      <pc:sldChg chg="del">
        <pc:chgData name="Paul Tinkler" userId="bcebf29c-73c2-433d-80d2-6bad896374bf" providerId="ADAL" clId="{971382AF-1298-406B-B768-DC6B02732E95}" dt="2018-05-16T21:27:54.180" v="693" actId="2696"/>
        <pc:sldMkLst>
          <pc:docMk/>
          <pc:sldMk cId="1650885393" sldId="293"/>
        </pc:sldMkLst>
      </pc:sldChg>
      <pc:sldChg chg="del">
        <pc:chgData name="Paul Tinkler" userId="bcebf29c-73c2-433d-80d2-6bad896374bf" providerId="ADAL" clId="{971382AF-1298-406B-B768-DC6B02732E95}" dt="2018-05-16T21:27:53.725" v="692" actId="2696"/>
        <pc:sldMkLst>
          <pc:docMk/>
          <pc:sldMk cId="1729986595" sldId="294"/>
        </pc:sldMkLst>
      </pc:sldChg>
      <pc:sldChg chg="del">
        <pc:chgData name="Paul Tinkler" userId="bcebf29c-73c2-433d-80d2-6bad896374bf" providerId="ADAL" clId="{971382AF-1298-406B-B768-DC6B02732E95}" dt="2018-05-16T21:27:49.031" v="683" actId="2696"/>
        <pc:sldMkLst>
          <pc:docMk/>
          <pc:sldMk cId="1737465155" sldId="296"/>
        </pc:sldMkLst>
      </pc:sldChg>
      <pc:sldChg chg="modSp ord modAnim">
        <pc:chgData name="Paul Tinkler" userId="bcebf29c-73c2-433d-80d2-6bad896374bf" providerId="ADAL" clId="{971382AF-1298-406B-B768-DC6B02732E95}" dt="2018-05-17T13:14:42.188" v="1471"/>
        <pc:sldMkLst>
          <pc:docMk/>
          <pc:sldMk cId="0" sldId="445"/>
        </pc:sldMkLst>
        <pc:spChg chg="mod">
          <ac:chgData name="Paul Tinkler" userId="bcebf29c-73c2-433d-80d2-6bad896374bf" providerId="ADAL" clId="{971382AF-1298-406B-B768-DC6B02732E95}" dt="2018-05-16T21:35:59.586" v="885" actId="1076"/>
          <ac:spMkLst>
            <pc:docMk/>
            <pc:sldMk cId="0" sldId="445"/>
            <ac:spMk id="12292" creationId="{00000000-0000-0000-0000-000000000000}"/>
          </ac:spMkLst>
        </pc:spChg>
      </pc:sldChg>
      <pc:sldChg chg="del">
        <pc:chgData name="Paul Tinkler" userId="bcebf29c-73c2-433d-80d2-6bad896374bf" providerId="ADAL" clId="{971382AF-1298-406B-B768-DC6B02732E95}" dt="2018-05-16T21:27:55.814" v="699" actId="2696"/>
        <pc:sldMkLst>
          <pc:docMk/>
          <pc:sldMk cId="593997916" sldId="1063"/>
        </pc:sldMkLst>
      </pc:sldChg>
      <pc:sldChg chg="del">
        <pc:chgData name="Paul Tinkler" userId="bcebf29c-73c2-433d-80d2-6bad896374bf" providerId="ADAL" clId="{971382AF-1298-406B-B768-DC6B02732E95}" dt="2018-05-16T21:27:56.864" v="701" actId="2696"/>
        <pc:sldMkLst>
          <pc:docMk/>
          <pc:sldMk cId="2510301891" sldId="1066"/>
        </pc:sldMkLst>
      </pc:sldChg>
      <pc:sldChg chg="del">
        <pc:chgData name="Paul Tinkler" userId="bcebf29c-73c2-433d-80d2-6bad896374bf" providerId="ADAL" clId="{971382AF-1298-406B-B768-DC6B02732E95}" dt="2018-05-16T21:28:09.001" v="706" actId="2696"/>
        <pc:sldMkLst>
          <pc:docMk/>
          <pc:sldMk cId="1368264337" sldId="1070"/>
        </pc:sldMkLst>
      </pc:sldChg>
      <pc:sldChg chg="del">
        <pc:chgData name="Paul Tinkler" userId="bcebf29c-73c2-433d-80d2-6bad896374bf" providerId="ADAL" clId="{971382AF-1298-406B-B768-DC6B02732E95}" dt="2018-05-16T18:31:32.786" v="1" actId="2696"/>
        <pc:sldMkLst>
          <pc:docMk/>
          <pc:sldMk cId="1303861770" sldId="1079"/>
        </pc:sldMkLst>
      </pc:sldChg>
      <pc:sldChg chg="del">
        <pc:chgData name="Paul Tinkler" userId="bcebf29c-73c2-433d-80d2-6bad896374bf" providerId="ADAL" clId="{971382AF-1298-406B-B768-DC6B02732E95}" dt="2018-05-16T21:27:40.375" v="669" actId="2696"/>
        <pc:sldMkLst>
          <pc:docMk/>
          <pc:sldMk cId="1591133303" sldId="1080"/>
        </pc:sldMkLst>
      </pc:sldChg>
      <pc:sldChg chg="del">
        <pc:chgData name="Paul Tinkler" userId="bcebf29c-73c2-433d-80d2-6bad896374bf" providerId="ADAL" clId="{971382AF-1298-406B-B768-DC6B02732E95}" dt="2018-05-16T21:27:41.230" v="670" actId="2696"/>
        <pc:sldMkLst>
          <pc:docMk/>
          <pc:sldMk cId="2994144177" sldId="1081"/>
        </pc:sldMkLst>
      </pc:sldChg>
      <pc:sldChg chg="del">
        <pc:chgData name="Paul Tinkler" userId="bcebf29c-73c2-433d-80d2-6bad896374bf" providerId="ADAL" clId="{971382AF-1298-406B-B768-DC6B02732E95}" dt="2018-05-16T21:27:42.349" v="671" actId="2696"/>
        <pc:sldMkLst>
          <pc:docMk/>
          <pc:sldMk cId="3444009534" sldId="1082"/>
        </pc:sldMkLst>
      </pc:sldChg>
      <pc:sldChg chg="del">
        <pc:chgData name="Paul Tinkler" userId="bcebf29c-73c2-433d-80d2-6bad896374bf" providerId="ADAL" clId="{971382AF-1298-406B-B768-DC6B02732E95}" dt="2018-05-16T21:27:42.957" v="672" actId="2696"/>
        <pc:sldMkLst>
          <pc:docMk/>
          <pc:sldMk cId="1587131379" sldId="1092"/>
        </pc:sldMkLst>
      </pc:sldChg>
      <pc:sldChg chg="del">
        <pc:chgData name="Paul Tinkler" userId="bcebf29c-73c2-433d-80d2-6bad896374bf" providerId="ADAL" clId="{971382AF-1298-406B-B768-DC6B02732E95}" dt="2018-05-16T21:27:43.961" v="673" actId="2696"/>
        <pc:sldMkLst>
          <pc:docMk/>
          <pc:sldMk cId="520922330" sldId="1093"/>
        </pc:sldMkLst>
      </pc:sldChg>
      <pc:sldChg chg="del">
        <pc:chgData name="Paul Tinkler" userId="bcebf29c-73c2-433d-80d2-6bad896374bf" providerId="ADAL" clId="{971382AF-1298-406B-B768-DC6B02732E95}" dt="2018-05-16T21:27:45.667" v="675" actId="2696"/>
        <pc:sldMkLst>
          <pc:docMk/>
          <pc:sldMk cId="2201977287" sldId="1094"/>
        </pc:sldMkLst>
      </pc:sldChg>
      <pc:sldChg chg="del">
        <pc:chgData name="Paul Tinkler" userId="bcebf29c-73c2-433d-80d2-6bad896374bf" providerId="ADAL" clId="{971382AF-1298-406B-B768-DC6B02732E95}" dt="2018-05-16T21:27:46.101" v="676" actId="2696"/>
        <pc:sldMkLst>
          <pc:docMk/>
          <pc:sldMk cId="776994326" sldId="1095"/>
        </pc:sldMkLst>
      </pc:sldChg>
      <pc:sldChg chg="del">
        <pc:chgData name="Paul Tinkler" userId="bcebf29c-73c2-433d-80d2-6bad896374bf" providerId="ADAL" clId="{971382AF-1298-406B-B768-DC6B02732E95}" dt="2018-05-16T21:27:46.571" v="678" actId="2696"/>
        <pc:sldMkLst>
          <pc:docMk/>
          <pc:sldMk cId="1119967651" sldId="1096"/>
        </pc:sldMkLst>
      </pc:sldChg>
      <pc:sldChg chg="del">
        <pc:chgData name="Paul Tinkler" userId="bcebf29c-73c2-433d-80d2-6bad896374bf" providerId="ADAL" clId="{971382AF-1298-406B-B768-DC6B02732E95}" dt="2018-05-16T21:27:57.733" v="702" actId="2696"/>
        <pc:sldMkLst>
          <pc:docMk/>
          <pc:sldMk cId="2977923432" sldId="1097"/>
        </pc:sldMkLst>
      </pc:sldChg>
      <pc:sldChg chg="del">
        <pc:chgData name="Paul Tinkler" userId="bcebf29c-73c2-433d-80d2-6bad896374bf" providerId="ADAL" clId="{971382AF-1298-406B-B768-DC6B02732E95}" dt="2018-05-16T21:27:58.149" v="703" actId="2696"/>
        <pc:sldMkLst>
          <pc:docMk/>
          <pc:sldMk cId="2963239096" sldId="1098"/>
        </pc:sldMkLst>
      </pc:sldChg>
      <pc:sldChg chg="del">
        <pc:chgData name="Paul Tinkler" userId="bcebf29c-73c2-433d-80d2-6bad896374bf" providerId="ADAL" clId="{971382AF-1298-406B-B768-DC6B02732E95}" dt="2018-05-16T21:28:00.967" v="704" actId="2696"/>
        <pc:sldMkLst>
          <pc:docMk/>
          <pc:sldMk cId="548047122" sldId="1099"/>
        </pc:sldMkLst>
      </pc:sldChg>
      <pc:sldChg chg="del">
        <pc:chgData name="Paul Tinkler" userId="bcebf29c-73c2-433d-80d2-6bad896374bf" providerId="ADAL" clId="{971382AF-1298-406B-B768-DC6B02732E95}" dt="2018-05-16T21:28:07.109" v="705" actId="2696"/>
        <pc:sldMkLst>
          <pc:docMk/>
          <pc:sldMk cId="1653287819" sldId="1103"/>
        </pc:sldMkLst>
      </pc:sldChg>
      <pc:sldChg chg="del">
        <pc:chgData name="Paul Tinkler" userId="bcebf29c-73c2-433d-80d2-6bad896374bf" providerId="ADAL" clId="{971382AF-1298-406B-B768-DC6B02732E95}" dt="2018-05-16T18:31:33.341" v="2" actId="2696"/>
        <pc:sldMkLst>
          <pc:docMk/>
          <pc:sldMk cId="569896370" sldId="1110"/>
        </pc:sldMkLst>
      </pc:sldChg>
      <pc:sldChg chg="del">
        <pc:chgData name="Paul Tinkler" userId="bcebf29c-73c2-433d-80d2-6bad896374bf" providerId="ADAL" clId="{971382AF-1298-406B-B768-DC6B02732E95}" dt="2018-05-16T21:27:38.316" v="667" actId="2696"/>
        <pc:sldMkLst>
          <pc:docMk/>
          <pc:sldMk cId="2312979191" sldId="1112"/>
        </pc:sldMkLst>
      </pc:sldChg>
      <pc:sldChg chg="del">
        <pc:chgData name="Paul Tinkler" userId="bcebf29c-73c2-433d-80d2-6bad896374bf" providerId="ADAL" clId="{971382AF-1298-406B-B768-DC6B02732E95}" dt="2018-05-16T21:27:56.376" v="700" actId="2696"/>
        <pc:sldMkLst>
          <pc:docMk/>
          <pc:sldMk cId="2770822710" sldId="1114"/>
        </pc:sldMkLst>
      </pc:sldChg>
      <pc:sldChg chg="del">
        <pc:chgData name="Paul Tinkler" userId="bcebf29c-73c2-433d-80d2-6bad896374bf" providerId="ADAL" clId="{971382AF-1298-406B-B768-DC6B02732E95}" dt="2018-05-16T21:27:45.144" v="674" actId="2696"/>
        <pc:sldMkLst>
          <pc:docMk/>
          <pc:sldMk cId="2846467047" sldId="1115"/>
        </pc:sldMkLst>
      </pc:sldChg>
      <pc:sldChg chg="del">
        <pc:chgData name="Paul Tinkler" userId="bcebf29c-73c2-433d-80d2-6bad896374bf" providerId="ADAL" clId="{971382AF-1298-406B-B768-DC6B02732E95}" dt="2018-05-16T21:27:39.643" v="668" actId="2696"/>
        <pc:sldMkLst>
          <pc:docMk/>
          <pc:sldMk cId="3968175796" sldId="1118"/>
        </pc:sldMkLst>
      </pc:sldChg>
      <pc:sldChg chg="del">
        <pc:chgData name="Paul Tinkler" userId="bcebf29c-73c2-433d-80d2-6bad896374bf" providerId="ADAL" clId="{971382AF-1298-406B-B768-DC6B02732E95}" dt="2018-05-16T21:27:51.287" v="690" actId="2696"/>
        <pc:sldMkLst>
          <pc:docMk/>
          <pc:sldMk cId="3220086692" sldId="1119"/>
        </pc:sldMkLst>
      </pc:sldChg>
      <pc:sldChg chg="addSp delSp modSp add modNotesTx">
        <pc:chgData name="Paul Tinkler" userId="bcebf29c-73c2-433d-80d2-6bad896374bf" providerId="ADAL" clId="{971382AF-1298-406B-B768-DC6B02732E95}" dt="2018-05-17T13:39:29.552" v="1706" actId="1076"/>
        <pc:sldMkLst>
          <pc:docMk/>
          <pc:sldMk cId="430428718" sldId="1120"/>
        </pc:sldMkLst>
        <pc:spChg chg="mod">
          <ac:chgData name="Paul Tinkler" userId="bcebf29c-73c2-433d-80d2-6bad896374bf" providerId="ADAL" clId="{971382AF-1298-406B-B768-DC6B02732E95}" dt="2018-05-16T18:31:55.336" v="16" actId="20577"/>
          <ac:spMkLst>
            <pc:docMk/>
            <pc:sldMk cId="430428718" sldId="1120"/>
            <ac:spMk id="2" creationId="{72334B27-BD25-4D04-AA19-31668E8FACA9}"/>
          </ac:spMkLst>
        </pc:spChg>
        <pc:spChg chg="mod">
          <ac:chgData name="Paul Tinkler" userId="bcebf29c-73c2-433d-80d2-6bad896374bf" providerId="ADAL" clId="{971382AF-1298-406B-B768-DC6B02732E95}" dt="2018-05-16T21:12:11.507" v="561" actId="207"/>
          <ac:spMkLst>
            <pc:docMk/>
            <pc:sldMk cId="430428718" sldId="1120"/>
            <ac:spMk id="3" creationId="{C0658B7F-B3A7-4BF8-B450-963C9F39BB9A}"/>
          </ac:spMkLst>
        </pc:spChg>
        <pc:spChg chg="add del mod">
          <ac:chgData name="Paul Tinkler" userId="bcebf29c-73c2-433d-80d2-6bad896374bf" providerId="ADAL" clId="{971382AF-1298-406B-B768-DC6B02732E95}" dt="2018-05-17T13:39:19.897" v="1703" actId="478"/>
          <ac:spMkLst>
            <pc:docMk/>
            <pc:sldMk cId="430428718" sldId="1120"/>
            <ac:spMk id="7" creationId="{232004FD-6776-486E-B6C6-EA8F13C18973}"/>
          </ac:spMkLst>
        </pc:spChg>
        <pc:picChg chg="add mod">
          <ac:chgData name="Paul Tinkler" userId="bcebf29c-73c2-433d-80d2-6bad896374bf" providerId="ADAL" clId="{971382AF-1298-406B-B768-DC6B02732E95}" dt="2018-05-17T13:39:29.552" v="1706" actId="1076"/>
          <ac:picMkLst>
            <pc:docMk/>
            <pc:sldMk cId="430428718" sldId="1120"/>
            <ac:picMk id="6" creationId="{4162FF27-E4F3-44B2-B67A-F88890781E15}"/>
          </ac:picMkLst>
        </pc:picChg>
      </pc:sldChg>
      <pc:sldChg chg="addSp modSp add ord modAnim">
        <pc:chgData name="Paul Tinkler" userId="bcebf29c-73c2-433d-80d2-6bad896374bf" providerId="ADAL" clId="{971382AF-1298-406B-B768-DC6B02732E95}" dt="2018-05-17T13:15:12.710" v="1476"/>
        <pc:sldMkLst>
          <pc:docMk/>
          <pc:sldMk cId="789089377" sldId="1121"/>
        </pc:sldMkLst>
        <pc:spChg chg="add mod">
          <ac:chgData name="Paul Tinkler" userId="bcebf29c-73c2-433d-80d2-6bad896374bf" providerId="ADAL" clId="{971382AF-1298-406B-B768-DC6B02732E95}" dt="2018-05-16T21:15:07.397" v="602" actId="1076"/>
          <ac:spMkLst>
            <pc:docMk/>
            <pc:sldMk cId="789089377" sldId="1121"/>
            <ac:spMk id="3" creationId="{9A1D1A77-18D0-42FD-A980-825F00AD0FFB}"/>
          </ac:spMkLst>
        </pc:spChg>
        <pc:spChg chg="add mod">
          <ac:chgData name="Paul Tinkler" userId="bcebf29c-73c2-433d-80d2-6bad896374bf" providerId="ADAL" clId="{971382AF-1298-406B-B768-DC6B02732E95}" dt="2018-05-16T21:15:57.295" v="610" actId="1076"/>
          <ac:spMkLst>
            <pc:docMk/>
            <pc:sldMk cId="789089377" sldId="1121"/>
            <ac:spMk id="5" creationId="{C5140AB4-CBA8-464D-BF9C-6401B419DDE9}"/>
          </ac:spMkLst>
        </pc:spChg>
        <pc:picChg chg="add">
          <ac:chgData name="Paul Tinkler" userId="bcebf29c-73c2-433d-80d2-6bad896374bf" providerId="ADAL" clId="{971382AF-1298-406B-B768-DC6B02732E95}" dt="2018-05-16T21:15:13.835" v="603"/>
          <ac:picMkLst>
            <pc:docMk/>
            <pc:sldMk cId="789089377" sldId="1121"/>
            <ac:picMk id="4" creationId="{1B131FC3-7AA7-45B3-B15E-3E3D0B82047E}"/>
          </ac:picMkLst>
        </pc:picChg>
      </pc:sldChg>
      <pc:sldChg chg="modSp add modAnim modNotesTx">
        <pc:chgData name="Paul Tinkler" userId="bcebf29c-73c2-433d-80d2-6bad896374bf" providerId="ADAL" clId="{971382AF-1298-406B-B768-DC6B02732E95}" dt="2018-05-17T13:16:03.686" v="1482"/>
        <pc:sldMkLst>
          <pc:docMk/>
          <pc:sldMk cId="1492697392" sldId="1122"/>
        </pc:sldMkLst>
        <pc:spChg chg="mod">
          <ac:chgData name="Paul Tinkler" userId="bcebf29c-73c2-433d-80d2-6bad896374bf" providerId="ADAL" clId="{971382AF-1298-406B-B768-DC6B02732E95}" dt="2018-05-16T21:36:50.263" v="891" actId="1076"/>
          <ac:spMkLst>
            <pc:docMk/>
            <pc:sldMk cId="1492697392" sldId="1122"/>
            <ac:spMk id="2" creationId="{53EB139E-28B2-4793-BF91-AFD68B400DEC}"/>
          </ac:spMkLst>
        </pc:spChg>
        <pc:spChg chg="mod">
          <ac:chgData name="Paul Tinkler" userId="bcebf29c-73c2-433d-80d2-6bad896374bf" providerId="ADAL" clId="{971382AF-1298-406B-B768-DC6B02732E95}" dt="2018-05-17T13:15:44.666" v="1481" actId="20577"/>
          <ac:spMkLst>
            <pc:docMk/>
            <pc:sldMk cId="1492697392" sldId="1122"/>
            <ac:spMk id="3" creationId="{7721A3D5-F23D-467A-B23A-118FE4C258D8}"/>
          </ac:spMkLst>
        </pc:spChg>
      </pc:sldChg>
      <pc:sldChg chg="addSp delSp modSp add modAnim">
        <pc:chgData name="Paul Tinkler" userId="bcebf29c-73c2-433d-80d2-6bad896374bf" providerId="ADAL" clId="{971382AF-1298-406B-B768-DC6B02732E95}" dt="2018-05-16T22:32:26.054" v="994" actId="478"/>
        <pc:sldMkLst>
          <pc:docMk/>
          <pc:sldMk cId="3880096050" sldId="1123"/>
        </pc:sldMkLst>
        <pc:spChg chg="mod">
          <ac:chgData name="Paul Tinkler" userId="bcebf29c-73c2-433d-80d2-6bad896374bf" providerId="ADAL" clId="{971382AF-1298-406B-B768-DC6B02732E95}" dt="2018-05-16T22:32:10.247" v="992" actId="1076"/>
          <ac:spMkLst>
            <pc:docMk/>
            <pc:sldMk cId="3880096050" sldId="1123"/>
            <ac:spMk id="2" creationId="{1C7161FD-7350-43B1-8DDC-B0A5E9DF051C}"/>
          </ac:spMkLst>
        </pc:spChg>
        <pc:spChg chg="del">
          <ac:chgData name="Paul Tinkler" userId="bcebf29c-73c2-433d-80d2-6bad896374bf" providerId="ADAL" clId="{971382AF-1298-406B-B768-DC6B02732E95}" dt="2018-05-16T22:26:08.921" v="955" actId="478"/>
          <ac:spMkLst>
            <pc:docMk/>
            <pc:sldMk cId="3880096050" sldId="1123"/>
            <ac:spMk id="3" creationId="{DD1E64BF-4AA6-4F76-AB08-D7DC5414CD7F}"/>
          </ac:spMkLst>
        </pc:spChg>
        <pc:spChg chg="add del">
          <ac:chgData name="Paul Tinkler" userId="bcebf29c-73c2-433d-80d2-6bad896374bf" providerId="ADAL" clId="{971382AF-1298-406B-B768-DC6B02732E95}" dt="2018-05-16T22:26:26.498" v="957" actId="478"/>
          <ac:spMkLst>
            <pc:docMk/>
            <pc:sldMk cId="3880096050" sldId="1123"/>
            <ac:spMk id="5" creationId="{60F32A63-443D-48E1-811A-818B9435B0D9}"/>
          </ac:spMkLst>
        </pc:spChg>
        <pc:spChg chg="add mod">
          <ac:chgData name="Paul Tinkler" userId="bcebf29c-73c2-433d-80d2-6bad896374bf" providerId="ADAL" clId="{971382AF-1298-406B-B768-DC6B02732E95}" dt="2018-05-16T22:27:28.475" v="967" actId="113"/>
          <ac:spMkLst>
            <pc:docMk/>
            <pc:sldMk cId="3880096050" sldId="1123"/>
            <ac:spMk id="6" creationId="{7F3420A8-466D-49CF-AA8C-350ABFE393F1}"/>
          </ac:spMkLst>
        </pc:spChg>
        <pc:spChg chg="add mod">
          <ac:chgData name="Paul Tinkler" userId="bcebf29c-73c2-433d-80d2-6bad896374bf" providerId="ADAL" clId="{971382AF-1298-406B-B768-DC6B02732E95}" dt="2018-05-16T22:29:11.273" v="979" actId="207"/>
          <ac:spMkLst>
            <pc:docMk/>
            <pc:sldMk cId="3880096050" sldId="1123"/>
            <ac:spMk id="7" creationId="{E758E197-285F-41C2-9E8F-A3FECB8CF897}"/>
          </ac:spMkLst>
        </pc:spChg>
        <pc:spChg chg="add mod">
          <ac:chgData name="Paul Tinkler" userId="bcebf29c-73c2-433d-80d2-6bad896374bf" providerId="ADAL" clId="{971382AF-1298-406B-B768-DC6B02732E95}" dt="2018-05-16T22:27:56.663" v="972" actId="1076"/>
          <ac:spMkLst>
            <pc:docMk/>
            <pc:sldMk cId="3880096050" sldId="1123"/>
            <ac:spMk id="8" creationId="{6693BDCE-D4F0-461B-A0C2-46D4D1558DC9}"/>
          </ac:spMkLst>
        </pc:spChg>
        <pc:spChg chg="add mod">
          <ac:chgData name="Paul Tinkler" userId="bcebf29c-73c2-433d-80d2-6bad896374bf" providerId="ADAL" clId="{971382AF-1298-406B-B768-DC6B02732E95}" dt="2018-05-16T22:30:30.036" v="985" actId="207"/>
          <ac:spMkLst>
            <pc:docMk/>
            <pc:sldMk cId="3880096050" sldId="1123"/>
            <ac:spMk id="9" creationId="{2B6EC97F-B836-4CA0-81BC-61CED726C39F}"/>
          </ac:spMkLst>
        </pc:spChg>
        <pc:spChg chg="add del mod">
          <ac:chgData name="Paul Tinkler" userId="bcebf29c-73c2-433d-80d2-6bad896374bf" providerId="ADAL" clId="{971382AF-1298-406B-B768-DC6B02732E95}" dt="2018-05-16T22:32:26.054" v="994" actId="478"/>
          <ac:spMkLst>
            <pc:docMk/>
            <pc:sldMk cId="3880096050" sldId="1123"/>
            <ac:spMk id="10" creationId="{3151696F-72C6-4D1E-AE51-A560A6EBAA16}"/>
          </ac:spMkLst>
        </pc:spChg>
        <pc:picChg chg="add mod">
          <ac:chgData name="Paul Tinkler" userId="bcebf29c-73c2-433d-80d2-6bad896374bf" providerId="ADAL" clId="{971382AF-1298-406B-B768-DC6B02732E95}" dt="2018-05-16T22:32:14.371" v="993" actId="14100"/>
          <ac:picMkLst>
            <pc:docMk/>
            <pc:sldMk cId="3880096050" sldId="1123"/>
            <ac:picMk id="12" creationId="{134EDE3C-523F-41B9-9F50-8EC778A44DF6}"/>
          </ac:picMkLst>
        </pc:picChg>
      </pc:sldChg>
      <pc:sldChg chg="modSp add modAnim">
        <pc:chgData name="Paul Tinkler" userId="bcebf29c-73c2-433d-80d2-6bad896374bf" providerId="ADAL" clId="{971382AF-1298-406B-B768-DC6B02732E95}" dt="2018-05-17T13:16:57.278" v="1487"/>
        <pc:sldMkLst>
          <pc:docMk/>
          <pc:sldMk cId="1540159645" sldId="1124"/>
        </pc:sldMkLst>
        <pc:spChg chg="mod">
          <ac:chgData name="Paul Tinkler" userId="bcebf29c-73c2-433d-80d2-6bad896374bf" providerId="ADAL" clId="{971382AF-1298-406B-B768-DC6B02732E95}" dt="2018-05-16T22:33:05.949" v="998" actId="255"/>
          <ac:spMkLst>
            <pc:docMk/>
            <pc:sldMk cId="1540159645" sldId="1124"/>
            <ac:spMk id="2" creationId="{B28FCDBF-2994-4860-9A61-53E9C9428A3E}"/>
          </ac:spMkLst>
        </pc:spChg>
        <pc:spChg chg="mod">
          <ac:chgData name="Paul Tinkler" userId="bcebf29c-73c2-433d-80d2-6bad896374bf" providerId="ADAL" clId="{971382AF-1298-406B-B768-DC6B02732E95}" dt="2018-05-16T22:34:50.737" v="1005" actId="207"/>
          <ac:spMkLst>
            <pc:docMk/>
            <pc:sldMk cId="1540159645" sldId="1124"/>
            <ac:spMk id="3" creationId="{47DF4609-1ED5-406A-BB37-3B439201E520}"/>
          </ac:spMkLst>
        </pc:spChg>
      </pc:sldChg>
      <pc:sldChg chg="addSp delSp modSp add modAnim">
        <pc:chgData name="Paul Tinkler" userId="bcebf29c-73c2-433d-80d2-6bad896374bf" providerId="ADAL" clId="{971382AF-1298-406B-B768-DC6B02732E95}" dt="2018-05-17T13:17:20.395" v="1489"/>
        <pc:sldMkLst>
          <pc:docMk/>
          <pc:sldMk cId="38666449" sldId="1125"/>
        </pc:sldMkLst>
        <pc:spChg chg="mod">
          <ac:chgData name="Paul Tinkler" userId="bcebf29c-73c2-433d-80d2-6bad896374bf" providerId="ADAL" clId="{971382AF-1298-406B-B768-DC6B02732E95}" dt="2018-05-16T22:35:34.380" v="1011" actId="207"/>
          <ac:spMkLst>
            <pc:docMk/>
            <pc:sldMk cId="38666449" sldId="1125"/>
            <ac:spMk id="2" creationId="{80FFCA64-DA8C-430E-8A13-B4286147FB36}"/>
          </ac:spMkLst>
        </pc:spChg>
        <pc:spChg chg="mod">
          <ac:chgData name="Paul Tinkler" userId="bcebf29c-73c2-433d-80d2-6bad896374bf" providerId="ADAL" clId="{971382AF-1298-406B-B768-DC6B02732E95}" dt="2018-05-16T22:38:46.914" v="1035" actId="14100"/>
          <ac:spMkLst>
            <pc:docMk/>
            <pc:sldMk cId="38666449" sldId="1125"/>
            <ac:spMk id="3" creationId="{F854ECA3-350B-4F39-A9A2-6738764E6A0D}"/>
          </ac:spMkLst>
        </pc:spChg>
        <pc:spChg chg="add mod">
          <ac:chgData name="Paul Tinkler" userId="bcebf29c-73c2-433d-80d2-6bad896374bf" providerId="ADAL" clId="{971382AF-1298-406B-B768-DC6B02732E95}" dt="2018-05-16T22:38:19.206" v="1033" actId="1076"/>
          <ac:spMkLst>
            <pc:docMk/>
            <pc:sldMk cId="38666449" sldId="1125"/>
            <ac:spMk id="5" creationId="{492BA5B6-2AD8-4D88-9785-7E86823EBEFD}"/>
          </ac:spMkLst>
        </pc:spChg>
        <pc:spChg chg="add del mod">
          <ac:chgData name="Paul Tinkler" userId="bcebf29c-73c2-433d-80d2-6bad896374bf" providerId="ADAL" clId="{971382AF-1298-406B-B768-DC6B02732E95}" dt="2018-05-16T22:37:45.643" v="1025" actId="478"/>
          <ac:spMkLst>
            <pc:docMk/>
            <pc:sldMk cId="38666449" sldId="1125"/>
            <ac:spMk id="8" creationId="{7FB40EE9-0017-41D4-B688-3C3233EFB610}"/>
          </ac:spMkLst>
        </pc:spChg>
        <pc:picChg chg="add mod">
          <ac:chgData name="Paul Tinkler" userId="bcebf29c-73c2-433d-80d2-6bad896374bf" providerId="ADAL" clId="{971382AF-1298-406B-B768-DC6B02732E95}" dt="2018-05-16T22:38:51.254" v="1036" actId="14100"/>
          <ac:picMkLst>
            <pc:docMk/>
            <pc:sldMk cId="38666449" sldId="1125"/>
            <ac:picMk id="7" creationId="{8FCD2D22-48A4-4D43-B9E3-EC8D78778C79}"/>
          </ac:picMkLst>
        </pc:picChg>
      </pc:sldChg>
      <pc:sldChg chg="addSp delSp modSp add modAnim">
        <pc:chgData name="Paul Tinkler" userId="bcebf29c-73c2-433d-80d2-6bad896374bf" providerId="ADAL" clId="{971382AF-1298-406B-B768-DC6B02732E95}" dt="2018-05-17T13:21:36.503" v="1519" actId="1076"/>
        <pc:sldMkLst>
          <pc:docMk/>
          <pc:sldMk cId="735498630" sldId="1126"/>
        </pc:sldMkLst>
        <pc:spChg chg="mod">
          <ac:chgData name="Paul Tinkler" userId="bcebf29c-73c2-433d-80d2-6bad896374bf" providerId="ADAL" clId="{971382AF-1298-406B-B768-DC6B02732E95}" dt="2018-05-16T22:39:40.085" v="1044" actId="1076"/>
          <ac:spMkLst>
            <pc:docMk/>
            <pc:sldMk cId="735498630" sldId="1126"/>
            <ac:spMk id="2" creationId="{723D6C10-D6E4-4138-B9AA-1E3CFC5446E9}"/>
          </ac:spMkLst>
        </pc:spChg>
        <pc:spChg chg="mod">
          <ac:chgData name="Paul Tinkler" userId="bcebf29c-73c2-433d-80d2-6bad896374bf" providerId="ADAL" clId="{971382AF-1298-406B-B768-DC6B02732E95}" dt="2018-05-17T13:21:36.503" v="1519" actId="1076"/>
          <ac:spMkLst>
            <pc:docMk/>
            <pc:sldMk cId="735498630" sldId="1126"/>
            <ac:spMk id="3" creationId="{EB9E662A-5D93-4226-92C1-B388B15A1B28}"/>
          </ac:spMkLst>
        </pc:spChg>
        <pc:spChg chg="add mod">
          <ac:chgData name="Paul Tinkler" userId="bcebf29c-73c2-433d-80d2-6bad896374bf" providerId="ADAL" clId="{971382AF-1298-406B-B768-DC6B02732E95}" dt="2018-05-17T13:21:31.699" v="1518" actId="1076"/>
          <ac:spMkLst>
            <pc:docMk/>
            <pc:sldMk cId="735498630" sldId="1126"/>
            <ac:spMk id="5" creationId="{2753977A-E87B-4B53-BF3B-A0AFE889D20A}"/>
          </ac:spMkLst>
        </pc:spChg>
        <pc:spChg chg="add del mod">
          <ac:chgData name="Paul Tinkler" userId="bcebf29c-73c2-433d-80d2-6bad896374bf" providerId="ADAL" clId="{971382AF-1298-406B-B768-DC6B02732E95}" dt="2018-05-17T13:21:08.204" v="1513" actId="478"/>
          <ac:spMkLst>
            <pc:docMk/>
            <pc:sldMk cId="735498630" sldId="1126"/>
            <ac:spMk id="8" creationId="{E84015F9-CACD-456C-A31D-6D42830E32B5}"/>
          </ac:spMkLst>
        </pc:spChg>
        <pc:picChg chg="add mod">
          <ac:chgData name="Paul Tinkler" userId="bcebf29c-73c2-433d-80d2-6bad896374bf" providerId="ADAL" clId="{971382AF-1298-406B-B768-DC6B02732E95}" dt="2018-05-17T13:21:25.420" v="1517" actId="1076"/>
          <ac:picMkLst>
            <pc:docMk/>
            <pc:sldMk cId="735498630" sldId="1126"/>
            <ac:picMk id="7" creationId="{824F85D7-C8B9-40C0-AA9B-85AFAC696408}"/>
          </ac:picMkLst>
        </pc:picChg>
      </pc:sldChg>
      <pc:sldChg chg="addSp delSp modSp add">
        <pc:chgData name="Paul Tinkler" userId="bcebf29c-73c2-433d-80d2-6bad896374bf" providerId="ADAL" clId="{971382AF-1298-406B-B768-DC6B02732E95}" dt="2018-05-17T13:23:18.847" v="1530" actId="1076"/>
        <pc:sldMkLst>
          <pc:docMk/>
          <pc:sldMk cId="3795606605" sldId="1127"/>
        </pc:sldMkLst>
        <pc:spChg chg="mod">
          <ac:chgData name="Paul Tinkler" userId="bcebf29c-73c2-433d-80d2-6bad896374bf" providerId="ADAL" clId="{971382AF-1298-406B-B768-DC6B02732E95}" dt="2018-05-16T22:44:50.138" v="1061" actId="20577"/>
          <ac:spMkLst>
            <pc:docMk/>
            <pc:sldMk cId="3795606605" sldId="1127"/>
            <ac:spMk id="2" creationId="{401F713D-E594-42D3-B123-9283BD8E0EEA}"/>
          </ac:spMkLst>
        </pc:spChg>
        <pc:spChg chg="mod">
          <ac:chgData name="Paul Tinkler" userId="bcebf29c-73c2-433d-80d2-6bad896374bf" providerId="ADAL" clId="{971382AF-1298-406B-B768-DC6B02732E95}" dt="2018-05-16T22:46:08.653" v="1069" actId="207"/>
          <ac:spMkLst>
            <pc:docMk/>
            <pc:sldMk cId="3795606605" sldId="1127"/>
            <ac:spMk id="3" creationId="{212F4F81-C29A-4265-9531-2E7C41C4855E}"/>
          </ac:spMkLst>
        </pc:spChg>
        <pc:spChg chg="add del mod">
          <ac:chgData name="Paul Tinkler" userId="bcebf29c-73c2-433d-80d2-6bad896374bf" providerId="ADAL" clId="{971382AF-1298-406B-B768-DC6B02732E95}" dt="2018-05-17T13:22:09.897" v="1523" actId="478"/>
          <ac:spMkLst>
            <pc:docMk/>
            <pc:sldMk cId="3795606605" sldId="1127"/>
            <ac:spMk id="7" creationId="{C56FC6BB-0E45-4242-92DA-FA155705993B}"/>
          </ac:spMkLst>
        </pc:spChg>
        <pc:spChg chg="add del mod">
          <ac:chgData name="Paul Tinkler" userId="bcebf29c-73c2-433d-80d2-6bad896374bf" providerId="ADAL" clId="{971382AF-1298-406B-B768-DC6B02732E95}" dt="2018-05-17T13:23:11.212" v="1527" actId="478"/>
          <ac:spMkLst>
            <pc:docMk/>
            <pc:sldMk cId="3795606605" sldId="1127"/>
            <ac:spMk id="10" creationId="{6CA4A0DB-3947-48E7-83D9-9D07067D5185}"/>
          </ac:spMkLst>
        </pc:spChg>
        <pc:picChg chg="add del mod">
          <ac:chgData name="Paul Tinkler" userId="bcebf29c-73c2-433d-80d2-6bad896374bf" providerId="ADAL" clId="{971382AF-1298-406B-B768-DC6B02732E95}" dt="2018-05-17T13:22:09.897" v="1523" actId="478"/>
          <ac:picMkLst>
            <pc:docMk/>
            <pc:sldMk cId="3795606605" sldId="1127"/>
            <ac:picMk id="6" creationId="{095B7BD2-3B28-4237-A3CA-13B26CCD56C5}"/>
          </ac:picMkLst>
        </pc:picChg>
        <pc:picChg chg="add del mod">
          <ac:chgData name="Paul Tinkler" userId="bcebf29c-73c2-433d-80d2-6bad896374bf" providerId="ADAL" clId="{971382AF-1298-406B-B768-DC6B02732E95}" dt="2018-05-17T13:23:18.847" v="1530" actId="1076"/>
          <ac:picMkLst>
            <pc:docMk/>
            <pc:sldMk cId="3795606605" sldId="1127"/>
            <ac:picMk id="9" creationId="{C3C28420-500D-4363-BF4E-A4DBE590DCF4}"/>
          </ac:picMkLst>
        </pc:picChg>
      </pc:sldChg>
      <pc:sldChg chg="addSp delSp modSp add">
        <pc:chgData name="Paul Tinkler" userId="bcebf29c-73c2-433d-80d2-6bad896374bf" providerId="ADAL" clId="{971382AF-1298-406B-B768-DC6B02732E95}" dt="2018-05-16T22:47:18.217" v="1082" actId="20577"/>
        <pc:sldMkLst>
          <pc:docMk/>
          <pc:sldMk cId="2339996958" sldId="1128"/>
        </pc:sldMkLst>
        <pc:spChg chg="mod">
          <ac:chgData name="Paul Tinkler" userId="bcebf29c-73c2-433d-80d2-6bad896374bf" providerId="ADAL" clId="{971382AF-1298-406B-B768-DC6B02732E95}" dt="2018-05-16T22:47:18.217" v="1082" actId="20577"/>
          <ac:spMkLst>
            <pc:docMk/>
            <pc:sldMk cId="2339996958" sldId="1128"/>
            <ac:spMk id="2" creationId="{9FCEA641-F955-4378-9057-9EA7FA7496AD}"/>
          </ac:spMkLst>
        </pc:spChg>
        <pc:spChg chg="del">
          <ac:chgData name="Paul Tinkler" userId="bcebf29c-73c2-433d-80d2-6bad896374bf" providerId="ADAL" clId="{971382AF-1298-406B-B768-DC6B02732E95}" dt="2018-05-16T22:46:48.937" v="1070" actId="478"/>
          <ac:spMkLst>
            <pc:docMk/>
            <pc:sldMk cId="2339996958" sldId="1128"/>
            <ac:spMk id="3" creationId="{2F9FE3E8-8ADB-4503-AD38-3B78DA59F6DD}"/>
          </ac:spMkLst>
        </pc:spChg>
        <pc:spChg chg="add mod">
          <ac:chgData name="Paul Tinkler" userId="bcebf29c-73c2-433d-80d2-6bad896374bf" providerId="ADAL" clId="{971382AF-1298-406B-B768-DC6B02732E95}" dt="2018-05-16T22:46:55.541" v="1072" actId="1076"/>
          <ac:spMkLst>
            <pc:docMk/>
            <pc:sldMk cId="2339996958" sldId="1128"/>
            <ac:spMk id="5" creationId="{6E9A468A-7DEE-4196-B68A-C3241E95FB0E}"/>
          </ac:spMkLst>
        </pc:spChg>
        <pc:spChg chg="add mod">
          <ac:chgData name="Paul Tinkler" userId="bcebf29c-73c2-433d-80d2-6bad896374bf" providerId="ADAL" clId="{971382AF-1298-406B-B768-DC6B02732E95}" dt="2018-05-16T22:46:55.541" v="1072" actId="1076"/>
          <ac:spMkLst>
            <pc:docMk/>
            <pc:sldMk cId="2339996958" sldId="1128"/>
            <ac:spMk id="6" creationId="{407B0D43-538D-4D76-B8A1-6ACDA261ED80}"/>
          </ac:spMkLst>
        </pc:spChg>
        <pc:spChg chg="add mod">
          <ac:chgData name="Paul Tinkler" userId="bcebf29c-73c2-433d-80d2-6bad896374bf" providerId="ADAL" clId="{971382AF-1298-406B-B768-DC6B02732E95}" dt="2018-05-16T22:46:55.541" v="1072" actId="1076"/>
          <ac:spMkLst>
            <pc:docMk/>
            <pc:sldMk cId="2339996958" sldId="1128"/>
            <ac:spMk id="7" creationId="{2A502643-2F91-4430-A810-D8C68875B49D}"/>
          </ac:spMkLst>
        </pc:spChg>
        <pc:spChg chg="add mod">
          <ac:chgData name="Paul Tinkler" userId="bcebf29c-73c2-433d-80d2-6bad896374bf" providerId="ADAL" clId="{971382AF-1298-406B-B768-DC6B02732E95}" dt="2018-05-16T22:46:55.541" v="1072" actId="1076"/>
          <ac:spMkLst>
            <pc:docMk/>
            <pc:sldMk cId="2339996958" sldId="1128"/>
            <ac:spMk id="8" creationId="{E579DCD2-9DAC-4E2B-ACF3-68EB7767734F}"/>
          </ac:spMkLst>
        </pc:spChg>
        <pc:spChg chg="add mod">
          <ac:chgData name="Paul Tinkler" userId="bcebf29c-73c2-433d-80d2-6bad896374bf" providerId="ADAL" clId="{971382AF-1298-406B-B768-DC6B02732E95}" dt="2018-05-16T22:46:55.541" v="1072" actId="1076"/>
          <ac:spMkLst>
            <pc:docMk/>
            <pc:sldMk cId="2339996958" sldId="1128"/>
            <ac:spMk id="9" creationId="{ABAB5DDE-A832-4F70-90ED-7005E73310A0}"/>
          </ac:spMkLst>
        </pc:spChg>
        <pc:spChg chg="add mod">
          <ac:chgData name="Paul Tinkler" userId="bcebf29c-73c2-433d-80d2-6bad896374bf" providerId="ADAL" clId="{971382AF-1298-406B-B768-DC6B02732E95}" dt="2018-05-16T22:46:55.541" v="1072" actId="1076"/>
          <ac:spMkLst>
            <pc:docMk/>
            <pc:sldMk cId="2339996958" sldId="1128"/>
            <ac:spMk id="10" creationId="{445C12FC-1DBB-44EE-AB9D-0F47637FA5B3}"/>
          </ac:spMkLst>
        </pc:spChg>
      </pc:sldChg>
      <pc:sldChg chg="addSp delSp modSp add modAnim">
        <pc:chgData name="Paul Tinkler" userId="bcebf29c-73c2-433d-80d2-6bad896374bf" providerId="ADAL" clId="{971382AF-1298-406B-B768-DC6B02732E95}" dt="2018-05-17T13:40:50.444" v="1713" actId="14100"/>
        <pc:sldMkLst>
          <pc:docMk/>
          <pc:sldMk cId="3513540272" sldId="1129"/>
        </pc:sldMkLst>
        <pc:spChg chg="mod">
          <ac:chgData name="Paul Tinkler" userId="bcebf29c-73c2-433d-80d2-6bad896374bf" providerId="ADAL" clId="{971382AF-1298-406B-B768-DC6B02732E95}" dt="2018-05-16T22:53:53.221" v="1242" actId="207"/>
          <ac:spMkLst>
            <pc:docMk/>
            <pc:sldMk cId="3513540272" sldId="1129"/>
            <ac:spMk id="2" creationId="{9B723355-CDB3-4BDA-957F-A50D0740F978}"/>
          </ac:spMkLst>
        </pc:spChg>
        <pc:spChg chg="mod">
          <ac:chgData name="Paul Tinkler" userId="bcebf29c-73c2-433d-80d2-6bad896374bf" providerId="ADAL" clId="{971382AF-1298-406B-B768-DC6B02732E95}" dt="2018-05-17T13:40:44.620" v="1712" actId="1076"/>
          <ac:spMkLst>
            <pc:docMk/>
            <pc:sldMk cId="3513540272" sldId="1129"/>
            <ac:spMk id="3" creationId="{B29595B4-BD51-40F1-838D-AE8F0369B037}"/>
          </ac:spMkLst>
        </pc:spChg>
        <pc:spChg chg="add del mod">
          <ac:chgData name="Paul Tinkler" userId="bcebf29c-73c2-433d-80d2-6bad896374bf" providerId="ADAL" clId="{971382AF-1298-406B-B768-DC6B02732E95}" dt="2018-05-17T13:40:34.983" v="1710" actId="478"/>
          <ac:spMkLst>
            <pc:docMk/>
            <pc:sldMk cId="3513540272" sldId="1129"/>
            <ac:spMk id="7" creationId="{EE8A6538-DA58-4DEA-92EC-9203CA1F683A}"/>
          </ac:spMkLst>
        </pc:spChg>
        <pc:picChg chg="add mod">
          <ac:chgData name="Paul Tinkler" userId="bcebf29c-73c2-433d-80d2-6bad896374bf" providerId="ADAL" clId="{971382AF-1298-406B-B768-DC6B02732E95}" dt="2018-05-17T13:40:50.444" v="1713" actId="14100"/>
          <ac:picMkLst>
            <pc:docMk/>
            <pc:sldMk cId="3513540272" sldId="1129"/>
            <ac:picMk id="6" creationId="{413B45FE-338C-4D86-949A-C58196BF80B8}"/>
          </ac:picMkLst>
        </pc:picChg>
      </pc:sldChg>
      <pc:sldChg chg="addSp delSp modSp add modAnim">
        <pc:chgData name="Paul Tinkler" userId="bcebf29c-73c2-433d-80d2-6bad896374bf" providerId="ADAL" clId="{971382AF-1298-406B-B768-DC6B02732E95}" dt="2018-05-17T13:42:00.452" v="1717" actId="1076"/>
        <pc:sldMkLst>
          <pc:docMk/>
          <pc:sldMk cId="1080133034" sldId="1130"/>
        </pc:sldMkLst>
        <pc:spChg chg="mod">
          <ac:chgData name="Paul Tinkler" userId="bcebf29c-73c2-433d-80d2-6bad896374bf" providerId="ADAL" clId="{971382AF-1298-406B-B768-DC6B02732E95}" dt="2018-05-16T22:53:59.592" v="1243" actId="1076"/>
          <ac:spMkLst>
            <pc:docMk/>
            <pc:sldMk cId="1080133034" sldId="1130"/>
            <ac:spMk id="2" creationId="{617D7D75-5A3B-43AC-AC1E-4E356D1B6D50}"/>
          </ac:spMkLst>
        </pc:spChg>
        <pc:spChg chg="mod">
          <ac:chgData name="Paul Tinkler" userId="bcebf29c-73c2-433d-80d2-6bad896374bf" providerId="ADAL" clId="{971382AF-1298-406B-B768-DC6B02732E95}" dt="2018-05-17T13:31:40.882" v="1545" actId="207"/>
          <ac:spMkLst>
            <pc:docMk/>
            <pc:sldMk cId="1080133034" sldId="1130"/>
            <ac:spMk id="3" creationId="{0299883D-6617-4DA2-B8CF-FDD97D4EB101}"/>
          </ac:spMkLst>
        </pc:spChg>
        <pc:spChg chg="add del mod">
          <ac:chgData name="Paul Tinkler" userId="bcebf29c-73c2-433d-80d2-6bad896374bf" providerId="ADAL" clId="{971382AF-1298-406B-B768-DC6B02732E95}" dt="2018-05-17T13:41:54.020" v="1715" actId="478"/>
          <ac:spMkLst>
            <pc:docMk/>
            <pc:sldMk cId="1080133034" sldId="1130"/>
            <ac:spMk id="7" creationId="{74111D57-C844-4B6D-91FC-AC33DD8D04DB}"/>
          </ac:spMkLst>
        </pc:spChg>
        <pc:picChg chg="add mod">
          <ac:chgData name="Paul Tinkler" userId="bcebf29c-73c2-433d-80d2-6bad896374bf" providerId="ADAL" clId="{971382AF-1298-406B-B768-DC6B02732E95}" dt="2018-05-17T13:42:00.452" v="1717" actId="1076"/>
          <ac:picMkLst>
            <pc:docMk/>
            <pc:sldMk cId="1080133034" sldId="1130"/>
            <ac:picMk id="6" creationId="{C0FEB617-98B2-48EF-869E-E71D321249EA}"/>
          </ac:picMkLst>
        </pc:picChg>
      </pc:sldChg>
      <pc:sldChg chg="addSp delSp modSp add modAnim">
        <pc:chgData name="Paul Tinkler" userId="bcebf29c-73c2-433d-80d2-6bad896374bf" providerId="ADAL" clId="{971382AF-1298-406B-B768-DC6B02732E95}" dt="2018-05-17T13:43:08.212" v="1728" actId="1076"/>
        <pc:sldMkLst>
          <pc:docMk/>
          <pc:sldMk cId="879180530" sldId="1131"/>
        </pc:sldMkLst>
        <pc:spChg chg="mod">
          <ac:chgData name="Paul Tinkler" userId="bcebf29c-73c2-433d-80d2-6bad896374bf" providerId="ADAL" clId="{971382AF-1298-406B-B768-DC6B02732E95}" dt="2018-05-16T22:54:04.012" v="1244" actId="1076"/>
          <ac:spMkLst>
            <pc:docMk/>
            <pc:sldMk cId="879180530" sldId="1131"/>
            <ac:spMk id="2" creationId="{04B60508-070B-4635-BA74-244FBEF4205E}"/>
          </ac:spMkLst>
        </pc:spChg>
        <pc:spChg chg="mod">
          <ac:chgData name="Paul Tinkler" userId="bcebf29c-73c2-433d-80d2-6bad896374bf" providerId="ADAL" clId="{971382AF-1298-406B-B768-DC6B02732E95}" dt="2018-05-17T13:43:03.400" v="1727" actId="27636"/>
          <ac:spMkLst>
            <pc:docMk/>
            <pc:sldMk cId="879180530" sldId="1131"/>
            <ac:spMk id="3" creationId="{D8AB4CBC-5654-4880-83AC-45A6EE4A3C06}"/>
          </ac:spMkLst>
        </pc:spChg>
        <pc:spChg chg="add del mod">
          <ac:chgData name="Paul Tinkler" userId="bcebf29c-73c2-433d-80d2-6bad896374bf" providerId="ADAL" clId="{971382AF-1298-406B-B768-DC6B02732E95}" dt="2018-05-17T13:42:46.852" v="1723" actId="478"/>
          <ac:spMkLst>
            <pc:docMk/>
            <pc:sldMk cId="879180530" sldId="1131"/>
            <ac:spMk id="7" creationId="{7F8FE0F3-4A3C-458C-8B56-DE0C5D027DA0}"/>
          </ac:spMkLst>
        </pc:spChg>
        <pc:picChg chg="add del mod">
          <ac:chgData name="Paul Tinkler" userId="bcebf29c-73c2-433d-80d2-6bad896374bf" providerId="ADAL" clId="{971382AF-1298-406B-B768-DC6B02732E95}" dt="2018-05-17T13:43:08.212" v="1728" actId="1076"/>
          <ac:picMkLst>
            <pc:docMk/>
            <pc:sldMk cId="879180530" sldId="1131"/>
            <ac:picMk id="6" creationId="{AC096D23-3688-4D3D-9736-5A7AFB0FBEC5}"/>
          </ac:picMkLst>
        </pc:picChg>
      </pc:sldChg>
      <pc:sldChg chg="modSp add modAnim">
        <pc:chgData name="Paul Tinkler" userId="bcebf29c-73c2-433d-80d2-6bad896374bf" providerId="ADAL" clId="{971382AF-1298-406B-B768-DC6B02732E95}" dt="2018-05-17T13:32:33.890" v="1554"/>
        <pc:sldMkLst>
          <pc:docMk/>
          <pc:sldMk cId="1418120082" sldId="1132"/>
        </pc:sldMkLst>
        <pc:spChg chg="mod">
          <ac:chgData name="Paul Tinkler" userId="bcebf29c-73c2-433d-80d2-6bad896374bf" providerId="ADAL" clId="{971382AF-1298-406B-B768-DC6B02732E95}" dt="2018-05-16T22:52:29.090" v="1218" actId="27636"/>
          <ac:spMkLst>
            <pc:docMk/>
            <pc:sldMk cId="1418120082" sldId="1132"/>
            <ac:spMk id="2" creationId="{0DD54F26-3F1A-4362-87F4-9684DD026482}"/>
          </ac:spMkLst>
        </pc:spChg>
        <pc:spChg chg="mod">
          <ac:chgData name="Paul Tinkler" userId="bcebf29c-73c2-433d-80d2-6bad896374bf" providerId="ADAL" clId="{971382AF-1298-406B-B768-DC6B02732E95}" dt="2018-05-16T22:54:56.814" v="1262" actId="207"/>
          <ac:spMkLst>
            <pc:docMk/>
            <pc:sldMk cId="1418120082" sldId="1132"/>
            <ac:spMk id="3" creationId="{7520E094-5822-4602-94D9-A5A7E3E2E4CD}"/>
          </ac:spMkLst>
        </pc:spChg>
      </pc:sldChg>
      <pc:sldChg chg="addSp delSp modSp add">
        <pc:chgData name="Paul Tinkler" userId="bcebf29c-73c2-433d-80d2-6bad896374bf" providerId="ADAL" clId="{971382AF-1298-406B-B768-DC6B02732E95}" dt="2018-05-16T23:01:46.696" v="1334" actId="113"/>
        <pc:sldMkLst>
          <pc:docMk/>
          <pc:sldMk cId="4231097544" sldId="1133"/>
        </pc:sldMkLst>
        <pc:spChg chg="mod">
          <ac:chgData name="Paul Tinkler" userId="bcebf29c-73c2-433d-80d2-6bad896374bf" providerId="ADAL" clId="{971382AF-1298-406B-B768-DC6B02732E95}" dt="2018-05-16T23:01:46.696" v="1334" actId="113"/>
          <ac:spMkLst>
            <pc:docMk/>
            <pc:sldMk cId="4231097544" sldId="1133"/>
            <ac:spMk id="2" creationId="{4EC04F0E-91B5-43DC-8364-CFFE28B07FD4}"/>
          </ac:spMkLst>
        </pc:spChg>
        <pc:spChg chg="del">
          <ac:chgData name="Paul Tinkler" userId="bcebf29c-73c2-433d-80d2-6bad896374bf" providerId="ADAL" clId="{971382AF-1298-406B-B768-DC6B02732E95}" dt="2018-05-16T22:55:17.801" v="1266" actId="478"/>
          <ac:spMkLst>
            <pc:docMk/>
            <pc:sldMk cId="4231097544" sldId="1133"/>
            <ac:spMk id="3" creationId="{E648943D-7A93-4314-8FBD-B594402D0D4C}"/>
          </ac:spMkLst>
        </pc:spChg>
        <pc:spChg chg="add mod">
          <ac:chgData name="Paul Tinkler" userId="bcebf29c-73c2-433d-80d2-6bad896374bf" providerId="ADAL" clId="{971382AF-1298-406B-B768-DC6B02732E95}" dt="2018-05-16T22:55:38.432" v="1269" actId="1076"/>
          <ac:spMkLst>
            <pc:docMk/>
            <pc:sldMk cId="4231097544" sldId="1133"/>
            <ac:spMk id="5" creationId="{5F0A137E-3668-47B5-A8FB-CDE20A170088}"/>
          </ac:spMkLst>
        </pc:spChg>
        <pc:spChg chg="add mod">
          <ac:chgData name="Paul Tinkler" userId="bcebf29c-73c2-433d-80d2-6bad896374bf" providerId="ADAL" clId="{971382AF-1298-406B-B768-DC6B02732E95}" dt="2018-05-16T22:55:38.432" v="1269" actId="1076"/>
          <ac:spMkLst>
            <pc:docMk/>
            <pc:sldMk cId="4231097544" sldId="1133"/>
            <ac:spMk id="6" creationId="{CC0ACD60-6E05-4282-A326-DD8AB243D22B}"/>
          </ac:spMkLst>
        </pc:spChg>
        <pc:spChg chg="add mod">
          <ac:chgData name="Paul Tinkler" userId="bcebf29c-73c2-433d-80d2-6bad896374bf" providerId="ADAL" clId="{971382AF-1298-406B-B768-DC6B02732E95}" dt="2018-05-16T22:55:38.432" v="1269" actId="1076"/>
          <ac:spMkLst>
            <pc:docMk/>
            <pc:sldMk cId="4231097544" sldId="1133"/>
            <ac:spMk id="7" creationId="{1C2C166E-BB84-4706-A553-35A80A7FB6DE}"/>
          </ac:spMkLst>
        </pc:spChg>
        <pc:spChg chg="add mod">
          <ac:chgData name="Paul Tinkler" userId="bcebf29c-73c2-433d-80d2-6bad896374bf" providerId="ADAL" clId="{971382AF-1298-406B-B768-DC6B02732E95}" dt="2018-05-16T22:55:52.952" v="1275" actId="1076"/>
          <ac:spMkLst>
            <pc:docMk/>
            <pc:sldMk cId="4231097544" sldId="1133"/>
            <ac:spMk id="8" creationId="{55C84554-6E10-43B0-BA14-04798C124AFD}"/>
          </ac:spMkLst>
        </pc:spChg>
        <pc:spChg chg="add mod">
          <ac:chgData name="Paul Tinkler" userId="bcebf29c-73c2-433d-80d2-6bad896374bf" providerId="ADAL" clId="{971382AF-1298-406B-B768-DC6B02732E95}" dt="2018-05-16T22:55:47.977" v="1274" actId="20577"/>
          <ac:spMkLst>
            <pc:docMk/>
            <pc:sldMk cId="4231097544" sldId="1133"/>
            <ac:spMk id="9" creationId="{A7B1878E-7C10-45D1-833A-6FAE0816A30E}"/>
          </ac:spMkLst>
        </pc:spChg>
        <pc:spChg chg="add mod">
          <ac:chgData name="Paul Tinkler" userId="bcebf29c-73c2-433d-80d2-6bad896374bf" providerId="ADAL" clId="{971382AF-1298-406B-B768-DC6B02732E95}" dt="2018-05-16T22:55:57.584" v="1276" actId="1076"/>
          <ac:spMkLst>
            <pc:docMk/>
            <pc:sldMk cId="4231097544" sldId="1133"/>
            <ac:spMk id="10" creationId="{C2A3E207-D029-4E3F-8B08-22134F79949F}"/>
          </ac:spMkLst>
        </pc:spChg>
      </pc:sldChg>
      <pc:sldChg chg="addSp delSp modSp add modAnim">
        <pc:chgData name="Paul Tinkler" userId="bcebf29c-73c2-433d-80d2-6bad896374bf" providerId="ADAL" clId="{971382AF-1298-406B-B768-DC6B02732E95}" dt="2018-05-17T05:58:46.036" v="1407" actId="478"/>
        <pc:sldMkLst>
          <pc:docMk/>
          <pc:sldMk cId="1459176478" sldId="1134"/>
        </pc:sldMkLst>
        <pc:spChg chg="mod">
          <ac:chgData name="Paul Tinkler" userId="bcebf29c-73c2-433d-80d2-6bad896374bf" providerId="ADAL" clId="{971382AF-1298-406B-B768-DC6B02732E95}" dt="2018-05-16T23:01:35.161" v="1331" actId="113"/>
          <ac:spMkLst>
            <pc:docMk/>
            <pc:sldMk cId="1459176478" sldId="1134"/>
            <ac:spMk id="2" creationId="{572ED623-6CFC-40D0-8F7F-69893F17CE93}"/>
          </ac:spMkLst>
        </pc:spChg>
        <pc:spChg chg="mod">
          <ac:chgData name="Paul Tinkler" userId="bcebf29c-73c2-433d-80d2-6bad896374bf" providerId="ADAL" clId="{971382AF-1298-406B-B768-DC6B02732E95}" dt="2018-05-17T05:54:36.071" v="1401" actId="20577"/>
          <ac:spMkLst>
            <pc:docMk/>
            <pc:sldMk cId="1459176478" sldId="1134"/>
            <ac:spMk id="3" creationId="{1E15AA4F-1ADE-4256-BD25-7717FB06FEC7}"/>
          </ac:spMkLst>
        </pc:spChg>
        <pc:spChg chg="add del mod">
          <ac:chgData name="Paul Tinkler" userId="bcebf29c-73c2-433d-80d2-6bad896374bf" providerId="ADAL" clId="{971382AF-1298-406B-B768-DC6B02732E95}" dt="2018-05-17T05:54:18.504" v="1395" actId="478"/>
          <ac:spMkLst>
            <pc:docMk/>
            <pc:sldMk cId="1459176478" sldId="1134"/>
            <ac:spMk id="7" creationId="{C393C865-A18B-4506-88B9-9D32C37A95B2}"/>
          </ac:spMkLst>
        </pc:spChg>
        <pc:spChg chg="add del mod">
          <ac:chgData name="Paul Tinkler" userId="bcebf29c-73c2-433d-80d2-6bad896374bf" providerId="ADAL" clId="{971382AF-1298-406B-B768-DC6B02732E95}" dt="2018-05-17T05:58:34.645" v="1405" actId="478"/>
          <ac:spMkLst>
            <pc:docMk/>
            <pc:sldMk cId="1459176478" sldId="1134"/>
            <ac:spMk id="10" creationId="{50420002-838D-4150-ADA5-C04C59323770}"/>
          </ac:spMkLst>
        </pc:spChg>
        <pc:picChg chg="add del mod">
          <ac:chgData name="Paul Tinkler" userId="bcebf29c-73c2-433d-80d2-6bad896374bf" providerId="ADAL" clId="{971382AF-1298-406B-B768-DC6B02732E95}" dt="2018-05-17T05:54:24.322" v="1397" actId="478"/>
          <ac:picMkLst>
            <pc:docMk/>
            <pc:sldMk cId="1459176478" sldId="1134"/>
            <ac:picMk id="6" creationId="{03F489F3-6358-4E70-AF1D-9C063D130B29}"/>
          </ac:picMkLst>
        </pc:picChg>
        <pc:picChg chg="add del mod">
          <ac:chgData name="Paul Tinkler" userId="bcebf29c-73c2-433d-80d2-6bad896374bf" providerId="ADAL" clId="{971382AF-1298-406B-B768-DC6B02732E95}" dt="2018-05-17T05:58:46.036" v="1407" actId="478"/>
          <ac:picMkLst>
            <pc:docMk/>
            <pc:sldMk cId="1459176478" sldId="1134"/>
            <ac:picMk id="9" creationId="{6210C536-EFE9-43F1-8046-C47D8AD109C0}"/>
          </ac:picMkLst>
        </pc:picChg>
      </pc:sldChg>
      <pc:sldChg chg="addSp delSp modSp add modAnim">
        <pc:chgData name="Paul Tinkler" userId="bcebf29c-73c2-433d-80d2-6bad896374bf" providerId="ADAL" clId="{971382AF-1298-406B-B768-DC6B02732E95}" dt="2018-05-17T13:43:56.068" v="1733" actId="1076"/>
        <pc:sldMkLst>
          <pc:docMk/>
          <pc:sldMk cId="1895830372" sldId="1135"/>
        </pc:sldMkLst>
        <pc:spChg chg="mod">
          <ac:chgData name="Paul Tinkler" userId="bcebf29c-73c2-433d-80d2-6bad896374bf" providerId="ADAL" clId="{971382AF-1298-406B-B768-DC6B02732E95}" dt="2018-05-17T13:07:31.241" v="1408"/>
          <ac:spMkLst>
            <pc:docMk/>
            <pc:sldMk cId="1895830372" sldId="1135"/>
            <ac:spMk id="2" creationId="{014D1DEF-7D22-427A-9866-2C93DBFD6443}"/>
          </ac:spMkLst>
        </pc:spChg>
        <pc:spChg chg="mod">
          <ac:chgData name="Paul Tinkler" userId="bcebf29c-73c2-433d-80d2-6bad896374bf" providerId="ADAL" clId="{971382AF-1298-406B-B768-DC6B02732E95}" dt="2018-05-17T13:33:50.884" v="1566" actId="207"/>
          <ac:spMkLst>
            <pc:docMk/>
            <pc:sldMk cId="1895830372" sldId="1135"/>
            <ac:spMk id="3" creationId="{500759D5-2AED-4C1A-AA2D-0999F5CE9260}"/>
          </ac:spMkLst>
        </pc:spChg>
        <pc:spChg chg="add del mod">
          <ac:chgData name="Paul Tinkler" userId="bcebf29c-73c2-433d-80d2-6bad896374bf" providerId="ADAL" clId="{971382AF-1298-406B-B768-DC6B02732E95}" dt="2018-05-17T13:43:48.906" v="1730" actId="478"/>
          <ac:spMkLst>
            <pc:docMk/>
            <pc:sldMk cId="1895830372" sldId="1135"/>
            <ac:spMk id="7" creationId="{ABCDC0B5-86D4-4153-A4B7-082531A16961}"/>
          </ac:spMkLst>
        </pc:spChg>
        <pc:picChg chg="add mod">
          <ac:chgData name="Paul Tinkler" userId="bcebf29c-73c2-433d-80d2-6bad896374bf" providerId="ADAL" clId="{971382AF-1298-406B-B768-DC6B02732E95}" dt="2018-05-17T13:43:56.068" v="1733" actId="1076"/>
          <ac:picMkLst>
            <pc:docMk/>
            <pc:sldMk cId="1895830372" sldId="1135"/>
            <ac:picMk id="6" creationId="{1C464370-F3C5-4F55-BAB7-5E61BD24BF66}"/>
          </ac:picMkLst>
        </pc:picChg>
      </pc:sldChg>
      <pc:sldChg chg="modSp add del">
        <pc:chgData name="Paul Tinkler" userId="bcebf29c-73c2-433d-80d2-6bad896374bf" providerId="ADAL" clId="{971382AF-1298-406B-B768-DC6B02732E95}" dt="2018-05-17T13:32:08.624" v="1549" actId="2696"/>
        <pc:sldMkLst>
          <pc:docMk/>
          <pc:sldMk cId="3859178401" sldId="1136"/>
        </pc:sldMkLst>
        <pc:spChg chg="mod">
          <ac:chgData name="Paul Tinkler" userId="bcebf29c-73c2-433d-80d2-6bad896374bf" providerId="ADAL" clId="{971382AF-1298-406B-B768-DC6B02732E95}" dt="2018-05-16T22:54:26.826" v="1258" actId="20577"/>
          <ac:spMkLst>
            <pc:docMk/>
            <pc:sldMk cId="3859178401" sldId="1136"/>
            <ac:spMk id="2" creationId="{3A989270-6EED-47A7-8742-741E909EF8F2}"/>
          </ac:spMkLst>
        </pc:spChg>
      </pc:sldChg>
      <pc:sldChg chg="add del">
        <pc:chgData name="Paul Tinkler" userId="bcebf29c-73c2-433d-80d2-6bad896374bf" providerId="ADAL" clId="{971382AF-1298-406B-B768-DC6B02732E95}" dt="2018-05-17T13:14:03.394" v="1465" actId="2696"/>
        <pc:sldMkLst>
          <pc:docMk/>
          <pc:sldMk cId="591003869" sldId="1137"/>
        </pc:sldMkLst>
      </pc:sldChg>
      <pc:sldChg chg="modSp add modAnim">
        <pc:chgData name="Paul Tinkler" userId="bcebf29c-73c2-433d-80d2-6bad896374bf" providerId="ADAL" clId="{971382AF-1298-406B-B768-DC6B02732E95}" dt="2018-05-17T05:51:11.437" v="1386"/>
        <pc:sldMkLst>
          <pc:docMk/>
          <pc:sldMk cId="1683768532" sldId="1138"/>
        </pc:sldMkLst>
        <pc:spChg chg="mod">
          <ac:chgData name="Paul Tinkler" userId="bcebf29c-73c2-433d-80d2-6bad896374bf" providerId="ADAL" clId="{971382AF-1298-406B-B768-DC6B02732E95}" dt="2018-05-16T23:01:21.555" v="1329" actId="1076"/>
          <ac:spMkLst>
            <pc:docMk/>
            <pc:sldMk cId="1683768532" sldId="1138"/>
            <ac:spMk id="2" creationId="{6179E5F6-142C-4A93-AD74-8023D6D5FCC0}"/>
          </ac:spMkLst>
        </pc:spChg>
        <pc:spChg chg="mod">
          <ac:chgData name="Paul Tinkler" userId="bcebf29c-73c2-433d-80d2-6bad896374bf" providerId="ADAL" clId="{971382AF-1298-406B-B768-DC6B02732E95}" dt="2018-05-16T23:02:38.944" v="1346" actId="207"/>
          <ac:spMkLst>
            <pc:docMk/>
            <pc:sldMk cId="1683768532" sldId="1138"/>
            <ac:spMk id="3" creationId="{87B676C4-2B4E-4767-81DA-B8DF9910AA0D}"/>
          </ac:spMkLst>
        </pc:spChg>
      </pc:sldChg>
      <pc:sldChg chg="addSp delSp modSp add modAnim">
        <pc:chgData name="Paul Tinkler" userId="bcebf29c-73c2-433d-80d2-6bad896374bf" providerId="ADAL" clId="{971382AF-1298-406B-B768-DC6B02732E95}" dt="2018-05-17T05:50:40.008" v="1382"/>
        <pc:sldMkLst>
          <pc:docMk/>
          <pc:sldMk cId="2173990795" sldId="1139"/>
        </pc:sldMkLst>
        <pc:spChg chg="mod">
          <ac:chgData name="Paul Tinkler" userId="bcebf29c-73c2-433d-80d2-6bad896374bf" providerId="ADAL" clId="{971382AF-1298-406B-B768-DC6B02732E95}" dt="2018-05-16T23:05:05.439" v="1366" actId="1076"/>
          <ac:spMkLst>
            <pc:docMk/>
            <pc:sldMk cId="2173990795" sldId="1139"/>
            <ac:spMk id="2" creationId="{DA827754-CAFB-4E36-B66E-327605C59F1E}"/>
          </ac:spMkLst>
        </pc:spChg>
        <pc:spChg chg="del">
          <ac:chgData name="Paul Tinkler" userId="bcebf29c-73c2-433d-80d2-6bad896374bf" providerId="ADAL" clId="{971382AF-1298-406B-B768-DC6B02732E95}" dt="2018-05-16T23:03:15.865" v="1349" actId="478"/>
          <ac:spMkLst>
            <pc:docMk/>
            <pc:sldMk cId="2173990795" sldId="1139"/>
            <ac:spMk id="3" creationId="{62D502D8-DB54-40C7-9D07-AB90CE1C8BEF}"/>
          </ac:spMkLst>
        </pc:spChg>
        <pc:spChg chg="add mod">
          <ac:chgData name="Paul Tinkler" userId="bcebf29c-73c2-433d-80d2-6bad896374bf" providerId="ADAL" clId="{971382AF-1298-406B-B768-DC6B02732E95}" dt="2018-05-16T23:05:31.099" v="1370" actId="207"/>
          <ac:spMkLst>
            <pc:docMk/>
            <pc:sldMk cId="2173990795" sldId="1139"/>
            <ac:spMk id="5" creationId="{2461855A-A906-4DE4-86C4-2E83D2B78442}"/>
          </ac:spMkLst>
        </pc:spChg>
        <pc:spChg chg="add mod">
          <ac:chgData name="Paul Tinkler" userId="bcebf29c-73c2-433d-80d2-6bad896374bf" providerId="ADAL" clId="{971382AF-1298-406B-B768-DC6B02732E95}" dt="2018-05-16T23:06:02.415" v="1373" actId="207"/>
          <ac:spMkLst>
            <pc:docMk/>
            <pc:sldMk cId="2173990795" sldId="1139"/>
            <ac:spMk id="6" creationId="{535141E5-C47A-4110-81E7-82CF987E6FFF}"/>
          </ac:spMkLst>
        </pc:spChg>
      </pc:sldChg>
      <pc:sldChg chg="addSp delSp modSp add ord modAnim">
        <pc:chgData name="Paul Tinkler" userId="bcebf29c-73c2-433d-80d2-6bad896374bf" providerId="ADAL" clId="{971382AF-1298-406B-B768-DC6B02732E95}" dt="2018-05-17T05:51:33.260" v="1390"/>
        <pc:sldMkLst>
          <pc:docMk/>
          <pc:sldMk cId="2646877975" sldId="1140"/>
        </pc:sldMkLst>
        <pc:spChg chg="mod">
          <ac:chgData name="Paul Tinkler" userId="bcebf29c-73c2-433d-80d2-6bad896374bf" providerId="ADAL" clId="{971382AF-1298-406B-B768-DC6B02732E95}" dt="2018-05-16T23:01:29.337" v="1330" actId="113"/>
          <ac:spMkLst>
            <pc:docMk/>
            <pc:sldMk cId="2646877975" sldId="1140"/>
            <ac:spMk id="2" creationId="{416499CB-3A7C-4ACB-9BA7-AD535CCE57A2}"/>
          </ac:spMkLst>
        </pc:spChg>
        <pc:spChg chg="mod">
          <ac:chgData name="Paul Tinkler" userId="bcebf29c-73c2-433d-80d2-6bad896374bf" providerId="ADAL" clId="{971382AF-1298-406B-B768-DC6B02732E95}" dt="2018-05-16T22:58:40.113" v="1312" actId="207"/>
          <ac:spMkLst>
            <pc:docMk/>
            <pc:sldMk cId="2646877975" sldId="1140"/>
            <ac:spMk id="3" creationId="{457820D4-0D23-4D53-82BB-C311BDE4796D}"/>
          </ac:spMkLst>
        </pc:spChg>
        <pc:spChg chg="add del mod">
          <ac:chgData name="Paul Tinkler" userId="bcebf29c-73c2-433d-80d2-6bad896374bf" providerId="ADAL" clId="{971382AF-1298-406B-B768-DC6B02732E95}" dt="2018-05-16T22:59:48.602" v="1316" actId="478"/>
          <ac:spMkLst>
            <pc:docMk/>
            <pc:sldMk cId="2646877975" sldId="1140"/>
            <ac:spMk id="7" creationId="{AA224D95-73B1-48B8-B41A-E90782A2C4EB}"/>
          </ac:spMkLst>
        </pc:spChg>
        <pc:picChg chg="add mod">
          <ac:chgData name="Paul Tinkler" userId="bcebf29c-73c2-433d-80d2-6bad896374bf" providerId="ADAL" clId="{971382AF-1298-406B-B768-DC6B02732E95}" dt="2018-05-16T23:00:02.323" v="1318" actId="1076"/>
          <ac:picMkLst>
            <pc:docMk/>
            <pc:sldMk cId="2646877975" sldId="1140"/>
            <ac:picMk id="6" creationId="{A4E729F7-6509-41D1-BAF5-B2F4A005D31B}"/>
          </ac:picMkLst>
        </pc:picChg>
      </pc:sldChg>
      <pc:sldChg chg="addSp delSp modSp add modAnim">
        <pc:chgData name="Paul Tinkler" userId="bcebf29c-73c2-433d-80d2-6bad896374bf" providerId="ADAL" clId="{971382AF-1298-406B-B768-DC6B02732E95}" dt="2018-05-17T13:45:04.127" v="1745" actId="167"/>
        <pc:sldMkLst>
          <pc:docMk/>
          <pc:sldMk cId="747769119" sldId="1141"/>
        </pc:sldMkLst>
        <pc:spChg chg="mod">
          <ac:chgData name="Paul Tinkler" userId="bcebf29c-73c2-433d-80d2-6bad896374bf" providerId="ADAL" clId="{971382AF-1298-406B-B768-DC6B02732E95}" dt="2018-05-17T13:12:04.939" v="1449" actId="20577"/>
          <ac:spMkLst>
            <pc:docMk/>
            <pc:sldMk cId="747769119" sldId="1141"/>
            <ac:spMk id="2" creationId="{7DB1DF66-F955-4625-9F04-EF5DE0B69C94}"/>
          </ac:spMkLst>
        </pc:spChg>
        <pc:spChg chg="mod">
          <ac:chgData name="Paul Tinkler" userId="bcebf29c-73c2-433d-80d2-6bad896374bf" providerId="ADAL" clId="{971382AF-1298-406B-B768-DC6B02732E95}" dt="2018-05-17T13:34:10.338" v="1567" actId="207"/>
          <ac:spMkLst>
            <pc:docMk/>
            <pc:sldMk cId="747769119" sldId="1141"/>
            <ac:spMk id="3" creationId="{8DB87F34-17F2-4D20-B79B-4A17BCC281C5}"/>
          </ac:spMkLst>
        </pc:spChg>
        <pc:spChg chg="add mod">
          <ac:chgData name="Paul Tinkler" userId="bcebf29c-73c2-433d-80d2-6bad896374bf" providerId="ADAL" clId="{971382AF-1298-406B-B768-DC6B02732E95}" dt="2018-05-17T13:34:16.845" v="1568" actId="207"/>
          <ac:spMkLst>
            <pc:docMk/>
            <pc:sldMk cId="747769119" sldId="1141"/>
            <ac:spMk id="5" creationId="{CE94DF41-DB45-4394-B38C-BA1904C048B6}"/>
          </ac:spMkLst>
        </pc:spChg>
        <pc:spChg chg="add del mod">
          <ac:chgData name="Paul Tinkler" userId="bcebf29c-73c2-433d-80d2-6bad896374bf" providerId="ADAL" clId="{971382AF-1298-406B-B768-DC6B02732E95}" dt="2018-05-17T13:44:42.228" v="1738" actId="478"/>
          <ac:spMkLst>
            <pc:docMk/>
            <pc:sldMk cId="747769119" sldId="1141"/>
            <ac:spMk id="8" creationId="{7CE904E2-0F67-4CAB-A40E-DC4A56B714D6}"/>
          </ac:spMkLst>
        </pc:spChg>
        <pc:picChg chg="add mod ord">
          <ac:chgData name="Paul Tinkler" userId="bcebf29c-73c2-433d-80d2-6bad896374bf" providerId="ADAL" clId="{971382AF-1298-406B-B768-DC6B02732E95}" dt="2018-05-17T13:45:04.127" v="1745" actId="167"/>
          <ac:picMkLst>
            <pc:docMk/>
            <pc:sldMk cId="747769119" sldId="1141"/>
            <ac:picMk id="7" creationId="{96C98DFC-8005-409E-A17A-4A8043A8D25B}"/>
          </ac:picMkLst>
        </pc:picChg>
      </pc:sldChg>
      <pc:sldChg chg="addSp delSp modSp add modAnim">
        <pc:chgData name="Paul Tinkler" userId="bcebf29c-73c2-433d-80d2-6bad896374bf" providerId="ADAL" clId="{971382AF-1298-406B-B768-DC6B02732E95}" dt="2018-05-17T13:47:34.423" v="1760" actId="1076"/>
        <pc:sldMkLst>
          <pc:docMk/>
          <pc:sldMk cId="3663461691" sldId="1142"/>
        </pc:sldMkLst>
        <pc:spChg chg="mod">
          <ac:chgData name="Paul Tinkler" userId="bcebf29c-73c2-433d-80d2-6bad896374bf" providerId="ADAL" clId="{971382AF-1298-406B-B768-DC6B02732E95}" dt="2018-05-17T13:11:25.401" v="1445"/>
          <ac:spMkLst>
            <pc:docMk/>
            <pc:sldMk cId="3663461691" sldId="1142"/>
            <ac:spMk id="2" creationId="{FD86E67D-CFE2-4B03-BB59-DB2CF0303955}"/>
          </ac:spMkLst>
        </pc:spChg>
        <pc:spChg chg="mod">
          <ac:chgData name="Paul Tinkler" userId="bcebf29c-73c2-433d-80d2-6bad896374bf" providerId="ADAL" clId="{971382AF-1298-406B-B768-DC6B02732E95}" dt="2018-05-17T13:36:03.191" v="1588" actId="207"/>
          <ac:spMkLst>
            <pc:docMk/>
            <pc:sldMk cId="3663461691" sldId="1142"/>
            <ac:spMk id="3" creationId="{C6176AEB-1317-4F01-9134-AAF02872A399}"/>
          </ac:spMkLst>
        </pc:spChg>
        <pc:picChg chg="add del mod">
          <ac:chgData name="Paul Tinkler" userId="bcebf29c-73c2-433d-80d2-6bad896374bf" providerId="ADAL" clId="{971382AF-1298-406B-B768-DC6B02732E95}" dt="2018-05-17T13:47:09.572" v="1755" actId="478"/>
          <ac:picMkLst>
            <pc:docMk/>
            <pc:sldMk cId="3663461691" sldId="1142"/>
            <ac:picMk id="6" creationId="{6673DDF5-6BCA-46C2-92AB-5493567C93A3}"/>
          </ac:picMkLst>
        </pc:picChg>
        <pc:picChg chg="add mod">
          <ac:chgData name="Paul Tinkler" userId="bcebf29c-73c2-433d-80d2-6bad896374bf" providerId="ADAL" clId="{971382AF-1298-406B-B768-DC6B02732E95}" dt="2018-05-17T13:47:34.423" v="1760" actId="1076"/>
          <ac:picMkLst>
            <pc:docMk/>
            <pc:sldMk cId="3663461691" sldId="1142"/>
            <ac:picMk id="7" creationId="{E9820797-5875-490C-B4EC-CA8FEF3C6210}"/>
          </ac:picMkLst>
        </pc:picChg>
      </pc:sldChg>
      <pc:sldChg chg="addSp delSp modSp add modAnim">
        <pc:chgData name="Paul Tinkler" userId="bcebf29c-73c2-433d-80d2-6bad896374bf" providerId="ADAL" clId="{971382AF-1298-406B-B768-DC6B02732E95}" dt="2018-05-17T13:36:23.906" v="1591"/>
        <pc:sldMkLst>
          <pc:docMk/>
          <pc:sldMk cId="3485973919" sldId="1143"/>
        </pc:sldMkLst>
        <pc:spChg chg="mod">
          <ac:chgData name="Paul Tinkler" userId="bcebf29c-73c2-433d-80d2-6bad896374bf" providerId="ADAL" clId="{971382AF-1298-406B-B768-DC6B02732E95}" dt="2018-05-17T13:12:41.133" v="1450"/>
          <ac:spMkLst>
            <pc:docMk/>
            <pc:sldMk cId="3485973919" sldId="1143"/>
            <ac:spMk id="2" creationId="{5474882C-552B-42FE-AC1B-C0900DACBC36}"/>
          </ac:spMkLst>
        </pc:spChg>
        <pc:spChg chg="mod">
          <ac:chgData name="Paul Tinkler" userId="bcebf29c-73c2-433d-80d2-6bad896374bf" providerId="ADAL" clId="{971382AF-1298-406B-B768-DC6B02732E95}" dt="2018-05-17T13:13:48.510" v="1461" actId="207"/>
          <ac:spMkLst>
            <pc:docMk/>
            <pc:sldMk cId="3485973919" sldId="1143"/>
            <ac:spMk id="3" creationId="{B4E5028B-363A-4B81-838E-1A6CE11E4EF8}"/>
          </ac:spMkLst>
        </pc:spChg>
        <pc:spChg chg="add del mod">
          <ac:chgData name="Paul Tinkler" userId="bcebf29c-73c2-433d-80d2-6bad896374bf" providerId="ADAL" clId="{971382AF-1298-406B-B768-DC6B02732E95}" dt="2018-05-17T13:13:24.013" v="1455" actId="478"/>
          <ac:spMkLst>
            <pc:docMk/>
            <pc:sldMk cId="3485973919" sldId="1143"/>
            <ac:spMk id="7" creationId="{27E04C45-7AF3-4E9B-A4AA-401382BC2F9D}"/>
          </ac:spMkLst>
        </pc:spChg>
        <pc:picChg chg="add mod">
          <ac:chgData name="Paul Tinkler" userId="bcebf29c-73c2-433d-80d2-6bad896374bf" providerId="ADAL" clId="{971382AF-1298-406B-B768-DC6B02732E95}" dt="2018-05-17T13:13:37.052" v="1458" actId="14100"/>
          <ac:picMkLst>
            <pc:docMk/>
            <pc:sldMk cId="3485973919" sldId="1143"/>
            <ac:picMk id="6" creationId="{5C25E40B-13A1-4A6A-9AA7-49112AA3F2AE}"/>
          </ac:picMkLst>
        </pc:picChg>
      </pc:sldChg>
      <pc:sldChg chg="add del">
        <pc:chgData name="Paul Tinkler" userId="bcebf29c-73c2-433d-80d2-6bad896374bf" providerId="ADAL" clId="{971382AF-1298-406B-B768-DC6B02732E95}" dt="2018-05-17T13:13:53.695" v="1462" actId="2696"/>
        <pc:sldMkLst>
          <pc:docMk/>
          <pc:sldMk cId="2637932144" sldId="1144"/>
        </pc:sldMkLst>
      </pc:sldChg>
      <pc:sldChg chg="addSp modSp add">
        <pc:chgData name="Paul Tinkler" userId="bcebf29c-73c2-433d-80d2-6bad896374bf" providerId="ADAL" clId="{971382AF-1298-406B-B768-DC6B02732E95}" dt="2018-05-17T13:38:25.945" v="1699" actId="1076"/>
        <pc:sldMkLst>
          <pc:docMk/>
          <pc:sldMk cId="3286902674" sldId="1144"/>
        </pc:sldMkLst>
        <pc:spChg chg="mod">
          <ac:chgData name="Paul Tinkler" userId="bcebf29c-73c2-433d-80d2-6bad896374bf" providerId="ADAL" clId="{971382AF-1298-406B-B768-DC6B02732E95}" dt="2018-05-17T13:36:48.742" v="1604" actId="20577"/>
          <ac:spMkLst>
            <pc:docMk/>
            <pc:sldMk cId="3286902674" sldId="1144"/>
            <ac:spMk id="2" creationId="{2F99013A-7759-429F-8FB1-E89CA8CDC508}"/>
          </ac:spMkLst>
        </pc:spChg>
        <pc:spChg chg="mod">
          <ac:chgData name="Paul Tinkler" userId="bcebf29c-73c2-433d-80d2-6bad896374bf" providerId="ADAL" clId="{971382AF-1298-406B-B768-DC6B02732E95}" dt="2018-05-17T13:38:15.688" v="1696" actId="1076"/>
          <ac:spMkLst>
            <pc:docMk/>
            <pc:sldMk cId="3286902674" sldId="1144"/>
            <ac:spMk id="3" creationId="{3ED62D1E-5F52-4EE7-9883-F311E6FA727D}"/>
          </ac:spMkLst>
        </pc:spChg>
        <pc:picChg chg="add mod">
          <ac:chgData name="Paul Tinkler" userId="bcebf29c-73c2-433d-80d2-6bad896374bf" providerId="ADAL" clId="{971382AF-1298-406B-B768-DC6B02732E95}" dt="2018-05-17T13:38:25.945" v="1699" actId="1076"/>
          <ac:picMkLst>
            <pc:docMk/>
            <pc:sldMk cId="3286902674" sldId="1144"/>
            <ac:picMk id="6" creationId="{E8831C48-7AA0-4B20-BF93-B6C31A040254}"/>
          </ac:picMkLst>
        </pc:picChg>
      </pc:sldChg>
      <pc:sldChg chg="add del">
        <pc:chgData name="Paul Tinkler" userId="bcebf29c-73c2-433d-80d2-6bad896374bf" providerId="ADAL" clId="{971382AF-1298-406B-B768-DC6B02732E95}" dt="2018-05-17T13:14:00.899" v="1463" actId="2696"/>
        <pc:sldMkLst>
          <pc:docMk/>
          <pc:sldMk cId="3465088723" sldId="1145"/>
        </pc:sldMkLst>
      </pc:sldChg>
      <pc:sldChg chg="add del">
        <pc:chgData name="Paul Tinkler" userId="bcebf29c-73c2-433d-80d2-6bad896374bf" providerId="ADAL" clId="{971382AF-1298-406B-B768-DC6B02732E95}" dt="2018-05-17T13:14:02.691" v="1464" actId="2696"/>
        <pc:sldMkLst>
          <pc:docMk/>
          <pc:sldMk cId="3061407204" sldId="1146"/>
        </pc:sldMkLst>
      </pc:sldChg>
      <pc:sldMasterChg chg="delSldLayout">
        <pc:chgData name="Paul Tinkler" userId="bcebf29c-73c2-433d-80d2-6bad896374bf" providerId="ADAL" clId="{971382AF-1298-406B-B768-DC6B02732E95}" dt="2018-05-16T21:27:50.349" v="688" actId="2696"/>
        <pc:sldMasterMkLst>
          <pc:docMk/>
          <pc:sldMasterMk cId="770890885" sldId="2147484524"/>
        </pc:sldMasterMkLst>
        <pc:sldLayoutChg chg="del">
          <pc:chgData name="Paul Tinkler" userId="bcebf29c-73c2-433d-80d2-6bad896374bf" providerId="ADAL" clId="{971382AF-1298-406B-B768-DC6B02732E95}" dt="2018-05-16T21:27:46.101" v="677" actId="2696"/>
          <pc:sldLayoutMkLst>
            <pc:docMk/>
            <pc:sldMasterMk cId="770890885" sldId="2147484524"/>
            <pc:sldLayoutMk cId="2146808421" sldId="2147484536"/>
          </pc:sldLayoutMkLst>
        </pc:sldLayoutChg>
        <pc:sldLayoutChg chg="del">
          <pc:chgData name="Paul Tinkler" userId="bcebf29c-73c2-433d-80d2-6bad896374bf" providerId="ADAL" clId="{971382AF-1298-406B-B768-DC6B02732E95}" dt="2018-05-16T21:27:50.349" v="688" actId="2696"/>
          <pc:sldLayoutMkLst>
            <pc:docMk/>
            <pc:sldMasterMk cId="770890885" sldId="2147484524"/>
            <pc:sldLayoutMk cId="3852296171" sldId="2147484537"/>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27/05/2019</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regard to questionnaires giving </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a:t>
            </a:fld>
            <a:endParaRPr lang="en-GB"/>
          </a:p>
        </p:txBody>
      </p:sp>
    </p:spTree>
    <p:extLst>
      <p:ext uri="{BB962C8B-B14F-4D97-AF65-F5344CB8AC3E}">
        <p14:creationId xmlns:p14="http://schemas.microsoft.com/office/powerpoint/2010/main" val="311867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p:cNvSpPr>
            <a:spLocks noGrp="1" noRot="1" noChangeAspect="1" noTextEdit="1"/>
          </p:cNvSpPr>
          <p:nvPr>
            <p:ph type="sldImg"/>
          </p:nvPr>
        </p:nvSpPr>
        <p:spPr>
          <a:xfrm>
            <a:off x="938213" y="750888"/>
            <a:ext cx="5008562" cy="3756025"/>
          </a:xfrm>
          <a:ln/>
        </p:spPr>
      </p:sp>
      <p:sp>
        <p:nvSpPr>
          <p:cNvPr id="130051" name="Notes Placeholder 2"/>
          <p:cNvSpPr>
            <a:spLocks noGrp="1"/>
          </p:cNvSpPr>
          <p:nvPr>
            <p:ph type="body" idx="1"/>
          </p:nvPr>
        </p:nvSpPr>
        <p:spPr>
          <a:xfrm>
            <a:off x="688975" y="4757738"/>
            <a:ext cx="5505450" cy="4506912"/>
          </a:xfrm>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p>
            <a:pPr>
              <a:defRPr/>
            </a:pPr>
            <a:r>
              <a:rPr lang="en-US" dirty="0">
                <a:latin typeface="Arial" charset="0"/>
                <a:cs typeface="+mn-cs"/>
              </a:rPr>
              <a:t>Some facilitators like to talk generally about the Agenda, using examples from their own experience to illustrate what will be covered.</a:t>
            </a:r>
          </a:p>
          <a:p>
            <a:pPr>
              <a:defRPr/>
            </a:pPr>
            <a:endParaRPr lang="en-US" dirty="0">
              <a:latin typeface="Arial" charset="0"/>
              <a:cs typeface="+mn-cs"/>
            </a:endParaRPr>
          </a:p>
          <a:p>
            <a:pPr>
              <a:buFont typeface="Arial"/>
              <a:buNone/>
              <a:defRPr/>
            </a:pPr>
            <a:r>
              <a:rPr lang="en-US" dirty="0">
                <a:latin typeface="Arial" charset="0"/>
                <a:cs typeface="+mn-cs"/>
              </a:rPr>
              <a:t> </a:t>
            </a:r>
          </a:p>
        </p:txBody>
      </p:sp>
      <p:sp>
        <p:nvSpPr>
          <p:cNvPr id="24579" name="Slide Number Placeholder 3"/>
          <p:cNvSpPr txBox="1">
            <a:spLocks noGrp="1"/>
          </p:cNvSpPr>
          <p:nvPr/>
        </p:nvSpPr>
        <p:spPr bwMode="auto">
          <a:xfrm>
            <a:off x="3897313" y="9512300"/>
            <a:ext cx="2982912" cy="50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51" tIns="48276" rIns="96551" bIns="48276" anchor="b"/>
          <a:lstStyle>
            <a:lvl1pPr defTabSz="965200" eaLnBrk="0" hangingPunct="0">
              <a:defRPr sz="2400">
                <a:solidFill>
                  <a:schemeClr val="tx1"/>
                </a:solidFill>
                <a:latin typeface="Arial" charset="0"/>
                <a:ea typeface="ＭＳ Ｐゴシック" charset="0"/>
                <a:cs typeface="ＭＳ Ｐゴシック" charset="0"/>
              </a:defRPr>
            </a:lvl1pPr>
            <a:lvl2pPr marL="742950" indent="-285750" defTabSz="965200" eaLnBrk="0" hangingPunct="0">
              <a:defRPr sz="2400">
                <a:solidFill>
                  <a:schemeClr val="tx1"/>
                </a:solidFill>
                <a:latin typeface="Arial" charset="0"/>
                <a:ea typeface="ＭＳ Ｐゴシック" charset="0"/>
              </a:defRPr>
            </a:lvl2pPr>
            <a:lvl3pPr marL="1143000" indent="-228600" defTabSz="965200" eaLnBrk="0" hangingPunct="0">
              <a:defRPr sz="2400">
                <a:solidFill>
                  <a:schemeClr val="tx1"/>
                </a:solidFill>
                <a:latin typeface="Arial" charset="0"/>
                <a:ea typeface="ＭＳ Ｐゴシック" charset="0"/>
              </a:defRPr>
            </a:lvl3pPr>
            <a:lvl4pPr marL="1600200" indent="-228600" defTabSz="965200" eaLnBrk="0" hangingPunct="0">
              <a:defRPr sz="2400">
                <a:solidFill>
                  <a:schemeClr val="tx1"/>
                </a:solidFill>
                <a:latin typeface="Arial" charset="0"/>
                <a:ea typeface="ＭＳ Ｐゴシック" charset="0"/>
              </a:defRPr>
            </a:lvl4pPr>
            <a:lvl5pPr marL="2057400" indent="-228600" defTabSz="965200" eaLnBrk="0" hangingPunct="0">
              <a:defRPr sz="2400">
                <a:solidFill>
                  <a:schemeClr val="tx1"/>
                </a:solidFill>
                <a:latin typeface="Arial" charset="0"/>
                <a:ea typeface="ＭＳ Ｐゴシック" charset="0"/>
              </a:defRPr>
            </a:lvl5pPr>
            <a:lvl6pPr marL="2514600" indent="-228600" defTabSz="965200" eaLnBrk="0" fontAlgn="base" hangingPunct="0">
              <a:spcBef>
                <a:spcPct val="0"/>
              </a:spcBef>
              <a:spcAft>
                <a:spcPct val="0"/>
              </a:spcAft>
              <a:defRPr sz="2400">
                <a:solidFill>
                  <a:schemeClr val="tx1"/>
                </a:solidFill>
                <a:latin typeface="Arial" charset="0"/>
                <a:ea typeface="ＭＳ Ｐゴシック" charset="0"/>
              </a:defRPr>
            </a:lvl6pPr>
            <a:lvl7pPr marL="2971800" indent="-228600" defTabSz="965200" eaLnBrk="0" fontAlgn="base" hangingPunct="0">
              <a:spcBef>
                <a:spcPct val="0"/>
              </a:spcBef>
              <a:spcAft>
                <a:spcPct val="0"/>
              </a:spcAft>
              <a:defRPr sz="2400">
                <a:solidFill>
                  <a:schemeClr val="tx1"/>
                </a:solidFill>
                <a:latin typeface="Arial" charset="0"/>
                <a:ea typeface="ＭＳ Ｐゴシック" charset="0"/>
              </a:defRPr>
            </a:lvl7pPr>
            <a:lvl8pPr marL="3429000" indent="-228600" defTabSz="965200" eaLnBrk="0" fontAlgn="base" hangingPunct="0">
              <a:spcBef>
                <a:spcPct val="0"/>
              </a:spcBef>
              <a:spcAft>
                <a:spcPct val="0"/>
              </a:spcAft>
              <a:defRPr sz="2400">
                <a:solidFill>
                  <a:schemeClr val="tx1"/>
                </a:solidFill>
                <a:latin typeface="Arial" charset="0"/>
                <a:ea typeface="ＭＳ Ｐゴシック" charset="0"/>
              </a:defRPr>
            </a:lvl8pPr>
            <a:lvl9pPr marL="3886200" indent="-228600" defTabSz="9652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fld id="{D4955265-EEF8-E94E-B96D-1653FEC1A121}" type="slidenum">
              <a:rPr lang="en-GB" sz="1300">
                <a:cs typeface="Arial" charset="0"/>
              </a:rPr>
              <a:pPr algn="r" eaLnBrk="1" hangingPunct="1"/>
              <a:t>3</a:t>
            </a:fld>
            <a:endParaRPr lang="en-GB" sz="1300">
              <a:cs typeface="Arial" charset="0"/>
            </a:endParaRPr>
          </a:p>
        </p:txBody>
      </p:sp>
    </p:spTree>
    <p:extLst>
      <p:ext uri="{BB962C8B-B14F-4D97-AF65-F5344CB8AC3E}">
        <p14:creationId xmlns:p14="http://schemas.microsoft.com/office/powerpoint/2010/main" val="470612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“A geek" </a:t>
            </a:r>
            <a:r>
              <a:rPr lang="en-GB" sz="1200" dirty="0"/>
              <a:t>— a leader age 21 to 35</a:t>
            </a:r>
          </a:p>
          <a:p>
            <a:r>
              <a:rPr lang="en-GB" sz="1200" b="1" dirty="0"/>
              <a:t>“A geezer" </a:t>
            </a:r>
            <a:r>
              <a:rPr lang="en-GB" sz="1200" dirty="0"/>
              <a:t>— a leader age 70 to 93</a:t>
            </a:r>
          </a:p>
          <a:p>
            <a:r>
              <a:rPr lang="en-GB" sz="1200" b="1" dirty="0"/>
              <a:t>Great Depression versus Dot-Com Collapse</a:t>
            </a:r>
          </a:p>
          <a:p>
            <a:endParaRPr lang="en-GB" dirty="0"/>
          </a:p>
          <a:p>
            <a:endParaRPr lang="en-GB" dirty="0"/>
          </a:p>
          <a:p>
            <a:r>
              <a:rPr lang="en-GB" dirty="0"/>
              <a:t>Stephen Covey’s 8</a:t>
            </a:r>
            <a:r>
              <a:rPr lang="en-GB" baseline="30000" dirty="0"/>
              <a:t>th</a:t>
            </a:r>
            <a:r>
              <a:rPr lang="en-GB" dirty="0"/>
              <a:t> Habit – Developing your Voice</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2027475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Geeks, </a:t>
            </a:r>
            <a:r>
              <a:rPr lang="en-GB" dirty="0"/>
              <a:t>matured in the "Era of Options" (1991-2000), which included MTV, AIDS, terrorism, globalization, the end of the Cold War, weapons of mass destruction, high public distrust of government, and influential special interest groups.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940419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French and Raven (1959) developed a typology that identifies five sources of power: (a) reward power, (b) coercive power, (c) legitimate power, (d) expert power, and (e) referent power. </a:t>
            </a:r>
          </a:p>
          <a:p>
            <a:endParaRPr lang="en-GB" dirty="0"/>
          </a:p>
          <a:p>
            <a:r>
              <a:rPr lang="en-GB" dirty="0">
                <a:effectLst/>
              </a:rPr>
              <a:t>Social influence is defined as '</a:t>
            </a:r>
            <a:r>
              <a:rPr lang="en-GB" i="1" dirty="0">
                <a:effectLst/>
              </a:rPr>
              <a:t>change in the belief, attitude, or </a:t>
            </a:r>
            <a:r>
              <a:rPr lang="en-GB" i="1" dirty="0" err="1">
                <a:effectLst/>
              </a:rPr>
              <a:t>behavior</a:t>
            </a:r>
            <a:r>
              <a:rPr lang="en-GB" i="1" dirty="0">
                <a:effectLst/>
              </a:rPr>
              <a:t> of a person (the target of influence), which results from the action of another person</a:t>
            </a:r>
            <a:r>
              <a:rPr lang="en-GB" dirty="0">
                <a:effectLst/>
              </a:rPr>
              <a:t> </a:t>
            </a:r>
            <a:r>
              <a:rPr lang="en-GB" i="1" dirty="0">
                <a:effectLst/>
              </a:rPr>
              <a:t>(an influencing agent)</a:t>
            </a:r>
            <a:r>
              <a:rPr lang="en-GB" dirty="0">
                <a:effectLst/>
              </a:rPr>
              <a:t>', and social power as the potential for such influence.</a:t>
            </a:r>
          </a:p>
          <a:p>
            <a:r>
              <a:rPr lang="en-GB" b="1" dirty="0">
                <a:effectLst/>
              </a:rPr>
              <a:t>Coercive power</a:t>
            </a:r>
          </a:p>
          <a:p>
            <a:r>
              <a:rPr lang="en-GB" dirty="0">
                <a:effectLst/>
              </a:rPr>
              <a:t>This is the power to force someone to do something against their will. It is often physical although other threats may be used. It is the power of dictators, despots and bullies. Coercion can result in physical harm, although its principal goal is compliance. Demonstrations of harm are often used to illustrate what will happen if compliance is not gained.</a:t>
            </a:r>
          </a:p>
          <a:p>
            <a:r>
              <a:rPr lang="en-GB" dirty="0">
                <a:effectLst/>
              </a:rPr>
              <a:t>Coercion is also the ultimate power of all governments. Although it is often seen as negative, it is also used to keep the peace. Parents coerce young children who know no better. A person holds back their friend who is about to step out in front of a car.</a:t>
            </a:r>
          </a:p>
          <a:p>
            <a:r>
              <a:rPr lang="en-GB" dirty="0">
                <a:effectLst/>
              </a:rPr>
              <a:t>Other forms of power can also be used in coercive ways, such as when a reward or expertise is withheld or referent power is used to threaten social exclusion.</a:t>
            </a:r>
          </a:p>
          <a:p>
            <a:r>
              <a:rPr lang="en-GB" b="1" dirty="0">
                <a:effectLst/>
              </a:rPr>
              <a:t>Reward power </a:t>
            </a:r>
          </a:p>
          <a:p>
            <a:r>
              <a:rPr lang="en-GB" dirty="0">
                <a:effectLst/>
              </a:rPr>
              <a:t>One of the main reasons we work is for the money we need to conduct our lives. There are many more forms of reward -- in fact anything we find desirable can be a reward, from a million dollar yacht to a pat on the back. </a:t>
            </a:r>
          </a:p>
          <a:p>
            <a:r>
              <a:rPr lang="en-GB" dirty="0">
                <a:effectLst/>
              </a:rPr>
              <a:t>Reward power is thus the ability to give other people what they want, and hence ask them to do things for you in exchange. </a:t>
            </a:r>
          </a:p>
          <a:p>
            <a:r>
              <a:rPr lang="en-GB" dirty="0">
                <a:effectLst/>
              </a:rPr>
              <a:t>Rewards can also be used to punish, such as when they are withheld. The promise is essentially the same: do this and you will get that.</a:t>
            </a:r>
          </a:p>
          <a:p>
            <a:r>
              <a:rPr lang="en-GB" b="1" dirty="0">
                <a:effectLst/>
              </a:rPr>
              <a:t>Legitimate power </a:t>
            </a:r>
          </a:p>
          <a:p>
            <a:r>
              <a:rPr lang="en-GB" dirty="0">
                <a:effectLst/>
              </a:rPr>
              <a:t>Legitimate power is that which is invested in a role. Kings, policemen and managers all have legitimate power. The legitimacy may come from a higher power, often one with coercive power. Legitimate power can often thus be the acceptable face of raw power.</a:t>
            </a:r>
          </a:p>
          <a:p>
            <a:r>
              <a:rPr lang="en-GB" dirty="0">
                <a:effectLst/>
              </a:rPr>
              <a:t>A common trap that people in such roles can fall into is to forget that people are obeying the position, not them. When they either fall from power or move onto other things, it can be a puzzling surprise that people who used to fawn at your feet no long do so.</a:t>
            </a:r>
          </a:p>
          <a:p>
            <a:r>
              <a:rPr lang="en-GB" dirty="0">
                <a:effectLst/>
              </a:rPr>
              <a:t>More broadly, legitimate power is that based on social rules and can be have several different forms and not just be based on position:</a:t>
            </a:r>
          </a:p>
          <a:p>
            <a:pPr>
              <a:buFont typeface="Arial" panose="020B0604020202020204" pitchFamily="34" charset="0"/>
              <a:buChar char="•"/>
            </a:pPr>
            <a:r>
              <a:rPr lang="en-GB" dirty="0">
                <a:effectLst/>
              </a:rPr>
              <a:t>Legitimate position power: The social norm of obeying people in a superior position.</a:t>
            </a:r>
          </a:p>
          <a:p>
            <a:pPr>
              <a:buFont typeface="Arial" panose="020B0604020202020204" pitchFamily="34" charset="0"/>
              <a:buChar char="•"/>
            </a:pPr>
            <a:r>
              <a:rPr lang="en-GB" dirty="0">
                <a:effectLst/>
              </a:rPr>
              <a:t>Legitimate power of reciprocity: The norm that we should repay those who help us.</a:t>
            </a:r>
          </a:p>
          <a:p>
            <a:pPr>
              <a:buFont typeface="Arial" panose="020B0604020202020204" pitchFamily="34" charset="0"/>
              <a:buChar char="•"/>
            </a:pPr>
            <a:r>
              <a:rPr lang="en-GB" dirty="0">
                <a:effectLst/>
              </a:rPr>
              <a:t>Legitimate power of equity: The norm of fair play and due compensation.</a:t>
            </a:r>
          </a:p>
          <a:p>
            <a:pPr>
              <a:buFont typeface="Arial" panose="020B0604020202020204" pitchFamily="34" charset="0"/>
              <a:buChar char="•"/>
            </a:pPr>
            <a:r>
              <a:rPr lang="en-GB" dirty="0">
                <a:effectLst/>
              </a:rPr>
              <a:t>Legitimate power of responsibility: The norm of social responsibility in helping others (the 'power of the powerless').</a:t>
            </a:r>
          </a:p>
          <a:p>
            <a:r>
              <a:rPr lang="en-GB" b="1" dirty="0">
                <a:effectLst/>
              </a:rPr>
              <a:t>Referent power </a:t>
            </a:r>
          </a:p>
          <a:p>
            <a:r>
              <a:rPr lang="en-GB" dirty="0">
                <a:effectLst/>
              </a:rPr>
              <a:t>This is the power from another person liking you or wanting to be like you. It is the power of charisma and fame and is wielded by all celebrities (by definition) as well as more local social leaders. In wanting to be like these people, we stand near them, hoping some of the charisma will rub off onto us.</a:t>
            </a:r>
          </a:p>
          <a:p>
            <a:r>
              <a:rPr lang="en-GB" dirty="0">
                <a:effectLst/>
              </a:rPr>
              <a:t>Those with referent power can also use it for coercion. One of the things we fear most is social exclusion, and all it takes is a word from a social leader for us to be shunned by others in the group.</a:t>
            </a:r>
          </a:p>
          <a:p>
            <a:r>
              <a:rPr lang="en-GB" b="1" dirty="0">
                <a:effectLst/>
              </a:rPr>
              <a:t>Expert power </a:t>
            </a:r>
          </a:p>
          <a:p>
            <a:r>
              <a:rPr lang="en-GB" dirty="0">
                <a:effectLst/>
              </a:rPr>
              <a:t>When I have knowledge and skill that someone else requires, then I have Expert power. This is a very common form of power and is the basis for a very large proportion of human collaboration, including most companies where the principle of specialization allows large and complex enterprises to be undertaken.</a:t>
            </a:r>
          </a:p>
          <a:p>
            <a:r>
              <a:rPr lang="en-GB" dirty="0">
                <a:effectLst/>
              </a:rPr>
              <a:t>Expert power is that which is used by Trades Unions when they encourage their members to strike for better pay or working conditions. It is also the power of the specialist R&amp;D Engineer when they threaten to leave unless they get an exorbitant pay rise or a seat by the window.</a:t>
            </a:r>
          </a:p>
          <a:p>
            <a:r>
              <a:rPr lang="en-GB" b="1" dirty="0">
                <a:effectLst/>
              </a:rPr>
              <a:t>And Informational power</a:t>
            </a:r>
          </a:p>
          <a:p>
            <a:r>
              <a:rPr lang="en-GB" dirty="0">
                <a:effectLst/>
              </a:rPr>
              <a:t>Raven (1965) added a sixth source: informational power. This is providing information to a person that results in them thinking/acting in a different way.</a:t>
            </a:r>
          </a:p>
          <a:p>
            <a:r>
              <a:rPr lang="en-GB" dirty="0">
                <a:effectLst/>
              </a:rPr>
              <a:t>Information by itself may not be enough for this and may hence be supported by an argument as to why the information should be believed. If the information is accepted then 'socially independent change' occurs as the person continues to believe this information to be true and acts accordingly.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963820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17</a:t>
            </a:fld>
            <a:endParaRPr lang="en-GB"/>
          </a:p>
        </p:txBody>
      </p:sp>
    </p:spTree>
    <p:extLst>
      <p:ext uri="{BB962C8B-B14F-4D97-AF65-F5344CB8AC3E}">
        <p14:creationId xmlns:p14="http://schemas.microsoft.com/office/powerpoint/2010/main" val="3303881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22</a:t>
            </a:fld>
            <a:endParaRPr lang="en-GB"/>
          </a:p>
        </p:txBody>
      </p:sp>
    </p:spTree>
    <p:extLst>
      <p:ext uri="{BB962C8B-B14F-4D97-AF65-F5344CB8AC3E}">
        <p14:creationId xmlns:p14="http://schemas.microsoft.com/office/powerpoint/2010/main" val="1600613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25</a:t>
            </a:fld>
            <a:endParaRPr lang="en-GB"/>
          </a:p>
        </p:txBody>
      </p:sp>
    </p:spTree>
    <p:extLst>
      <p:ext uri="{BB962C8B-B14F-4D97-AF65-F5344CB8AC3E}">
        <p14:creationId xmlns:p14="http://schemas.microsoft.com/office/powerpoint/2010/main" val="21032738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p:txBody>
          <a:bodyPr/>
          <a:lstStyle>
            <a:lvl1pPr eaLnBrk="0" hangingPunct="0">
              <a:defRPr>
                <a:solidFill>
                  <a:schemeClr val="tx1"/>
                </a:solidFill>
                <a:latin typeface="Arial" charset="0"/>
              </a:defRPr>
            </a:lvl1pPr>
            <a:lvl2pPr marL="784481" indent="-301723" eaLnBrk="0" hangingPunct="0">
              <a:defRPr>
                <a:solidFill>
                  <a:schemeClr val="tx1"/>
                </a:solidFill>
                <a:latin typeface="Arial" charset="0"/>
              </a:defRPr>
            </a:lvl2pPr>
            <a:lvl3pPr marL="1206894" indent="-241379" eaLnBrk="0" hangingPunct="0">
              <a:defRPr>
                <a:solidFill>
                  <a:schemeClr val="tx1"/>
                </a:solidFill>
                <a:latin typeface="Arial" charset="0"/>
              </a:defRPr>
            </a:lvl3pPr>
            <a:lvl4pPr marL="1689651" indent="-241379" eaLnBrk="0" hangingPunct="0">
              <a:defRPr>
                <a:solidFill>
                  <a:schemeClr val="tx1"/>
                </a:solidFill>
                <a:latin typeface="Arial" charset="0"/>
              </a:defRPr>
            </a:lvl4pPr>
            <a:lvl5pPr marL="2172409" indent="-241379" eaLnBrk="0" hangingPunct="0">
              <a:defRPr>
                <a:solidFill>
                  <a:schemeClr val="tx1"/>
                </a:solidFill>
                <a:latin typeface="Arial" charset="0"/>
              </a:defRPr>
            </a:lvl5pPr>
            <a:lvl6pPr marL="2655166" indent="-241379" eaLnBrk="0" fontAlgn="base" hangingPunct="0">
              <a:spcBef>
                <a:spcPct val="0"/>
              </a:spcBef>
              <a:spcAft>
                <a:spcPct val="0"/>
              </a:spcAft>
              <a:defRPr>
                <a:solidFill>
                  <a:schemeClr val="tx1"/>
                </a:solidFill>
                <a:latin typeface="Arial" charset="0"/>
              </a:defRPr>
            </a:lvl6pPr>
            <a:lvl7pPr marL="3137924" indent="-241379" eaLnBrk="0" fontAlgn="base" hangingPunct="0">
              <a:spcBef>
                <a:spcPct val="0"/>
              </a:spcBef>
              <a:spcAft>
                <a:spcPct val="0"/>
              </a:spcAft>
              <a:defRPr>
                <a:solidFill>
                  <a:schemeClr val="tx1"/>
                </a:solidFill>
                <a:latin typeface="Arial" charset="0"/>
              </a:defRPr>
            </a:lvl7pPr>
            <a:lvl8pPr marL="3620681" indent="-241379" eaLnBrk="0" fontAlgn="base" hangingPunct="0">
              <a:spcBef>
                <a:spcPct val="0"/>
              </a:spcBef>
              <a:spcAft>
                <a:spcPct val="0"/>
              </a:spcAft>
              <a:defRPr>
                <a:solidFill>
                  <a:schemeClr val="tx1"/>
                </a:solidFill>
                <a:latin typeface="Arial" charset="0"/>
              </a:defRPr>
            </a:lvl8pPr>
            <a:lvl9pPr marL="4103439" indent="-241379" eaLnBrk="0" fontAlgn="base" hangingPunct="0">
              <a:spcBef>
                <a:spcPct val="0"/>
              </a:spcBef>
              <a:spcAft>
                <a:spcPct val="0"/>
              </a:spcAft>
              <a:defRPr>
                <a:solidFill>
                  <a:schemeClr val="tx1"/>
                </a:solidFill>
                <a:latin typeface="Arial" charset="0"/>
              </a:defRPr>
            </a:lvl9pPr>
          </a:lstStyle>
          <a:p>
            <a:pPr eaLnBrk="1" hangingPunct="1">
              <a:defRPr/>
            </a:pPr>
            <a:fld id="{903162C7-A6BC-F148-8B19-DD9E3BB27DC6}" type="slidenum">
              <a:rPr lang="en-GB" smtClean="0"/>
              <a:pPr eaLnBrk="1" hangingPunct="1">
                <a:defRPr/>
              </a:pPr>
              <a:t>26</a:t>
            </a:fld>
            <a:endParaRPr lang="en-GB"/>
          </a:p>
        </p:txBody>
      </p:sp>
      <p:sp>
        <p:nvSpPr>
          <p:cNvPr id="195587"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a:xfrm>
            <a:off x="458788" y="4506913"/>
            <a:ext cx="5888037" cy="5091112"/>
          </a:xfrm>
          <a:noFill/>
          <a:extLst>
            <a:ext uri="{FAA26D3D-D897-4be2-8F04-BA451C77F1D7}">
              <ma14:placeholderFlag xmlns:ma14="http://schemas.microsoft.com/office/mac/drawingml/2011/main" xmlns="" val="1"/>
            </a:ext>
          </a:extLst>
        </p:spPr>
        <p:txBody>
          <a:bodyPr/>
          <a:lstStyle/>
          <a:p>
            <a:pPr marL="241300" indent="-241300" eaLnBrk="1" hangingPunct="1"/>
            <a:endParaRPr lang="en-US">
              <a:latin typeface="Arial" charset="0"/>
            </a:endParaRPr>
          </a:p>
        </p:txBody>
      </p:sp>
    </p:spTree>
    <p:extLst>
      <p:ext uri="{BB962C8B-B14F-4D97-AF65-F5344CB8AC3E}">
        <p14:creationId xmlns:p14="http://schemas.microsoft.com/office/powerpoint/2010/main" val="870320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27/05/2019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65706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27/05/2019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8187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B82475-807E-E744-BC8D-F41BC17DEF9E}" type="datetimeFigureOut">
              <a:rPr lang="en-GB" smtClean="0"/>
              <a:t>27/05/2019</a:t>
            </a:fld>
            <a:endParaRPr lang="en-GB"/>
          </a:p>
        </p:txBody>
      </p:sp>
      <p:sp>
        <p:nvSpPr>
          <p:cNvPr id="6" name="Slide Number Placeholder 5"/>
          <p:cNvSpPr>
            <a:spLocks noGrp="1"/>
          </p:cNvSpPr>
          <p:nvPr>
            <p:ph type="sldNum" sz="quarter" idx="12"/>
          </p:nvPr>
        </p:nvSpPr>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869613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B82475-807E-E744-BC8D-F41BC17DEF9E}" type="datetimeFigureOut">
              <a:rPr lang="en-GB" smtClean="0"/>
              <a:t>27/05/2019</a:t>
            </a:fld>
            <a:endParaRPr lang="en-GB"/>
          </a:p>
        </p:txBody>
      </p:sp>
      <p:sp>
        <p:nvSpPr>
          <p:cNvPr id="7" name="Slide Number Placeholder 6"/>
          <p:cNvSpPr>
            <a:spLocks noGrp="1"/>
          </p:cNvSpPr>
          <p:nvPr>
            <p:ph type="sldNum" sz="quarter" idx="12"/>
          </p:nvPr>
        </p:nvSpPr>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27949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B82475-807E-E744-BC8D-F41BC17DEF9E}" type="datetimeFigureOut">
              <a:rPr lang="en-GB" smtClean="0"/>
              <a:t>27/05/2019</a:t>
            </a:fld>
            <a:endParaRPr lang="en-GB"/>
          </a:p>
        </p:txBody>
      </p:sp>
      <p:sp>
        <p:nvSpPr>
          <p:cNvPr id="9" name="Slide Number Placeholder 8"/>
          <p:cNvSpPr>
            <a:spLocks noGrp="1"/>
          </p:cNvSpPr>
          <p:nvPr>
            <p:ph type="sldNum" sz="quarter" idx="12"/>
          </p:nvPr>
        </p:nvSpPr>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120148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B82475-807E-E744-BC8D-F41BC17DEF9E}" type="datetimeFigureOut">
              <a:rPr lang="en-GB" smtClean="0"/>
              <a:t>27/05/2019</a:t>
            </a:fld>
            <a:endParaRPr lang="en-GB"/>
          </a:p>
        </p:txBody>
      </p:sp>
      <p:sp>
        <p:nvSpPr>
          <p:cNvPr id="5" name="Slide Number Placeholder 4"/>
          <p:cNvSpPr>
            <a:spLocks noGrp="1"/>
          </p:cNvSpPr>
          <p:nvPr>
            <p:ph type="sldNum" sz="quarter" idx="12"/>
          </p:nvPr>
        </p:nvSpPr>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96558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B82475-807E-E744-BC8D-F41BC17DEF9E}" type="datetimeFigureOut">
              <a:rPr lang="en-GB" smtClean="0"/>
              <a:t>27/05/2019</a:t>
            </a:fld>
            <a:endParaRPr lang="en-GB"/>
          </a:p>
        </p:txBody>
      </p:sp>
      <p:sp>
        <p:nvSpPr>
          <p:cNvPr id="4" name="Slide Number Placeholder 3"/>
          <p:cNvSpPr>
            <a:spLocks noGrp="1"/>
          </p:cNvSpPr>
          <p:nvPr>
            <p:ph type="sldNum" sz="quarter" idx="12"/>
          </p:nvPr>
        </p:nvSpPr>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899798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27/05/2019</a:t>
            </a:fld>
            <a:endParaRPr lang="en-GB"/>
          </a:p>
        </p:txBody>
      </p:sp>
      <p:sp>
        <p:nvSpPr>
          <p:cNvPr id="7" name="Slide Number Placeholder 6"/>
          <p:cNvSpPr>
            <a:spLocks noGrp="1"/>
          </p:cNvSpPr>
          <p:nvPr>
            <p:ph type="sldNum" sz="quarter" idx="12"/>
          </p:nvPr>
        </p:nvSpPr>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1584552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27/05/2019</a:t>
            </a:fld>
            <a:endParaRPr lang="en-GB"/>
          </a:p>
        </p:txBody>
      </p:sp>
      <p:sp>
        <p:nvSpPr>
          <p:cNvPr id="7" name="Slide Number Placeholder 6"/>
          <p:cNvSpPr>
            <a:spLocks noGrp="1"/>
          </p:cNvSpPr>
          <p:nvPr>
            <p:ph type="sldNum" sz="quarter" idx="12"/>
          </p:nvPr>
        </p:nvSpPr>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427435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B82475-807E-E744-BC8D-F41BC17DEF9E}" type="datetimeFigureOut">
              <a:rPr lang="en-GB" smtClean="0"/>
              <a:t>27/05/2019</a:t>
            </a:fld>
            <a:endParaRPr lang="en-GB"/>
          </a:p>
        </p:txBody>
      </p:sp>
      <p:sp>
        <p:nvSpPr>
          <p:cNvPr id="6" name="Slide Number Placeholder 5"/>
          <p:cNvSpPr>
            <a:spLocks noGrp="1"/>
          </p:cNvSpPr>
          <p:nvPr>
            <p:ph type="sldNum" sz="quarter" idx="12"/>
          </p:nvPr>
        </p:nvSpPr>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163535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B82475-807E-E744-BC8D-F41BC17DEF9E}" type="datetimeFigureOut">
              <a:rPr lang="en-GB" smtClean="0"/>
              <a:t>27/05/2019</a:t>
            </a:fld>
            <a:endParaRPr lang="en-GB"/>
          </a:p>
        </p:txBody>
      </p:sp>
      <p:sp>
        <p:nvSpPr>
          <p:cNvPr id="6" name="Slide Number Placeholder 5"/>
          <p:cNvSpPr>
            <a:spLocks noGrp="1"/>
          </p:cNvSpPr>
          <p:nvPr>
            <p:ph type="sldNum" sz="quarter" idx="12"/>
          </p:nvPr>
        </p:nvSpPr>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3607231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27/05/2019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
        <p:nvSpPr>
          <p:cNvPr id="7" name="Rectangle 12">
            <a:extLst>
              <a:ext uri="{FF2B5EF4-FFF2-40B4-BE49-F238E27FC236}">
                <a16:creationId xmlns:a16="http://schemas.microsoft.com/office/drawing/2014/main" id="{E8F09A88-41FB-4446-826E-E206CB9D23A0}"/>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770890885"/>
      </p:ext>
    </p:extLst>
  </p:cSld>
  <p:clrMap bg1="lt1" tx1="dk1" bg2="lt2" tx2="dk2" accent1="accent1" accent2="accent2" accent3="accent3" accent4="accent4" accent5="accent5" accent6="accent6" hlink="hlink" folHlink="folHlink"/>
  <p:sldLayoutIdLst>
    <p:sldLayoutId id="2147484525" r:id="rId1"/>
    <p:sldLayoutId id="2147484526" r:id="rId2"/>
    <p:sldLayoutId id="2147484527" r:id="rId3"/>
    <p:sldLayoutId id="2147484528" r:id="rId4"/>
    <p:sldLayoutId id="2147484529" r:id="rId5"/>
    <p:sldLayoutId id="2147484530" r:id="rId6"/>
    <p:sldLayoutId id="2147484531" r:id="rId7"/>
    <p:sldLayoutId id="2147484532" r:id="rId8"/>
    <p:sldLayoutId id="2147484533" r:id="rId9"/>
    <p:sldLayoutId id="2147484534" r:id="rId10"/>
    <p:sldLayoutId id="214748453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lablog101.wordpress.com/"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hellnotesforbeauty.blogspot.com/2010/08/evil-eye-el-mal-de-ojo.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pdhpe-explosion.wikispaces.com/Assessment++Info" TargetMode="External"/><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sychclasses2.wikispaces.com/Group+-+Chapter+12+-+Personality"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eachingwithtlc.com/2007_09_01_archive.html"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2strong.wikispaces.com/Leadership"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the-coach-athlete-relationship.wikispaces.com/"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onestatesolution.wordpress.com/category/communalism/"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2012books.lardbucket.org/books/an-introduction-to-group-communication/s10-05-diverse-forms-of-leadership.html"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build-a-biome.wikispaces.com/Task"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hikingartist.com/2012/06/17/teamwork-illustrations-new-gallery/"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theconversation.com/the-eyes-have-it-changing-kids-minds-about-bad-behaviour-34141"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inloso.com/management/on-leadership-the-traits-leadership-model/"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edmethods.com/2014/09/1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www.ministrybestpractices.com/2008/01/confused-people-dont-laugh.html"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solidFill>
                  <a:schemeClr val="bg1"/>
                </a:solidFill>
              </a:rPr>
              <a:t>BMSK6001</a:t>
            </a:r>
            <a:br>
              <a:rPr lang="en-GB" altLang="en-US" b="1" dirty="0">
                <a:solidFill>
                  <a:schemeClr val="bg1"/>
                </a:solidFill>
              </a:rPr>
            </a:br>
            <a:r>
              <a:rPr lang="en-GB" altLang="en-US" dirty="0">
                <a:solidFill>
                  <a:schemeClr val="bg1"/>
                </a:solidFill>
              </a:rPr>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a:xfrm>
            <a:off x="1475656" y="4149080"/>
            <a:ext cx="6400800" cy="764505"/>
          </a:xfrm>
        </p:spPr>
        <p:txBody>
          <a:bodyPr wrap="square" numCol="1" anchor="t" anchorCtr="0" compatLnSpc="1">
            <a:prstTxWarp prst="textNoShape">
              <a:avLst/>
            </a:prstTxWarp>
          </a:bodyPr>
          <a:lstStyle/>
          <a:p>
            <a:r>
              <a:rPr lang="en-GB" altLang="en-US" b="1" dirty="0">
                <a:solidFill>
                  <a:schemeClr val="bg1"/>
                </a:solidFill>
              </a:rPr>
              <a:t>Evening Session 4</a:t>
            </a:r>
          </a:p>
        </p:txBody>
      </p:sp>
    </p:spTree>
    <p:extLst>
      <p:ext uri="{BB962C8B-B14F-4D97-AF65-F5344CB8AC3E}">
        <p14:creationId xmlns:p14="http://schemas.microsoft.com/office/powerpoint/2010/main" val="298530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4B27-BD25-4D04-AA19-31668E8FACA9}"/>
              </a:ext>
            </a:extLst>
          </p:cNvPr>
          <p:cNvSpPr>
            <a:spLocks noGrp="1"/>
          </p:cNvSpPr>
          <p:nvPr>
            <p:ph type="title"/>
          </p:nvPr>
        </p:nvSpPr>
        <p:spPr/>
        <p:txBody>
          <a:bodyPr/>
          <a:lstStyle/>
          <a:p>
            <a:r>
              <a:rPr lang="en-GB" dirty="0"/>
              <a:t>Session Recap</a:t>
            </a:r>
          </a:p>
        </p:txBody>
      </p:sp>
      <p:sp>
        <p:nvSpPr>
          <p:cNvPr id="3" name="Content Placeholder 2">
            <a:extLst>
              <a:ext uri="{FF2B5EF4-FFF2-40B4-BE49-F238E27FC236}">
                <a16:creationId xmlns:a16="http://schemas.microsoft.com/office/drawing/2014/main" id="{C0658B7F-B3A7-4BF8-B450-963C9F39BB9A}"/>
              </a:ext>
            </a:extLst>
          </p:cNvPr>
          <p:cNvSpPr>
            <a:spLocks noGrp="1"/>
          </p:cNvSpPr>
          <p:nvPr>
            <p:ph idx="1"/>
          </p:nvPr>
        </p:nvSpPr>
        <p:spPr>
          <a:xfrm>
            <a:off x="251520" y="1400272"/>
            <a:ext cx="8712968" cy="4188967"/>
          </a:xfrm>
        </p:spPr>
        <p:txBody>
          <a:bodyPr>
            <a:normAutofit lnSpcReduction="10000"/>
          </a:bodyPr>
          <a:lstStyle/>
          <a:p>
            <a:r>
              <a:rPr lang="en-GB" sz="2400" dirty="0">
                <a:solidFill>
                  <a:srgbClr val="FF0000"/>
                </a:solidFill>
              </a:rPr>
              <a:t>Expectancy Theory – Vroom, Porter &amp; Lawler</a:t>
            </a:r>
          </a:p>
          <a:p>
            <a:r>
              <a:rPr lang="en-GB" sz="2400" dirty="0">
                <a:solidFill>
                  <a:srgbClr val="00B050"/>
                </a:solidFill>
              </a:rPr>
              <a:t>Locke’s Goal Setting Theory</a:t>
            </a:r>
          </a:p>
          <a:p>
            <a:r>
              <a:rPr lang="en-GB" sz="2400" dirty="0">
                <a:solidFill>
                  <a:srgbClr val="0070C0"/>
                </a:solidFill>
              </a:rPr>
              <a:t>Leadership and Motivation – </a:t>
            </a:r>
            <a:r>
              <a:rPr lang="en-GB" sz="2400" i="1" dirty="0">
                <a:solidFill>
                  <a:srgbClr val="0070C0"/>
                </a:solidFill>
              </a:rPr>
              <a:t>a causal link</a:t>
            </a:r>
            <a:endParaRPr lang="en-GB" sz="2400" dirty="0">
              <a:solidFill>
                <a:srgbClr val="0070C0"/>
              </a:solidFill>
            </a:endParaRPr>
          </a:p>
          <a:p>
            <a:r>
              <a:rPr lang="en-GB" sz="2400" dirty="0">
                <a:solidFill>
                  <a:srgbClr val="002060"/>
                </a:solidFill>
              </a:rPr>
              <a:t>Hersey and Blanchard – Situational Leadership Theory</a:t>
            </a:r>
          </a:p>
          <a:p>
            <a:r>
              <a:rPr lang="en-GB" sz="2400" dirty="0">
                <a:solidFill>
                  <a:srgbClr val="7030A0"/>
                </a:solidFill>
              </a:rPr>
              <a:t>Tannenbaum and Schmidt – Leadership Continuum</a:t>
            </a:r>
          </a:p>
          <a:p>
            <a:r>
              <a:rPr lang="en-GB" sz="2400" dirty="0">
                <a:solidFill>
                  <a:schemeClr val="accent6">
                    <a:lumMod val="75000"/>
                  </a:schemeClr>
                </a:solidFill>
              </a:rPr>
              <a:t>Blake – Mouton – what are you?  Self-awareness. Other questionnaires?  What’s the potential drawback?</a:t>
            </a:r>
          </a:p>
          <a:p>
            <a:r>
              <a:rPr lang="en-GB" sz="2400" dirty="0">
                <a:solidFill>
                  <a:schemeClr val="tx2">
                    <a:lumMod val="60000"/>
                    <a:lumOff val="40000"/>
                  </a:schemeClr>
                </a:solidFill>
              </a:rPr>
              <a:t>Motivating for High Performance – Daniel Pink</a:t>
            </a:r>
          </a:p>
          <a:p>
            <a:r>
              <a:rPr lang="en-GB" sz="2400" dirty="0">
                <a:solidFill>
                  <a:srgbClr val="FF0FED"/>
                </a:solidFill>
              </a:rPr>
              <a:t>Role Design for Motivation</a:t>
            </a:r>
          </a:p>
          <a:p>
            <a:r>
              <a:rPr lang="en-GB" sz="2400" dirty="0">
                <a:solidFill>
                  <a:srgbClr val="A50021"/>
                </a:solidFill>
              </a:rPr>
              <a:t>Empowerment</a:t>
            </a:r>
          </a:p>
          <a:p>
            <a:endParaRPr lang="en-GB" sz="2400" dirty="0"/>
          </a:p>
          <a:p>
            <a:endParaRPr lang="en-GB" sz="2400" dirty="0"/>
          </a:p>
        </p:txBody>
      </p:sp>
      <p:sp>
        <p:nvSpPr>
          <p:cNvPr id="4" name="Slide Number Placeholder 3">
            <a:extLst>
              <a:ext uri="{FF2B5EF4-FFF2-40B4-BE49-F238E27FC236}">
                <a16:creationId xmlns:a16="http://schemas.microsoft.com/office/drawing/2014/main" id="{C526E5A0-525A-448F-9A7B-1CEBD56F9A2D}"/>
              </a:ext>
            </a:extLst>
          </p:cNvPr>
          <p:cNvSpPr>
            <a:spLocks noGrp="1"/>
          </p:cNvSpPr>
          <p:nvPr>
            <p:ph type="sldNum" sz="quarter" idx="12"/>
          </p:nvPr>
        </p:nvSpPr>
        <p:spPr/>
        <p:txBody>
          <a:bodyPr/>
          <a:lstStyle/>
          <a:p>
            <a:fld id="{AC82685A-BD3A-4230-8D85-804689F67293}" type="slidenum">
              <a:rPr lang="en-GB" smtClean="0"/>
              <a:t>2</a:t>
            </a:fld>
            <a:endParaRPr lang="en-GB"/>
          </a:p>
        </p:txBody>
      </p:sp>
      <p:pic>
        <p:nvPicPr>
          <p:cNvPr id="6" name="Picture 5" descr="A close up of a sign&#10;&#10;Description generated with very high confidence">
            <a:extLst>
              <a:ext uri="{FF2B5EF4-FFF2-40B4-BE49-F238E27FC236}">
                <a16:creationId xmlns:a16="http://schemas.microsoft.com/office/drawing/2014/main" id="{4162FF27-E4F3-44B2-B67A-F88890781E15}"/>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77751" y="194705"/>
            <a:ext cx="1947893" cy="1891432"/>
          </a:xfrm>
          <a:prstGeom prst="rect">
            <a:avLst/>
          </a:prstGeom>
        </p:spPr>
      </p:pic>
    </p:spTree>
    <p:extLst>
      <p:ext uri="{BB962C8B-B14F-4D97-AF65-F5344CB8AC3E}">
        <p14:creationId xmlns:p14="http://schemas.microsoft.com/office/powerpoint/2010/main" val="430428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16"/>
          <p:cNvSpPr>
            <a:spLocks noGrp="1" noChangeArrowheads="1"/>
          </p:cNvSpPr>
          <p:nvPr>
            <p:ph type="sldNum" sz="quarter" idx="12"/>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defRPr/>
            </a:pPr>
            <a:fld id="{08817D35-4570-FF49-9D1D-73854085F304}" type="slidenum">
              <a:rPr lang="en-GB" smtClean="0">
                <a:solidFill>
                  <a:srgbClr val="000099"/>
                </a:solidFill>
              </a:rPr>
              <a:pPr eaLnBrk="1" hangingPunct="1">
                <a:defRPr/>
              </a:pPr>
              <a:t>3</a:t>
            </a:fld>
            <a:endParaRPr lang="en-GB">
              <a:solidFill>
                <a:srgbClr val="000099"/>
              </a:solidFill>
            </a:endParaRPr>
          </a:p>
        </p:txBody>
      </p:sp>
      <p:sp>
        <p:nvSpPr>
          <p:cNvPr id="12291" name="Rectangle 2"/>
          <p:cNvSpPr>
            <a:spLocks noGrp="1" noChangeArrowheads="1"/>
          </p:cNvSpPr>
          <p:nvPr>
            <p:ph type="title" idx="4294967295"/>
          </p:nvPr>
        </p:nvSpPr>
        <p:spPr>
          <a:xfrm>
            <a:off x="0" y="138113"/>
            <a:ext cx="8229600" cy="1143000"/>
          </a:xfrm>
        </p:spPr>
        <p:txBody>
          <a:bodyPr/>
          <a:lstStyle/>
          <a:p>
            <a:pPr algn="ctr">
              <a:defRPr/>
            </a:pPr>
            <a:r>
              <a:rPr lang="en-GB" dirty="0"/>
              <a:t>Session Overview</a:t>
            </a:r>
          </a:p>
        </p:txBody>
      </p:sp>
      <p:sp>
        <p:nvSpPr>
          <p:cNvPr id="12292" name="Rectangle 3"/>
          <p:cNvSpPr>
            <a:spLocks noGrp="1" noChangeArrowheads="1"/>
          </p:cNvSpPr>
          <p:nvPr>
            <p:ph type="body" idx="4294967295"/>
          </p:nvPr>
        </p:nvSpPr>
        <p:spPr>
          <a:xfrm>
            <a:off x="2721619" y="1772816"/>
            <a:ext cx="6337300" cy="3437111"/>
          </a:xfrm>
        </p:spPr>
        <p:txBody>
          <a:bodyPr>
            <a:normAutofit/>
          </a:bodyPr>
          <a:lstStyle/>
          <a:p>
            <a:r>
              <a:rPr lang="en-GB" sz="2800" dirty="0">
                <a:solidFill>
                  <a:srgbClr val="FF0000"/>
                </a:solidFill>
              </a:rPr>
              <a:t>Assignment Recap</a:t>
            </a:r>
          </a:p>
          <a:p>
            <a:r>
              <a:rPr lang="en-GB" sz="2800" dirty="0">
                <a:solidFill>
                  <a:srgbClr val="00B050"/>
                </a:solidFill>
              </a:rPr>
              <a:t>Some more thoughts on Leadership</a:t>
            </a:r>
          </a:p>
          <a:p>
            <a:r>
              <a:rPr lang="en-GB" sz="2800" dirty="0">
                <a:solidFill>
                  <a:srgbClr val="0070C0"/>
                </a:solidFill>
              </a:rPr>
              <a:t>Geeks or Geezers</a:t>
            </a:r>
          </a:p>
          <a:p>
            <a:r>
              <a:rPr lang="en-GB" sz="2800" dirty="0">
                <a:solidFill>
                  <a:srgbClr val="002060"/>
                </a:solidFill>
              </a:rPr>
              <a:t>Leadership &amp; Power</a:t>
            </a:r>
          </a:p>
          <a:p>
            <a:r>
              <a:rPr lang="en-GB" sz="2800" dirty="0">
                <a:solidFill>
                  <a:srgbClr val="7030A0"/>
                </a:solidFill>
              </a:rPr>
              <a:t>Other Leadership Models</a:t>
            </a:r>
          </a:p>
          <a:p>
            <a:r>
              <a:rPr lang="en-GB" sz="2800" dirty="0">
                <a:solidFill>
                  <a:srgbClr val="FF0FED"/>
                </a:solidFill>
              </a:rPr>
              <a:t>Preparation for Case Study</a:t>
            </a:r>
          </a:p>
          <a:p>
            <a:pPr marL="0" indent="0">
              <a:buNone/>
              <a:defRPr/>
            </a:pPr>
            <a:endParaRPr lang="en-GB" sz="2800" dirty="0">
              <a:latin typeface="Microsoft Sans Serif" charset="0"/>
              <a:cs typeface="Microsoft Sans Serif" charset="0"/>
            </a:endParaRPr>
          </a:p>
          <a:p>
            <a:pPr>
              <a:defRPr/>
            </a:pPr>
            <a:endParaRPr lang="en-GB" sz="2800" b="1" dirty="0">
              <a:latin typeface="Microsoft Sans Serif" charset="0"/>
              <a:cs typeface="Microsoft Sans Serif" charset="0"/>
            </a:endParaRPr>
          </a:p>
          <a:p>
            <a:pPr>
              <a:defRPr/>
            </a:pPr>
            <a:endParaRPr lang="en-GB" sz="2800" b="1" dirty="0">
              <a:latin typeface="Microsoft Sans Serif" charset="0"/>
              <a:cs typeface="Microsoft Sans Serif" charset="0"/>
            </a:endParaRPr>
          </a:p>
          <a:p>
            <a:pPr>
              <a:defRPr/>
            </a:pPr>
            <a:endParaRPr lang="en-GB" sz="2800" b="1" dirty="0">
              <a:latin typeface="Microsoft Sans Serif" charset="0"/>
              <a:cs typeface="Microsoft Sans Serif" charset="0"/>
            </a:endParaRPr>
          </a:p>
          <a:p>
            <a:pPr>
              <a:defRPr/>
            </a:pPr>
            <a:endParaRPr lang="en-GB" sz="2800" dirty="0">
              <a:latin typeface="Microsoft Sans Serif" charset="0"/>
              <a:cs typeface="Microsoft Sans Serif" charset="0"/>
            </a:endParaRPr>
          </a:p>
        </p:txBody>
      </p:sp>
      <p:pic>
        <p:nvPicPr>
          <p:cNvPr id="3" name="Picture 2" descr="A close up of a person&#10;&#10;Description generated with very high confidence">
            <a:extLst>
              <a:ext uri="{FF2B5EF4-FFF2-40B4-BE49-F238E27FC236}">
                <a16:creationId xmlns:a16="http://schemas.microsoft.com/office/drawing/2014/main" id="{C0FBFE44-122C-4A39-8293-A102A8CE40FC}"/>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50" y="1220459"/>
            <a:ext cx="2582411" cy="1936808"/>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animEffect transition="in" filter="fade">
                                      <p:cBhvr>
                                        <p:cTn id="7" dur="500"/>
                                        <p:tgtEl>
                                          <p:spTgt spid="1229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292">
                                            <p:txEl>
                                              <p:pRg st="1" end="1"/>
                                            </p:txEl>
                                          </p:spTgt>
                                        </p:tgtEl>
                                        <p:attrNameLst>
                                          <p:attrName>style.visibility</p:attrName>
                                        </p:attrNameLst>
                                      </p:cBhvr>
                                      <p:to>
                                        <p:strVal val="visible"/>
                                      </p:to>
                                    </p:set>
                                    <p:animEffect transition="in" filter="fade">
                                      <p:cBhvr>
                                        <p:cTn id="12" dur="500"/>
                                        <p:tgtEl>
                                          <p:spTgt spid="1229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292">
                                            <p:txEl>
                                              <p:pRg st="2" end="2"/>
                                            </p:txEl>
                                          </p:spTgt>
                                        </p:tgtEl>
                                        <p:attrNameLst>
                                          <p:attrName>style.visibility</p:attrName>
                                        </p:attrNameLst>
                                      </p:cBhvr>
                                      <p:to>
                                        <p:strVal val="visible"/>
                                      </p:to>
                                    </p:set>
                                    <p:animEffect transition="in" filter="fade">
                                      <p:cBhvr>
                                        <p:cTn id="17" dur="500"/>
                                        <p:tgtEl>
                                          <p:spTgt spid="1229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292">
                                            <p:txEl>
                                              <p:pRg st="3" end="3"/>
                                            </p:txEl>
                                          </p:spTgt>
                                        </p:tgtEl>
                                        <p:attrNameLst>
                                          <p:attrName>style.visibility</p:attrName>
                                        </p:attrNameLst>
                                      </p:cBhvr>
                                      <p:to>
                                        <p:strVal val="visible"/>
                                      </p:to>
                                    </p:set>
                                    <p:animEffect transition="in" filter="fade">
                                      <p:cBhvr>
                                        <p:cTn id="22" dur="500"/>
                                        <p:tgtEl>
                                          <p:spTgt spid="1229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292">
                                            <p:txEl>
                                              <p:pRg st="4" end="4"/>
                                            </p:txEl>
                                          </p:spTgt>
                                        </p:tgtEl>
                                        <p:attrNameLst>
                                          <p:attrName>style.visibility</p:attrName>
                                        </p:attrNameLst>
                                      </p:cBhvr>
                                      <p:to>
                                        <p:strVal val="visible"/>
                                      </p:to>
                                    </p:set>
                                    <p:animEffect transition="in" filter="fade">
                                      <p:cBhvr>
                                        <p:cTn id="27" dur="500"/>
                                        <p:tgtEl>
                                          <p:spTgt spid="1229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292">
                                            <p:txEl>
                                              <p:pRg st="5" end="5"/>
                                            </p:txEl>
                                          </p:spTgt>
                                        </p:tgtEl>
                                        <p:attrNameLst>
                                          <p:attrName>style.visibility</p:attrName>
                                        </p:attrNameLst>
                                      </p:cBhvr>
                                      <p:to>
                                        <p:strVal val="visible"/>
                                      </p:to>
                                    </p:set>
                                    <p:animEffect transition="in" filter="fade">
                                      <p:cBhvr>
                                        <p:cTn id="32" dur="500"/>
                                        <p:tgtEl>
                                          <p:spTgt spid="1229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934104E-B10A-4BD8-9E80-0D944B6FBD4A}"/>
              </a:ext>
            </a:extLst>
          </p:cNvPr>
          <p:cNvSpPr>
            <a:spLocks noGrp="1"/>
          </p:cNvSpPr>
          <p:nvPr>
            <p:ph type="sldNum" sz="quarter" idx="12"/>
          </p:nvPr>
        </p:nvSpPr>
        <p:spPr/>
        <p:txBody>
          <a:bodyPr/>
          <a:lstStyle/>
          <a:p>
            <a:pPr>
              <a:defRPr/>
            </a:pPr>
            <a:fld id="{DF118328-EBE4-7445-A94C-41F7E21897A2}" type="slidenum">
              <a:rPr lang="en-GB" smtClean="0"/>
              <a:pPr>
                <a:defRPr/>
              </a:pPr>
              <a:t>4</a:t>
            </a:fld>
            <a:endParaRPr lang="en-GB"/>
          </a:p>
        </p:txBody>
      </p:sp>
      <p:sp>
        <p:nvSpPr>
          <p:cNvPr id="3" name="Rectangle 2">
            <a:extLst>
              <a:ext uri="{FF2B5EF4-FFF2-40B4-BE49-F238E27FC236}">
                <a16:creationId xmlns:a16="http://schemas.microsoft.com/office/drawing/2014/main" id="{9A1D1A77-18D0-42FD-A980-825F00AD0FFB}"/>
              </a:ext>
            </a:extLst>
          </p:cNvPr>
          <p:cNvSpPr/>
          <p:nvPr/>
        </p:nvSpPr>
        <p:spPr>
          <a:xfrm>
            <a:off x="395536" y="1916832"/>
            <a:ext cx="8579296" cy="3416320"/>
          </a:xfrm>
          <a:prstGeom prst="rect">
            <a:avLst/>
          </a:prstGeom>
        </p:spPr>
        <p:txBody>
          <a:bodyPr wrap="square">
            <a:spAutoFit/>
          </a:bodyPr>
          <a:lstStyle/>
          <a:p>
            <a:r>
              <a:rPr lang="en-GB" dirty="0">
                <a:solidFill>
                  <a:srgbClr val="FF0000"/>
                </a:solidFill>
              </a:rPr>
              <a:t>Evaluate own ability to use a range of leadership styles, in different situations and with different types of people, to fulfil the leadership role.                                                                                  </a:t>
            </a:r>
            <a:r>
              <a:rPr lang="en-GB" b="1" dirty="0">
                <a:solidFill>
                  <a:srgbClr val="FF0000"/>
                </a:solidFill>
              </a:rPr>
              <a:t>30%</a:t>
            </a:r>
            <a:endParaRPr lang="en-GB" dirty="0">
              <a:solidFill>
                <a:srgbClr val="FF0000"/>
              </a:solidFill>
            </a:endParaRPr>
          </a:p>
          <a:p>
            <a:r>
              <a:rPr lang="en-GB" dirty="0">
                <a:solidFill>
                  <a:schemeClr val="accent6">
                    <a:lumMod val="75000"/>
                  </a:schemeClr>
                </a:solidFill>
              </a:rPr>
              <a:t>Critically assess a recognised leadership model or theory in relation to its ability to impact on individual’s workplace performance.                                                                                      </a:t>
            </a:r>
            <a:r>
              <a:rPr lang="en-GB" b="1" dirty="0">
                <a:solidFill>
                  <a:schemeClr val="accent6">
                    <a:lumMod val="75000"/>
                  </a:schemeClr>
                </a:solidFill>
              </a:rPr>
              <a:t>30%</a:t>
            </a:r>
          </a:p>
          <a:p>
            <a:r>
              <a:rPr lang="en-GB" dirty="0">
                <a:solidFill>
                  <a:srgbClr val="00B050"/>
                </a:solidFill>
              </a:rPr>
              <a:t>Assess your own ability to set direction, motivate, delegate and empower others to bring about a workplace change.                 </a:t>
            </a:r>
            <a:r>
              <a:rPr lang="en-GB" b="1" dirty="0">
                <a:solidFill>
                  <a:srgbClr val="00B050"/>
                </a:solidFill>
              </a:rPr>
              <a:t>20%</a:t>
            </a:r>
          </a:p>
          <a:p>
            <a:r>
              <a:rPr lang="en-GB" dirty="0">
                <a:solidFill>
                  <a:srgbClr val="0070C0"/>
                </a:solidFill>
              </a:rPr>
              <a:t>Evidence of wide reading and research, encompassing application of relevant academic theories and models                                    </a:t>
            </a:r>
            <a:r>
              <a:rPr lang="en-GB" b="1" dirty="0">
                <a:solidFill>
                  <a:srgbClr val="0070C0"/>
                </a:solidFill>
              </a:rPr>
              <a:t>10%</a:t>
            </a:r>
          </a:p>
          <a:p>
            <a:r>
              <a:rPr lang="en-GB" dirty="0">
                <a:solidFill>
                  <a:srgbClr val="7030A0"/>
                </a:solidFill>
              </a:rPr>
              <a:t>Citation/ referencing, report structure, syntax, grammar and punctuation                                                                                         </a:t>
            </a:r>
            <a:r>
              <a:rPr lang="en-GB" b="1" dirty="0">
                <a:solidFill>
                  <a:srgbClr val="7030A0"/>
                </a:solidFill>
              </a:rPr>
              <a:t>10%</a:t>
            </a:r>
            <a:endParaRPr lang="en-GB" dirty="0">
              <a:solidFill>
                <a:srgbClr val="7030A0"/>
              </a:solidFill>
            </a:endParaRPr>
          </a:p>
        </p:txBody>
      </p:sp>
      <p:pic>
        <p:nvPicPr>
          <p:cNvPr id="4" name="Picture 3">
            <a:extLst>
              <a:ext uri="{FF2B5EF4-FFF2-40B4-BE49-F238E27FC236}">
                <a16:creationId xmlns:a16="http://schemas.microsoft.com/office/drawing/2014/main" id="{1B131FC3-7AA7-45B3-B15E-3E3D0B82047E}"/>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11112"/>
            <a:ext cx="1691680" cy="1542565"/>
          </a:xfrm>
          <a:prstGeom prst="rect">
            <a:avLst/>
          </a:prstGeom>
        </p:spPr>
      </p:pic>
      <p:sp>
        <p:nvSpPr>
          <p:cNvPr id="5" name="Rectangle 4">
            <a:extLst>
              <a:ext uri="{FF2B5EF4-FFF2-40B4-BE49-F238E27FC236}">
                <a16:creationId xmlns:a16="http://schemas.microsoft.com/office/drawing/2014/main" id="{C5140AB4-CBA8-464D-BF9C-6401B419DDE9}"/>
              </a:ext>
            </a:extLst>
          </p:cNvPr>
          <p:cNvSpPr/>
          <p:nvPr/>
        </p:nvSpPr>
        <p:spPr>
          <a:xfrm>
            <a:off x="1871700" y="160005"/>
            <a:ext cx="5400600" cy="1200329"/>
          </a:xfrm>
          <a:prstGeom prst="rect">
            <a:avLst/>
          </a:prstGeom>
        </p:spPr>
        <p:txBody>
          <a:bodyPr wrap="square">
            <a:spAutoFit/>
          </a:bodyPr>
          <a:lstStyle/>
          <a:p>
            <a:pPr algn="ctr"/>
            <a:r>
              <a:rPr lang="en-GB" sz="3600" dirty="0"/>
              <a:t>Assessment Criteria.                              (BMSK6001) </a:t>
            </a:r>
          </a:p>
        </p:txBody>
      </p:sp>
    </p:spTree>
    <p:extLst>
      <p:ext uri="{BB962C8B-B14F-4D97-AF65-F5344CB8AC3E}">
        <p14:creationId xmlns:p14="http://schemas.microsoft.com/office/powerpoint/2010/main" val="789089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B139E-28B2-4793-BF91-AFD68B400DEC}"/>
              </a:ext>
            </a:extLst>
          </p:cNvPr>
          <p:cNvSpPr>
            <a:spLocks noGrp="1"/>
          </p:cNvSpPr>
          <p:nvPr>
            <p:ph type="title"/>
          </p:nvPr>
        </p:nvSpPr>
        <p:spPr>
          <a:xfrm>
            <a:off x="0" y="136525"/>
            <a:ext cx="9036496" cy="1143000"/>
          </a:xfrm>
        </p:spPr>
        <p:txBody>
          <a:bodyPr>
            <a:noAutofit/>
          </a:bodyPr>
          <a:lstStyle/>
          <a:p>
            <a:r>
              <a:rPr lang="en-GB" sz="3600" dirty="0"/>
              <a:t>Geeks or Geezers  (Bennis &amp;Thomas 2002)</a:t>
            </a:r>
          </a:p>
        </p:txBody>
      </p:sp>
      <p:sp>
        <p:nvSpPr>
          <p:cNvPr id="3" name="Content Placeholder 2">
            <a:extLst>
              <a:ext uri="{FF2B5EF4-FFF2-40B4-BE49-F238E27FC236}">
                <a16:creationId xmlns:a16="http://schemas.microsoft.com/office/drawing/2014/main" id="{7721A3D5-F23D-467A-B23A-118FE4C258D8}"/>
              </a:ext>
            </a:extLst>
          </p:cNvPr>
          <p:cNvSpPr>
            <a:spLocks noGrp="1"/>
          </p:cNvSpPr>
          <p:nvPr>
            <p:ph idx="1"/>
          </p:nvPr>
        </p:nvSpPr>
        <p:spPr>
          <a:xfrm>
            <a:off x="403448" y="1279525"/>
            <a:ext cx="8229600" cy="3917032"/>
          </a:xfrm>
        </p:spPr>
        <p:txBody>
          <a:bodyPr>
            <a:normAutofit fontScale="85000" lnSpcReduction="20000"/>
          </a:bodyPr>
          <a:lstStyle/>
          <a:p>
            <a:pPr marL="0" indent="0">
              <a:buNone/>
            </a:pPr>
            <a:r>
              <a:rPr lang="en-GB" sz="2800" b="1" dirty="0">
                <a:latin typeface="Calibri Light" panose="020F0302020204030204" pitchFamily="34" charset="0"/>
              </a:rPr>
              <a:t>Core Leadership Competencies</a:t>
            </a:r>
          </a:p>
          <a:p>
            <a:pPr marL="800100" lvl="1" indent="-457200">
              <a:buFont typeface="+mj-lt"/>
              <a:buAutoNum type="arabicPeriod"/>
            </a:pPr>
            <a:r>
              <a:rPr lang="en-GB" sz="2500" b="1" dirty="0">
                <a:latin typeface="Calibri Light" panose="020F0302020204030204" pitchFamily="34" charset="0"/>
              </a:rPr>
              <a:t>Adaptive capacity – </a:t>
            </a:r>
            <a:r>
              <a:rPr lang="en-GB" sz="2500" dirty="0">
                <a:latin typeface="Calibri Light" panose="020F0302020204030204" pitchFamily="34" charset="0"/>
              </a:rPr>
              <a:t>an ability to "transcend adversity, with all its attendant stresses</a:t>
            </a:r>
          </a:p>
          <a:p>
            <a:pPr marL="800100" lvl="1" indent="-457200">
              <a:buFont typeface="+mj-lt"/>
              <a:buAutoNum type="arabicPeriod"/>
            </a:pPr>
            <a:r>
              <a:rPr lang="en-GB" sz="2500" b="1" dirty="0">
                <a:latin typeface="Calibri Light" panose="020F0302020204030204" pitchFamily="34" charset="0"/>
              </a:rPr>
              <a:t>Engaging others through Shared Meaning - </a:t>
            </a:r>
            <a:r>
              <a:rPr lang="en-GB" sz="2500" dirty="0">
                <a:latin typeface="Calibri Light" panose="020F0302020204030204" pitchFamily="34" charset="0"/>
              </a:rPr>
              <a:t>an ability to build culture and community in an organization.</a:t>
            </a:r>
          </a:p>
          <a:p>
            <a:pPr marL="800100" lvl="1" indent="-457200">
              <a:buFont typeface="+mj-lt"/>
              <a:buAutoNum type="arabicPeriod"/>
            </a:pPr>
            <a:r>
              <a:rPr lang="en-GB" sz="2500" b="1" dirty="0">
                <a:latin typeface="Calibri Light" panose="020F0302020204030204" pitchFamily="34" charset="0"/>
              </a:rPr>
              <a:t>Voice </a:t>
            </a:r>
            <a:r>
              <a:rPr lang="en-GB" sz="2500" dirty="0">
                <a:latin typeface="Calibri Light" panose="020F0302020204030204" pitchFamily="34" charset="0"/>
              </a:rPr>
              <a:t>- a distinctive and  compelling sense of conviction, or voice driven from a strong set of values.</a:t>
            </a:r>
          </a:p>
          <a:p>
            <a:pPr marL="800100" lvl="1" indent="-457200">
              <a:buFont typeface="+mj-lt"/>
              <a:buAutoNum type="arabicPeriod"/>
            </a:pPr>
            <a:r>
              <a:rPr lang="en-GB" sz="2500" b="1" dirty="0">
                <a:latin typeface="Calibri Light" panose="020F0302020204030204" pitchFamily="34" charset="0"/>
              </a:rPr>
              <a:t>Purpose -</a:t>
            </a:r>
            <a:r>
              <a:rPr lang="en-GB" sz="2500" dirty="0">
                <a:latin typeface="Calibri Light" panose="020F0302020204030204" pitchFamily="34" charset="0"/>
              </a:rPr>
              <a:t> that purpose includes vision.</a:t>
            </a:r>
          </a:p>
          <a:p>
            <a:pPr marL="800100" lvl="1" indent="-457200">
              <a:buFont typeface="+mj-lt"/>
              <a:buAutoNum type="arabicPeriod"/>
            </a:pPr>
            <a:endParaRPr lang="en-GB" sz="2500" b="1" dirty="0">
              <a:latin typeface="Calibri Light" panose="020F0302020204030204" pitchFamily="34" charset="0"/>
            </a:endParaRPr>
          </a:p>
          <a:p>
            <a:pPr marL="0" indent="0">
              <a:buNone/>
            </a:pPr>
            <a:r>
              <a:rPr lang="en-GB" sz="2800" b="1" dirty="0">
                <a:latin typeface="Calibri Light" panose="020F0302020204030204" pitchFamily="34" charset="0"/>
              </a:rPr>
              <a:t>The Commonality of Crucibles</a:t>
            </a:r>
          </a:p>
          <a:p>
            <a:pPr lvl="1">
              <a:buFont typeface="Courier New" panose="02070309020205020404" pitchFamily="49" charset="0"/>
              <a:buChar char="o"/>
            </a:pPr>
            <a:r>
              <a:rPr lang="en-GB" sz="2500" b="1" dirty="0">
                <a:latin typeface="Calibri Light" panose="020F0302020204030204" pitchFamily="34" charset="0"/>
              </a:rPr>
              <a:t> Crucibles are "intense, transformational  experiences" </a:t>
            </a:r>
            <a:r>
              <a:rPr lang="en-GB" sz="2500" dirty="0">
                <a:latin typeface="Calibri Light" panose="020F0302020204030204" pitchFamily="34" charset="0"/>
              </a:rPr>
              <a:t>from which a leader changes dramatically and emerges much wiser.</a:t>
            </a:r>
          </a:p>
          <a:p>
            <a:endParaRPr lang="en-GB" dirty="0"/>
          </a:p>
        </p:txBody>
      </p:sp>
      <p:sp>
        <p:nvSpPr>
          <p:cNvPr id="4" name="Slide Number Placeholder 3">
            <a:extLst>
              <a:ext uri="{FF2B5EF4-FFF2-40B4-BE49-F238E27FC236}">
                <a16:creationId xmlns:a16="http://schemas.microsoft.com/office/drawing/2014/main" id="{A3098740-1269-4FF8-B34F-2DDB8F5C588C}"/>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1492697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161FD-7350-43B1-8DDC-B0A5E9DF051C}"/>
              </a:ext>
            </a:extLst>
          </p:cNvPr>
          <p:cNvSpPr>
            <a:spLocks noGrp="1"/>
          </p:cNvSpPr>
          <p:nvPr>
            <p:ph type="title"/>
          </p:nvPr>
        </p:nvSpPr>
        <p:spPr>
          <a:xfrm>
            <a:off x="467544" y="110112"/>
            <a:ext cx="6516222" cy="1143000"/>
          </a:xfrm>
        </p:spPr>
        <p:txBody>
          <a:bodyPr/>
          <a:lstStyle/>
          <a:p>
            <a:r>
              <a:rPr lang="en-GB" dirty="0"/>
              <a:t>Geeks and Geezers</a:t>
            </a:r>
          </a:p>
        </p:txBody>
      </p:sp>
      <p:sp>
        <p:nvSpPr>
          <p:cNvPr id="4" name="Slide Number Placeholder 3">
            <a:extLst>
              <a:ext uri="{FF2B5EF4-FFF2-40B4-BE49-F238E27FC236}">
                <a16:creationId xmlns:a16="http://schemas.microsoft.com/office/drawing/2014/main" id="{E871ECBF-61D5-463A-9F0F-0AEECFA9EA08}"/>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6" name="Text Placeholder 2">
            <a:extLst>
              <a:ext uri="{FF2B5EF4-FFF2-40B4-BE49-F238E27FC236}">
                <a16:creationId xmlns:a16="http://schemas.microsoft.com/office/drawing/2014/main" id="{7F3420A8-466D-49CF-AA8C-350ABFE393F1}"/>
              </a:ext>
            </a:extLst>
          </p:cNvPr>
          <p:cNvSpPr txBox="1">
            <a:spLocks/>
          </p:cNvSpPr>
          <p:nvPr/>
        </p:nvSpPr>
        <p:spPr>
          <a:xfrm>
            <a:off x="0" y="1262460"/>
            <a:ext cx="5157787" cy="9142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600" b="1" dirty="0"/>
              <a:t>Geeks often:-</a:t>
            </a:r>
          </a:p>
        </p:txBody>
      </p:sp>
      <p:sp>
        <p:nvSpPr>
          <p:cNvPr id="7" name="Content Placeholder 3">
            <a:extLst>
              <a:ext uri="{FF2B5EF4-FFF2-40B4-BE49-F238E27FC236}">
                <a16:creationId xmlns:a16="http://schemas.microsoft.com/office/drawing/2014/main" id="{E758E197-285F-41C2-9E8F-A3FECB8CF897}"/>
              </a:ext>
            </a:extLst>
          </p:cNvPr>
          <p:cNvSpPr txBox="1">
            <a:spLocks/>
          </p:cNvSpPr>
          <p:nvPr/>
        </p:nvSpPr>
        <p:spPr>
          <a:xfrm>
            <a:off x="1" y="1772816"/>
            <a:ext cx="4860032" cy="4088452"/>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600" dirty="0">
                <a:solidFill>
                  <a:srgbClr val="FF0FED"/>
                </a:solidFill>
              </a:rPr>
              <a:t>Are committed to making a life, not just a living;</a:t>
            </a:r>
          </a:p>
          <a:p>
            <a:r>
              <a:rPr lang="en-GB" sz="1600" dirty="0">
                <a:solidFill>
                  <a:srgbClr val="FF0FED"/>
                </a:solidFill>
              </a:rPr>
              <a:t>View team-building, engagement, and partnerships as essential to leadership;</a:t>
            </a:r>
          </a:p>
          <a:p>
            <a:r>
              <a:rPr lang="en-GB" sz="1600" dirty="0">
                <a:solidFill>
                  <a:srgbClr val="002060"/>
                </a:solidFill>
              </a:rPr>
              <a:t>Recognize that with diversity come new perspectives, ideas, and insights;</a:t>
            </a:r>
          </a:p>
          <a:p>
            <a:r>
              <a:rPr lang="en-GB" sz="1600" dirty="0">
                <a:solidFill>
                  <a:srgbClr val="002060"/>
                </a:solidFill>
              </a:rPr>
              <a:t>Desire and believe that they can better the world;</a:t>
            </a:r>
          </a:p>
          <a:p>
            <a:r>
              <a:rPr lang="en-GB" sz="1600" dirty="0">
                <a:solidFill>
                  <a:srgbClr val="0070C0"/>
                </a:solidFill>
              </a:rPr>
              <a:t>Are experimental and entrepreneurial, less loyal to employers;</a:t>
            </a:r>
          </a:p>
          <a:p>
            <a:r>
              <a:rPr lang="en-GB" sz="1600" dirty="0">
                <a:solidFill>
                  <a:srgbClr val="0070C0"/>
                </a:solidFill>
              </a:rPr>
              <a:t>Learn through both traditional and experiential means;</a:t>
            </a:r>
          </a:p>
          <a:p>
            <a:r>
              <a:rPr lang="en-GB" sz="1600" dirty="0">
                <a:solidFill>
                  <a:srgbClr val="FF0000"/>
                </a:solidFill>
              </a:rPr>
              <a:t>Are more secure with insecurity and change;</a:t>
            </a:r>
          </a:p>
          <a:p>
            <a:r>
              <a:rPr lang="en-GB" sz="1600" dirty="0">
                <a:solidFill>
                  <a:srgbClr val="FF0000"/>
                </a:solidFill>
              </a:rPr>
              <a:t>Have multiple careers, thanks in part to longer life expectancy.</a:t>
            </a:r>
          </a:p>
        </p:txBody>
      </p:sp>
      <p:sp>
        <p:nvSpPr>
          <p:cNvPr id="8" name="Text Placeholder 4">
            <a:extLst>
              <a:ext uri="{FF2B5EF4-FFF2-40B4-BE49-F238E27FC236}">
                <a16:creationId xmlns:a16="http://schemas.microsoft.com/office/drawing/2014/main" id="{6693BDCE-D4F0-461B-A0C2-46D4D1558DC9}"/>
              </a:ext>
            </a:extLst>
          </p:cNvPr>
          <p:cNvSpPr txBox="1">
            <a:spLocks/>
          </p:cNvSpPr>
          <p:nvPr/>
        </p:nvSpPr>
        <p:spPr>
          <a:xfrm>
            <a:off x="5256211" y="1262460"/>
            <a:ext cx="2767980" cy="51035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1600" b="1" dirty="0"/>
              <a:t>Geezers often:-</a:t>
            </a:r>
          </a:p>
        </p:txBody>
      </p:sp>
      <p:sp>
        <p:nvSpPr>
          <p:cNvPr id="9" name="Content Placeholder 5">
            <a:extLst>
              <a:ext uri="{FF2B5EF4-FFF2-40B4-BE49-F238E27FC236}">
                <a16:creationId xmlns:a16="http://schemas.microsoft.com/office/drawing/2014/main" id="{2B6EC97F-B836-4CA0-81BC-61CED726C39F}"/>
              </a:ext>
            </a:extLst>
          </p:cNvPr>
          <p:cNvSpPr txBox="1">
            <a:spLocks/>
          </p:cNvSpPr>
          <p:nvPr/>
        </p:nvSpPr>
        <p:spPr>
          <a:xfrm>
            <a:off x="5256211" y="1772816"/>
            <a:ext cx="3811588" cy="408845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600" dirty="0">
                <a:solidFill>
                  <a:srgbClr val="E859FF"/>
                </a:solidFill>
              </a:rPr>
              <a:t>Have had only one to three jobs in their careers;</a:t>
            </a:r>
          </a:p>
          <a:p>
            <a:r>
              <a:rPr lang="en-GB" sz="1600" dirty="0">
                <a:solidFill>
                  <a:srgbClr val="002060"/>
                </a:solidFill>
              </a:rPr>
              <a:t>Consider their work a vital part of their "social identity;"</a:t>
            </a:r>
          </a:p>
          <a:p>
            <a:r>
              <a:rPr lang="en-GB" sz="1600" dirty="0">
                <a:solidFill>
                  <a:srgbClr val="0070C0"/>
                </a:solidFill>
              </a:rPr>
              <a:t>Have not generally recognized the value of diversity until late in their careers;</a:t>
            </a:r>
          </a:p>
          <a:p>
            <a:r>
              <a:rPr lang="en-GB" sz="1600" dirty="0">
                <a:solidFill>
                  <a:srgbClr val="FF0000"/>
                </a:solidFill>
              </a:rPr>
              <a:t>Consider "paying your dues" essential;</a:t>
            </a:r>
          </a:p>
          <a:p>
            <a:r>
              <a:rPr lang="en-GB" sz="1600" dirty="0">
                <a:solidFill>
                  <a:srgbClr val="000099"/>
                </a:solidFill>
              </a:rPr>
              <a:t>Learn in traditional ways such as reading and classrooms;</a:t>
            </a:r>
          </a:p>
          <a:p>
            <a:r>
              <a:rPr lang="en-GB" sz="1600" dirty="0">
                <a:solidFill>
                  <a:srgbClr val="A50021"/>
                </a:solidFill>
              </a:rPr>
              <a:t>Are unfamiliar with the pressures of two-career families</a:t>
            </a:r>
          </a:p>
          <a:p>
            <a:endParaRPr lang="en-GB" sz="1600" dirty="0"/>
          </a:p>
        </p:txBody>
      </p:sp>
      <p:pic>
        <p:nvPicPr>
          <p:cNvPr id="12" name="Picture 11" descr="A person in a white shirt&#10;&#10;Description generated with very high confidence">
            <a:extLst>
              <a:ext uri="{FF2B5EF4-FFF2-40B4-BE49-F238E27FC236}">
                <a16:creationId xmlns:a16="http://schemas.microsoft.com/office/drawing/2014/main" id="{134EDE3C-523F-41B9-9F50-8EC778A44DF6}"/>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876256" y="9236"/>
            <a:ext cx="2267743" cy="1830388"/>
          </a:xfrm>
          <a:prstGeom prst="rect">
            <a:avLst/>
          </a:prstGeom>
        </p:spPr>
      </p:pic>
    </p:spTree>
    <p:extLst>
      <p:ext uri="{BB962C8B-B14F-4D97-AF65-F5344CB8AC3E}">
        <p14:creationId xmlns:p14="http://schemas.microsoft.com/office/powerpoint/2010/main" val="388009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FCDBF-2994-4860-9A61-53E9C9428A3E}"/>
              </a:ext>
            </a:extLst>
          </p:cNvPr>
          <p:cNvSpPr>
            <a:spLocks noGrp="1"/>
          </p:cNvSpPr>
          <p:nvPr>
            <p:ph type="title"/>
          </p:nvPr>
        </p:nvSpPr>
        <p:spPr/>
        <p:txBody>
          <a:bodyPr>
            <a:noAutofit/>
          </a:bodyPr>
          <a:lstStyle/>
          <a:p>
            <a:r>
              <a:rPr lang="en-GB" altLang="en-US" sz="3600" dirty="0"/>
              <a:t>Leadership &amp; Power </a:t>
            </a:r>
            <a:r>
              <a:rPr lang="en-GB" altLang="en-US" sz="2800" dirty="0"/>
              <a:t>(French and Raven 1959) </a:t>
            </a:r>
            <a:endParaRPr lang="en-GB" sz="2800" dirty="0"/>
          </a:p>
        </p:txBody>
      </p:sp>
      <p:sp>
        <p:nvSpPr>
          <p:cNvPr id="3" name="Content Placeholder 2">
            <a:extLst>
              <a:ext uri="{FF2B5EF4-FFF2-40B4-BE49-F238E27FC236}">
                <a16:creationId xmlns:a16="http://schemas.microsoft.com/office/drawing/2014/main" id="{47DF4609-1ED5-406A-BB37-3B439201E520}"/>
              </a:ext>
            </a:extLst>
          </p:cNvPr>
          <p:cNvSpPr>
            <a:spLocks noGrp="1"/>
          </p:cNvSpPr>
          <p:nvPr>
            <p:ph idx="1"/>
          </p:nvPr>
        </p:nvSpPr>
        <p:spPr/>
        <p:txBody>
          <a:bodyPr>
            <a:normAutofit fontScale="70000" lnSpcReduction="20000"/>
          </a:bodyPr>
          <a:lstStyle/>
          <a:p>
            <a:r>
              <a:rPr lang="en-GB" altLang="en-US" b="1" dirty="0">
                <a:solidFill>
                  <a:srgbClr val="A50021"/>
                </a:solidFill>
              </a:rPr>
              <a:t>Reward power:</a:t>
            </a:r>
            <a:r>
              <a:rPr lang="en-GB" altLang="en-US" dirty="0">
                <a:solidFill>
                  <a:srgbClr val="A50021"/>
                </a:solidFill>
              </a:rPr>
              <a:t> ability and resources to obtain rewards for those who comply, e.g. pay, promotion, recognition, privileges.</a:t>
            </a:r>
          </a:p>
          <a:p>
            <a:r>
              <a:rPr lang="en-GB" altLang="en-US" b="1" dirty="0">
                <a:solidFill>
                  <a:srgbClr val="0070C0"/>
                </a:solidFill>
              </a:rPr>
              <a:t>Coercive power:</a:t>
            </a:r>
            <a:r>
              <a:rPr lang="en-GB" altLang="en-US" dirty="0">
                <a:solidFill>
                  <a:srgbClr val="0070C0"/>
                </a:solidFill>
              </a:rPr>
              <a:t> ability to punish or to bring about undesirable outcomes, e.g. withholding pay rises &amp; promotion, withdrawing friendship, formal reprimands</a:t>
            </a:r>
          </a:p>
          <a:p>
            <a:r>
              <a:rPr lang="en-GB" altLang="en-US" b="1" dirty="0">
                <a:solidFill>
                  <a:srgbClr val="7030A0"/>
                </a:solidFill>
              </a:rPr>
              <a:t>Legitimate power:</a:t>
            </a:r>
            <a:r>
              <a:rPr lang="en-GB" altLang="en-US" dirty="0">
                <a:solidFill>
                  <a:srgbClr val="7030A0"/>
                </a:solidFill>
              </a:rPr>
              <a:t> the right to exercise power because of leader's position in the organisation</a:t>
            </a:r>
          </a:p>
          <a:p>
            <a:r>
              <a:rPr lang="en-GB" altLang="en-US" b="1" dirty="0">
                <a:solidFill>
                  <a:srgbClr val="FF0000"/>
                </a:solidFill>
              </a:rPr>
              <a:t>Referent power:</a:t>
            </a:r>
            <a:r>
              <a:rPr lang="en-GB" altLang="en-US" dirty="0">
                <a:solidFill>
                  <a:srgbClr val="FF0000"/>
                </a:solidFill>
              </a:rPr>
              <a:t> subordinate's identification with the leader because of attractiveness, reputation, or charisma. Etzioni (1961) refers to this a “personal power” </a:t>
            </a:r>
          </a:p>
          <a:p>
            <a:r>
              <a:rPr lang="en-GB" altLang="en-US" b="1" dirty="0">
                <a:solidFill>
                  <a:srgbClr val="00B050"/>
                </a:solidFill>
              </a:rPr>
              <a:t>Expert power:</a:t>
            </a:r>
            <a:r>
              <a:rPr lang="en-GB" altLang="en-US" dirty="0">
                <a:solidFill>
                  <a:srgbClr val="00B050"/>
                </a:solidFill>
              </a:rPr>
              <a:t> competence, special knowledge or expertise in a given area. Expert power is normally limited to narrow, well-defined areas or specialisms</a:t>
            </a:r>
          </a:p>
          <a:p>
            <a:endParaRPr lang="en-GB" dirty="0"/>
          </a:p>
        </p:txBody>
      </p:sp>
      <p:sp>
        <p:nvSpPr>
          <p:cNvPr id="4" name="Slide Number Placeholder 3">
            <a:extLst>
              <a:ext uri="{FF2B5EF4-FFF2-40B4-BE49-F238E27FC236}">
                <a16:creationId xmlns:a16="http://schemas.microsoft.com/office/drawing/2014/main" id="{A4F0C0F1-511B-4964-A8F2-6E7AE2422BD8}"/>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154015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CA64-DA8C-430E-8A13-B4286147FB36}"/>
              </a:ext>
            </a:extLst>
          </p:cNvPr>
          <p:cNvSpPr>
            <a:spLocks noGrp="1"/>
          </p:cNvSpPr>
          <p:nvPr>
            <p:ph type="title"/>
          </p:nvPr>
        </p:nvSpPr>
        <p:spPr>
          <a:xfrm>
            <a:off x="457200" y="548680"/>
            <a:ext cx="8229600" cy="634082"/>
          </a:xfrm>
        </p:spPr>
        <p:txBody>
          <a:bodyPr>
            <a:normAutofit fontScale="90000"/>
          </a:bodyPr>
          <a:lstStyle/>
          <a:p>
            <a:r>
              <a:rPr lang="en-GB" altLang="en-US" dirty="0"/>
              <a:t>Trait Theory</a:t>
            </a:r>
            <a:br>
              <a:rPr lang="en-GB" altLang="en-US" dirty="0"/>
            </a:br>
            <a:endParaRPr lang="en-GB" dirty="0"/>
          </a:p>
        </p:txBody>
      </p:sp>
      <p:sp>
        <p:nvSpPr>
          <p:cNvPr id="3" name="Content Placeholder 2">
            <a:extLst>
              <a:ext uri="{FF2B5EF4-FFF2-40B4-BE49-F238E27FC236}">
                <a16:creationId xmlns:a16="http://schemas.microsoft.com/office/drawing/2014/main" id="{F854ECA3-350B-4F39-A9A2-6738764E6A0D}"/>
              </a:ext>
            </a:extLst>
          </p:cNvPr>
          <p:cNvSpPr>
            <a:spLocks noGrp="1"/>
          </p:cNvSpPr>
          <p:nvPr>
            <p:ph idx="1"/>
          </p:nvPr>
        </p:nvSpPr>
        <p:spPr>
          <a:xfrm>
            <a:off x="457200" y="978863"/>
            <a:ext cx="8229600" cy="4538370"/>
          </a:xfrm>
        </p:spPr>
        <p:txBody>
          <a:bodyPr/>
          <a:lstStyle/>
          <a:p>
            <a:pPr marL="0" indent="0">
              <a:buNone/>
            </a:pPr>
            <a:endParaRPr lang="en-GB" altLang="en-US" sz="2800" b="1" i="1" dirty="0">
              <a:solidFill>
                <a:srgbClr val="00B050"/>
              </a:solidFill>
            </a:endParaRPr>
          </a:p>
          <a:p>
            <a:pPr marL="0" indent="0">
              <a:buNone/>
            </a:pPr>
            <a:r>
              <a:rPr lang="en-GB" altLang="en-US" sz="2800" b="1" i="1" dirty="0">
                <a:solidFill>
                  <a:srgbClr val="00B050"/>
                </a:solidFill>
              </a:rPr>
              <a:t>(The belief that leaders develop </a:t>
            </a:r>
          </a:p>
          <a:p>
            <a:pPr marL="0" indent="0">
              <a:buNone/>
            </a:pPr>
            <a:r>
              <a:rPr lang="en-GB" altLang="en-US" sz="2800" b="1" i="1" dirty="0">
                <a:solidFill>
                  <a:srgbClr val="00B050"/>
                </a:solidFill>
              </a:rPr>
              <a:t>from their own personal qualities)</a:t>
            </a:r>
          </a:p>
          <a:p>
            <a:endParaRPr lang="en-GB" dirty="0"/>
          </a:p>
        </p:txBody>
      </p:sp>
      <p:sp>
        <p:nvSpPr>
          <p:cNvPr id="4" name="Slide Number Placeholder 3">
            <a:extLst>
              <a:ext uri="{FF2B5EF4-FFF2-40B4-BE49-F238E27FC236}">
                <a16:creationId xmlns:a16="http://schemas.microsoft.com/office/drawing/2014/main" id="{1DE926BF-FAC2-437C-BA12-8E1B98B7F1A8}"/>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5" name="Text Box 7">
            <a:extLst>
              <a:ext uri="{FF2B5EF4-FFF2-40B4-BE49-F238E27FC236}">
                <a16:creationId xmlns:a16="http://schemas.microsoft.com/office/drawing/2014/main" id="{492BA5B6-2AD8-4D88-9785-7E86823EBEFD}"/>
              </a:ext>
            </a:extLst>
          </p:cNvPr>
          <p:cNvSpPr txBox="1">
            <a:spLocks noChangeArrowheads="1"/>
          </p:cNvSpPr>
          <p:nvPr/>
        </p:nvSpPr>
        <p:spPr bwMode="auto">
          <a:xfrm>
            <a:off x="11575" y="3078370"/>
            <a:ext cx="9144000"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fontAlgn="base">
              <a:spcBef>
                <a:spcPct val="50000"/>
              </a:spcBef>
              <a:spcAft>
                <a:spcPct val="0"/>
              </a:spcAft>
            </a:pPr>
            <a:r>
              <a:rPr lang="en-GB" altLang="en-US" sz="3200" dirty="0">
                <a:solidFill>
                  <a:srgbClr val="0563C1"/>
                </a:solidFill>
              </a:rPr>
              <a:t>Mother Teresa            </a:t>
            </a:r>
            <a:r>
              <a:rPr lang="en-GB" altLang="en-US" sz="3200" dirty="0">
                <a:solidFill>
                  <a:srgbClr val="7030A0"/>
                </a:solidFill>
              </a:rPr>
              <a:t>Mahatma Gandhi</a:t>
            </a:r>
          </a:p>
          <a:p>
            <a:pPr algn="ctr" fontAlgn="base">
              <a:spcBef>
                <a:spcPct val="50000"/>
              </a:spcBef>
              <a:spcAft>
                <a:spcPct val="0"/>
              </a:spcAft>
            </a:pPr>
            <a:r>
              <a:rPr lang="en-GB" altLang="en-US" sz="3200" dirty="0">
                <a:solidFill>
                  <a:srgbClr val="FF0000"/>
                </a:solidFill>
              </a:rPr>
              <a:t>Moses   </a:t>
            </a:r>
            <a:r>
              <a:rPr lang="en-GB" altLang="en-US" sz="3200" dirty="0">
                <a:solidFill>
                  <a:srgbClr val="0563C1"/>
                </a:solidFill>
              </a:rPr>
              <a:t>        </a:t>
            </a:r>
            <a:r>
              <a:rPr lang="en-GB" altLang="en-US" sz="3200" dirty="0">
                <a:solidFill>
                  <a:srgbClr val="FF0FED"/>
                </a:solidFill>
              </a:rPr>
              <a:t>Margaret Thatcher</a:t>
            </a:r>
          </a:p>
          <a:p>
            <a:pPr algn="ctr" fontAlgn="base">
              <a:spcBef>
                <a:spcPct val="50000"/>
              </a:spcBef>
              <a:spcAft>
                <a:spcPct val="0"/>
              </a:spcAft>
            </a:pPr>
            <a:r>
              <a:rPr lang="en-GB" altLang="en-US" sz="3200" dirty="0">
                <a:solidFill>
                  <a:srgbClr val="A50021"/>
                </a:solidFill>
              </a:rPr>
              <a:t>Bill Gates</a:t>
            </a:r>
          </a:p>
          <a:p>
            <a:pPr fontAlgn="base">
              <a:spcBef>
                <a:spcPct val="50000"/>
              </a:spcBef>
              <a:spcAft>
                <a:spcPct val="0"/>
              </a:spcAft>
            </a:pPr>
            <a:endParaRPr lang="en-GB" altLang="en-US" sz="3200" dirty="0">
              <a:solidFill>
                <a:srgbClr val="0563C1"/>
              </a:solidFill>
            </a:endParaRPr>
          </a:p>
        </p:txBody>
      </p:sp>
      <p:pic>
        <p:nvPicPr>
          <p:cNvPr id="7" name="Picture 6" descr="A picture containing text&#10;&#10;Description generated with very high confidence">
            <a:extLst>
              <a:ext uri="{FF2B5EF4-FFF2-40B4-BE49-F238E27FC236}">
                <a16:creationId xmlns:a16="http://schemas.microsoft.com/office/drawing/2014/main" id="{8FCD2D22-48A4-4D43-B9E3-EC8D78778C79}"/>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16422" y="87061"/>
            <a:ext cx="2688735" cy="2800766"/>
          </a:xfrm>
          <a:prstGeom prst="rect">
            <a:avLst/>
          </a:prstGeom>
        </p:spPr>
      </p:pic>
    </p:spTree>
    <p:extLst>
      <p:ext uri="{BB962C8B-B14F-4D97-AF65-F5344CB8AC3E}">
        <p14:creationId xmlns:p14="http://schemas.microsoft.com/office/powerpoint/2010/main" val="38666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500"/>
                                        <p:tgtEl>
                                          <p:spTgt spid="5">
                                            <p:txEl>
                                              <p:pRg st="0" end="0"/>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Effect transition="in" filter="fade">
                                      <p:cBhvr>
                                        <p:cTn id="22" dur="500"/>
                                        <p:tgtEl>
                                          <p:spTgt spid="5">
                                            <p:txEl>
                                              <p:pRg st="1" end="1"/>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D6C10-D6E4-4138-B9AA-1E3CFC5446E9}"/>
              </a:ext>
            </a:extLst>
          </p:cNvPr>
          <p:cNvSpPr>
            <a:spLocks noGrp="1"/>
          </p:cNvSpPr>
          <p:nvPr>
            <p:ph type="title"/>
          </p:nvPr>
        </p:nvSpPr>
        <p:spPr>
          <a:xfrm>
            <a:off x="457200" y="548860"/>
            <a:ext cx="8229600" cy="619472"/>
          </a:xfrm>
        </p:spPr>
        <p:txBody>
          <a:bodyPr>
            <a:normAutofit fontScale="90000"/>
          </a:bodyPr>
          <a:lstStyle/>
          <a:p>
            <a:r>
              <a:rPr lang="en-GB" altLang="en-US" b="1" dirty="0">
                <a:solidFill>
                  <a:srgbClr val="0563C1"/>
                </a:solidFill>
              </a:rPr>
              <a:t>Trait Theory</a:t>
            </a:r>
            <a:br>
              <a:rPr lang="en-GB" altLang="en-US" b="1" dirty="0">
                <a:solidFill>
                  <a:srgbClr val="0563C1"/>
                </a:solidFill>
              </a:rPr>
            </a:br>
            <a:endParaRPr lang="en-GB" dirty="0"/>
          </a:p>
        </p:txBody>
      </p:sp>
      <p:sp>
        <p:nvSpPr>
          <p:cNvPr id="3" name="Content Placeholder 2">
            <a:extLst>
              <a:ext uri="{FF2B5EF4-FFF2-40B4-BE49-F238E27FC236}">
                <a16:creationId xmlns:a16="http://schemas.microsoft.com/office/drawing/2014/main" id="{EB9E662A-5D93-4226-92C1-B388B15A1B28}"/>
              </a:ext>
            </a:extLst>
          </p:cNvPr>
          <p:cNvSpPr>
            <a:spLocks noGrp="1"/>
          </p:cNvSpPr>
          <p:nvPr>
            <p:ph idx="1"/>
          </p:nvPr>
        </p:nvSpPr>
        <p:spPr>
          <a:xfrm>
            <a:off x="457200" y="2035223"/>
            <a:ext cx="3322712" cy="3917032"/>
          </a:xfrm>
        </p:spPr>
        <p:txBody>
          <a:bodyPr/>
          <a:lstStyle/>
          <a:p>
            <a:r>
              <a:rPr lang="en-GB" altLang="en-US" dirty="0">
                <a:solidFill>
                  <a:srgbClr val="FF0FED"/>
                </a:solidFill>
              </a:rPr>
              <a:t>Vision</a:t>
            </a:r>
          </a:p>
          <a:p>
            <a:r>
              <a:rPr lang="en-GB" altLang="en-US" dirty="0">
                <a:solidFill>
                  <a:srgbClr val="A50021"/>
                </a:solidFill>
              </a:rPr>
              <a:t>Judgement</a:t>
            </a:r>
          </a:p>
          <a:p>
            <a:r>
              <a:rPr lang="en-GB" altLang="en-US" dirty="0">
                <a:solidFill>
                  <a:srgbClr val="CC9900"/>
                </a:solidFill>
              </a:rPr>
              <a:t>Commitment</a:t>
            </a:r>
          </a:p>
          <a:p>
            <a:r>
              <a:rPr lang="en-GB" altLang="en-US" dirty="0">
                <a:solidFill>
                  <a:srgbClr val="FF0000"/>
                </a:solidFill>
              </a:rPr>
              <a:t>Knowledge</a:t>
            </a:r>
          </a:p>
          <a:p>
            <a:r>
              <a:rPr lang="en-GB" altLang="en-US" dirty="0">
                <a:solidFill>
                  <a:srgbClr val="00B050"/>
                </a:solidFill>
              </a:rPr>
              <a:t>Will-power</a:t>
            </a:r>
          </a:p>
          <a:p>
            <a:r>
              <a:rPr lang="en-GB" altLang="en-US" dirty="0">
                <a:solidFill>
                  <a:schemeClr val="accent1">
                    <a:lumMod val="75000"/>
                  </a:schemeClr>
                </a:solidFill>
              </a:rPr>
              <a:t>Energy &amp; Drive</a:t>
            </a:r>
          </a:p>
          <a:p>
            <a:endParaRPr lang="en-GB" dirty="0"/>
          </a:p>
        </p:txBody>
      </p:sp>
      <p:sp>
        <p:nvSpPr>
          <p:cNvPr id="4" name="Slide Number Placeholder 3">
            <a:extLst>
              <a:ext uri="{FF2B5EF4-FFF2-40B4-BE49-F238E27FC236}">
                <a16:creationId xmlns:a16="http://schemas.microsoft.com/office/drawing/2014/main" id="{C6A21B13-0D51-4F7F-85ED-E6398DAD6A36}"/>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5" name="Rectangle 4">
            <a:extLst>
              <a:ext uri="{FF2B5EF4-FFF2-40B4-BE49-F238E27FC236}">
                <a16:creationId xmlns:a16="http://schemas.microsoft.com/office/drawing/2014/main" id="{2753977A-E87B-4B53-BF3B-A0AFE889D20A}"/>
              </a:ext>
            </a:extLst>
          </p:cNvPr>
          <p:cNvSpPr/>
          <p:nvPr/>
        </p:nvSpPr>
        <p:spPr>
          <a:xfrm>
            <a:off x="4562765" y="2035223"/>
            <a:ext cx="4572000" cy="3046988"/>
          </a:xfrm>
          <a:prstGeom prst="rect">
            <a:avLst/>
          </a:prstGeom>
        </p:spPr>
        <p:txBody>
          <a:bodyPr>
            <a:spAutoFit/>
          </a:bodyPr>
          <a:lstStyle/>
          <a:p>
            <a:pPr marL="457200" indent="-457200">
              <a:buFont typeface="Arial" panose="020B0604020202020204" pitchFamily="34" charset="0"/>
              <a:buChar char="•"/>
            </a:pPr>
            <a:r>
              <a:rPr lang="en-GB" altLang="en-US" sz="3200" dirty="0">
                <a:solidFill>
                  <a:srgbClr val="7030A0"/>
                </a:solidFill>
              </a:rPr>
              <a:t>Sensitivity to others</a:t>
            </a:r>
          </a:p>
          <a:p>
            <a:pPr marL="457200" indent="-457200">
              <a:buFont typeface="Arial" panose="020B0604020202020204" pitchFamily="34" charset="0"/>
              <a:buChar char="•"/>
            </a:pPr>
            <a:r>
              <a:rPr lang="en-GB" altLang="en-US" sz="3200" dirty="0">
                <a:solidFill>
                  <a:srgbClr val="002060"/>
                </a:solidFill>
              </a:rPr>
              <a:t>Communications skills</a:t>
            </a:r>
          </a:p>
          <a:p>
            <a:pPr marL="457200" indent="-457200">
              <a:buFont typeface="Arial" panose="020B0604020202020204" pitchFamily="34" charset="0"/>
              <a:buChar char="•"/>
            </a:pPr>
            <a:r>
              <a:rPr lang="en-GB" altLang="en-US" sz="3200" dirty="0">
                <a:solidFill>
                  <a:srgbClr val="C00000"/>
                </a:solidFill>
              </a:rPr>
              <a:t>Strongly help personal beliefs </a:t>
            </a:r>
          </a:p>
          <a:p>
            <a:pPr marL="457200" indent="-457200">
              <a:buFont typeface="Arial" panose="020B0604020202020204" pitchFamily="34" charset="0"/>
              <a:buChar char="•"/>
            </a:pPr>
            <a:r>
              <a:rPr lang="en-GB" altLang="en-US" sz="3200" dirty="0">
                <a:solidFill>
                  <a:srgbClr val="E859FF"/>
                </a:solidFill>
              </a:rPr>
              <a:t>Ambition</a:t>
            </a:r>
          </a:p>
        </p:txBody>
      </p:sp>
      <p:pic>
        <p:nvPicPr>
          <p:cNvPr id="7" name="Picture 6" descr="A close up of a logo&#10;&#10;Description generated with high confidence">
            <a:extLst>
              <a:ext uri="{FF2B5EF4-FFF2-40B4-BE49-F238E27FC236}">
                <a16:creationId xmlns:a16="http://schemas.microsoft.com/office/drawing/2014/main" id="{824F85D7-C8B9-40C0-AA9B-85AFAC696408}"/>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30159"/>
            <a:ext cx="2431908" cy="1524391"/>
          </a:xfrm>
          <a:prstGeom prst="rect">
            <a:avLst/>
          </a:prstGeom>
        </p:spPr>
      </p:pic>
    </p:spTree>
    <p:extLst>
      <p:ext uri="{BB962C8B-B14F-4D97-AF65-F5344CB8AC3E}">
        <p14:creationId xmlns:p14="http://schemas.microsoft.com/office/powerpoint/2010/main" val="735498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fade">
                                      <p:cBhvr>
                                        <p:cTn id="37" dur="500"/>
                                        <p:tgtEl>
                                          <p:spTgt spid="5">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1" end="1"/>
                                            </p:txEl>
                                          </p:spTgt>
                                        </p:tgtEl>
                                        <p:attrNameLst>
                                          <p:attrName>style.visibility</p:attrName>
                                        </p:attrNameLst>
                                      </p:cBhvr>
                                      <p:to>
                                        <p:strVal val="visible"/>
                                      </p:to>
                                    </p:set>
                                    <p:animEffect transition="in" filter="fade">
                                      <p:cBhvr>
                                        <p:cTn id="42" dur="500"/>
                                        <p:tgtEl>
                                          <p:spTgt spid="5">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animEffect transition="in" filter="fade">
                                      <p:cBhvr>
                                        <p:cTn id="47" dur="500"/>
                                        <p:tgtEl>
                                          <p:spTgt spid="5">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5">
                                            <p:txEl>
                                              <p:pRg st="3" end="3"/>
                                            </p:txEl>
                                          </p:spTgt>
                                        </p:tgtEl>
                                        <p:attrNameLst>
                                          <p:attrName>style.visibility</p:attrName>
                                        </p:attrNameLst>
                                      </p:cBhvr>
                                      <p:to>
                                        <p:strVal val="visible"/>
                                      </p:to>
                                    </p:set>
                                    <p:animEffect transition="in" filter="fade">
                                      <p:cBhvr>
                                        <p:cTn id="5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F713D-E594-42D3-B123-9283BD8E0EEA}"/>
              </a:ext>
            </a:extLst>
          </p:cNvPr>
          <p:cNvSpPr>
            <a:spLocks noGrp="1"/>
          </p:cNvSpPr>
          <p:nvPr>
            <p:ph type="title"/>
          </p:nvPr>
        </p:nvSpPr>
        <p:spPr/>
        <p:txBody>
          <a:bodyPr/>
          <a:lstStyle/>
          <a:p>
            <a:r>
              <a:rPr lang="en-GB" dirty="0"/>
              <a:t>Kurt Lewin</a:t>
            </a:r>
          </a:p>
        </p:txBody>
      </p:sp>
      <p:sp>
        <p:nvSpPr>
          <p:cNvPr id="3" name="Content Placeholder 2">
            <a:extLst>
              <a:ext uri="{FF2B5EF4-FFF2-40B4-BE49-F238E27FC236}">
                <a16:creationId xmlns:a16="http://schemas.microsoft.com/office/drawing/2014/main" id="{212F4F81-C29A-4265-9531-2E7C41C4855E}"/>
              </a:ext>
            </a:extLst>
          </p:cNvPr>
          <p:cNvSpPr>
            <a:spLocks noGrp="1"/>
          </p:cNvSpPr>
          <p:nvPr>
            <p:ph idx="1"/>
          </p:nvPr>
        </p:nvSpPr>
        <p:spPr/>
        <p:txBody>
          <a:bodyPr/>
          <a:lstStyle/>
          <a:p>
            <a:r>
              <a:rPr lang="en-GB" altLang="en-US" b="1" dirty="0">
                <a:solidFill>
                  <a:srgbClr val="FF0000"/>
                </a:solidFill>
              </a:rPr>
              <a:t>Autocratic</a:t>
            </a:r>
          </a:p>
          <a:p>
            <a:r>
              <a:rPr lang="en-GB" altLang="en-US" b="1" dirty="0">
                <a:solidFill>
                  <a:srgbClr val="00B050"/>
                </a:solidFill>
              </a:rPr>
              <a:t>Democratic</a:t>
            </a:r>
          </a:p>
          <a:p>
            <a:r>
              <a:rPr lang="en-GB" altLang="en-US" b="1" dirty="0">
                <a:solidFill>
                  <a:srgbClr val="0070C0"/>
                </a:solidFill>
              </a:rPr>
              <a:t>Laissez-faire</a:t>
            </a:r>
          </a:p>
          <a:p>
            <a:r>
              <a:rPr lang="en-GB" altLang="en-US" b="1" i="1" dirty="0">
                <a:solidFill>
                  <a:srgbClr val="7030A0"/>
                </a:solidFill>
              </a:rPr>
              <a:t>Paternalistic</a:t>
            </a:r>
          </a:p>
          <a:p>
            <a:endParaRPr lang="en-GB" dirty="0"/>
          </a:p>
        </p:txBody>
      </p:sp>
      <p:sp>
        <p:nvSpPr>
          <p:cNvPr id="4" name="Slide Number Placeholder 3">
            <a:extLst>
              <a:ext uri="{FF2B5EF4-FFF2-40B4-BE49-F238E27FC236}">
                <a16:creationId xmlns:a16="http://schemas.microsoft.com/office/drawing/2014/main" id="{142BC19E-726D-4BEA-93B2-AA614672CDD6}"/>
              </a:ext>
            </a:extLst>
          </p:cNvPr>
          <p:cNvSpPr>
            <a:spLocks noGrp="1"/>
          </p:cNvSpPr>
          <p:nvPr>
            <p:ph type="sldNum" sz="quarter" idx="12"/>
          </p:nvPr>
        </p:nvSpPr>
        <p:spPr/>
        <p:txBody>
          <a:bodyPr/>
          <a:lstStyle/>
          <a:p>
            <a:fld id="{AC82685A-BD3A-4230-8D85-804689F67293}" type="slidenum">
              <a:rPr lang="en-GB" smtClean="0"/>
              <a:t>10</a:t>
            </a:fld>
            <a:endParaRPr lang="en-GB"/>
          </a:p>
        </p:txBody>
      </p:sp>
      <p:pic>
        <p:nvPicPr>
          <p:cNvPr id="9" name="Picture 8">
            <a:extLst>
              <a:ext uri="{FF2B5EF4-FFF2-40B4-BE49-F238E27FC236}">
                <a16:creationId xmlns:a16="http://schemas.microsoft.com/office/drawing/2014/main" id="{C3C28420-500D-4363-BF4E-A4DBE590DC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07904" y="1415522"/>
            <a:ext cx="5199780" cy="3466520"/>
          </a:xfrm>
          <a:prstGeom prst="rect">
            <a:avLst/>
          </a:prstGeom>
        </p:spPr>
      </p:pic>
    </p:spTree>
    <p:extLst>
      <p:ext uri="{BB962C8B-B14F-4D97-AF65-F5344CB8AC3E}">
        <p14:creationId xmlns:p14="http://schemas.microsoft.com/office/powerpoint/2010/main" val="3795606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EA641-F955-4378-9057-9EA7FA7496AD}"/>
              </a:ext>
            </a:extLst>
          </p:cNvPr>
          <p:cNvSpPr>
            <a:spLocks noGrp="1"/>
          </p:cNvSpPr>
          <p:nvPr>
            <p:ph type="title"/>
          </p:nvPr>
        </p:nvSpPr>
        <p:spPr/>
        <p:txBody>
          <a:bodyPr/>
          <a:lstStyle/>
          <a:p>
            <a:r>
              <a:rPr lang="en-GB" dirty="0"/>
              <a:t>Kurt Lewin</a:t>
            </a:r>
          </a:p>
        </p:txBody>
      </p:sp>
      <p:sp>
        <p:nvSpPr>
          <p:cNvPr id="4" name="Slide Number Placeholder 3">
            <a:extLst>
              <a:ext uri="{FF2B5EF4-FFF2-40B4-BE49-F238E27FC236}">
                <a16:creationId xmlns:a16="http://schemas.microsoft.com/office/drawing/2014/main" id="{899645E5-122D-4DFE-B5BD-F3987A206951}"/>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5" name="Rectangle 7">
            <a:extLst>
              <a:ext uri="{FF2B5EF4-FFF2-40B4-BE49-F238E27FC236}">
                <a16:creationId xmlns:a16="http://schemas.microsoft.com/office/drawing/2014/main" id="{6E9A468A-7DEE-4196-B68A-C3241E95FB0E}"/>
              </a:ext>
            </a:extLst>
          </p:cNvPr>
          <p:cNvSpPr>
            <a:spLocks noChangeArrowheads="1"/>
          </p:cNvSpPr>
          <p:nvPr/>
        </p:nvSpPr>
        <p:spPr bwMode="auto">
          <a:xfrm>
            <a:off x="1104901" y="2326092"/>
            <a:ext cx="6264275" cy="2808288"/>
          </a:xfrm>
          <a:prstGeom prst="rect">
            <a:avLst/>
          </a:prstGeom>
          <a:solidFill>
            <a:schemeClr val="accent1"/>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6" name="Line 8">
            <a:extLst>
              <a:ext uri="{FF2B5EF4-FFF2-40B4-BE49-F238E27FC236}">
                <a16:creationId xmlns:a16="http://schemas.microsoft.com/office/drawing/2014/main" id="{407B0D43-538D-4D76-B8A1-6ACDA261ED80}"/>
              </a:ext>
            </a:extLst>
          </p:cNvPr>
          <p:cNvSpPr>
            <a:spLocks noChangeShapeType="1"/>
          </p:cNvSpPr>
          <p:nvPr/>
        </p:nvSpPr>
        <p:spPr bwMode="auto">
          <a:xfrm flipH="1">
            <a:off x="1104901" y="2613431"/>
            <a:ext cx="6264275" cy="18002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dirty="0">
              <a:solidFill>
                <a:prstClr val="black"/>
              </a:solidFill>
              <a:latin typeface="Arial" panose="020B0604020202020204" pitchFamily="34" charset="0"/>
            </a:endParaRPr>
          </a:p>
        </p:txBody>
      </p:sp>
      <p:sp>
        <p:nvSpPr>
          <p:cNvPr id="7" name="Text Box 9">
            <a:extLst>
              <a:ext uri="{FF2B5EF4-FFF2-40B4-BE49-F238E27FC236}">
                <a16:creationId xmlns:a16="http://schemas.microsoft.com/office/drawing/2014/main" id="{2A502643-2F91-4430-A810-D8C68875B49D}"/>
              </a:ext>
            </a:extLst>
          </p:cNvPr>
          <p:cNvSpPr txBox="1">
            <a:spLocks noChangeArrowheads="1"/>
          </p:cNvSpPr>
          <p:nvPr/>
        </p:nvSpPr>
        <p:spPr bwMode="auto">
          <a:xfrm>
            <a:off x="457200" y="1749830"/>
            <a:ext cx="8388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srgbClr val="000000"/>
                </a:solidFill>
              </a:rPr>
              <a:t>Autocratic                     Democratic               Laissez-faire</a:t>
            </a:r>
          </a:p>
        </p:txBody>
      </p:sp>
      <p:sp>
        <p:nvSpPr>
          <p:cNvPr id="8" name="Text Box 10">
            <a:extLst>
              <a:ext uri="{FF2B5EF4-FFF2-40B4-BE49-F238E27FC236}">
                <a16:creationId xmlns:a16="http://schemas.microsoft.com/office/drawing/2014/main" id="{E579DCD2-9DAC-4E2B-ACF3-68EB7767734F}"/>
              </a:ext>
            </a:extLst>
          </p:cNvPr>
          <p:cNvSpPr txBox="1">
            <a:spLocks noChangeArrowheads="1"/>
          </p:cNvSpPr>
          <p:nvPr/>
        </p:nvSpPr>
        <p:spPr bwMode="auto">
          <a:xfrm>
            <a:off x="1177925" y="2541992"/>
            <a:ext cx="4319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prstClr val="black"/>
                </a:solidFill>
              </a:rPr>
              <a:t>Authority held by leader</a:t>
            </a:r>
          </a:p>
        </p:txBody>
      </p:sp>
      <p:sp>
        <p:nvSpPr>
          <p:cNvPr id="9" name="Text Box 11">
            <a:extLst>
              <a:ext uri="{FF2B5EF4-FFF2-40B4-BE49-F238E27FC236}">
                <a16:creationId xmlns:a16="http://schemas.microsoft.com/office/drawing/2014/main" id="{ABAB5DDE-A832-4F70-90ED-7005E73310A0}"/>
              </a:ext>
            </a:extLst>
          </p:cNvPr>
          <p:cNvSpPr txBox="1">
            <a:spLocks noChangeArrowheads="1"/>
          </p:cNvSpPr>
          <p:nvPr/>
        </p:nvSpPr>
        <p:spPr bwMode="auto">
          <a:xfrm>
            <a:off x="2905125" y="4197755"/>
            <a:ext cx="43195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prstClr val="black"/>
                </a:solidFill>
              </a:rPr>
              <a:t>Authority held by group</a:t>
            </a:r>
          </a:p>
        </p:txBody>
      </p:sp>
      <p:sp>
        <p:nvSpPr>
          <p:cNvPr id="10" name="Text Box 12">
            <a:extLst>
              <a:ext uri="{FF2B5EF4-FFF2-40B4-BE49-F238E27FC236}">
                <a16:creationId xmlns:a16="http://schemas.microsoft.com/office/drawing/2014/main" id="{445C12FC-1DBB-44EE-AB9D-0F47637FA5B3}"/>
              </a:ext>
            </a:extLst>
          </p:cNvPr>
          <p:cNvSpPr txBox="1">
            <a:spLocks noChangeArrowheads="1"/>
          </p:cNvSpPr>
          <p:nvPr/>
        </p:nvSpPr>
        <p:spPr bwMode="auto">
          <a:xfrm>
            <a:off x="889000" y="5134380"/>
            <a:ext cx="75961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400" b="1">
                <a:solidFill>
                  <a:srgbClr val="000000"/>
                </a:solidFill>
              </a:rPr>
              <a:t>Tells      Sells      Tests      Consults     Participates</a:t>
            </a:r>
          </a:p>
        </p:txBody>
      </p:sp>
    </p:spTree>
    <p:extLst>
      <p:ext uri="{BB962C8B-B14F-4D97-AF65-F5344CB8AC3E}">
        <p14:creationId xmlns:p14="http://schemas.microsoft.com/office/powerpoint/2010/main" val="2339996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23355-CDB3-4BDA-957F-A50D0740F978}"/>
              </a:ext>
            </a:extLst>
          </p:cNvPr>
          <p:cNvSpPr>
            <a:spLocks noGrp="1"/>
          </p:cNvSpPr>
          <p:nvPr>
            <p:ph type="title"/>
          </p:nvPr>
        </p:nvSpPr>
        <p:spPr/>
        <p:txBody>
          <a:bodyPr/>
          <a:lstStyle/>
          <a:p>
            <a:r>
              <a:rPr lang="en-GB" dirty="0">
                <a:solidFill>
                  <a:srgbClr val="0070C0"/>
                </a:solidFill>
              </a:rPr>
              <a:t>Autocratic</a:t>
            </a:r>
          </a:p>
        </p:txBody>
      </p:sp>
      <p:sp>
        <p:nvSpPr>
          <p:cNvPr id="3" name="Content Placeholder 2">
            <a:extLst>
              <a:ext uri="{FF2B5EF4-FFF2-40B4-BE49-F238E27FC236}">
                <a16:creationId xmlns:a16="http://schemas.microsoft.com/office/drawing/2014/main" id="{B29595B4-BD51-40F1-838D-AE8F0369B037}"/>
              </a:ext>
            </a:extLst>
          </p:cNvPr>
          <p:cNvSpPr>
            <a:spLocks noGrp="1"/>
          </p:cNvSpPr>
          <p:nvPr>
            <p:ph idx="1"/>
          </p:nvPr>
        </p:nvSpPr>
        <p:spPr>
          <a:xfrm>
            <a:off x="121813" y="1268760"/>
            <a:ext cx="8229600" cy="3917032"/>
          </a:xfrm>
        </p:spPr>
        <p:txBody>
          <a:bodyPr>
            <a:normAutofit fontScale="77500" lnSpcReduction="20000"/>
          </a:bodyPr>
          <a:lstStyle/>
          <a:p>
            <a:pPr>
              <a:spcBef>
                <a:spcPct val="50000"/>
              </a:spcBef>
            </a:pPr>
            <a:r>
              <a:rPr lang="en-GB" altLang="en-US" dirty="0">
                <a:solidFill>
                  <a:srgbClr val="7030A0"/>
                </a:solidFill>
              </a:rPr>
              <a:t>Work-force is not encouraged to think for itself</a:t>
            </a:r>
          </a:p>
          <a:p>
            <a:pPr>
              <a:spcBef>
                <a:spcPct val="50000"/>
              </a:spcBef>
            </a:pPr>
            <a:r>
              <a:rPr lang="en-GB" altLang="en-US" dirty="0">
                <a:solidFill>
                  <a:srgbClr val="0070C0"/>
                </a:solidFill>
              </a:rPr>
              <a:t>Emphasis is more on quantity than quality</a:t>
            </a:r>
          </a:p>
          <a:p>
            <a:pPr>
              <a:spcBef>
                <a:spcPct val="50000"/>
              </a:spcBef>
            </a:pPr>
            <a:r>
              <a:rPr lang="en-GB" altLang="en-US" dirty="0">
                <a:solidFill>
                  <a:srgbClr val="00B050"/>
                </a:solidFill>
              </a:rPr>
              <a:t>The leader is detached</a:t>
            </a:r>
          </a:p>
          <a:p>
            <a:pPr>
              <a:spcBef>
                <a:spcPct val="50000"/>
              </a:spcBef>
            </a:pPr>
            <a:r>
              <a:rPr lang="en-GB" altLang="en-US" dirty="0">
                <a:solidFill>
                  <a:srgbClr val="FF0000"/>
                </a:solidFill>
              </a:rPr>
              <a:t>Decisions are made on the opinions of one person</a:t>
            </a:r>
          </a:p>
          <a:p>
            <a:pPr>
              <a:spcBef>
                <a:spcPct val="50000"/>
              </a:spcBef>
            </a:pPr>
            <a:r>
              <a:rPr lang="en-GB" altLang="en-US" dirty="0"/>
              <a:t>Leader insists on every decision going through him/her</a:t>
            </a:r>
          </a:p>
          <a:p>
            <a:pPr>
              <a:spcBef>
                <a:spcPct val="50000"/>
              </a:spcBef>
            </a:pPr>
            <a:r>
              <a:rPr lang="en-GB" altLang="en-US" dirty="0">
                <a:solidFill>
                  <a:srgbClr val="FF0FED"/>
                </a:solidFill>
              </a:rPr>
              <a:t>Groups not responsible for actions</a:t>
            </a:r>
          </a:p>
          <a:p>
            <a:pPr>
              <a:spcBef>
                <a:spcPct val="50000"/>
              </a:spcBef>
            </a:pPr>
            <a:r>
              <a:rPr lang="en-GB" altLang="en-US" dirty="0">
                <a:solidFill>
                  <a:srgbClr val="000099"/>
                </a:solidFill>
              </a:rPr>
              <a:t>Decisions can be made quickly</a:t>
            </a:r>
          </a:p>
          <a:p>
            <a:endParaRPr lang="en-GB" dirty="0"/>
          </a:p>
        </p:txBody>
      </p:sp>
      <p:sp>
        <p:nvSpPr>
          <p:cNvPr id="4" name="Slide Number Placeholder 3">
            <a:extLst>
              <a:ext uri="{FF2B5EF4-FFF2-40B4-BE49-F238E27FC236}">
                <a16:creationId xmlns:a16="http://schemas.microsoft.com/office/drawing/2014/main" id="{62CC15C7-75C0-417F-A744-DE5AB231E446}"/>
              </a:ext>
            </a:extLst>
          </p:cNvPr>
          <p:cNvSpPr>
            <a:spLocks noGrp="1"/>
          </p:cNvSpPr>
          <p:nvPr>
            <p:ph type="sldNum" sz="quarter" idx="12"/>
          </p:nvPr>
        </p:nvSpPr>
        <p:spPr/>
        <p:txBody>
          <a:bodyPr/>
          <a:lstStyle/>
          <a:p>
            <a:fld id="{AC82685A-BD3A-4230-8D85-804689F67293}" type="slidenum">
              <a:rPr lang="en-GB" smtClean="0"/>
              <a:t>12</a:t>
            </a:fld>
            <a:endParaRPr lang="en-GB"/>
          </a:p>
        </p:txBody>
      </p:sp>
      <p:pic>
        <p:nvPicPr>
          <p:cNvPr id="6" name="Picture 5" descr="A picture containing person, outdoor, athletic game, player&#10;&#10;Description generated with very high confidence">
            <a:extLst>
              <a:ext uri="{FF2B5EF4-FFF2-40B4-BE49-F238E27FC236}">
                <a16:creationId xmlns:a16="http://schemas.microsoft.com/office/drawing/2014/main" id="{413B45FE-338C-4D86-949A-C58196BF80B8}"/>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20271" y="3712540"/>
            <a:ext cx="2095349" cy="1987256"/>
          </a:xfrm>
          <a:prstGeom prst="rect">
            <a:avLst/>
          </a:prstGeom>
        </p:spPr>
      </p:pic>
    </p:spTree>
    <p:extLst>
      <p:ext uri="{BB962C8B-B14F-4D97-AF65-F5344CB8AC3E}">
        <p14:creationId xmlns:p14="http://schemas.microsoft.com/office/powerpoint/2010/main" val="3513540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D7D75-5A3B-43AC-AC1E-4E356D1B6D50}"/>
              </a:ext>
            </a:extLst>
          </p:cNvPr>
          <p:cNvSpPr>
            <a:spLocks noGrp="1"/>
          </p:cNvSpPr>
          <p:nvPr>
            <p:ph type="title"/>
          </p:nvPr>
        </p:nvSpPr>
        <p:spPr>
          <a:xfrm>
            <a:off x="457200" y="736462"/>
            <a:ext cx="8229600" cy="850106"/>
          </a:xfrm>
        </p:spPr>
        <p:txBody>
          <a:bodyPr>
            <a:normAutofit fontScale="90000"/>
          </a:bodyPr>
          <a:lstStyle/>
          <a:p>
            <a:r>
              <a:rPr lang="en-GB" altLang="en-US" dirty="0">
                <a:solidFill>
                  <a:srgbClr val="0563C1"/>
                </a:solidFill>
              </a:rPr>
              <a:t>Democratic</a:t>
            </a:r>
            <a:br>
              <a:rPr lang="en-GB" altLang="en-US" sz="4000" b="1" dirty="0">
                <a:solidFill>
                  <a:srgbClr val="0563C1"/>
                </a:solidFill>
              </a:rPr>
            </a:br>
            <a:endParaRPr lang="en-GB" dirty="0"/>
          </a:p>
        </p:txBody>
      </p:sp>
      <p:sp>
        <p:nvSpPr>
          <p:cNvPr id="3" name="Content Placeholder 2">
            <a:extLst>
              <a:ext uri="{FF2B5EF4-FFF2-40B4-BE49-F238E27FC236}">
                <a16:creationId xmlns:a16="http://schemas.microsoft.com/office/drawing/2014/main" id="{0299883D-6617-4DA2-B8CF-FDD97D4EB101}"/>
              </a:ext>
            </a:extLst>
          </p:cNvPr>
          <p:cNvSpPr>
            <a:spLocks noGrp="1"/>
          </p:cNvSpPr>
          <p:nvPr>
            <p:ph idx="1"/>
          </p:nvPr>
        </p:nvSpPr>
        <p:spPr/>
        <p:txBody>
          <a:bodyPr>
            <a:normAutofit lnSpcReduction="10000"/>
          </a:bodyPr>
          <a:lstStyle/>
          <a:p>
            <a:pPr fontAlgn="base">
              <a:spcBef>
                <a:spcPct val="50000"/>
              </a:spcBef>
              <a:spcAft>
                <a:spcPct val="0"/>
              </a:spcAft>
              <a:buFontTx/>
              <a:buChar char="•"/>
            </a:pPr>
            <a:r>
              <a:rPr lang="en-GB" altLang="en-US" dirty="0">
                <a:solidFill>
                  <a:srgbClr val="E859FF"/>
                </a:solidFill>
              </a:rPr>
              <a:t>Opinions listened to, although not always considered in the final decision</a:t>
            </a:r>
          </a:p>
          <a:p>
            <a:pPr fontAlgn="base">
              <a:spcBef>
                <a:spcPct val="50000"/>
              </a:spcBef>
              <a:spcAft>
                <a:spcPct val="0"/>
              </a:spcAft>
              <a:buFontTx/>
              <a:buChar char="•"/>
            </a:pPr>
            <a:r>
              <a:rPr lang="en-GB" altLang="en-US" dirty="0">
                <a:solidFill>
                  <a:srgbClr val="FF0000"/>
                </a:solidFill>
              </a:rPr>
              <a:t>Slower decision making process</a:t>
            </a:r>
          </a:p>
          <a:p>
            <a:pPr fontAlgn="base">
              <a:spcBef>
                <a:spcPct val="50000"/>
              </a:spcBef>
              <a:spcAft>
                <a:spcPct val="0"/>
              </a:spcAft>
              <a:buFontTx/>
              <a:buChar char="•"/>
            </a:pPr>
            <a:r>
              <a:rPr lang="en-GB" altLang="en-US" dirty="0">
                <a:solidFill>
                  <a:srgbClr val="0070C0"/>
                </a:solidFill>
              </a:rPr>
              <a:t>Group actively involved in all aspects of the business and encouraged to take responsibility for decisions made</a:t>
            </a:r>
          </a:p>
          <a:p>
            <a:pPr fontAlgn="base">
              <a:spcBef>
                <a:spcPct val="50000"/>
              </a:spcBef>
              <a:spcAft>
                <a:spcPct val="0"/>
              </a:spcAft>
              <a:buFontTx/>
              <a:buChar char="•"/>
            </a:pPr>
            <a:r>
              <a:rPr lang="en-GB" altLang="en-US" dirty="0">
                <a:solidFill>
                  <a:srgbClr val="00B050"/>
                </a:solidFill>
              </a:rPr>
              <a:t>Two-way communication is the norm</a:t>
            </a:r>
          </a:p>
          <a:p>
            <a:endParaRPr lang="en-GB" dirty="0"/>
          </a:p>
        </p:txBody>
      </p:sp>
      <p:sp>
        <p:nvSpPr>
          <p:cNvPr id="4" name="Slide Number Placeholder 3">
            <a:extLst>
              <a:ext uri="{FF2B5EF4-FFF2-40B4-BE49-F238E27FC236}">
                <a16:creationId xmlns:a16="http://schemas.microsoft.com/office/drawing/2014/main" id="{C7700218-BDCD-4C76-A783-140B511FE557}"/>
              </a:ext>
            </a:extLst>
          </p:cNvPr>
          <p:cNvSpPr>
            <a:spLocks noGrp="1"/>
          </p:cNvSpPr>
          <p:nvPr>
            <p:ph type="sldNum" sz="quarter" idx="12"/>
          </p:nvPr>
        </p:nvSpPr>
        <p:spPr/>
        <p:txBody>
          <a:bodyPr/>
          <a:lstStyle/>
          <a:p>
            <a:fld id="{AC82685A-BD3A-4230-8D85-804689F67293}" type="slidenum">
              <a:rPr lang="en-GB" smtClean="0"/>
              <a:t>13</a:t>
            </a:fld>
            <a:endParaRPr lang="en-GB"/>
          </a:p>
        </p:txBody>
      </p:sp>
      <p:pic>
        <p:nvPicPr>
          <p:cNvPr id="6" name="Picture 5">
            <a:extLst>
              <a:ext uri="{FF2B5EF4-FFF2-40B4-BE49-F238E27FC236}">
                <a16:creationId xmlns:a16="http://schemas.microsoft.com/office/drawing/2014/main" id="{C0FEB617-98B2-48EF-869E-E71D321249EA}"/>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1520" y="127130"/>
            <a:ext cx="1260872" cy="1260872"/>
          </a:xfrm>
          <a:prstGeom prst="rect">
            <a:avLst/>
          </a:prstGeom>
        </p:spPr>
      </p:pic>
    </p:spTree>
    <p:extLst>
      <p:ext uri="{BB962C8B-B14F-4D97-AF65-F5344CB8AC3E}">
        <p14:creationId xmlns:p14="http://schemas.microsoft.com/office/powerpoint/2010/main" val="108013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60508-070B-4635-BA74-244FBEF4205E}"/>
              </a:ext>
            </a:extLst>
          </p:cNvPr>
          <p:cNvSpPr>
            <a:spLocks noGrp="1"/>
          </p:cNvSpPr>
          <p:nvPr>
            <p:ph type="title"/>
          </p:nvPr>
        </p:nvSpPr>
        <p:spPr>
          <a:xfrm>
            <a:off x="457200" y="736462"/>
            <a:ext cx="8229600" cy="681176"/>
          </a:xfrm>
        </p:spPr>
        <p:txBody>
          <a:bodyPr>
            <a:normAutofit fontScale="90000"/>
          </a:bodyPr>
          <a:lstStyle/>
          <a:p>
            <a:r>
              <a:rPr lang="en-GB" altLang="en-US" dirty="0">
                <a:solidFill>
                  <a:srgbClr val="0563C1"/>
                </a:solidFill>
              </a:rPr>
              <a:t>Laissez-faire</a:t>
            </a:r>
            <a:br>
              <a:rPr lang="en-GB" altLang="en-US" sz="4000" b="1" dirty="0">
                <a:solidFill>
                  <a:srgbClr val="0563C1"/>
                </a:solidFill>
              </a:rPr>
            </a:br>
            <a:endParaRPr lang="en-GB" dirty="0"/>
          </a:p>
        </p:txBody>
      </p:sp>
      <p:sp>
        <p:nvSpPr>
          <p:cNvPr id="3" name="Content Placeholder 2">
            <a:extLst>
              <a:ext uri="{FF2B5EF4-FFF2-40B4-BE49-F238E27FC236}">
                <a16:creationId xmlns:a16="http://schemas.microsoft.com/office/drawing/2014/main" id="{D8AB4CBC-5654-4880-83AC-45A6EE4A3C06}"/>
              </a:ext>
            </a:extLst>
          </p:cNvPr>
          <p:cNvSpPr>
            <a:spLocks noGrp="1"/>
          </p:cNvSpPr>
          <p:nvPr>
            <p:ph idx="1"/>
          </p:nvPr>
        </p:nvSpPr>
        <p:spPr>
          <a:xfrm>
            <a:off x="457200" y="1600201"/>
            <a:ext cx="5698976" cy="3917032"/>
          </a:xfrm>
        </p:spPr>
        <p:txBody>
          <a:bodyPr>
            <a:normAutofit fontScale="77500" lnSpcReduction="20000"/>
          </a:bodyPr>
          <a:lstStyle/>
          <a:p>
            <a:pPr fontAlgn="base">
              <a:spcBef>
                <a:spcPct val="50000"/>
              </a:spcBef>
              <a:spcAft>
                <a:spcPct val="0"/>
              </a:spcAft>
              <a:buFontTx/>
              <a:buChar char="•"/>
            </a:pPr>
            <a:r>
              <a:rPr lang="en-GB" altLang="en-US" dirty="0">
                <a:solidFill>
                  <a:srgbClr val="000099"/>
                </a:solidFill>
              </a:rPr>
              <a:t>Every member’s opinions taken into account when making decisions</a:t>
            </a:r>
          </a:p>
          <a:p>
            <a:pPr fontAlgn="base">
              <a:spcBef>
                <a:spcPct val="50000"/>
              </a:spcBef>
              <a:spcAft>
                <a:spcPct val="0"/>
              </a:spcAft>
              <a:buFontTx/>
              <a:buChar char="•"/>
            </a:pPr>
            <a:r>
              <a:rPr lang="en-GB" altLang="en-US" dirty="0">
                <a:solidFill>
                  <a:srgbClr val="A50021"/>
                </a:solidFill>
              </a:rPr>
              <a:t>Very difficult to arrive at a consensus, so decisions take a long time to be made, but usually encompass all views; often a compromise rather than the best option results</a:t>
            </a:r>
          </a:p>
          <a:p>
            <a:pPr fontAlgn="base">
              <a:spcBef>
                <a:spcPct val="50000"/>
              </a:spcBef>
              <a:spcAft>
                <a:spcPct val="0"/>
              </a:spcAft>
              <a:buFontTx/>
              <a:buChar char="•"/>
            </a:pPr>
            <a:r>
              <a:rPr lang="en-GB" altLang="en-US" dirty="0">
                <a:solidFill>
                  <a:srgbClr val="00B050"/>
                </a:solidFill>
              </a:rPr>
              <a:t>Numerous discussions and deliberations which add unnecessary costs to a business</a:t>
            </a:r>
          </a:p>
          <a:p>
            <a:endParaRPr lang="en-GB" dirty="0"/>
          </a:p>
        </p:txBody>
      </p:sp>
      <p:sp>
        <p:nvSpPr>
          <p:cNvPr id="4" name="Slide Number Placeholder 3">
            <a:extLst>
              <a:ext uri="{FF2B5EF4-FFF2-40B4-BE49-F238E27FC236}">
                <a16:creationId xmlns:a16="http://schemas.microsoft.com/office/drawing/2014/main" id="{DD608AFD-4256-459F-B6C7-AA3E9EF46CB6}"/>
              </a:ext>
            </a:extLst>
          </p:cNvPr>
          <p:cNvSpPr>
            <a:spLocks noGrp="1"/>
          </p:cNvSpPr>
          <p:nvPr>
            <p:ph type="sldNum" sz="quarter" idx="12"/>
          </p:nvPr>
        </p:nvSpPr>
        <p:spPr/>
        <p:txBody>
          <a:bodyPr/>
          <a:lstStyle/>
          <a:p>
            <a:fld id="{AC82685A-BD3A-4230-8D85-804689F67293}" type="slidenum">
              <a:rPr lang="en-GB" smtClean="0"/>
              <a:t>14</a:t>
            </a:fld>
            <a:endParaRPr lang="en-GB"/>
          </a:p>
        </p:txBody>
      </p:sp>
      <p:pic>
        <p:nvPicPr>
          <p:cNvPr id="6" name="Picture 5" descr="A close up of text on a white background&#10;&#10;Description generated with high confidence">
            <a:extLst>
              <a:ext uri="{FF2B5EF4-FFF2-40B4-BE49-F238E27FC236}">
                <a16:creationId xmlns:a16="http://schemas.microsoft.com/office/drawing/2014/main" id="{AC096D23-3688-4D3D-9736-5A7AFB0FBEC5}"/>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1916832"/>
            <a:ext cx="2460397" cy="2248098"/>
          </a:xfrm>
          <a:prstGeom prst="rect">
            <a:avLst/>
          </a:prstGeom>
        </p:spPr>
      </p:pic>
    </p:spTree>
    <p:extLst>
      <p:ext uri="{BB962C8B-B14F-4D97-AF65-F5344CB8AC3E}">
        <p14:creationId xmlns:p14="http://schemas.microsoft.com/office/powerpoint/2010/main" val="87918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54F26-3F1A-4362-87F4-9684DD026482}"/>
              </a:ext>
            </a:extLst>
          </p:cNvPr>
          <p:cNvSpPr>
            <a:spLocks noGrp="1"/>
          </p:cNvSpPr>
          <p:nvPr>
            <p:ph type="title"/>
          </p:nvPr>
        </p:nvSpPr>
        <p:spPr/>
        <p:txBody>
          <a:bodyPr>
            <a:normAutofit fontScale="90000"/>
          </a:bodyPr>
          <a:lstStyle/>
          <a:p>
            <a:r>
              <a:rPr lang="en-GB" altLang="en-US" dirty="0"/>
              <a:t>Factors Affecting Leadership Styles</a:t>
            </a:r>
            <a:endParaRPr lang="en-GB" dirty="0"/>
          </a:p>
        </p:txBody>
      </p:sp>
      <p:sp>
        <p:nvSpPr>
          <p:cNvPr id="3" name="Content Placeholder 2">
            <a:extLst>
              <a:ext uri="{FF2B5EF4-FFF2-40B4-BE49-F238E27FC236}">
                <a16:creationId xmlns:a16="http://schemas.microsoft.com/office/drawing/2014/main" id="{7520E094-5822-4602-94D9-A5A7E3E2E4CD}"/>
              </a:ext>
            </a:extLst>
          </p:cNvPr>
          <p:cNvSpPr>
            <a:spLocks noGrp="1"/>
          </p:cNvSpPr>
          <p:nvPr>
            <p:ph idx="1"/>
          </p:nvPr>
        </p:nvSpPr>
        <p:spPr/>
        <p:txBody>
          <a:bodyPr>
            <a:normAutofit lnSpcReduction="10000"/>
          </a:bodyPr>
          <a:lstStyle/>
          <a:p>
            <a:pPr fontAlgn="base">
              <a:spcBef>
                <a:spcPct val="50000"/>
              </a:spcBef>
              <a:spcAft>
                <a:spcPct val="0"/>
              </a:spcAft>
              <a:buFontTx/>
              <a:buChar char="•"/>
            </a:pPr>
            <a:r>
              <a:rPr lang="en-GB" altLang="en-US" dirty="0">
                <a:solidFill>
                  <a:srgbClr val="0070C0"/>
                </a:solidFill>
              </a:rPr>
              <a:t>Preference of leader in terms of personal characteristics</a:t>
            </a:r>
          </a:p>
          <a:p>
            <a:pPr fontAlgn="base">
              <a:spcBef>
                <a:spcPct val="50000"/>
              </a:spcBef>
              <a:spcAft>
                <a:spcPct val="0"/>
              </a:spcAft>
              <a:buFontTx/>
              <a:buChar char="•"/>
            </a:pPr>
            <a:r>
              <a:rPr lang="en-GB" altLang="en-US" dirty="0">
                <a:solidFill>
                  <a:srgbClr val="7030A0"/>
                </a:solidFill>
              </a:rPr>
              <a:t>History of business</a:t>
            </a:r>
          </a:p>
          <a:p>
            <a:pPr fontAlgn="base">
              <a:spcBef>
                <a:spcPct val="50000"/>
              </a:spcBef>
              <a:spcAft>
                <a:spcPct val="0"/>
              </a:spcAft>
              <a:buFontTx/>
              <a:buChar char="•"/>
            </a:pPr>
            <a:r>
              <a:rPr lang="en-GB" altLang="en-US" dirty="0">
                <a:solidFill>
                  <a:srgbClr val="002060"/>
                </a:solidFill>
              </a:rPr>
              <a:t>The job/task which needs to be performed</a:t>
            </a:r>
          </a:p>
          <a:p>
            <a:pPr fontAlgn="base">
              <a:spcBef>
                <a:spcPct val="50000"/>
              </a:spcBef>
              <a:spcAft>
                <a:spcPct val="0"/>
              </a:spcAft>
              <a:buFontTx/>
              <a:buChar char="•"/>
            </a:pPr>
            <a:r>
              <a:rPr lang="en-GB" altLang="en-US" dirty="0">
                <a:solidFill>
                  <a:prstClr val="black"/>
                </a:solidFill>
              </a:rPr>
              <a:t>The attitude of the work force</a:t>
            </a:r>
          </a:p>
          <a:p>
            <a:pPr fontAlgn="base">
              <a:spcBef>
                <a:spcPct val="50000"/>
              </a:spcBef>
              <a:spcAft>
                <a:spcPct val="0"/>
              </a:spcAft>
              <a:buFontTx/>
              <a:buChar char="•"/>
            </a:pPr>
            <a:r>
              <a:rPr lang="en-GB" altLang="en-US" dirty="0">
                <a:solidFill>
                  <a:srgbClr val="FF0000"/>
                </a:solidFill>
              </a:rPr>
              <a:t>Markets in which the business operates</a:t>
            </a:r>
          </a:p>
          <a:p>
            <a:endParaRPr lang="en-GB" dirty="0"/>
          </a:p>
        </p:txBody>
      </p:sp>
      <p:sp>
        <p:nvSpPr>
          <p:cNvPr id="4" name="Slide Number Placeholder 3">
            <a:extLst>
              <a:ext uri="{FF2B5EF4-FFF2-40B4-BE49-F238E27FC236}">
                <a16:creationId xmlns:a16="http://schemas.microsoft.com/office/drawing/2014/main" id="{FFD15204-C41C-4B83-88E5-F7334CA37916}"/>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141812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04F0E-91B5-43DC-8364-CFFE28B07FD4}"/>
              </a:ext>
            </a:extLst>
          </p:cNvPr>
          <p:cNvSpPr>
            <a:spLocks noGrp="1"/>
          </p:cNvSpPr>
          <p:nvPr>
            <p:ph type="title"/>
          </p:nvPr>
        </p:nvSpPr>
        <p:spPr>
          <a:xfrm>
            <a:off x="457310" y="397431"/>
            <a:ext cx="8229600" cy="1143000"/>
          </a:xfrm>
        </p:spPr>
        <p:txBody>
          <a:bodyPr>
            <a:normAutofit fontScale="90000"/>
          </a:bodyPr>
          <a:lstStyle/>
          <a:p>
            <a:r>
              <a:rPr lang="en-GB" altLang="en-US" dirty="0">
                <a:solidFill>
                  <a:srgbClr val="0563C1"/>
                </a:solidFill>
              </a:rPr>
              <a:t>Adair – Action Centred Leadership</a:t>
            </a:r>
            <a:br>
              <a:rPr lang="en-GB" altLang="en-US" sz="4000" dirty="0">
                <a:solidFill>
                  <a:prstClr val="black"/>
                </a:solidFill>
              </a:rPr>
            </a:br>
            <a:endParaRPr lang="en-GB" dirty="0"/>
          </a:p>
        </p:txBody>
      </p:sp>
      <p:sp>
        <p:nvSpPr>
          <p:cNvPr id="4" name="Slide Number Placeholder 3">
            <a:extLst>
              <a:ext uri="{FF2B5EF4-FFF2-40B4-BE49-F238E27FC236}">
                <a16:creationId xmlns:a16="http://schemas.microsoft.com/office/drawing/2014/main" id="{63351026-BEEE-4DB1-A0D4-467597350469}"/>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5" name="Oval 5">
            <a:extLst>
              <a:ext uri="{FF2B5EF4-FFF2-40B4-BE49-F238E27FC236}">
                <a16:creationId xmlns:a16="http://schemas.microsoft.com/office/drawing/2014/main" id="{5F0A137E-3668-47B5-A8FB-CDE20A170088}"/>
              </a:ext>
            </a:extLst>
          </p:cNvPr>
          <p:cNvSpPr>
            <a:spLocks noChangeArrowheads="1"/>
          </p:cNvSpPr>
          <p:nvPr/>
        </p:nvSpPr>
        <p:spPr bwMode="auto">
          <a:xfrm>
            <a:off x="2988219" y="1613456"/>
            <a:ext cx="215900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6" name="Oval 8">
            <a:extLst>
              <a:ext uri="{FF2B5EF4-FFF2-40B4-BE49-F238E27FC236}">
                <a16:creationId xmlns:a16="http://schemas.microsoft.com/office/drawing/2014/main" id="{CC0ACD60-6E05-4282-A326-DD8AB243D22B}"/>
              </a:ext>
            </a:extLst>
          </p:cNvPr>
          <p:cNvSpPr>
            <a:spLocks noChangeArrowheads="1"/>
          </p:cNvSpPr>
          <p:nvPr/>
        </p:nvSpPr>
        <p:spPr bwMode="auto">
          <a:xfrm>
            <a:off x="4572544" y="1613456"/>
            <a:ext cx="215900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7" name="Oval 9">
            <a:extLst>
              <a:ext uri="{FF2B5EF4-FFF2-40B4-BE49-F238E27FC236}">
                <a16:creationId xmlns:a16="http://schemas.microsoft.com/office/drawing/2014/main" id="{1C2C166E-BB84-4706-A553-35A80A7FB6DE}"/>
              </a:ext>
            </a:extLst>
          </p:cNvPr>
          <p:cNvSpPr>
            <a:spLocks noChangeArrowheads="1"/>
          </p:cNvSpPr>
          <p:nvPr/>
        </p:nvSpPr>
        <p:spPr bwMode="auto">
          <a:xfrm>
            <a:off x="3708944" y="3053319"/>
            <a:ext cx="2159000" cy="2232025"/>
          </a:xfrm>
          <a:prstGeom prst="ellipse">
            <a:avLst/>
          </a:prstGeom>
          <a:noFill/>
          <a:ln w="508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endParaRPr lang="en-GB" altLang="en-US">
              <a:solidFill>
                <a:prstClr val="black"/>
              </a:solidFill>
            </a:endParaRPr>
          </a:p>
        </p:txBody>
      </p:sp>
      <p:sp>
        <p:nvSpPr>
          <p:cNvPr id="8" name="Text Box 10">
            <a:extLst>
              <a:ext uri="{FF2B5EF4-FFF2-40B4-BE49-F238E27FC236}">
                <a16:creationId xmlns:a16="http://schemas.microsoft.com/office/drawing/2014/main" id="{55C84554-6E10-43B0-BA14-04798C124AFD}"/>
              </a:ext>
            </a:extLst>
          </p:cNvPr>
          <p:cNvSpPr txBox="1">
            <a:spLocks noChangeArrowheads="1"/>
          </p:cNvSpPr>
          <p:nvPr/>
        </p:nvSpPr>
        <p:spPr bwMode="auto">
          <a:xfrm>
            <a:off x="3168400" y="2073831"/>
            <a:ext cx="13668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dirty="0">
                <a:solidFill>
                  <a:prstClr val="black"/>
                </a:solidFill>
              </a:rPr>
              <a:t>Task</a:t>
            </a:r>
          </a:p>
        </p:txBody>
      </p:sp>
      <p:sp>
        <p:nvSpPr>
          <p:cNvPr id="9" name="Text Box 11">
            <a:extLst>
              <a:ext uri="{FF2B5EF4-FFF2-40B4-BE49-F238E27FC236}">
                <a16:creationId xmlns:a16="http://schemas.microsoft.com/office/drawing/2014/main" id="{A7B1878E-7C10-45D1-833A-6FAE0816A30E}"/>
              </a:ext>
            </a:extLst>
          </p:cNvPr>
          <p:cNvSpPr txBox="1">
            <a:spLocks noChangeArrowheads="1"/>
          </p:cNvSpPr>
          <p:nvPr/>
        </p:nvSpPr>
        <p:spPr bwMode="auto">
          <a:xfrm>
            <a:off x="5348796" y="2073831"/>
            <a:ext cx="13668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dirty="0">
                <a:solidFill>
                  <a:prstClr val="black"/>
                </a:solidFill>
              </a:rPr>
              <a:t>Team</a:t>
            </a:r>
          </a:p>
        </p:txBody>
      </p:sp>
      <p:sp>
        <p:nvSpPr>
          <p:cNvPr id="10" name="Text Box 12">
            <a:extLst>
              <a:ext uri="{FF2B5EF4-FFF2-40B4-BE49-F238E27FC236}">
                <a16:creationId xmlns:a16="http://schemas.microsoft.com/office/drawing/2014/main" id="{C2A3E207-D029-4E3F-8B08-22134F79949F}"/>
              </a:ext>
            </a:extLst>
          </p:cNvPr>
          <p:cNvSpPr txBox="1">
            <a:spLocks noChangeArrowheads="1"/>
          </p:cNvSpPr>
          <p:nvPr/>
        </p:nvSpPr>
        <p:spPr bwMode="auto">
          <a:xfrm>
            <a:off x="3957339" y="4159094"/>
            <a:ext cx="19431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50000"/>
              </a:spcBef>
              <a:spcAft>
                <a:spcPct val="0"/>
              </a:spcAft>
            </a:pPr>
            <a:r>
              <a:rPr lang="en-GB" altLang="en-US" sz="2800" dirty="0">
                <a:solidFill>
                  <a:prstClr val="black"/>
                </a:solidFill>
              </a:rPr>
              <a:t>Individual</a:t>
            </a:r>
          </a:p>
        </p:txBody>
      </p:sp>
    </p:spTree>
    <p:extLst>
      <p:ext uri="{BB962C8B-B14F-4D97-AF65-F5344CB8AC3E}">
        <p14:creationId xmlns:p14="http://schemas.microsoft.com/office/powerpoint/2010/main" val="42310975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ED623-6CFC-40D0-8F7F-69893F17CE93}"/>
              </a:ext>
            </a:extLst>
          </p:cNvPr>
          <p:cNvSpPr>
            <a:spLocks noGrp="1"/>
          </p:cNvSpPr>
          <p:nvPr>
            <p:ph type="title"/>
          </p:nvPr>
        </p:nvSpPr>
        <p:spPr>
          <a:xfrm>
            <a:off x="457200" y="397431"/>
            <a:ext cx="8229600" cy="1143000"/>
          </a:xfrm>
        </p:spPr>
        <p:txBody>
          <a:bodyPr>
            <a:normAutofit fontScale="90000"/>
          </a:bodyPr>
          <a:lstStyle/>
          <a:p>
            <a:r>
              <a:rPr lang="en-GB" altLang="en-US" dirty="0">
                <a:solidFill>
                  <a:srgbClr val="0563C1"/>
                </a:solidFill>
              </a:rPr>
              <a:t>Adair – Action Centred Leadership</a:t>
            </a:r>
            <a:br>
              <a:rPr lang="en-GB" altLang="en-US" sz="4000" dirty="0">
                <a:solidFill>
                  <a:prstClr val="black"/>
                </a:solidFill>
              </a:rPr>
            </a:br>
            <a:endParaRPr lang="en-GB" dirty="0"/>
          </a:p>
        </p:txBody>
      </p:sp>
      <p:sp>
        <p:nvSpPr>
          <p:cNvPr id="3" name="Content Placeholder 2">
            <a:extLst>
              <a:ext uri="{FF2B5EF4-FFF2-40B4-BE49-F238E27FC236}">
                <a16:creationId xmlns:a16="http://schemas.microsoft.com/office/drawing/2014/main" id="{1E15AA4F-1ADE-4256-BD25-7717FB06FEC7}"/>
              </a:ext>
            </a:extLst>
          </p:cNvPr>
          <p:cNvSpPr>
            <a:spLocks noGrp="1"/>
          </p:cNvSpPr>
          <p:nvPr>
            <p:ph idx="1"/>
          </p:nvPr>
        </p:nvSpPr>
        <p:spPr/>
        <p:txBody>
          <a:bodyPr/>
          <a:lstStyle/>
          <a:p>
            <a:pPr fontAlgn="base">
              <a:spcBef>
                <a:spcPct val="50000"/>
              </a:spcBef>
              <a:spcAft>
                <a:spcPct val="0"/>
              </a:spcAft>
              <a:buFontTx/>
              <a:buAutoNum type="arabicPeriod"/>
            </a:pPr>
            <a:r>
              <a:rPr lang="en-GB" altLang="en-US" dirty="0">
                <a:solidFill>
                  <a:srgbClr val="FF0000"/>
                </a:solidFill>
              </a:rPr>
              <a:t>The need to accomplish the task</a:t>
            </a:r>
          </a:p>
          <a:p>
            <a:pPr fontAlgn="base">
              <a:spcBef>
                <a:spcPct val="50000"/>
              </a:spcBef>
              <a:spcAft>
                <a:spcPct val="0"/>
              </a:spcAft>
              <a:buFontTx/>
              <a:buAutoNum type="arabicPeriod"/>
            </a:pPr>
            <a:r>
              <a:rPr lang="en-GB" altLang="en-US" dirty="0">
                <a:solidFill>
                  <a:srgbClr val="00B050"/>
                </a:solidFill>
              </a:rPr>
              <a:t>The need to be seen and maintained as a cohesive unit</a:t>
            </a:r>
          </a:p>
          <a:p>
            <a:pPr fontAlgn="base">
              <a:spcBef>
                <a:spcPct val="50000"/>
              </a:spcBef>
              <a:spcAft>
                <a:spcPct val="0"/>
              </a:spcAft>
              <a:buFontTx/>
              <a:buAutoNum type="arabicPeriod"/>
            </a:pPr>
            <a:r>
              <a:rPr lang="en-GB" altLang="en-US" dirty="0">
                <a:solidFill>
                  <a:srgbClr val="7030A0"/>
                </a:solidFill>
              </a:rPr>
              <a:t>The need to satisfy an individual’s	needs within that team</a:t>
            </a:r>
          </a:p>
          <a:p>
            <a:pPr marL="514350" indent="-514350">
              <a:buFont typeface="+mj-lt"/>
              <a:buAutoNum type="arabicPeriod"/>
            </a:pPr>
            <a:endParaRPr lang="en-GB" dirty="0"/>
          </a:p>
        </p:txBody>
      </p:sp>
      <p:sp>
        <p:nvSpPr>
          <p:cNvPr id="4" name="Slide Number Placeholder 3">
            <a:extLst>
              <a:ext uri="{FF2B5EF4-FFF2-40B4-BE49-F238E27FC236}">
                <a16:creationId xmlns:a16="http://schemas.microsoft.com/office/drawing/2014/main" id="{410429AF-3750-48C9-8758-903349166AAC}"/>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145917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1DEF-7D22-427A-9866-2C93DBFD6443}"/>
              </a:ext>
            </a:extLst>
          </p:cNvPr>
          <p:cNvSpPr>
            <a:spLocks noGrp="1"/>
          </p:cNvSpPr>
          <p:nvPr>
            <p:ph type="title"/>
          </p:nvPr>
        </p:nvSpPr>
        <p:spPr/>
        <p:txBody>
          <a:bodyPr/>
          <a:lstStyle/>
          <a:p>
            <a:r>
              <a:rPr lang="en-GB" altLang="en-US" dirty="0"/>
              <a:t>Task Function</a:t>
            </a:r>
            <a:endParaRPr lang="en-GB" dirty="0"/>
          </a:p>
        </p:txBody>
      </p:sp>
      <p:sp>
        <p:nvSpPr>
          <p:cNvPr id="3" name="Content Placeholder 2">
            <a:extLst>
              <a:ext uri="{FF2B5EF4-FFF2-40B4-BE49-F238E27FC236}">
                <a16:creationId xmlns:a16="http://schemas.microsoft.com/office/drawing/2014/main" id="{500759D5-2AED-4C1A-AA2D-0999F5CE9260}"/>
              </a:ext>
            </a:extLst>
          </p:cNvPr>
          <p:cNvSpPr>
            <a:spLocks noGrp="1"/>
          </p:cNvSpPr>
          <p:nvPr>
            <p:ph idx="1"/>
          </p:nvPr>
        </p:nvSpPr>
        <p:spPr/>
        <p:txBody>
          <a:bodyPr>
            <a:normAutofit fontScale="92500" lnSpcReduction="20000"/>
          </a:bodyPr>
          <a:lstStyle/>
          <a:p>
            <a:pPr>
              <a:lnSpc>
                <a:spcPct val="120000"/>
              </a:lnSpc>
            </a:pPr>
            <a:r>
              <a:rPr lang="en-GB" altLang="en-US" dirty="0">
                <a:solidFill>
                  <a:srgbClr val="00B050"/>
                </a:solidFill>
              </a:rPr>
              <a:t>Appreciating/re-appreciating the situation</a:t>
            </a:r>
          </a:p>
          <a:p>
            <a:pPr>
              <a:lnSpc>
                <a:spcPct val="120000"/>
              </a:lnSpc>
            </a:pPr>
            <a:r>
              <a:rPr lang="en-GB" altLang="en-US" dirty="0">
                <a:solidFill>
                  <a:srgbClr val="000099"/>
                </a:solidFill>
              </a:rPr>
              <a:t>Controlling quality/tempo of work and performance</a:t>
            </a:r>
          </a:p>
          <a:p>
            <a:pPr>
              <a:lnSpc>
                <a:spcPct val="120000"/>
              </a:lnSpc>
            </a:pPr>
            <a:r>
              <a:rPr lang="en-GB" altLang="en-US" dirty="0">
                <a:solidFill>
                  <a:srgbClr val="7030A0"/>
                </a:solidFill>
              </a:rPr>
              <a:t>Enquiring, communication</a:t>
            </a:r>
          </a:p>
          <a:p>
            <a:pPr>
              <a:lnSpc>
                <a:spcPct val="120000"/>
              </a:lnSpc>
            </a:pPr>
            <a:r>
              <a:rPr lang="en-GB" altLang="en-US" dirty="0">
                <a:solidFill>
                  <a:srgbClr val="FF0000"/>
                </a:solidFill>
              </a:rPr>
              <a:t>Setting standards</a:t>
            </a:r>
          </a:p>
          <a:p>
            <a:pPr>
              <a:lnSpc>
                <a:spcPct val="120000"/>
              </a:lnSpc>
            </a:pPr>
            <a:r>
              <a:rPr lang="en-GB" altLang="en-US" dirty="0">
                <a:solidFill>
                  <a:srgbClr val="E859FF"/>
                </a:solidFill>
              </a:rPr>
              <a:t>Making/adjusting plans</a:t>
            </a:r>
          </a:p>
          <a:p>
            <a:pPr>
              <a:lnSpc>
                <a:spcPct val="120000"/>
              </a:lnSpc>
            </a:pPr>
            <a:r>
              <a:rPr lang="en-GB" altLang="en-US" dirty="0">
                <a:solidFill>
                  <a:srgbClr val="A50021"/>
                </a:solidFill>
              </a:rPr>
              <a:t>Allocating work/resource</a:t>
            </a:r>
          </a:p>
          <a:p>
            <a:pPr marL="0" indent="0">
              <a:buNone/>
            </a:pPr>
            <a:endParaRPr lang="en-GB" dirty="0"/>
          </a:p>
        </p:txBody>
      </p:sp>
      <p:sp>
        <p:nvSpPr>
          <p:cNvPr id="4" name="Slide Number Placeholder 3">
            <a:extLst>
              <a:ext uri="{FF2B5EF4-FFF2-40B4-BE49-F238E27FC236}">
                <a16:creationId xmlns:a16="http://schemas.microsoft.com/office/drawing/2014/main" id="{E2793338-A655-417E-AFE9-DEEB2D371177}"/>
              </a:ext>
            </a:extLst>
          </p:cNvPr>
          <p:cNvSpPr>
            <a:spLocks noGrp="1"/>
          </p:cNvSpPr>
          <p:nvPr>
            <p:ph type="sldNum" sz="quarter" idx="12"/>
          </p:nvPr>
        </p:nvSpPr>
        <p:spPr/>
        <p:txBody>
          <a:bodyPr/>
          <a:lstStyle/>
          <a:p>
            <a:fld id="{AC82685A-BD3A-4230-8D85-804689F67293}" type="slidenum">
              <a:rPr lang="en-GB" smtClean="0"/>
              <a:t>18</a:t>
            </a:fld>
            <a:endParaRPr lang="en-GB"/>
          </a:p>
        </p:txBody>
      </p:sp>
      <p:pic>
        <p:nvPicPr>
          <p:cNvPr id="6" name="Picture 5">
            <a:extLst>
              <a:ext uri="{FF2B5EF4-FFF2-40B4-BE49-F238E27FC236}">
                <a16:creationId xmlns:a16="http://schemas.microsoft.com/office/drawing/2014/main" id="{1C464370-F3C5-4F55-BAB7-5E61BD24BF66}"/>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6216" y="3068960"/>
            <a:ext cx="2030113" cy="2292834"/>
          </a:xfrm>
          <a:prstGeom prst="rect">
            <a:avLst/>
          </a:prstGeom>
        </p:spPr>
      </p:pic>
    </p:spTree>
    <p:extLst>
      <p:ext uri="{BB962C8B-B14F-4D97-AF65-F5344CB8AC3E}">
        <p14:creationId xmlns:p14="http://schemas.microsoft.com/office/powerpoint/2010/main" val="1895830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drawing of a cartoon character&#10;&#10;Description generated with high confidence">
            <a:extLst>
              <a:ext uri="{FF2B5EF4-FFF2-40B4-BE49-F238E27FC236}">
                <a16:creationId xmlns:a16="http://schemas.microsoft.com/office/drawing/2014/main" id="{96C98DFC-8005-409E-A17A-4A8043A8D25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83768" y="2670213"/>
            <a:ext cx="1553870" cy="2061773"/>
          </a:xfrm>
          <a:prstGeom prst="rect">
            <a:avLst/>
          </a:prstGeom>
        </p:spPr>
      </p:pic>
      <p:sp>
        <p:nvSpPr>
          <p:cNvPr id="2" name="Title 1">
            <a:extLst>
              <a:ext uri="{FF2B5EF4-FFF2-40B4-BE49-F238E27FC236}">
                <a16:creationId xmlns:a16="http://schemas.microsoft.com/office/drawing/2014/main" id="{7DB1DF66-F955-4625-9F04-EF5DE0B69C94}"/>
              </a:ext>
            </a:extLst>
          </p:cNvPr>
          <p:cNvSpPr>
            <a:spLocks noGrp="1"/>
          </p:cNvSpPr>
          <p:nvPr>
            <p:ph type="title"/>
          </p:nvPr>
        </p:nvSpPr>
        <p:spPr/>
        <p:txBody>
          <a:bodyPr/>
          <a:lstStyle/>
          <a:p>
            <a:r>
              <a:rPr lang="en-GB" altLang="en-US" dirty="0"/>
              <a:t>Team Maintenance Function</a:t>
            </a:r>
            <a:endParaRPr lang="en-GB" dirty="0"/>
          </a:p>
        </p:txBody>
      </p:sp>
      <p:sp>
        <p:nvSpPr>
          <p:cNvPr id="3" name="Content Placeholder 2">
            <a:extLst>
              <a:ext uri="{FF2B5EF4-FFF2-40B4-BE49-F238E27FC236}">
                <a16:creationId xmlns:a16="http://schemas.microsoft.com/office/drawing/2014/main" id="{8DB87F34-17F2-4D20-B79B-4A17BCC281C5}"/>
              </a:ext>
            </a:extLst>
          </p:cNvPr>
          <p:cNvSpPr>
            <a:spLocks noGrp="1"/>
          </p:cNvSpPr>
          <p:nvPr>
            <p:ph idx="1"/>
          </p:nvPr>
        </p:nvSpPr>
        <p:spPr>
          <a:xfrm>
            <a:off x="107504" y="1598275"/>
            <a:ext cx="3610744" cy="3917032"/>
          </a:xfrm>
        </p:spPr>
        <p:txBody>
          <a:bodyPr>
            <a:normAutofit/>
          </a:bodyPr>
          <a:lstStyle/>
          <a:p>
            <a:pPr>
              <a:lnSpc>
                <a:spcPct val="120000"/>
              </a:lnSpc>
            </a:pPr>
            <a:r>
              <a:rPr lang="en-GB" altLang="en-US" sz="2800" dirty="0">
                <a:solidFill>
                  <a:srgbClr val="A50021"/>
                </a:solidFill>
              </a:rPr>
              <a:t>Setting Standards</a:t>
            </a:r>
          </a:p>
          <a:p>
            <a:pPr>
              <a:lnSpc>
                <a:spcPct val="120000"/>
              </a:lnSpc>
            </a:pPr>
            <a:r>
              <a:rPr lang="en-GB" altLang="en-US" sz="2800" dirty="0">
                <a:solidFill>
                  <a:srgbClr val="A50021"/>
                </a:solidFill>
              </a:rPr>
              <a:t>Giving Examples</a:t>
            </a:r>
          </a:p>
          <a:p>
            <a:pPr>
              <a:lnSpc>
                <a:spcPct val="120000"/>
              </a:lnSpc>
            </a:pPr>
            <a:r>
              <a:rPr lang="en-GB" altLang="en-US" sz="2800" dirty="0">
                <a:solidFill>
                  <a:srgbClr val="A50021"/>
                </a:solidFill>
              </a:rPr>
              <a:t>Discipline</a:t>
            </a:r>
          </a:p>
          <a:p>
            <a:pPr>
              <a:lnSpc>
                <a:spcPct val="120000"/>
              </a:lnSpc>
            </a:pPr>
            <a:r>
              <a:rPr lang="en-GB" altLang="en-US" sz="2800" dirty="0">
                <a:solidFill>
                  <a:srgbClr val="A50021"/>
                </a:solidFill>
              </a:rPr>
              <a:t>Motivating</a:t>
            </a:r>
          </a:p>
          <a:p>
            <a:pPr>
              <a:lnSpc>
                <a:spcPct val="120000"/>
              </a:lnSpc>
            </a:pPr>
            <a:r>
              <a:rPr lang="en-GB" altLang="en-US" sz="2800" dirty="0">
                <a:solidFill>
                  <a:srgbClr val="A50021"/>
                </a:solidFill>
              </a:rPr>
              <a:t>Praising </a:t>
            </a:r>
          </a:p>
          <a:p>
            <a:pPr>
              <a:lnSpc>
                <a:spcPct val="120000"/>
              </a:lnSpc>
            </a:pPr>
            <a:r>
              <a:rPr lang="en-GB" altLang="en-US" sz="2800" dirty="0">
                <a:solidFill>
                  <a:srgbClr val="A50021"/>
                </a:solidFill>
              </a:rPr>
              <a:t>Giving Status</a:t>
            </a:r>
          </a:p>
          <a:p>
            <a:endParaRPr lang="en-GB" sz="2800" dirty="0">
              <a:solidFill>
                <a:srgbClr val="A50021"/>
              </a:solidFill>
            </a:endParaRPr>
          </a:p>
        </p:txBody>
      </p:sp>
      <p:sp>
        <p:nvSpPr>
          <p:cNvPr id="4" name="Slide Number Placeholder 3">
            <a:extLst>
              <a:ext uri="{FF2B5EF4-FFF2-40B4-BE49-F238E27FC236}">
                <a16:creationId xmlns:a16="http://schemas.microsoft.com/office/drawing/2014/main" id="{27C502A8-FA15-4663-A8CB-14D540D94002}"/>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5" name="Rectangle 4">
            <a:extLst>
              <a:ext uri="{FF2B5EF4-FFF2-40B4-BE49-F238E27FC236}">
                <a16:creationId xmlns:a16="http://schemas.microsoft.com/office/drawing/2014/main" id="{CE94DF41-DB45-4394-B38C-BA1904C048B6}"/>
              </a:ext>
            </a:extLst>
          </p:cNvPr>
          <p:cNvSpPr/>
          <p:nvPr/>
        </p:nvSpPr>
        <p:spPr>
          <a:xfrm>
            <a:off x="4139952" y="1596349"/>
            <a:ext cx="4752527" cy="3663823"/>
          </a:xfrm>
          <a:prstGeom prst="rect">
            <a:avLst/>
          </a:prstGeom>
        </p:spPr>
        <p:txBody>
          <a:bodyPr wrap="square">
            <a:spAutoFit/>
          </a:bodyPr>
          <a:lstStyle/>
          <a:p>
            <a:pPr marL="457200" indent="-457200">
              <a:lnSpc>
                <a:spcPct val="120000"/>
              </a:lnSpc>
              <a:buFont typeface="Arial" panose="020B0604020202020204" pitchFamily="34" charset="0"/>
              <a:buChar char="•"/>
            </a:pPr>
            <a:r>
              <a:rPr lang="en-GB" altLang="en-US" sz="2800" dirty="0">
                <a:solidFill>
                  <a:srgbClr val="7030A0"/>
                </a:solidFill>
              </a:rPr>
              <a:t>Giving a Sense of Purpose</a:t>
            </a:r>
          </a:p>
          <a:p>
            <a:pPr marL="457200" indent="-457200">
              <a:lnSpc>
                <a:spcPct val="120000"/>
              </a:lnSpc>
              <a:buFont typeface="Arial" panose="020B0604020202020204" pitchFamily="34" charset="0"/>
              <a:buChar char="•"/>
            </a:pPr>
            <a:r>
              <a:rPr lang="en-GB" altLang="en-US" sz="2800" dirty="0">
                <a:solidFill>
                  <a:srgbClr val="7030A0"/>
                </a:solidFill>
              </a:rPr>
              <a:t>Developing communication within a group</a:t>
            </a:r>
          </a:p>
          <a:p>
            <a:pPr marL="457200" indent="-457200">
              <a:lnSpc>
                <a:spcPct val="120000"/>
              </a:lnSpc>
              <a:buFont typeface="Arial" panose="020B0604020202020204" pitchFamily="34" charset="0"/>
              <a:buChar char="•"/>
            </a:pPr>
            <a:r>
              <a:rPr lang="en-GB" altLang="en-US" sz="2800" dirty="0">
                <a:solidFill>
                  <a:srgbClr val="7030A0"/>
                </a:solidFill>
              </a:rPr>
              <a:t>Training the group</a:t>
            </a:r>
          </a:p>
          <a:p>
            <a:pPr marL="457200" indent="-457200">
              <a:lnSpc>
                <a:spcPct val="120000"/>
              </a:lnSpc>
              <a:buFont typeface="Arial" panose="020B0604020202020204" pitchFamily="34" charset="0"/>
              <a:buChar char="•"/>
            </a:pPr>
            <a:r>
              <a:rPr lang="en-GB" altLang="en-US" sz="2800" dirty="0">
                <a:solidFill>
                  <a:srgbClr val="7030A0"/>
                </a:solidFill>
              </a:rPr>
              <a:t>Instilling/Maintaining/</a:t>
            </a:r>
            <a:br>
              <a:rPr lang="en-GB" altLang="en-US" sz="2800" dirty="0">
                <a:solidFill>
                  <a:srgbClr val="7030A0"/>
                </a:solidFill>
              </a:rPr>
            </a:br>
            <a:r>
              <a:rPr lang="en-GB" altLang="en-US" sz="2800" dirty="0">
                <a:solidFill>
                  <a:srgbClr val="7030A0"/>
                </a:solidFill>
              </a:rPr>
              <a:t>Building a team spirit</a:t>
            </a:r>
          </a:p>
        </p:txBody>
      </p:sp>
    </p:spTree>
    <p:extLst>
      <p:ext uri="{BB962C8B-B14F-4D97-AF65-F5344CB8AC3E}">
        <p14:creationId xmlns:p14="http://schemas.microsoft.com/office/powerpoint/2010/main" val="747769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fade">
                                      <p:cBhvr>
                                        <p:cTn id="37" dur="500"/>
                                        <p:tgtEl>
                                          <p:spTgt spid="5">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1" end="1"/>
                                            </p:txEl>
                                          </p:spTgt>
                                        </p:tgtEl>
                                        <p:attrNameLst>
                                          <p:attrName>style.visibility</p:attrName>
                                        </p:attrNameLst>
                                      </p:cBhvr>
                                      <p:to>
                                        <p:strVal val="visible"/>
                                      </p:to>
                                    </p:set>
                                    <p:animEffect transition="in" filter="fade">
                                      <p:cBhvr>
                                        <p:cTn id="42" dur="500"/>
                                        <p:tgtEl>
                                          <p:spTgt spid="5">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animEffect transition="in" filter="fade">
                                      <p:cBhvr>
                                        <p:cTn id="47" dur="500"/>
                                        <p:tgtEl>
                                          <p:spTgt spid="5">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5">
                                            <p:txEl>
                                              <p:pRg st="3" end="3"/>
                                            </p:txEl>
                                          </p:spTgt>
                                        </p:tgtEl>
                                        <p:attrNameLst>
                                          <p:attrName>style.visibility</p:attrName>
                                        </p:attrNameLst>
                                      </p:cBhvr>
                                      <p:to>
                                        <p:strVal val="visible"/>
                                      </p:to>
                                    </p:set>
                                    <p:animEffect transition="in" filter="fade">
                                      <p:cBhvr>
                                        <p:cTn id="5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6E67D-CFE2-4B03-BB59-DB2CF0303955}"/>
              </a:ext>
            </a:extLst>
          </p:cNvPr>
          <p:cNvSpPr>
            <a:spLocks noGrp="1"/>
          </p:cNvSpPr>
          <p:nvPr>
            <p:ph type="title"/>
          </p:nvPr>
        </p:nvSpPr>
        <p:spPr/>
        <p:txBody>
          <a:bodyPr/>
          <a:lstStyle/>
          <a:p>
            <a:r>
              <a:rPr lang="en-GB" altLang="en-US" dirty="0"/>
              <a:t>Individual Function</a:t>
            </a:r>
            <a:endParaRPr lang="en-GB" dirty="0"/>
          </a:p>
        </p:txBody>
      </p:sp>
      <p:sp>
        <p:nvSpPr>
          <p:cNvPr id="3" name="Content Placeholder 2">
            <a:extLst>
              <a:ext uri="{FF2B5EF4-FFF2-40B4-BE49-F238E27FC236}">
                <a16:creationId xmlns:a16="http://schemas.microsoft.com/office/drawing/2014/main" id="{C6176AEB-1317-4F01-9134-AAF02872A399}"/>
              </a:ext>
            </a:extLst>
          </p:cNvPr>
          <p:cNvSpPr>
            <a:spLocks noGrp="1"/>
          </p:cNvSpPr>
          <p:nvPr>
            <p:ph idx="1"/>
          </p:nvPr>
        </p:nvSpPr>
        <p:spPr/>
        <p:txBody>
          <a:bodyPr/>
          <a:lstStyle/>
          <a:p>
            <a:pPr>
              <a:lnSpc>
                <a:spcPct val="120000"/>
              </a:lnSpc>
            </a:pPr>
            <a:r>
              <a:rPr lang="en-GB" altLang="en-US" dirty="0">
                <a:solidFill>
                  <a:srgbClr val="7030A0"/>
                </a:solidFill>
              </a:rPr>
              <a:t>Attending to Personal Problems</a:t>
            </a:r>
          </a:p>
          <a:p>
            <a:pPr>
              <a:lnSpc>
                <a:spcPct val="120000"/>
              </a:lnSpc>
            </a:pPr>
            <a:r>
              <a:rPr lang="en-GB" altLang="en-US" dirty="0">
                <a:solidFill>
                  <a:srgbClr val="FF0FED"/>
                </a:solidFill>
              </a:rPr>
              <a:t>Praising Individuals</a:t>
            </a:r>
          </a:p>
          <a:p>
            <a:pPr>
              <a:lnSpc>
                <a:spcPct val="120000"/>
              </a:lnSpc>
            </a:pPr>
            <a:r>
              <a:rPr lang="en-GB" altLang="en-US" dirty="0">
                <a:solidFill>
                  <a:srgbClr val="7030A0"/>
                </a:solidFill>
              </a:rPr>
              <a:t>Giving Status</a:t>
            </a:r>
          </a:p>
          <a:p>
            <a:pPr>
              <a:lnSpc>
                <a:spcPct val="120000"/>
              </a:lnSpc>
            </a:pPr>
            <a:r>
              <a:rPr lang="en-GB" altLang="en-US" dirty="0">
                <a:solidFill>
                  <a:srgbClr val="00B050"/>
                </a:solidFill>
              </a:rPr>
              <a:t>Recognising and Using Individual Status</a:t>
            </a:r>
          </a:p>
          <a:p>
            <a:pPr>
              <a:lnSpc>
                <a:spcPct val="120000"/>
              </a:lnSpc>
            </a:pPr>
            <a:r>
              <a:rPr lang="en-GB" altLang="en-US" dirty="0">
                <a:solidFill>
                  <a:srgbClr val="FF0000"/>
                </a:solidFill>
              </a:rPr>
              <a:t>Training the Individual</a:t>
            </a:r>
          </a:p>
          <a:p>
            <a:endParaRPr lang="en-GB" dirty="0"/>
          </a:p>
        </p:txBody>
      </p:sp>
      <p:sp>
        <p:nvSpPr>
          <p:cNvPr id="4" name="Slide Number Placeholder 3">
            <a:extLst>
              <a:ext uri="{FF2B5EF4-FFF2-40B4-BE49-F238E27FC236}">
                <a16:creationId xmlns:a16="http://schemas.microsoft.com/office/drawing/2014/main" id="{510B5E27-2DBD-4969-94EE-D7857C29E68A}"/>
              </a:ext>
            </a:extLst>
          </p:cNvPr>
          <p:cNvSpPr>
            <a:spLocks noGrp="1"/>
          </p:cNvSpPr>
          <p:nvPr>
            <p:ph type="sldNum" sz="quarter" idx="12"/>
          </p:nvPr>
        </p:nvSpPr>
        <p:spPr/>
        <p:txBody>
          <a:bodyPr/>
          <a:lstStyle/>
          <a:p>
            <a:fld id="{AC82685A-BD3A-4230-8D85-804689F67293}" type="slidenum">
              <a:rPr lang="en-GB" smtClean="0"/>
              <a:t>20</a:t>
            </a:fld>
            <a:endParaRPr lang="en-GB"/>
          </a:p>
        </p:txBody>
      </p:sp>
      <p:pic>
        <p:nvPicPr>
          <p:cNvPr id="7" name="Picture 6">
            <a:extLst>
              <a:ext uri="{FF2B5EF4-FFF2-40B4-BE49-F238E27FC236}">
                <a16:creationId xmlns:a16="http://schemas.microsoft.com/office/drawing/2014/main" id="{E9820797-5875-490C-B4EC-CA8FEF3C6210}"/>
              </a:ext>
            </a:extLst>
          </p:cNvPr>
          <p:cNvPicPr>
            <a:picLocks noChangeAspect="1"/>
          </p:cNvPicPr>
          <p:nvPr/>
        </p:nvPicPr>
        <p:blipFill>
          <a:blip r:embed="rId2"/>
          <a:stretch>
            <a:fillRect/>
          </a:stretch>
        </p:blipFill>
        <p:spPr>
          <a:xfrm>
            <a:off x="6748888" y="2132856"/>
            <a:ext cx="2395112" cy="1586305"/>
          </a:xfrm>
          <a:prstGeom prst="rect">
            <a:avLst/>
          </a:prstGeom>
        </p:spPr>
      </p:pic>
    </p:spTree>
    <p:extLst>
      <p:ext uri="{BB962C8B-B14F-4D97-AF65-F5344CB8AC3E}">
        <p14:creationId xmlns:p14="http://schemas.microsoft.com/office/powerpoint/2010/main" val="3663461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4882C-552B-42FE-AC1B-C0900DACBC36}"/>
              </a:ext>
            </a:extLst>
          </p:cNvPr>
          <p:cNvSpPr>
            <a:spLocks noGrp="1"/>
          </p:cNvSpPr>
          <p:nvPr>
            <p:ph type="title"/>
          </p:nvPr>
        </p:nvSpPr>
        <p:spPr/>
        <p:txBody>
          <a:bodyPr/>
          <a:lstStyle/>
          <a:p>
            <a:r>
              <a:rPr lang="en-GB" altLang="en-US" dirty="0"/>
              <a:t>Leadership Behaviour</a:t>
            </a:r>
            <a:endParaRPr lang="en-GB" dirty="0"/>
          </a:p>
        </p:txBody>
      </p:sp>
      <p:sp>
        <p:nvSpPr>
          <p:cNvPr id="3" name="Content Placeholder 2">
            <a:extLst>
              <a:ext uri="{FF2B5EF4-FFF2-40B4-BE49-F238E27FC236}">
                <a16:creationId xmlns:a16="http://schemas.microsoft.com/office/drawing/2014/main" id="{B4E5028B-363A-4B81-838E-1A6CE11E4EF8}"/>
              </a:ext>
            </a:extLst>
          </p:cNvPr>
          <p:cNvSpPr>
            <a:spLocks noGrp="1"/>
          </p:cNvSpPr>
          <p:nvPr>
            <p:ph idx="1"/>
          </p:nvPr>
        </p:nvSpPr>
        <p:spPr/>
        <p:txBody>
          <a:bodyPr/>
          <a:lstStyle/>
          <a:p>
            <a:pPr>
              <a:lnSpc>
                <a:spcPct val="120000"/>
              </a:lnSpc>
            </a:pPr>
            <a:r>
              <a:rPr lang="en-GB" altLang="en-US" dirty="0">
                <a:solidFill>
                  <a:srgbClr val="0070C0"/>
                </a:solidFill>
              </a:rPr>
              <a:t>Inform</a:t>
            </a:r>
          </a:p>
          <a:p>
            <a:pPr>
              <a:lnSpc>
                <a:spcPct val="120000"/>
              </a:lnSpc>
            </a:pPr>
            <a:r>
              <a:rPr lang="en-GB" altLang="en-US" dirty="0">
                <a:solidFill>
                  <a:srgbClr val="00B050"/>
                </a:solidFill>
              </a:rPr>
              <a:t>Develop</a:t>
            </a:r>
          </a:p>
          <a:p>
            <a:pPr>
              <a:lnSpc>
                <a:spcPct val="120000"/>
              </a:lnSpc>
            </a:pPr>
            <a:r>
              <a:rPr lang="en-GB" altLang="en-US" dirty="0">
                <a:solidFill>
                  <a:srgbClr val="FF0FED"/>
                </a:solidFill>
              </a:rPr>
              <a:t>Motivate</a:t>
            </a:r>
          </a:p>
          <a:p>
            <a:endParaRPr lang="en-GB" dirty="0"/>
          </a:p>
        </p:txBody>
      </p:sp>
      <p:sp>
        <p:nvSpPr>
          <p:cNvPr id="4" name="Slide Number Placeholder 3">
            <a:extLst>
              <a:ext uri="{FF2B5EF4-FFF2-40B4-BE49-F238E27FC236}">
                <a16:creationId xmlns:a16="http://schemas.microsoft.com/office/drawing/2014/main" id="{951D761F-91A1-4BE6-A029-04F529400B71}"/>
              </a:ext>
            </a:extLst>
          </p:cNvPr>
          <p:cNvSpPr>
            <a:spLocks noGrp="1"/>
          </p:cNvSpPr>
          <p:nvPr>
            <p:ph type="sldNum" sz="quarter" idx="12"/>
          </p:nvPr>
        </p:nvSpPr>
        <p:spPr/>
        <p:txBody>
          <a:bodyPr/>
          <a:lstStyle/>
          <a:p>
            <a:fld id="{AC82685A-BD3A-4230-8D85-804689F67293}" type="slidenum">
              <a:rPr lang="en-GB" smtClean="0"/>
              <a:t>21</a:t>
            </a:fld>
            <a:endParaRPr lang="en-GB"/>
          </a:p>
        </p:txBody>
      </p:sp>
      <p:pic>
        <p:nvPicPr>
          <p:cNvPr id="6" name="Picture 5" descr="A picture containing person, boy, outdoor, little&#10;&#10;Description generated with very high confidence">
            <a:extLst>
              <a:ext uri="{FF2B5EF4-FFF2-40B4-BE49-F238E27FC236}">
                <a16:creationId xmlns:a16="http://schemas.microsoft.com/office/drawing/2014/main" id="{5C25E40B-13A1-4A6A-9AA7-49112AA3F2AE}"/>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39952" y="2369328"/>
            <a:ext cx="4999445" cy="3330468"/>
          </a:xfrm>
          <a:prstGeom prst="rect">
            <a:avLst/>
          </a:prstGeom>
        </p:spPr>
      </p:pic>
    </p:spTree>
    <p:extLst>
      <p:ext uri="{BB962C8B-B14F-4D97-AF65-F5344CB8AC3E}">
        <p14:creationId xmlns:p14="http://schemas.microsoft.com/office/powerpoint/2010/main" val="3485973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499CB-3A7C-4ACB-9BA7-AD535CCE57A2}"/>
              </a:ext>
            </a:extLst>
          </p:cNvPr>
          <p:cNvSpPr>
            <a:spLocks noGrp="1"/>
          </p:cNvSpPr>
          <p:nvPr>
            <p:ph type="title"/>
          </p:nvPr>
        </p:nvSpPr>
        <p:spPr>
          <a:xfrm>
            <a:off x="457200" y="476672"/>
            <a:ext cx="8229600" cy="706090"/>
          </a:xfrm>
        </p:spPr>
        <p:txBody>
          <a:bodyPr>
            <a:normAutofit fontScale="90000"/>
          </a:bodyPr>
          <a:lstStyle/>
          <a:p>
            <a:r>
              <a:rPr lang="en-GB" altLang="en-US" dirty="0">
                <a:solidFill>
                  <a:srgbClr val="0563C1"/>
                </a:solidFill>
              </a:rPr>
              <a:t>Walter Bennis – Four key abilities</a:t>
            </a:r>
            <a:br>
              <a:rPr lang="en-GB" altLang="en-US" sz="4000" dirty="0">
                <a:solidFill>
                  <a:prstClr val="black"/>
                </a:solidFill>
              </a:rPr>
            </a:br>
            <a:endParaRPr lang="en-GB" dirty="0"/>
          </a:p>
        </p:txBody>
      </p:sp>
      <p:sp>
        <p:nvSpPr>
          <p:cNvPr id="3" name="Content Placeholder 2">
            <a:extLst>
              <a:ext uri="{FF2B5EF4-FFF2-40B4-BE49-F238E27FC236}">
                <a16:creationId xmlns:a16="http://schemas.microsoft.com/office/drawing/2014/main" id="{457820D4-0D23-4D53-82BB-C311BDE4796D}"/>
              </a:ext>
            </a:extLst>
          </p:cNvPr>
          <p:cNvSpPr>
            <a:spLocks noGrp="1"/>
          </p:cNvSpPr>
          <p:nvPr>
            <p:ph idx="1"/>
          </p:nvPr>
        </p:nvSpPr>
        <p:spPr/>
        <p:txBody>
          <a:bodyPr/>
          <a:lstStyle/>
          <a:p>
            <a:pPr fontAlgn="base">
              <a:spcBef>
                <a:spcPct val="50000"/>
              </a:spcBef>
              <a:spcAft>
                <a:spcPct val="0"/>
              </a:spcAft>
              <a:buFontTx/>
              <a:buAutoNum type="arabicPeriod"/>
            </a:pPr>
            <a:r>
              <a:rPr lang="en-GB" altLang="en-US" dirty="0">
                <a:solidFill>
                  <a:srgbClr val="FF0000"/>
                </a:solidFill>
              </a:rPr>
              <a:t>Attention</a:t>
            </a:r>
          </a:p>
          <a:p>
            <a:pPr fontAlgn="base">
              <a:spcBef>
                <a:spcPct val="50000"/>
              </a:spcBef>
              <a:spcAft>
                <a:spcPct val="0"/>
              </a:spcAft>
              <a:buFontTx/>
              <a:buAutoNum type="arabicPeriod"/>
            </a:pPr>
            <a:r>
              <a:rPr lang="en-GB" altLang="en-US" dirty="0">
                <a:solidFill>
                  <a:srgbClr val="00B050"/>
                </a:solidFill>
              </a:rPr>
              <a:t>Communication</a:t>
            </a:r>
          </a:p>
          <a:p>
            <a:pPr fontAlgn="base">
              <a:spcBef>
                <a:spcPct val="50000"/>
              </a:spcBef>
              <a:spcAft>
                <a:spcPct val="0"/>
              </a:spcAft>
              <a:buFontTx/>
              <a:buAutoNum type="arabicPeriod"/>
            </a:pPr>
            <a:r>
              <a:rPr lang="en-GB" altLang="en-US" dirty="0">
                <a:solidFill>
                  <a:srgbClr val="0070C0"/>
                </a:solidFill>
              </a:rPr>
              <a:t>Trust</a:t>
            </a:r>
          </a:p>
          <a:p>
            <a:pPr fontAlgn="base">
              <a:spcBef>
                <a:spcPct val="50000"/>
              </a:spcBef>
              <a:spcAft>
                <a:spcPct val="0"/>
              </a:spcAft>
              <a:buFontTx/>
              <a:buAutoNum type="arabicPeriod"/>
            </a:pPr>
            <a:r>
              <a:rPr lang="en-GB" altLang="en-US" dirty="0">
                <a:solidFill>
                  <a:srgbClr val="7030A0"/>
                </a:solidFill>
              </a:rPr>
              <a:t>Self</a:t>
            </a:r>
            <a:endParaRPr lang="en-GB" dirty="0">
              <a:solidFill>
                <a:srgbClr val="7030A0"/>
              </a:solidFill>
            </a:endParaRPr>
          </a:p>
        </p:txBody>
      </p:sp>
      <p:sp>
        <p:nvSpPr>
          <p:cNvPr id="4" name="Slide Number Placeholder 3">
            <a:extLst>
              <a:ext uri="{FF2B5EF4-FFF2-40B4-BE49-F238E27FC236}">
                <a16:creationId xmlns:a16="http://schemas.microsoft.com/office/drawing/2014/main" id="{FE892119-BDA9-4D3F-B5CB-95B1A9C02250}"/>
              </a:ext>
            </a:extLst>
          </p:cNvPr>
          <p:cNvSpPr>
            <a:spLocks noGrp="1"/>
          </p:cNvSpPr>
          <p:nvPr>
            <p:ph type="sldNum" sz="quarter" idx="12"/>
          </p:nvPr>
        </p:nvSpPr>
        <p:spPr/>
        <p:txBody>
          <a:bodyPr/>
          <a:lstStyle/>
          <a:p>
            <a:fld id="{AC82685A-BD3A-4230-8D85-804689F67293}" type="slidenum">
              <a:rPr lang="en-GB" smtClean="0"/>
              <a:t>22</a:t>
            </a:fld>
            <a:endParaRPr lang="en-GB"/>
          </a:p>
        </p:txBody>
      </p:sp>
      <p:pic>
        <p:nvPicPr>
          <p:cNvPr id="6" name="Picture 5" descr="A person holding a sign&#10;&#10;Description generated with very high confidence">
            <a:extLst>
              <a:ext uri="{FF2B5EF4-FFF2-40B4-BE49-F238E27FC236}">
                <a16:creationId xmlns:a16="http://schemas.microsoft.com/office/drawing/2014/main" id="{A4E729F7-6509-41D1-BAF5-B2F4A005D31B}"/>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14014" y="1364915"/>
            <a:ext cx="4829986" cy="3917032"/>
          </a:xfrm>
          <a:prstGeom prst="rect">
            <a:avLst/>
          </a:prstGeom>
        </p:spPr>
      </p:pic>
    </p:spTree>
    <p:extLst>
      <p:ext uri="{BB962C8B-B14F-4D97-AF65-F5344CB8AC3E}">
        <p14:creationId xmlns:p14="http://schemas.microsoft.com/office/powerpoint/2010/main" val="264687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9E5F6-142C-4A93-AD74-8023D6D5FCC0}"/>
              </a:ext>
            </a:extLst>
          </p:cNvPr>
          <p:cNvSpPr>
            <a:spLocks noGrp="1"/>
          </p:cNvSpPr>
          <p:nvPr>
            <p:ph type="title"/>
          </p:nvPr>
        </p:nvSpPr>
        <p:spPr>
          <a:xfrm>
            <a:off x="457200" y="332656"/>
            <a:ext cx="8229600" cy="1143000"/>
          </a:xfrm>
        </p:spPr>
        <p:txBody>
          <a:bodyPr>
            <a:normAutofit fontScale="90000"/>
          </a:bodyPr>
          <a:lstStyle/>
          <a:p>
            <a:r>
              <a:rPr lang="en-GB" altLang="en-US" dirty="0" err="1">
                <a:solidFill>
                  <a:srgbClr val="0563C1"/>
                </a:solidFill>
              </a:rPr>
              <a:t>Rennis</a:t>
            </a:r>
            <a:r>
              <a:rPr lang="en-GB" altLang="en-US" dirty="0">
                <a:solidFill>
                  <a:srgbClr val="0563C1"/>
                </a:solidFill>
              </a:rPr>
              <a:t> Likert</a:t>
            </a:r>
            <a:br>
              <a:rPr lang="en-GB" altLang="en-US" dirty="0">
                <a:solidFill>
                  <a:srgbClr val="0563C1"/>
                </a:solidFill>
              </a:rPr>
            </a:br>
            <a:r>
              <a:rPr lang="en-GB" altLang="en-US" dirty="0">
                <a:solidFill>
                  <a:srgbClr val="0563C1"/>
                </a:solidFill>
              </a:rPr>
              <a:t> </a:t>
            </a:r>
            <a:r>
              <a:rPr lang="en-GB" altLang="en-US" i="1" dirty="0">
                <a:solidFill>
                  <a:srgbClr val="0563C1"/>
                </a:solidFill>
              </a:rPr>
              <a:t>Participation Management</a:t>
            </a:r>
            <a:br>
              <a:rPr lang="en-GB" altLang="en-US" sz="4000" dirty="0">
                <a:solidFill>
                  <a:prstClr val="black"/>
                </a:solidFill>
              </a:rPr>
            </a:br>
            <a:endParaRPr lang="en-GB" dirty="0"/>
          </a:p>
        </p:txBody>
      </p:sp>
      <p:sp>
        <p:nvSpPr>
          <p:cNvPr id="3" name="Content Placeholder 2">
            <a:extLst>
              <a:ext uri="{FF2B5EF4-FFF2-40B4-BE49-F238E27FC236}">
                <a16:creationId xmlns:a16="http://schemas.microsoft.com/office/drawing/2014/main" id="{87B676C4-2B4E-4767-81DA-B8DF9910AA0D}"/>
              </a:ext>
            </a:extLst>
          </p:cNvPr>
          <p:cNvSpPr>
            <a:spLocks noGrp="1"/>
          </p:cNvSpPr>
          <p:nvPr>
            <p:ph idx="1"/>
          </p:nvPr>
        </p:nvSpPr>
        <p:spPr/>
        <p:txBody>
          <a:bodyPr/>
          <a:lstStyle/>
          <a:p>
            <a:pPr fontAlgn="base">
              <a:spcBef>
                <a:spcPct val="50000"/>
              </a:spcBef>
              <a:spcAft>
                <a:spcPct val="0"/>
              </a:spcAft>
              <a:buFontTx/>
              <a:buAutoNum type="arabicPeriod"/>
            </a:pPr>
            <a:r>
              <a:rPr lang="en-GB" altLang="en-US" dirty="0">
                <a:solidFill>
                  <a:srgbClr val="7030A0"/>
                </a:solidFill>
              </a:rPr>
              <a:t>Exploitation authoritarian</a:t>
            </a:r>
          </a:p>
          <a:p>
            <a:pPr fontAlgn="base">
              <a:spcBef>
                <a:spcPct val="50000"/>
              </a:spcBef>
              <a:spcAft>
                <a:spcPct val="0"/>
              </a:spcAft>
              <a:buFontTx/>
              <a:buAutoNum type="arabicPeriod"/>
            </a:pPr>
            <a:r>
              <a:rPr lang="en-GB" altLang="en-US" dirty="0">
                <a:solidFill>
                  <a:srgbClr val="E859FF"/>
                </a:solidFill>
              </a:rPr>
              <a:t>Benevolent authoritarian</a:t>
            </a:r>
          </a:p>
          <a:p>
            <a:pPr fontAlgn="base">
              <a:spcBef>
                <a:spcPct val="50000"/>
              </a:spcBef>
              <a:spcAft>
                <a:spcPct val="0"/>
              </a:spcAft>
              <a:buFontTx/>
              <a:buAutoNum type="arabicPeriod"/>
            </a:pPr>
            <a:r>
              <a:rPr lang="en-GB" altLang="en-US" dirty="0">
                <a:solidFill>
                  <a:srgbClr val="000099"/>
                </a:solidFill>
              </a:rPr>
              <a:t>Consultative</a:t>
            </a:r>
          </a:p>
          <a:p>
            <a:pPr fontAlgn="base">
              <a:spcBef>
                <a:spcPct val="50000"/>
              </a:spcBef>
              <a:spcAft>
                <a:spcPct val="0"/>
              </a:spcAft>
              <a:buFontTx/>
              <a:buAutoNum type="arabicPeriod"/>
            </a:pPr>
            <a:r>
              <a:rPr lang="en-GB" altLang="en-US" dirty="0">
                <a:solidFill>
                  <a:srgbClr val="FF0000"/>
                </a:solidFill>
              </a:rPr>
              <a:t>Participative management</a:t>
            </a:r>
          </a:p>
          <a:p>
            <a:endParaRPr lang="en-GB" dirty="0"/>
          </a:p>
        </p:txBody>
      </p:sp>
      <p:sp>
        <p:nvSpPr>
          <p:cNvPr id="4" name="Slide Number Placeholder 3">
            <a:extLst>
              <a:ext uri="{FF2B5EF4-FFF2-40B4-BE49-F238E27FC236}">
                <a16:creationId xmlns:a16="http://schemas.microsoft.com/office/drawing/2014/main" id="{CB7E10D8-1029-4AC6-A467-902E212FF896}"/>
              </a:ext>
            </a:extLst>
          </p:cNvPr>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168376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27754-CAFB-4E36-B66E-327605C59F1E}"/>
              </a:ext>
            </a:extLst>
          </p:cNvPr>
          <p:cNvSpPr>
            <a:spLocks noGrp="1"/>
          </p:cNvSpPr>
          <p:nvPr>
            <p:ph type="title"/>
          </p:nvPr>
        </p:nvSpPr>
        <p:spPr>
          <a:xfrm>
            <a:off x="457200" y="-150937"/>
            <a:ext cx="8229600" cy="1143000"/>
          </a:xfrm>
        </p:spPr>
        <p:txBody>
          <a:bodyPr/>
          <a:lstStyle/>
          <a:p>
            <a:r>
              <a:rPr lang="en-GB" altLang="en-US" dirty="0"/>
              <a:t>MacGregor’s Theory X –Y </a:t>
            </a:r>
            <a:r>
              <a:rPr lang="en-GB" altLang="en-US" sz="2000" dirty="0"/>
              <a:t>(1960)</a:t>
            </a:r>
            <a:endParaRPr lang="en-GB" sz="2000" dirty="0"/>
          </a:p>
        </p:txBody>
      </p:sp>
      <p:sp>
        <p:nvSpPr>
          <p:cNvPr id="4" name="Slide Number Placeholder 3">
            <a:extLst>
              <a:ext uri="{FF2B5EF4-FFF2-40B4-BE49-F238E27FC236}">
                <a16:creationId xmlns:a16="http://schemas.microsoft.com/office/drawing/2014/main" id="{73F473FE-DE5A-4B2A-A2A4-4CA785A6C50D}"/>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5" name="Content Placeholder 2">
            <a:extLst>
              <a:ext uri="{FF2B5EF4-FFF2-40B4-BE49-F238E27FC236}">
                <a16:creationId xmlns:a16="http://schemas.microsoft.com/office/drawing/2014/main" id="{2461855A-A906-4DE4-86C4-2E83D2B78442}"/>
              </a:ext>
            </a:extLst>
          </p:cNvPr>
          <p:cNvSpPr>
            <a:spLocks noGrp="1"/>
          </p:cNvSpPr>
          <p:nvPr>
            <p:ph sz="half" idx="1"/>
          </p:nvPr>
        </p:nvSpPr>
        <p:spPr>
          <a:xfrm>
            <a:off x="0" y="692696"/>
            <a:ext cx="3962400" cy="4099594"/>
          </a:xfrm>
        </p:spPr>
        <p:txBody>
          <a:bodyPr/>
          <a:lstStyle/>
          <a:p>
            <a:pPr>
              <a:buFontTx/>
              <a:buNone/>
            </a:pPr>
            <a:r>
              <a:rPr lang="en-GB" altLang="en-US" sz="2000" b="1" dirty="0">
                <a:solidFill>
                  <a:srgbClr val="FF0000"/>
                </a:solidFill>
              </a:rPr>
              <a:t>theory X </a:t>
            </a:r>
            <a:r>
              <a:rPr lang="en-GB" altLang="en-US" sz="1200" b="1" dirty="0">
                <a:solidFill>
                  <a:srgbClr val="FF0000"/>
                </a:solidFill>
              </a:rPr>
              <a:t>('authoritarian management' style)</a:t>
            </a:r>
            <a:endParaRPr lang="en-GB" altLang="en-US" sz="1200" dirty="0">
              <a:solidFill>
                <a:srgbClr val="FF0000"/>
              </a:solidFill>
            </a:endParaRPr>
          </a:p>
          <a:p>
            <a:r>
              <a:rPr lang="en-GB" altLang="en-US" sz="1800" dirty="0">
                <a:solidFill>
                  <a:srgbClr val="FF0000"/>
                </a:solidFill>
              </a:rPr>
              <a:t>The average person dislikes work and will avoid it he/she can. </a:t>
            </a:r>
          </a:p>
          <a:p>
            <a:r>
              <a:rPr lang="en-GB" altLang="en-US" sz="1800" dirty="0">
                <a:solidFill>
                  <a:srgbClr val="FF0000"/>
                </a:solidFill>
              </a:rPr>
              <a:t>Therefore most people must be forced with the threat of punishment to work towards organisational objectives. </a:t>
            </a:r>
          </a:p>
          <a:p>
            <a:r>
              <a:rPr lang="en-GB" altLang="en-US" sz="1800" dirty="0">
                <a:solidFill>
                  <a:srgbClr val="FF0000"/>
                </a:solidFill>
              </a:rPr>
              <a:t>The average person prefers to be directed; to avoid responsibility; is relatively unambitious, and wants security above all else. </a:t>
            </a:r>
          </a:p>
          <a:p>
            <a:endParaRPr lang="en-GB" altLang="en-US" dirty="0"/>
          </a:p>
        </p:txBody>
      </p:sp>
      <p:sp>
        <p:nvSpPr>
          <p:cNvPr id="6" name="Content Placeholder 3">
            <a:extLst>
              <a:ext uri="{FF2B5EF4-FFF2-40B4-BE49-F238E27FC236}">
                <a16:creationId xmlns:a16="http://schemas.microsoft.com/office/drawing/2014/main" id="{535141E5-C47A-4110-81E7-82CF987E6FFF}"/>
              </a:ext>
            </a:extLst>
          </p:cNvPr>
          <p:cNvSpPr txBox="1">
            <a:spLocks/>
          </p:cNvSpPr>
          <p:nvPr/>
        </p:nvSpPr>
        <p:spPr>
          <a:xfrm>
            <a:off x="3932465" y="692696"/>
            <a:ext cx="5195955" cy="511968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en-GB" altLang="en-US" sz="2000" b="1" dirty="0">
                <a:solidFill>
                  <a:srgbClr val="0070C0"/>
                </a:solidFill>
              </a:rPr>
              <a:t>theory Y </a:t>
            </a:r>
            <a:r>
              <a:rPr lang="en-GB" altLang="en-US" sz="1200" b="1" dirty="0">
                <a:solidFill>
                  <a:srgbClr val="0070C0"/>
                </a:solidFill>
              </a:rPr>
              <a:t>('participative management' style)</a:t>
            </a:r>
            <a:endParaRPr lang="en-GB" altLang="en-US" sz="1200" dirty="0">
              <a:solidFill>
                <a:srgbClr val="0070C0"/>
              </a:solidFill>
            </a:endParaRPr>
          </a:p>
          <a:p>
            <a:r>
              <a:rPr lang="en-GB" altLang="en-US" sz="1800" dirty="0">
                <a:solidFill>
                  <a:srgbClr val="0070C0"/>
                </a:solidFill>
              </a:rPr>
              <a:t>Effort in work is as natural as work and play. </a:t>
            </a:r>
          </a:p>
          <a:p>
            <a:r>
              <a:rPr lang="en-GB" altLang="en-US" sz="1800" dirty="0">
                <a:solidFill>
                  <a:srgbClr val="0070C0"/>
                </a:solidFill>
              </a:rPr>
              <a:t>People will apply self-control and self-direction in the pursuit of organisational objectives, without external control or the threat of punishment. </a:t>
            </a:r>
          </a:p>
          <a:p>
            <a:r>
              <a:rPr lang="en-GB" altLang="en-US" sz="1800" dirty="0">
                <a:solidFill>
                  <a:srgbClr val="0070C0"/>
                </a:solidFill>
              </a:rPr>
              <a:t>Commitment to objectives is a function of rewards associated with their achievement. </a:t>
            </a:r>
          </a:p>
          <a:p>
            <a:r>
              <a:rPr lang="en-GB" altLang="en-US" sz="1800" dirty="0">
                <a:solidFill>
                  <a:srgbClr val="0070C0"/>
                </a:solidFill>
              </a:rPr>
              <a:t>People usually accept and often seek responsibility. </a:t>
            </a:r>
          </a:p>
          <a:p>
            <a:r>
              <a:rPr lang="en-GB" altLang="en-US" sz="1800" dirty="0">
                <a:solidFill>
                  <a:srgbClr val="0070C0"/>
                </a:solidFill>
              </a:rPr>
              <a:t>The capacity to use a high degree of imagination, ingenuity and creativity in solving organisational problems is widely, not narrowly, distributed in the population. </a:t>
            </a:r>
          </a:p>
          <a:p>
            <a:r>
              <a:rPr lang="en-GB" altLang="en-US" sz="1800" dirty="0">
                <a:solidFill>
                  <a:srgbClr val="0070C0"/>
                </a:solidFill>
              </a:rPr>
              <a:t>In industry the intellectual potential of the average person is only partly utilised. </a:t>
            </a:r>
          </a:p>
          <a:p>
            <a:endParaRPr lang="en-GB" altLang="en-US" dirty="0"/>
          </a:p>
        </p:txBody>
      </p:sp>
    </p:spTree>
    <p:extLst>
      <p:ext uri="{BB962C8B-B14F-4D97-AF65-F5344CB8AC3E}">
        <p14:creationId xmlns:p14="http://schemas.microsoft.com/office/powerpoint/2010/main" val="2173990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500"/>
                                        <p:tgtEl>
                                          <p:spTgt spid="6">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6" end="6"/>
                                            </p:txEl>
                                          </p:spTgt>
                                        </p:tgtEl>
                                        <p:attrNameLst>
                                          <p:attrName>style.visibility</p:attrName>
                                        </p:attrNameLst>
                                      </p:cBhvr>
                                      <p:to>
                                        <p:strVal val="visible"/>
                                      </p:to>
                                    </p:set>
                                    <p:animEffect transition="in" filter="fade">
                                      <p:cBhvr>
                                        <p:cTn id="47"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ody of water with a mountain in the background&#10;&#10;Description generated with very high confidence">
            <a:extLst>
              <a:ext uri="{FF2B5EF4-FFF2-40B4-BE49-F238E27FC236}">
                <a16:creationId xmlns:a16="http://schemas.microsoft.com/office/drawing/2014/main" id="{CD10C8FD-4C47-4994-B465-096208DFD261}"/>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808" y="1366684"/>
            <a:ext cx="9129192" cy="4333112"/>
          </a:xfrm>
          <a:prstGeom prst="rect">
            <a:avLst/>
          </a:prstGeom>
        </p:spPr>
      </p:pic>
      <p:sp>
        <p:nvSpPr>
          <p:cNvPr id="2" name="Title 1">
            <a:extLst>
              <a:ext uri="{FF2B5EF4-FFF2-40B4-BE49-F238E27FC236}">
                <a16:creationId xmlns:a16="http://schemas.microsoft.com/office/drawing/2014/main" id="{F0AEC603-7F5C-4827-B837-FC742DF06902}"/>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70FD05E1-DE3B-4834-9A7C-FA15122C4205}"/>
              </a:ext>
            </a:extLst>
          </p:cNvPr>
          <p:cNvSpPr>
            <a:spLocks noGrp="1"/>
          </p:cNvSpPr>
          <p:nvPr>
            <p:ph idx="1"/>
          </p:nvPr>
        </p:nvSpPr>
        <p:spPr>
          <a:xfrm>
            <a:off x="457200" y="1470484"/>
            <a:ext cx="8229600" cy="3917032"/>
          </a:xfrm>
        </p:spPr>
        <p:txBody>
          <a:bodyPr/>
          <a:lstStyle/>
          <a:p>
            <a:r>
              <a:rPr lang="en-GB" dirty="0"/>
              <a:t>Take 5 minutes to reflect and draw out key learning points……</a:t>
            </a:r>
          </a:p>
        </p:txBody>
      </p:sp>
      <p:sp>
        <p:nvSpPr>
          <p:cNvPr id="4" name="Slide Number Placeholder 3">
            <a:extLst>
              <a:ext uri="{FF2B5EF4-FFF2-40B4-BE49-F238E27FC236}">
                <a16:creationId xmlns:a16="http://schemas.microsoft.com/office/drawing/2014/main" id="{C987B6CE-8F7A-4F1E-AD9C-FA2058445919}"/>
              </a:ext>
            </a:extLst>
          </p:cNvPr>
          <p:cNvSpPr>
            <a:spLocks noGrp="1"/>
          </p:cNvSpPr>
          <p:nvPr>
            <p:ph type="sldNum" sz="quarter" idx="12"/>
          </p:nvPr>
        </p:nvSpPr>
        <p:spPr>
          <a:xfrm>
            <a:off x="7956376" y="6380972"/>
            <a:ext cx="730424" cy="340503"/>
          </a:xfrm>
          <a:prstGeom prst="rect">
            <a:avLst/>
          </a:prstGeom>
        </p:spPr>
        <p:txBody>
          <a:bodyPr/>
          <a:lstStyle/>
          <a:p>
            <a:pPr>
              <a:defRPr/>
            </a:pPr>
            <a:fld id="{E07EC323-5435-1743-8ACD-15915A8CA9CF}" type="slidenum">
              <a:rPr lang="en-GB" smtClean="0"/>
              <a:pPr>
                <a:defRPr/>
              </a:pPr>
              <a:t>25</a:t>
            </a:fld>
            <a:endParaRPr lang="en-GB"/>
          </a:p>
        </p:txBody>
      </p:sp>
    </p:spTree>
    <p:extLst>
      <p:ext uri="{BB962C8B-B14F-4D97-AF65-F5344CB8AC3E}">
        <p14:creationId xmlns:p14="http://schemas.microsoft.com/office/powerpoint/2010/main" val="41752666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7" name="Rectangle 2"/>
          <p:cNvSpPr>
            <a:spLocks noGrp="1" noChangeArrowheads="1"/>
          </p:cNvSpPr>
          <p:nvPr>
            <p:ph type="title"/>
          </p:nvPr>
        </p:nvSpPr>
        <p:spPr>
          <a:xfrm>
            <a:off x="1600200" y="332656"/>
            <a:ext cx="5943600" cy="1143000"/>
          </a:xfrm>
        </p:spPr>
        <p:txBody>
          <a:bodyPr>
            <a:normAutofit/>
          </a:bodyPr>
          <a:lstStyle/>
          <a:p>
            <a:pPr eaLnBrk="1" hangingPunct="1">
              <a:defRPr/>
            </a:pPr>
            <a:r>
              <a:rPr lang="en-US" dirty="0"/>
              <a:t>  </a:t>
            </a:r>
            <a:r>
              <a:rPr lang="en-US" sz="6600" dirty="0"/>
              <a:t>Questions?</a:t>
            </a:r>
            <a:endParaRPr lang="en-GB" sz="6600" dirty="0"/>
          </a:p>
        </p:txBody>
      </p:sp>
      <p:sp>
        <p:nvSpPr>
          <p:cNvPr id="133121" name="Rectangle 16"/>
          <p:cNvSpPr>
            <a:spLocks noGrp="1" noChangeArrowheads="1"/>
          </p:cNvSpPr>
          <p:nvPr>
            <p:ph type="sldNum" sz="quarter" idx="12"/>
          </p:nvPr>
        </p:nvSpPr>
        <p:spPr bwMode="auto">
          <a:xfrm>
            <a:off x="7956376" y="6380972"/>
            <a:ext cx="730424" cy="34050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9CB8187-4CB9-8040-A27B-CDA7F806B93F}" type="slidenum">
              <a:rPr lang="en-GB" sz="1200">
                <a:solidFill>
                  <a:srgbClr val="0000CC"/>
                </a:solidFill>
                <a:cs typeface="Arial" charset="0"/>
              </a:rPr>
              <a:pPr eaLnBrk="1" hangingPunct="1"/>
              <a:t>26</a:t>
            </a:fld>
            <a:endParaRPr lang="en-GB" sz="1200">
              <a:solidFill>
                <a:srgbClr val="0000CC"/>
              </a:solidFill>
              <a:cs typeface="Arial" charset="0"/>
            </a:endParaRPr>
          </a:p>
        </p:txBody>
      </p:sp>
      <p:pic>
        <p:nvPicPr>
          <p:cNvPr id="6" name="Picture 5" descr="A person wearing a black shirt&#10;&#10;Description generated with very high confidence">
            <a:extLst>
              <a:ext uri="{FF2B5EF4-FFF2-40B4-BE49-F238E27FC236}">
                <a16:creationId xmlns:a16="http://schemas.microsoft.com/office/drawing/2014/main" id="{3943DDD6-BE07-4168-AB0B-941C8E0D8B35}"/>
              </a:ext>
            </a:extLst>
          </p:cNvPr>
          <p:cNvPicPr>
            <a:picLocks noChangeAspect="1"/>
          </p:cNvPicPr>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1850" y="1628800"/>
            <a:ext cx="6160300" cy="407904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9013A-7759-429F-8FB1-E89CA8CDC508}"/>
              </a:ext>
            </a:extLst>
          </p:cNvPr>
          <p:cNvSpPr>
            <a:spLocks noGrp="1"/>
          </p:cNvSpPr>
          <p:nvPr>
            <p:ph type="title"/>
          </p:nvPr>
        </p:nvSpPr>
        <p:spPr/>
        <p:txBody>
          <a:bodyPr/>
          <a:lstStyle/>
          <a:p>
            <a:r>
              <a:rPr lang="en-GB" dirty="0"/>
              <a:t>Finally….</a:t>
            </a:r>
          </a:p>
        </p:txBody>
      </p:sp>
      <p:sp>
        <p:nvSpPr>
          <p:cNvPr id="3" name="Content Placeholder 2">
            <a:extLst>
              <a:ext uri="{FF2B5EF4-FFF2-40B4-BE49-F238E27FC236}">
                <a16:creationId xmlns:a16="http://schemas.microsoft.com/office/drawing/2014/main" id="{3ED62D1E-5F52-4EE7-9883-F311E6FA727D}"/>
              </a:ext>
            </a:extLst>
          </p:cNvPr>
          <p:cNvSpPr>
            <a:spLocks noGrp="1"/>
          </p:cNvSpPr>
          <p:nvPr>
            <p:ph idx="1"/>
          </p:nvPr>
        </p:nvSpPr>
        <p:spPr>
          <a:xfrm>
            <a:off x="457200" y="1268760"/>
            <a:ext cx="8229600" cy="3917032"/>
          </a:xfrm>
        </p:spPr>
        <p:txBody>
          <a:bodyPr/>
          <a:lstStyle/>
          <a:p>
            <a:r>
              <a:rPr lang="en-GB" dirty="0"/>
              <a:t>Prepare for the next workshop…..</a:t>
            </a:r>
          </a:p>
          <a:p>
            <a:endParaRPr lang="en-GB" dirty="0"/>
          </a:p>
          <a:p>
            <a:pPr marL="0" indent="0">
              <a:buNone/>
            </a:pPr>
            <a:r>
              <a:rPr lang="en-GB" dirty="0"/>
              <a:t>Please, do the reading, and the preparation.</a:t>
            </a:r>
          </a:p>
        </p:txBody>
      </p:sp>
      <p:sp>
        <p:nvSpPr>
          <p:cNvPr id="4" name="Slide Number Placeholder 3">
            <a:extLst>
              <a:ext uri="{FF2B5EF4-FFF2-40B4-BE49-F238E27FC236}">
                <a16:creationId xmlns:a16="http://schemas.microsoft.com/office/drawing/2014/main" id="{7773E51B-F693-43A1-BE85-5A0D159AE407}"/>
              </a:ext>
            </a:extLst>
          </p:cNvPr>
          <p:cNvSpPr>
            <a:spLocks noGrp="1"/>
          </p:cNvSpPr>
          <p:nvPr>
            <p:ph type="sldNum" sz="quarter" idx="12"/>
          </p:nvPr>
        </p:nvSpPr>
        <p:spPr/>
        <p:txBody>
          <a:bodyPr/>
          <a:lstStyle/>
          <a:p>
            <a:fld id="{AC82685A-BD3A-4230-8D85-804689F67293}" type="slidenum">
              <a:rPr lang="en-GB" smtClean="0"/>
              <a:t>27</a:t>
            </a:fld>
            <a:endParaRPr lang="en-GB"/>
          </a:p>
        </p:txBody>
      </p:sp>
      <p:pic>
        <p:nvPicPr>
          <p:cNvPr id="6" name="Picture 5" descr="A black sign with white text&#10;&#10;Description generated with high confidence">
            <a:extLst>
              <a:ext uri="{FF2B5EF4-FFF2-40B4-BE49-F238E27FC236}">
                <a16:creationId xmlns:a16="http://schemas.microsoft.com/office/drawing/2014/main" id="{E8831C48-7AA0-4B20-BF93-B6C31A040254}"/>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575298" y="3277850"/>
            <a:ext cx="1993404" cy="2325638"/>
          </a:xfrm>
          <a:prstGeom prst="rect">
            <a:avLst/>
          </a:prstGeom>
        </p:spPr>
      </p:pic>
    </p:spTree>
    <p:extLst>
      <p:ext uri="{BB962C8B-B14F-4D97-AF65-F5344CB8AC3E}">
        <p14:creationId xmlns:p14="http://schemas.microsoft.com/office/powerpoint/2010/main" val="32869026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669FB1-61B6-2D47-8FF2-F917883D3C18}">
  <we:reference id="fa000000002" version="1.0.0.0" store="en-us" storeType="FirstParty"/>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 PowerPoint Presentation Template</Template>
  <TotalTime>50930</TotalTime>
  <Words>2183</Words>
  <Application>Microsoft Office PowerPoint</Application>
  <PresentationFormat>On-screen Show (4:3)</PresentationFormat>
  <Paragraphs>251</Paragraphs>
  <Slides>27</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Courier New</vt:lpstr>
      <vt:lpstr>Microsoft Sans Serif</vt:lpstr>
      <vt:lpstr>Myriad Pro</vt:lpstr>
      <vt:lpstr>20140311PresentationUWTSDTemplate</vt:lpstr>
      <vt:lpstr>BMSK6001 EMERGENT LEADERSHIP SKILLS  FOR THE WORKPLACE</vt:lpstr>
      <vt:lpstr>Session Recap</vt:lpstr>
      <vt:lpstr>Session Overview</vt:lpstr>
      <vt:lpstr>PowerPoint Presentation</vt:lpstr>
      <vt:lpstr>Geeks or Geezers  (Bennis &amp;Thomas 2002)</vt:lpstr>
      <vt:lpstr>Geeks and Geezers</vt:lpstr>
      <vt:lpstr>Leadership &amp; Power (French and Raven 1959) </vt:lpstr>
      <vt:lpstr>Trait Theory </vt:lpstr>
      <vt:lpstr>Trait Theory </vt:lpstr>
      <vt:lpstr>Kurt Lewin</vt:lpstr>
      <vt:lpstr>Kurt Lewin</vt:lpstr>
      <vt:lpstr>Autocratic</vt:lpstr>
      <vt:lpstr>Democratic </vt:lpstr>
      <vt:lpstr>Laissez-faire </vt:lpstr>
      <vt:lpstr>Factors Affecting Leadership Styles</vt:lpstr>
      <vt:lpstr>Adair – Action Centred Leadership </vt:lpstr>
      <vt:lpstr>Adair – Action Centred Leadership </vt:lpstr>
      <vt:lpstr>Task Function</vt:lpstr>
      <vt:lpstr>Team Maintenance Function</vt:lpstr>
      <vt:lpstr>Individual Function</vt:lpstr>
      <vt:lpstr>Leadership Behaviour</vt:lpstr>
      <vt:lpstr>Walter Bennis – Four key abilities </vt:lpstr>
      <vt:lpstr>Rennis Likert  Participation Management </vt:lpstr>
      <vt:lpstr>MacGregor’s Theory X –Y (1960)</vt:lpstr>
      <vt:lpstr>Reflection</vt:lpstr>
      <vt:lpstr>  Questions?</vt:lpstr>
      <vt:lpstr>Finally….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dc:creator>
  <cp:lastModifiedBy>Paul Tinkler</cp:lastModifiedBy>
  <cp:revision>725</cp:revision>
  <cp:lastPrinted>2013-06-14T16:15:20Z</cp:lastPrinted>
  <dcterms:created xsi:type="dcterms:W3CDTF">2009-10-03T09:07:46Z</dcterms:created>
  <dcterms:modified xsi:type="dcterms:W3CDTF">2019-05-27T14:02:51Z</dcterms:modified>
</cp:coreProperties>
</file>