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</p:sldIdLst>
  <p:sldSz cx="43891200" cy="32918400"/>
  <p:notesSz cx="6888163" cy="10018713"/>
  <p:defaultTextStyle>
    <a:defPPr>
      <a:defRPr lang="en-US"/>
    </a:defPPr>
    <a:lvl1pPr marL="0" algn="l" defTabSz="3686861" rtl="0" eaLnBrk="1" latinLnBrk="0" hangingPunct="1">
      <a:defRPr sz="7258" kern="1200">
        <a:solidFill>
          <a:schemeClr val="tx1"/>
        </a:solidFill>
        <a:latin typeface="+mn-lt"/>
        <a:ea typeface="+mn-ea"/>
        <a:cs typeface="+mn-cs"/>
      </a:defRPr>
    </a:lvl1pPr>
    <a:lvl2pPr marL="1843430" algn="l" defTabSz="3686861" rtl="0" eaLnBrk="1" latinLnBrk="0" hangingPunct="1">
      <a:defRPr sz="7258" kern="1200">
        <a:solidFill>
          <a:schemeClr val="tx1"/>
        </a:solidFill>
        <a:latin typeface="+mn-lt"/>
        <a:ea typeface="+mn-ea"/>
        <a:cs typeface="+mn-cs"/>
      </a:defRPr>
    </a:lvl2pPr>
    <a:lvl3pPr marL="3686861" algn="l" defTabSz="3686861" rtl="0" eaLnBrk="1" latinLnBrk="0" hangingPunct="1">
      <a:defRPr sz="7258" kern="1200">
        <a:solidFill>
          <a:schemeClr val="tx1"/>
        </a:solidFill>
        <a:latin typeface="+mn-lt"/>
        <a:ea typeface="+mn-ea"/>
        <a:cs typeface="+mn-cs"/>
      </a:defRPr>
    </a:lvl3pPr>
    <a:lvl4pPr marL="5530291" algn="l" defTabSz="3686861" rtl="0" eaLnBrk="1" latinLnBrk="0" hangingPunct="1">
      <a:defRPr sz="7258" kern="1200">
        <a:solidFill>
          <a:schemeClr val="tx1"/>
        </a:solidFill>
        <a:latin typeface="+mn-lt"/>
        <a:ea typeface="+mn-ea"/>
        <a:cs typeface="+mn-cs"/>
      </a:defRPr>
    </a:lvl4pPr>
    <a:lvl5pPr marL="7373722" algn="l" defTabSz="3686861" rtl="0" eaLnBrk="1" latinLnBrk="0" hangingPunct="1">
      <a:defRPr sz="7258" kern="1200">
        <a:solidFill>
          <a:schemeClr val="tx1"/>
        </a:solidFill>
        <a:latin typeface="+mn-lt"/>
        <a:ea typeface="+mn-ea"/>
        <a:cs typeface="+mn-cs"/>
      </a:defRPr>
    </a:lvl5pPr>
    <a:lvl6pPr marL="9217152" algn="l" defTabSz="3686861" rtl="0" eaLnBrk="1" latinLnBrk="0" hangingPunct="1">
      <a:defRPr sz="7258" kern="1200">
        <a:solidFill>
          <a:schemeClr val="tx1"/>
        </a:solidFill>
        <a:latin typeface="+mn-lt"/>
        <a:ea typeface="+mn-ea"/>
        <a:cs typeface="+mn-cs"/>
      </a:defRPr>
    </a:lvl6pPr>
    <a:lvl7pPr marL="11060582" algn="l" defTabSz="3686861" rtl="0" eaLnBrk="1" latinLnBrk="0" hangingPunct="1">
      <a:defRPr sz="7258" kern="1200">
        <a:solidFill>
          <a:schemeClr val="tx1"/>
        </a:solidFill>
        <a:latin typeface="+mn-lt"/>
        <a:ea typeface="+mn-ea"/>
        <a:cs typeface="+mn-cs"/>
      </a:defRPr>
    </a:lvl7pPr>
    <a:lvl8pPr marL="12904013" algn="l" defTabSz="3686861" rtl="0" eaLnBrk="1" latinLnBrk="0" hangingPunct="1">
      <a:defRPr sz="7258" kern="1200">
        <a:solidFill>
          <a:schemeClr val="tx1"/>
        </a:solidFill>
        <a:latin typeface="+mn-lt"/>
        <a:ea typeface="+mn-ea"/>
        <a:cs typeface="+mn-cs"/>
      </a:defRPr>
    </a:lvl8pPr>
    <a:lvl9pPr marL="14747443" algn="l" defTabSz="3686861" rtl="0" eaLnBrk="1" latinLnBrk="0" hangingPunct="1">
      <a:defRPr sz="7258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FA9C3C-A082-4593-8F06-2FA493846F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853DBC8-365A-4580-9228-62C79EEDC2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7FCDF3-84C2-4C41-8671-32972BB0EB8C}" type="datetimeFigureOut">
              <a:rPr lang="en-GB" smtClean="0"/>
              <a:t>06/03/2018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79D8997-7B08-4B82-AA42-AC2812985E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11B2E8C-FBDF-419A-B3F5-7AC7613537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43B98F-948F-49C3-9ADB-2E52DFBA9B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74841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39F0A08-BDB5-4F54-983A-AA73421786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7520" y="1752603"/>
            <a:ext cx="37856160" cy="636270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6545D35-F249-4598-B53C-C52761B08D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7520" y="8763000"/>
            <a:ext cx="37856160" cy="2088642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2E73928-844B-4CD5-89D2-581255EA2C1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017520" y="30510482"/>
            <a:ext cx="9875520" cy="1752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432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F7FCDF3-84C2-4C41-8671-32972BB0EB8C}" type="datetimeFigureOut">
              <a:rPr lang="en-GB" smtClean="0"/>
              <a:t>06/03/2018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712F0D-BAFE-460B-AFD8-A8BE01CAE43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14538960" y="30510482"/>
            <a:ext cx="14813280" cy="1752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432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0B29510-5073-4E0E-89F9-24601219563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30998160" y="30510482"/>
            <a:ext cx="9875520" cy="1752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432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343B98F-948F-49C3-9ADB-2E52DFBA9B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64551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4" r:id="rId1"/>
  </p:sldLayoutIdLst>
  <p:txStyles>
    <p:titleStyle>
      <a:lvl1pPr algn="l" defTabSz="3291840" rtl="0" eaLnBrk="1" latinLnBrk="0" hangingPunct="1">
        <a:lnSpc>
          <a:spcPct val="90000"/>
        </a:lnSpc>
        <a:spcBef>
          <a:spcPct val="0"/>
        </a:spcBef>
        <a:buNone/>
        <a:defRPr sz="1584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822960" indent="-822960" algn="l" defTabSz="3291840" rtl="0" eaLnBrk="1" latinLnBrk="0" hangingPunct="1">
        <a:lnSpc>
          <a:spcPct val="90000"/>
        </a:lnSpc>
        <a:spcBef>
          <a:spcPts val="3600"/>
        </a:spcBef>
        <a:buFont typeface="Arial" panose="020B0604020202020204" pitchFamily="34" charset="0"/>
        <a:buChar char="•"/>
        <a:defRPr sz="10080" kern="1200">
          <a:solidFill>
            <a:schemeClr val="tx1"/>
          </a:solidFill>
          <a:latin typeface="+mn-lt"/>
          <a:ea typeface="+mn-ea"/>
          <a:cs typeface="+mn-cs"/>
        </a:defRPr>
      </a:lvl1pPr>
      <a:lvl2pPr marL="2468880" indent="-822960" algn="l" defTabSz="3291840" rtl="0" eaLnBrk="1" latinLnBrk="0" hangingPunct="1">
        <a:lnSpc>
          <a:spcPct val="90000"/>
        </a:lnSpc>
        <a:spcBef>
          <a:spcPts val="1800"/>
        </a:spcBef>
        <a:buFont typeface="Arial" panose="020B0604020202020204" pitchFamily="34" charset="0"/>
        <a:buChar char="•"/>
        <a:defRPr sz="8640" kern="1200">
          <a:solidFill>
            <a:schemeClr val="tx1"/>
          </a:solidFill>
          <a:latin typeface="+mn-lt"/>
          <a:ea typeface="+mn-ea"/>
          <a:cs typeface="+mn-cs"/>
        </a:defRPr>
      </a:lvl2pPr>
      <a:lvl3pPr marL="4114800" indent="-822960" algn="l" defTabSz="3291840" rtl="0" eaLnBrk="1" latinLnBrk="0" hangingPunct="1">
        <a:lnSpc>
          <a:spcPct val="90000"/>
        </a:lnSpc>
        <a:spcBef>
          <a:spcPts val="1800"/>
        </a:spcBef>
        <a:buFont typeface="Arial" panose="020B0604020202020204" pitchFamily="34" charset="0"/>
        <a:buChar char="•"/>
        <a:defRPr sz="7200" kern="1200">
          <a:solidFill>
            <a:schemeClr val="tx1"/>
          </a:solidFill>
          <a:latin typeface="+mn-lt"/>
          <a:ea typeface="+mn-ea"/>
          <a:cs typeface="+mn-cs"/>
        </a:defRPr>
      </a:lvl3pPr>
      <a:lvl4pPr marL="5760720" indent="-822960" algn="l" defTabSz="3291840" rtl="0" eaLnBrk="1" latinLnBrk="0" hangingPunct="1">
        <a:lnSpc>
          <a:spcPct val="90000"/>
        </a:lnSpc>
        <a:spcBef>
          <a:spcPts val="1800"/>
        </a:spcBef>
        <a:buFont typeface="Arial" panose="020B0604020202020204" pitchFamily="34" charset="0"/>
        <a:buChar char="•"/>
        <a:defRPr sz="6480" kern="1200">
          <a:solidFill>
            <a:schemeClr val="tx1"/>
          </a:solidFill>
          <a:latin typeface="+mn-lt"/>
          <a:ea typeface="+mn-ea"/>
          <a:cs typeface="+mn-cs"/>
        </a:defRPr>
      </a:lvl4pPr>
      <a:lvl5pPr marL="7406640" indent="-822960" algn="l" defTabSz="3291840" rtl="0" eaLnBrk="1" latinLnBrk="0" hangingPunct="1">
        <a:lnSpc>
          <a:spcPct val="90000"/>
        </a:lnSpc>
        <a:spcBef>
          <a:spcPts val="1800"/>
        </a:spcBef>
        <a:buFont typeface="Arial" panose="020B0604020202020204" pitchFamily="34" charset="0"/>
        <a:buChar char="•"/>
        <a:defRPr sz="6480" kern="1200">
          <a:solidFill>
            <a:schemeClr val="tx1"/>
          </a:solidFill>
          <a:latin typeface="+mn-lt"/>
          <a:ea typeface="+mn-ea"/>
          <a:cs typeface="+mn-cs"/>
        </a:defRPr>
      </a:lvl5pPr>
      <a:lvl6pPr marL="9052560" indent="-822960" algn="l" defTabSz="3291840" rtl="0" eaLnBrk="1" latinLnBrk="0" hangingPunct="1">
        <a:lnSpc>
          <a:spcPct val="90000"/>
        </a:lnSpc>
        <a:spcBef>
          <a:spcPts val="1800"/>
        </a:spcBef>
        <a:buFont typeface="Arial" panose="020B0604020202020204" pitchFamily="34" charset="0"/>
        <a:buChar char="•"/>
        <a:defRPr sz="6480" kern="1200">
          <a:solidFill>
            <a:schemeClr val="tx1"/>
          </a:solidFill>
          <a:latin typeface="+mn-lt"/>
          <a:ea typeface="+mn-ea"/>
          <a:cs typeface="+mn-cs"/>
        </a:defRPr>
      </a:lvl6pPr>
      <a:lvl7pPr marL="10698480" indent="-822960" algn="l" defTabSz="3291840" rtl="0" eaLnBrk="1" latinLnBrk="0" hangingPunct="1">
        <a:lnSpc>
          <a:spcPct val="90000"/>
        </a:lnSpc>
        <a:spcBef>
          <a:spcPts val="1800"/>
        </a:spcBef>
        <a:buFont typeface="Arial" panose="020B0604020202020204" pitchFamily="34" charset="0"/>
        <a:buChar char="•"/>
        <a:defRPr sz="6480" kern="1200">
          <a:solidFill>
            <a:schemeClr val="tx1"/>
          </a:solidFill>
          <a:latin typeface="+mn-lt"/>
          <a:ea typeface="+mn-ea"/>
          <a:cs typeface="+mn-cs"/>
        </a:defRPr>
      </a:lvl7pPr>
      <a:lvl8pPr marL="12344400" indent="-822960" algn="l" defTabSz="3291840" rtl="0" eaLnBrk="1" latinLnBrk="0" hangingPunct="1">
        <a:lnSpc>
          <a:spcPct val="90000"/>
        </a:lnSpc>
        <a:spcBef>
          <a:spcPts val="1800"/>
        </a:spcBef>
        <a:buFont typeface="Arial" panose="020B0604020202020204" pitchFamily="34" charset="0"/>
        <a:buChar char="•"/>
        <a:defRPr sz="6480" kern="1200">
          <a:solidFill>
            <a:schemeClr val="tx1"/>
          </a:solidFill>
          <a:latin typeface="+mn-lt"/>
          <a:ea typeface="+mn-ea"/>
          <a:cs typeface="+mn-cs"/>
        </a:defRPr>
      </a:lvl8pPr>
      <a:lvl9pPr marL="13990320" indent="-822960" algn="l" defTabSz="3291840" rtl="0" eaLnBrk="1" latinLnBrk="0" hangingPunct="1">
        <a:lnSpc>
          <a:spcPct val="90000"/>
        </a:lnSpc>
        <a:spcBef>
          <a:spcPts val="1800"/>
        </a:spcBef>
        <a:buFont typeface="Arial" panose="020B0604020202020204" pitchFamily="34" charset="0"/>
        <a:buChar char="•"/>
        <a:defRPr sz="648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3291840" rtl="0" eaLnBrk="1" latinLnBrk="0" hangingPunct="1">
        <a:defRPr sz="6480" kern="1200">
          <a:solidFill>
            <a:schemeClr val="tx1"/>
          </a:solidFill>
          <a:latin typeface="+mn-lt"/>
          <a:ea typeface="+mn-ea"/>
          <a:cs typeface="+mn-cs"/>
        </a:defRPr>
      </a:lvl1pPr>
      <a:lvl2pPr marL="1645920" algn="l" defTabSz="3291840" rtl="0" eaLnBrk="1" latinLnBrk="0" hangingPunct="1">
        <a:defRPr sz="6480" kern="1200">
          <a:solidFill>
            <a:schemeClr val="tx1"/>
          </a:solidFill>
          <a:latin typeface="+mn-lt"/>
          <a:ea typeface="+mn-ea"/>
          <a:cs typeface="+mn-cs"/>
        </a:defRPr>
      </a:lvl2pPr>
      <a:lvl3pPr marL="3291840" algn="l" defTabSz="3291840" rtl="0" eaLnBrk="1" latinLnBrk="0" hangingPunct="1">
        <a:defRPr sz="6480" kern="1200">
          <a:solidFill>
            <a:schemeClr val="tx1"/>
          </a:solidFill>
          <a:latin typeface="+mn-lt"/>
          <a:ea typeface="+mn-ea"/>
          <a:cs typeface="+mn-cs"/>
        </a:defRPr>
      </a:lvl3pPr>
      <a:lvl4pPr marL="4937760" algn="l" defTabSz="3291840" rtl="0" eaLnBrk="1" latinLnBrk="0" hangingPunct="1">
        <a:defRPr sz="6480" kern="1200">
          <a:solidFill>
            <a:schemeClr val="tx1"/>
          </a:solidFill>
          <a:latin typeface="+mn-lt"/>
          <a:ea typeface="+mn-ea"/>
          <a:cs typeface="+mn-cs"/>
        </a:defRPr>
      </a:lvl4pPr>
      <a:lvl5pPr marL="6583680" algn="l" defTabSz="3291840" rtl="0" eaLnBrk="1" latinLnBrk="0" hangingPunct="1">
        <a:defRPr sz="6480" kern="1200">
          <a:solidFill>
            <a:schemeClr val="tx1"/>
          </a:solidFill>
          <a:latin typeface="+mn-lt"/>
          <a:ea typeface="+mn-ea"/>
          <a:cs typeface="+mn-cs"/>
        </a:defRPr>
      </a:lvl5pPr>
      <a:lvl6pPr marL="8229600" algn="l" defTabSz="3291840" rtl="0" eaLnBrk="1" latinLnBrk="0" hangingPunct="1">
        <a:defRPr sz="6480" kern="1200">
          <a:solidFill>
            <a:schemeClr val="tx1"/>
          </a:solidFill>
          <a:latin typeface="+mn-lt"/>
          <a:ea typeface="+mn-ea"/>
          <a:cs typeface="+mn-cs"/>
        </a:defRPr>
      </a:lvl6pPr>
      <a:lvl7pPr marL="9875520" algn="l" defTabSz="3291840" rtl="0" eaLnBrk="1" latinLnBrk="0" hangingPunct="1">
        <a:defRPr sz="6480" kern="1200">
          <a:solidFill>
            <a:schemeClr val="tx1"/>
          </a:solidFill>
          <a:latin typeface="+mn-lt"/>
          <a:ea typeface="+mn-ea"/>
          <a:cs typeface="+mn-cs"/>
        </a:defRPr>
      </a:lvl7pPr>
      <a:lvl8pPr marL="11521440" algn="l" defTabSz="3291840" rtl="0" eaLnBrk="1" latinLnBrk="0" hangingPunct="1">
        <a:defRPr sz="6480" kern="1200">
          <a:solidFill>
            <a:schemeClr val="tx1"/>
          </a:solidFill>
          <a:latin typeface="+mn-lt"/>
          <a:ea typeface="+mn-ea"/>
          <a:cs typeface="+mn-cs"/>
        </a:defRPr>
      </a:lvl8pPr>
      <a:lvl9pPr marL="13167360" algn="l" defTabSz="3291840" rtl="0" eaLnBrk="1" latinLnBrk="0" hangingPunct="1">
        <a:defRPr sz="648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D31EC490-A984-43DA-96A3-E7E129D221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US" sz="20000" b="1"/>
              <a:t>    </a:t>
            </a:r>
            <a:r>
              <a:rPr lang="en-US" sz="20000" b="1" u="sng"/>
              <a:t>Antisocial Personality Disorder </a:t>
            </a:r>
            <a:r>
              <a:rPr lang="en-US" sz="18000" b="1" u="sng"/>
              <a:t>A.S.P.D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172ADA5-3B4C-4C55-B41D-C96785F8C0FF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43891200" cy="32918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764316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738EF13F-AA4D-40A7-A8BD-52048F8DD1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236E395-2E05-434B-BE51-0A2363908007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43891200" cy="32918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089247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11</Words>
  <Application>Microsoft Office PowerPoint</Application>
  <PresentationFormat>Custom</PresentationFormat>
  <Paragraphs>1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    Antisocial Personality Disorder A.S.P.D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Antisocial Personality Disorder A.S.P.D</dc:title>
  <dc:creator>Rebecca Hough</dc:creator>
  <cp:lastModifiedBy>Rebecca Hough</cp:lastModifiedBy>
  <cp:revision>1</cp:revision>
  <dcterms:created xsi:type="dcterms:W3CDTF">2018-03-06T15:06:30Z</dcterms:created>
  <dcterms:modified xsi:type="dcterms:W3CDTF">2018-03-06T15:06:30Z</dcterms:modified>
</cp:coreProperties>
</file>