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7" r:id="rId2"/>
    <p:sldId id="256" r:id="rId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1324" autoAdjust="0"/>
    <p:restoredTop sz="94660"/>
  </p:normalViewPr>
  <p:slideViewPr>
    <p:cSldViewPr>
      <p:cViewPr>
        <p:scale>
          <a:sx n="100" d="100"/>
          <a:sy n="100" d="100"/>
        </p:scale>
        <p:origin x="-690" y="60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96727D8-23F6-49B1-AECB-629D9B5FD414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584D08D-8B36-47A9-864B-4BF99BB88DD7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584D08D-8B36-47A9-864B-4BF99BB88DD7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3784F-D82D-4885-8941-9E380D35F382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2BBE3-8B55-4CB2-B5F1-22ECE05EA24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3784F-D82D-4885-8941-9E380D35F382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2BBE3-8B55-4CB2-B5F1-22ECE05EA24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3784F-D82D-4885-8941-9E380D35F382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2BBE3-8B55-4CB2-B5F1-22ECE05EA24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3784F-D82D-4885-8941-9E380D35F382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2BBE3-8B55-4CB2-B5F1-22ECE05EA24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3784F-D82D-4885-8941-9E380D35F382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2BBE3-8B55-4CB2-B5F1-22ECE05EA24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3784F-D82D-4885-8941-9E380D35F382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2BBE3-8B55-4CB2-B5F1-22ECE05EA24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3784F-D82D-4885-8941-9E380D35F382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2BBE3-8B55-4CB2-B5F1-22ECE05EA24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3784F-D82D-4885-8941-9E380D35F382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2BBE3-8B55-4CB2-B5F1-22ECE05EA24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3784F-D82D-4885-8941-9E380D35F382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2BBE3-8B55-4CB2-B5F1-22ECE05EA24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3784F-D82D-4885-8941-9E380D35F382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2BBE3-8B55-4CB2-B5F1-22ECE05EA24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93784F-D82D-4885-8941-9E380D35F382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42BBE3-8B55-4CB2-B5F1-22ECE05EA24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93784F-D82D-4885-8941-9E380D35F382}" type="datetimeFigureOut">
              <a:rPr lang="en-US" smtClean="0"/>
              <a:t>11/16/2022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42BBE3-8B55-4CB2-B5F1-22ECE05EA243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2109792@Student.uwtsd.ac.u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ChangeArrowheads="1"/>
          </p:cNvSpPr>
          <p:nvPr/>
        </p:nvSpPr>
        <p:spPr bwMode="auto">
          <a:xfrm>
            <a:off x="0" y="0"/>
            <a:ext cx="5865580" cy="495520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sz="2400" dirty="0"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sz="2400" dirty="0"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                  </a:t>
            </a:r>
            <a:r>
              <a:rPr kumimoji="0" lang="en-GB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Caution Sign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GB" sz="2400" dirty="0"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Foreign Languages &amp; Cultural Awareness</a:t>
            </a:r>
            <a:endParaRPr lang="en-US" sz="800" dirty="0">
              <a:latin typeface="Arial" pitchFamily="34" charset="0"/>
              <a:ea typeface="Calibri" pitchFamily="34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Spanish/</a:t>
            </a:r>
            <a:r>
              <a:rPr kumimoji="0" lang="en-US" sz="2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Espanol</a:t>
            </a:r>
            <a:r>
              <a:rPr kumimoji="0" 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en-US" sz="800" dirty="0" smtClean="0">
                <a:latin typeface="Arial" pitchFamily="34" charset="0"/>
                <a:ea typeface="Calibri" pitchFamily="34" charset="0"/>
                <a:cs typeface="Arial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BMIH 5003</a:t>
            </a:r>
            <a:endParaRPr kumimoji="0" 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Rodrigo F. Aguilera</a:t>
            </a:r>
            <a:endParaRPr kumimoji="0" 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Syed</a:t>
            </a:r>
            <a:r>
              <a:rPr kumimoji="0" 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Mohammad </a:t>
            </a:r>
            <a:r>
              <a:rPr kumimoji="0" lang="en-US" sz="2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Nurer</a:t>
            </a:r>
            <a:r>
              <a:rPr kumimoji="0" 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 </a:t>
            </a:r>
            <a:r>
              <a:rPr kumimoji="0" lang="en-US" sz="2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Nabi</a:t>
            </a:r>
            <a:r>
              <a:rPr kumimoji="0" 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kumimoji="0" lang="en-US" sz="24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Bhuyan</a:t>
            </a:r>
            <a:endParaRPr kumimoji="0" lang="en-US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Calibri" pitchFamily="34" charset="0"/>
              <a:cs typeface="Times New Roman" pitchFamily="18" charset="0"/>
              <a:hlinkClick r:id="rId3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  <a:hlinkClick r:id="rId3"/>
              </a:rPr>
              <a:t>2109792@Student.uwtsd.ac.uk</a:t>
            </a:r>
            <a:r>
              <a:rPr kumimoji="0" lang="en-GB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 </a:t>
            </a:r>
            <a:endParaRPr kumimoji="0" lang="en-US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Calibri" pitchFamily="34" charset="0"/>
                <a:cs typeface="Times New Roman" pitchFamily="18" charset="0"/>
              </a:rPr>
              <a:t>2109792</a:t>
            </a:r>
            <a:endParaRPr kumimoji="0" 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No Smoking Png - No Smoking Sign Png, Transparent Png , Transparent Png  Image - PNGitem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71736" y="1857364"/>
            <a:ext cx="4643470" cy="3276609"/>
          </a:xfrm>
          <a:prstGeom prst="rect">
            <a:avLst/>
          </a:prstGeom>
          <a:noFill/>
        </p:spPr>
      </p:pic>
      <p:sp>
        <p:nvSpPr>
          <p:cNvPr id="10" name="Rectangle 9"/>
          <p:cNvSpPr/>
          <p:nvPr/>
        </p:nvSpPr>
        <p:spPr>
          <a:xfrm>
            <a:off x="2786050" y="4714884"/>
            <a:ext cx="412805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NO SMOKING</a:t>
            </a:r>
            <a:endParaRPr lang="en-US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2928926" y="1142984"/>
            <a:ext cx="345158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NO FUMAR</a:t>
            </a:r>
            <a:endParaRPr lang="en-US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</TotalTime>
  <Words>27</Words>
  <Application>Microsoft Office PowerPoint</Application>
  <PresentationFormat>On-screen Show (4:3)</PresentationFormat>
  <Paragraphs>16</Paragraphs>
  <Slides>2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Slide 1</vt:lpstr>
      <vt:lpstr>Slide 2</vt:lpstr>
    </vt:vector>
  </TitlesOfParts>
  <Company>Grizli777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Rony</dc:creator>
  <cp:lastModifiedBy>Rony</cp:lastModifiedBy>
  <cp:revision>5</cp:revision>
  <dcterms:created xsi:type="dcterms:W3CDTF">2022-11-16T17:58:11Z</dcterms:created>
  <dcterms:modified xsi:type="dcterms:W3CDTF">2022-11-16T18:48:09Z</dcterms:modified>
</cp:coreProperties>
</file>