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37"/>
  </p:notesMasterIdLst>
  <p:sldIdLst>
    <p:sldId id="257" r:id="rId19"/>
    <p:sldId id="259" r:id="rId20"/>
    <p:sldId id="262" r:id="rId21"/>
    <p:sldId id="261" r:id="rId22"/>
    <p:sldId id="263" r:id="rId23"/>
    <p:sldId id="264" r:id="rId24"/>
    <p:sldId id="267" r:id="rId25"/>
    <p:sldId id="266" r:id="rId26"/>
    <p:sldId id="268" r:id="rId27"/>
    <p:sldId id="269" r:id="rId28"/>
    <p:sldId id="270" r:id="rId29"/>
    <p:sldId id="271" r:id="rId30"/>
    <p:sldId id="272" r:id="rId31"/>
    <p:sldId id="273" r:id="rId32"/>
    <p:sldId id="275" r:id="rId33"/>
    <p:sldId id="278" r:id="rId34"/>
    <p:sldId id="279" r:id="rId35"/>
    <p:sldId id="276" r:id="rId3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1"/>
    <p:restoredTop sz="94811"/>
  </p:normalViewPr>
  <p:slideViewPr>
    <p:cSldViewPr snapToGrid="0" snapToObjects="1">
      <p:cViewPr varScale="1">
        <p:scale>
          <a:sx n="108" d="100"/>
          <a:sy n="108" d="100"/>
        </p:scale>
        <p:origin x="1626"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viewProps" Target="viewProps.xml"/><Relationship Id="rId21" Type="http://schemas.openxmlformats.org/officeDocument/2006/relationships/slide" Target="slides/slide3.xml"/><Relationship Id="rId34" Type="http://schemas.openxmlformats.org/officeDocument/2006/relationships/slide" Target="slides/slide16.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lee Thomas (Digital Health and Care)" userId="40bdcca9-b564-40e4-8403-bca70a54f7ec" providerId="ADAL" clId="{2ED854F5-EBED-498A-AA74-B066843307F8}"/>
    <pc:docChg chg="custSel delSld modSld sldOrd">
      <pc:chgData name="Kalee Thomas (Digital Health and Care)" userId="40bdcca9-b564-40e4-8403-bca70a54f7ec" providerId="ADAL" clId="{2ED854F5-EBED-498A-AA74-B066843307F8}" dt="2024-02-05T13:09:56.799" v="714" actId="20577"/>
      <pc:docMkLst>
        <pc:docMk/>
      </pc:docMkLst>
      <pc:sldChg chg="del">
        <pc:chgData name="Kalee Thomas (Digital Health and Care)" userId="40bdcca9-b564-40e4-8403-bca70a54f7ec" providerId="ADAL" clId="{2ED854F5-EBED-498A-AA74-B066843307F8}" dt="2024-01-31T20:05:35.836" v="0" actId="2696"/>
        <pc:sldMkLst>
          <pc:docMk/>
          <pc:sldMk cId="800588195" sldId="260"/>
        </pc:sldMkLst>
      </pc:sldChg>
      <pc:sldChg chg="modSp mod">
        <pc:chgData name="Kalee Thomas (Digital Health and Care)" userId="40bdcca9-b564-40e4-8403-bca70a54f7ec" providerId="ADAL" clId="{2ED854F5-EBED-498A-AA74-B066843307F8}" dt="2024-02-01T09:02:29.797" v="487" actId="20577"/>
        <pc:sldMkLst>
          <pc:docMk/>
          <pc:sldMk cId="2310473440" sldId="261"/>
        </pc:sldMkLst>
        <pc:spChg chg="mod">
          <ac:chgData name="Kalee Thomas (Digital Health and Care)" userId="40bdcca9-b564-40e4-8403-bca70a54f7ec" providerId="ADAL" clId="{2ED854F5-EBED-498A-AA74-B066843307F8}" dt="2024-02-01T09:02:29.797" v="487" actId="20577"/>
          <ac:spMkLst>
            <pc:docMk/>
            <pc:sldMk cId="2310473440" sldId="261"/>
            <ac:spMk id="6" creationId="{819F8284-D2B8-C512-6F90-70D912EAC26E}"/>
          </ac:spMkLst>
        </pc:spChg>
      </pc:sldChg>
      <pc:sldChg chg="modSp mod ord">
        <pc:chgData name="Kalee Thomas (Digital Health and Care)" userId="40bdcca9-b564-40e4-8403-bca70a54f7ec" providerId="ADAL" clId="{2ED854F5-EBED-498A-AA74-B066843307F8}" dt="2024-02-05T13:09:18.865" v="699"/>
        <pc:sldMkLst>
          <pc:docMk/>
          <pc:sldMk cId="717609851" sldId="262"/>
        </pc:sldMkLst>
        <pc:spChg chg="mod">
          <ac:chgData name="Kalee Thomas (Digital Health and Care)" userId="40bdcca9-b564-40e4-8403-bca70a54f7ec" providerId="ADAL" clId="{2ED854F5-EBED-498A-AA74-B066843307F8}" dt="2024-01-31T20:05:47.257" v="1" actId="113"/>
          <ac:spMkLst>
            <pc:docMk/>
            <pc:sldMk cId="717609851" sldId="262"/>
            <ac:spMk id="2" creationId="{CB48B972-3550-BB55-98DF-54082C58555A}"/>
          </ac:spMkLst>
        </pc:spChg>
        <pc:spChg chg="mod">
          <ac:chgData name="Kalee Thomas (Digital Health and Care)" userId="40bdcca9-b564-40e4-8403-bca70a54f7ec" providerId="ADAL" clId="{2ED854F5-EBED-498A-AA74-B066843307F8}" dt="2024-02-01T09:02:50.932" v="536" actId="20577"/>
          <ac:spMkLst>
            <pc:docMk/>
            <pc:sldMk cId="717609851" sldId="262"/>
            <ac:spMk id="3" creationId="{A7637100-EC67-03EC-70DA-B709524087A7}"/>
          </ac:spMkLst>
        </pc:spChg>
      </pc:sldChg>
      <pc:sldChg chg="del">
        <pc:chgData name="Kalee Thomas (Digital Health and Care)" userId="40bdcca9-b564-40e4-8403-bca70a54f7ec" providerId="ADAL" clId="{2ED854F5-EBED-498A-AA74-B066843307F8}" dt="2024-01-31T20:06:03.717" v="2" actId="2696"/>
        <pc:sldMkLst>
          <pc:docMk/>
          <pc:sldMk cId="2029192046" sldId="265"/>
        </pc:sldMkLst>
      </pc:sldChg>
      <pc:sldChg chg="modSp mod">
        <pc:chgData name="Kalee Thomas (Digital Health and Care)" userId="40bdcca9-b564-40e4-8403-bca70a54f7ec" providerId="ADAL" clId="{2ED854F5-EBED-498A-AA74-B066843307F8}" dt="2024-02-01T09:03:42.603" v="540" actId="115"/>
        <pc:sldMkLst>
          <pc:docMk/>
          <pc:sldMk cId="1901810509" sldId="266"/>
        </pc:sldMkLst>
        <pc:spChg chg="mod">
          <ac:chgData name="Kalee Thomas (Digital Health and Care)" userId="40bdcca9-b564-40e4-8403-bca70a54f7ec" providerId="ADAL" clId="{2ED854F5-EBED-498A-AA74-B066843307F8}" dt="2024-01-31T20:06:42.336" v="11" actId="113"/>
          <ac:spMkLst>
            <pc:docMk/>
            <pc:sldMk cId="1901810509" sldId="266"/>
            <ac:spMk id="2" creationId="{97BECBE2-B6D9-635D-4945-E23108257BCC}"/>
          </ac:spMkLst>
        </pc:spChg>
        <pc:spChg chg="mod">
          <ac:chgData name="Kalee Thomas (Digital Health and Care)" userId="40bdcca9-b564-40e4-8403-bca70a54f7ec" providerId="ADAL" clId="{2ED854F5-EBED-498A-AA74-B066843307F8}" dt="2024-02-01T09:03:42.603" v="540" actId="115"/>
          <ac:spMkLst>
            <pc:docMk/>
            <pc:sldMk cId="1901810509" sldId="266"/>
            <ac:spMk id="3" creationId="{E5D8E346-54A1-6F6F-A8F6-14131D54D352}"/>
          </ac:spMkLst>
        </pc:spChg>
      </pc:sldChg>
      <pc:sldChg chg="modSp mod">
        <pc:chgData name="Kalee Thomas (Digital Health and Care)" userId="40bdcca9-b564-40e4-8403-bca70a54f7ec" providerId="ADAL" clId="{2ED854F5-EBED-498A-AA74-B066843307F8}" dt="2024-01-31T20:06:35.351" v="10" actId="20577"/>
        <pc:sldMkLst>
          <pc:docMk/>
          <pc:sldMk cId="568546406" sldId="267"/>
        </pc:sldMkLst>
        <pc:spChg chg="mod">
          <ac:chgData name="Kalee Thomas (Digital Health and Care)" userId="40bdcca9-b564-40e4-8403-bca70a54f7ec" providerId="ADAL" clId="{2ED854F5-EBED-498A-AA74-B066843307F8}" dt="2024-01-31T20:06:08.803" v="3" actId="113"/>
          <ac:spMkLst>
            <pc:docMk/>
            <pc:sldMk cId="568546406" sldId="267"/>
            <ac:spMk id="2" creationId="{122CBB9F-6073-E15F-EC47-4DDDA81E9DA2}"/>
          </ac:spMkLst>
        </pc:spChg>
        <pc:spChg chg="mod">
          <ac:chgData name="Kalee Thomas (Digital Health and Care)" userId="40bdcca9-b564-40e4-8403-bca70a54f7ec" providerId="ADAL" clId="{2ED854F5-EBED-498A-AA74-B066843307F8}" dt="2024-01-31T20:06:35.351" v="10" actId="20577"/>
          <ac:spMkLst>
            <pc:docMk/>
            <pc:sldMk cId="568546406" sldId="267"/>
            <ac:spMk id="3" creationId="{2DC6B4ED-AFD3-F949-57E9-65E8EE21A40E}"/>
          </ac:spMkLst>
        </pc:spChg>
      </pc:sldChg>
      <pc:sldChg chg="modSp mod ord">
        <pc:chgData name="Kalee Thomas (Digital Health and Care)" userId="40bdcca9-b564-40e4-8403-bca70a54f7ec" providerId="ADAL" clId="{2ED854F5-EBED-498A-AA74-B066843307F8}" dt="2024-01-31T20:10:24.405" v="66" actId="20577"/>
        <pc:sldMkLst>
          <pc:docMk/>
          <pc:sldMk cId="2161835495" sldId="268"/>
        </pc:sldMkLst>
        <pc:spChg chg="mod">
          <ac:chgData name="Kalee Thomas (Digital Health and Care)" userId="40bdcca9-b564-40e4-8403-bca70a54f7ec" providerId="ADAL" clId="{2ED854F5-EBED-498A-AA74-B066843307F8}" dt="2024-01-31T20:09:02.410" v="30" actId="113"/>
          <ac:spMkLst>
            <pc:docMk/>
            <pc:sldMk cId="2161835495" sldId="268"/>
            <ac:spMk id="2" creationId="{B5C05B03-2BDF-8D0F-3309-6284F46155D0}"/>
          </ac:spMkLst>
        </pc:spChg>
        <pc:spChg chg="mod">
          <ac:chgData name="Kalee Thomas (Digital Health and Care)" userId="40bdcca9-b564-40e4-8403-bca70a54f7ec" providerId="ADAL" clId="{2ED854F5-EBED-498A-AA74-B066843307F8}" dt="2024-01-31T20:10:24.405" v="66" actId="20577"/>
          <ac:spMkLst>
            <pc:docMk/>
            <pc:sldMk cId="2161835495" sldId="268"/>
            <ac:spMk id="3" creationId="{5E935CB6-B568-C30A-7520-55643DE18CBC}"/>
          </ac:spMkLst>
        </pc:spChg>
      </pc:sldChg>
      <pc:sldChg chg="modSp mod">
        <pc:chgData name="Kalee Thomas (Digital Health and Care)" userId="40bdcca9-b564-40e4-8403-bca70a54f7ec" providerId="ADAL" clId="{2ED854F5-EBED-498A-AA74-B066843307F8}" dt="2024-01-31T20:08:44.048" v="27" actId="113"/>
        <pc:sldMkLst>
          <pc:docMk/>
          <pc:sldMk cId="2565942971" sldId="269"/>
        </pc:sldMkLst>
        <pc:spChg chg="mod">
          <ac:chgData name="Kalee Thomas (Digital Health and Care)" userId="40bdcca9-b564-40e4-8403-bca70a54f7ec" providerId="ADAL" clId="{2ED854F5-EBED-498A-AA74-B066843307F8}" dt="2024-01-31T20:08:44.048" v="27" actId="113"/>
          <ac:spMkLst>
            <pc:docMk/>
            <pc:sldMk cId="2565942971" sldId="269"/>
            <ac:spMk id="2" creationId="{20F3D223-5DAE-9547-89A0-DECDAEF418FD}"/>
          </ac:spMkLst>
        </pc:spChg>
      </pc:sldChg>
      <pc:sldChg chg="modSp mod">
        <pc:chgData name="Kalee Thomas (Digital Health and Care)" userId="40bdcca9-b564-40e4-8403-bca70a54f7ec" providerId="ADAL" clId="{2ED854F5-EBED-498A-AA74-B066843307F8}" dt="2024-02-05T13:09:56.799" v="714" actId="20577"/>
        <pc:sldMkLst>
          <pc:docMk/>
          <pc:sldMk cId="2659982751" sldId="270"/>
        </pc:sldMkLst>
        <pc:spChg chg="mod">
          <ac:chgData name="Kalee Thomas (Digital Health and Care)" userId="40bdcca9-b564-40e4-8403-bca70a54f7ec" providerId="ADAL" clId="{2ED854F5-EBED-498A-AA74-B066843307F8}" dt="2024-02-01T09:04:08.417" v="541" actId="113"/>
          <ac:spMkLst>
            <pc:docMk/>
            <pc:sldMk cId="2659982751" sldId="270"/>
            <ac:spMk id="2" creationId="{E025ACE6-58DC-F84C-9A2C-CCBF05B2E0E7}"/>
          </ac:spMkLst>
        </pc:spChg>
        <pc:spChg chg="mod">
          <ac:chgData name="Kalee Thomas (Digital Health and Care)" userId="40bdcca9-b564-40e4-8403-bca70a54f7ec" providerId="ADAL" clId="{2ED854F5-EBED-498A-AA74-B066843307F8}" dt="2024-02-05T13:09:56.799" v="714" actId="20577"/>
          <ac:spMkLst>
            <pc:docMk/>
            <pc:sldMk cId="2659982751" sldId="270"/>
            <ac:spMk id="3" creationId="{AECC2D59-419E-EE26-4CBE-2C0C9C5EB92A}"/>
          </ac:spMkLst>
        </pc:spChg>
      </pc:sldChg>
      <pc:sldChg chg="modSp mod">
        <pc:chgData name="Kalee Thomas (Digital Health and Care)" userId="40bdcca9-b564-40e4-8403-bca70a54f7ec" providerId="ADAL" clId="{2ED854F5-EBED-498A-AA74-B066843307F8}" dt="2024-02-01T09:06:08.443" v="697" actId="20577"/>
        <pc:sldMkLst>
          <pc:docMk/>
          <pc:sldMk cId="498650616" sldId="271"/>
        </pc:sldMkLst>
        <pc:spChg chg="mod">
          <ac:chgData name="Kalee Thomas (Digital Health and Care)" userId="40bdcca9-b564-40e4-8403-bca70a54f7ec" providerId="ADAL" clId="{2ED854F5-EBED-498A-AA74-B066843307F8}" dt="2024-02-01T09:05:28.993" v="647" actId="20577"/>
          <ac:spMkLst>
            <pc:docMk/>
            <pc:sldMk cId="498650616" sldId="271"/>
            <ac:spMk id="2" creationId="{EB1799E8-DE57-BDF5-39E9-DDC2BE280442}"/>
          </ac:spMkLst>
        </pc:spChg>
        <pc:spChg chg="mod">
          <ac:chgData name="Kalee Thomas (Digital Health and Care)" userId="40bdcca9-b564-40e4-8403-bca70a54f7ec" providerId="ADAL" clId="{2ED854F5-EBED-498A-AA74-B066843307F8}" dt="2024-02-01T09:06:08.443" v="697" actId="20577"/>
          <ac:spMkLst>
            <pc:docMk/>
            <pc:sldMk cId="498650616" sldId="271"/>
            <ac:spMk id="3" creationId="{5E16345D-D6BE-D39A-4514-5C26EAD54186}"/>
          </ac:spMkLst>
        </pc:spChg>
      </pc:sldChg>
      <pc:sldChg chg="modSp mod">
        <pc:chgData name="Kalee Thomas (Digital Health and Care)" userId="40bdcca9-b564-40e4-8403-bca70a54f7ec" providerId="ADAL" clId="{2ED854F5-EBED-498A-AA74-B066843307F8}" dt="2024-02-05T13:09:37.201" v="700" actId="20577"/>
        <pc:sldMkLst>
          <pc:docMk/>
          <pc:sldMk cId="2626809413" sldId="276"/>
        </pc:sldMkLst>
        <pc:spChg chg="mod">
          <ac:chgData name="Kalee Thomas (Digital Health and Care)" userId="40bdcca9-b564-40e4-8403-bca70a54f7ec" providerId="ADAL" clId="{2ED854F5-EBED-498A-AA74-B066843307F8}" dt="2024-02-05T13:09:37.201" v="700" actId="20577"/>
          <ac:spMkLst>
            <pc:docMk/>
            <pc:sldMk cId="2626809413" sldId="276"/>
            <ac:spMk id="3" creationId="{6A7F4620-A46A-1056-49BC-3BFC417FE10A}"/>
          </ac:spMkLst>
        </pc:spChg>
      </pc:sldChg>
      <pc:sldChg chg="modSp mod">
        <pc:chgData name="Kalee Thomas (Digital Health and Care)" userId="40bdcca9-b564-40e4-8403-bca70a54f7ec" providerId="ADAL" clId="{2ED854F5-EBED-498A-AA74-B066843307F8}" dt="2024-01-31T20:18:50.226" v="479" actId="113"/>
        <pc:sldMkLst>
          <pc:docMk/>
          <pc:sldMk cId="3959150548" sldId="279"/>
        </pc:sldMkLst>
        <pc:spChg chg="mod">
          <ac:chgData name="Kalee Thomas (Digital Health and Care)" userId="40bdcca9-b564-40e4-8403-bca70a54f7ec" providerId="ADAL" clId="{2ED854F5-EBED-498A-AA74-B066843307F8}" dt="2024-01-31T20:18:50.226" v="479" actId="113"/>
          <ac:spMkLst>
            <pc:docMk/>
            <pc:sldMk cId="3959150548" sldId="279"/>
            <ac:spMk id="2" creationId="{2AFA51B8-FD82-75F8-7AB5-17FD0C09A91A}"/>
          </ac:spMkLst>
        </pc:spChg>
      </pc:sldChg>
      <pc:sldChg chg="del">
        <pc:chgData name="Kalee Thomas (Digital Health and Care)" userId="40bdcca9-b564-40e4-8403-bca70a54f7ec" providerId="ADAL" clId="{2ED854F5-EBED-498A-AA74-B066843307F8}" dt="2024-01-31T20:10:59.771" v="68" actId="2696"/>
        <pc:sldMkLst>
          <pc:docMk/>
          <pc:sldMk cId="146911735" sldId="280"/>
        </pc:sldMkLst>
      </pc:sldChg>
    </pc:docChg>
  </pc:docChgLst>
  <pc:docChgLst>
    <pc:chgData name="Kalee Thomas (Digital Health and Care)" userId="S::kalee.thomas@uwtsd.ac.uk::40bdcca9-b564-40e4-8403-bca70a54f7ec" providerId="AD" clId="Web-{AEAB8CBE-9356-46DD-B7A1-8DA27E92D166}"/>
    <pc:docChg chg="addSld modSld">
      <pc:chgData name="Kalee Thomas (Digital Health and Care)" userId="S::kalee.thomas@uwtsd.ac.uk::40bdcca9-b564-40e4-8403-bca70a54f7ec" providerId="AD" clId="Web-{AEAB8CBE-9356-46DD-B7A1-8DA27E92D166}" dt="2023-01-31T11:58:04.268" v="49" actId="20577"/>
      <pc:docMkLst>
        <pc:docMk/>
      </pc:docMkLst>
      <pc:sldChg chg="modSp new">
        <pc:chgData name="Kalee Thomas (Digital Health and Care)" userId="S::kalee.thomas@uwtsd.ac.uk::40bdcca9-b564-40e4-8403-bca70a54f7ec" providerId="AD" clId="Web-{AEAB8CBE-9356-46DD-B7A1-8DA27E92D166}" dt="2023-01-31T11:58:04.268" v="49" actId="20577"/>
        <pc:sldMkLst>
          <pc:docMk/>
          <pc:sldMk cId="146911735" sldId="280"/>
        </pc:sldMkLst>
        <pc:spChg chg="mod">
          <ac:chgData name="Kalee Thomas (Digital Health and Care)" userId="S::kalee.thomas@uwtsd.ac.uk::40bdcca9-b564-40e4-8403-bca70a54f7ec" providerId="AD" clId="Web-{AEAB8CBE-9356-46DD-B7A1-8DA27E92D166}" dt="2023-01-31T11:57:40.908" v="8" actId="20577"/>
          <ac:spMkLst>
            <pc:docMk/>
            <pc:sldMk cId="146911735" sldId="280"/>
            <ac:spMk id="2" creationId="{0E7379B0-BE99-AF32-4B2B-A6CEA2F86D48}"/>
          </ac:spMkLst>
        </pc:spChg>
        <pc:spChg chg="mod">
          <ac:chgData name="Kalee Thomas (Digital Health and Care)" userId="S::kalee.thomas@uwtsd.ac.uk::40bdcca9-b564-40e4-8403-bca70a54f7ec" providerId="AD" clId="Web-{AEAB8CBE-9356-46DD-B7A1-8DA27E92D166}" dt="2023-01-31T11:58:04.268" v="49" actId="20577"/>
          <ac:spMkLst>
            <pc:docMk/>
            <pc:sldMk cId="146911735" sldId="280"/>
            <ac:spMk id="3" creationId="{733BBF49-8A79-C440-CCE3-746C59F5D00D}"/>
          </ac:spMkLst>
        </pc:spChg>
      </pc:sldChg>
    </pc:docChg>
  </pc:docChgLst>
  <pc:docChgLst>
    <pc:chgData name="Kalee Thomas (Digital Health and Care)" userId="S::kalee.thomas@uwtsd.ac.uk::40bdcca9-b564-40e4-8403-bca70a54f7ec" providerId="AD" clId="Web-{E833B602-6D12-4227-A8FA-60B1BF12DC29}"/>
    <pc:docChg chg="addSld delSld modSld sldOrd">
      <pc:chgData name="Kalee Thomas (Digital Health and Care)" userId="S::kalee.thomas@uwtsd.ac.uk::40bdcca9-b564-40e4-8403-bca70a54f7ec" providerId="AD" clId="Web-{E833B602-6D12-4227-A8FA-60B1BF12DC29}" dt="2023-01-31T08:41:43.169" v="101"/>
      <pc:docMkLst>
        <pc:docMk/>
      </pc:docMkLst>
      <pc:sldChg chg="modSp">
        <pc:chgData name="Kalee Thomas (Digital Health and Care)" userId="S::kalee.thomas@uwtsd.ac.uk::40bdcca9-b564-40e4-8403-bca70a54f7ec" providerId="AD" clId="Web-{E833B602-6D12-4227-A8FA-60B1BF12DC29}" dt="2023-01-31T08:24:26.852" v="2" actId="20577"/>
        <pc:sldMkLst>
          <pc:docMk/>
          <pc:sldMk cId="2310473440" sldId="261"/>
        </pc:sldMkLst>
        <pc:spChg chg="mod">
          <ac:chgData name="Kalee Thomas (Digital Health and Care)" userId="S::kalee.thomas@uwtsd.ac.uk::40bdcca9-b564-40e4-8403-bca70a54f7ec" providerId="AD" clId="Web-{E833B602-6D12-4227-A8FA-60B1BF12DC29}" dt="2023-01-31T08:24:26.852" v="2" actId="20577"/>
          <ac:spMkLst>
            <pc:docMk/>
            <pc:sldMk cId="2310473440" sldId="261"/>
            <ac:spMk id="6" creationId="{819F8284-D2B8-C512-6F90-70D912EAC26E}"/>
          </ac:spMkLst>
        </pc:spChg>
      </pc:sldChg>
      <pc:sldChg chg="modSp">
        <pc:chgData name="Kalee Thomas (Digital Health and Care)" userId="S::kalee.thomas@uwtsd.ac.uk::40bdcca9-b564-40e4-8403-bca70a54f7ec" providerId="AD" clId="Web-{E833B602-6D12-4227-A8FA-60B1BF12DC29}" dt="2023-01-31T08:34:01.457" v="26" actId="20577"/>
        <pc:sldMkLst>
          <pc:docMk/>
          <pc:sldMk cId="1499202283" sldId="272"/>
        </pc:sldMkLst>
        <pc:spChg chg="mod">
          <ac:chgData name="Kalee Thomas (Digital Health and Care)" userId="S::kalee.thomas@uwtsd.ac.uk::40bdcca9-b564-40e4-8403-bca70a54f7ec" providerId="AD" clId="Web-{E833B602-6D12-4227-A8FA-60B1BF12DC29}" dt="2023-01-31T08:28:44.717" v="13" actId="20577"/>
          <ac:spMkLst>
            <pc:docMk/>
            <pc:sldMk cId="1499202283" sldId="272"/>
            <ac:spMk id="2" creationId="{C8E05CA3-372A-2C31-1053-27EE465C5F03}"/>
          </ac:spMkLst>
        </pc:spChg>
        <pc:spChg chg="mod">
          <ac:chgData name="Kalee Thomas (Digital Health and Care)" userId="S::kalee.thomas@uwtsd.ac.uk::40bdcca9-b564-40e4-8403-bca70a54f7ec" providerId="AD" clId="Web-{E833B602-6D12-4227-A8FA-60B1BF12DC29}" dt="2023-01-31T08:34:01.457" v="26" actId="20577"/>
          <ac:spMkLst>
            <pc:docMk/>
            <pc:sldMk cId="1499202283" sldId="272"/>
            <ac:spMk id="3" creationId="{63A3B266-8C0C-844F-99E8-1366C68CFA93}"/>
          </ac:spMkLst>
        </pc:spChg>
      </pc:sldChg>
      <pc:sldChg chg="modSp del">
        <pc:chgData name="Kalee Thomas (Digital Health and Care)" userId="S::kalee.thomas@uwtsd.ac.uk::40bdcca9-b564-40e4-8403-bca70a54f7ec" providerId="AD" clId="Web-{E833B602-6D12-4227-A8FA-60B1BF12DC29}" dt="2023-01-31T08:41:43.169" v="101"/>
        <pc:sldMkLst>
          <pc:docMk/>
          <pc:sldMk cId="2999185631" sldId="277"/>
        </pc:sldMkLst>
        <pc:spChg chg="mod">
          <ac:chgData name="Kalee Thomas (Digital Health and Care)" userId="S::kalee.thomas@uwtsd.ac.uk::40bdcca9-b564-40e4-8403-bca70a54f7ec" providerId="AD" clId="Web-{E833B602-6D12-4227-A8FA-60B1BF12DC29}" dt="2023-01-31T08:40:50.074" v="100" actId="20577"/>
          <ac:spMkLst>
            <pc:docMk/>
            <pc:sldMk cId="2999185631" sldId="277"/>
            <ac:spMk id="3" creationId="{975816EC-82FE-EB41-489F-F14285E1656C}"/>
          </ac:spMkLst>
        </pc:spChg>
      </pc:sldChg>
      <pc:sldChg chg="modSp ord">
        <pc:chgData name="Kalee Thomas (Digital Health and Care)" userId="S::kalee.thomas@uwtsd.ac.uk::40bdcca9-b564-40e4-8403-bca70a54f7ec" providerId="AD" clId="Web-{E833B602-6D12-4227-A8FA-60B1BF12DC29}" dt="2023-01-31T08:40:25.417" v="87" actId="20577"/>
        <pc:sldMkLst>
          <pc:docMk/>
          <pc:sldMk cId="833998979" sldId="278"/>
        </pc:sldMkLst>
        <pc:spChg chg="mod">
          <ac:chgData name="Kalee Thomas (Digital Health and Care)" userId="S::kalee.thomas@uwtsd.ac.uk::40bdcca9-b564-40e4-8403-bca70a54f7ec" providerId="AD" clId="Web-{E833B602-6D12-4227-A8FA-60B1BF12DC29}" dt="2023-01-31T08:40:25.417" v="87" actId="20577"/>
          <ac:spMkLst>
            <pc:docMk/>
            <pc:sldMk cId="833998979" sldId="278"/>
            <ac:spMk id="3" creationId="{AF9FB90A-02B4-C80F-9C8A-AEBFE04CB96B}"/>
          </ac:spMkLst>
        </pc:spChg>
      </pc:sldChg>
      <pc:sldChg chg="modSp new">
        <pc:chgData name="Kalee Thomas (Digital Health and Care)" userId="S::kalee.thomas@uwtsd.ac.uk::40bdcca9-b564-40e4-8403-bca70a54f7ec" providerId="AD" clId="Web-{E833B602-6D12-4227-A8FA-60B1BF12DC29}" dt="2023-01-31T08:40:44.574" v="99" actId="20577"/>
        <pc:sldMkLst>
          <pc:docMk/>
          <pc:sldMk cId="3959150548" sldId="279"/>
        </pc:sldMkLst>
        <pc:spChg chg="mod">
          <ac:chgData name="Kalee Thomas (Digital Health and Care)" userId="S::kalee.thomas@uwtsd.ac.uk::40bdcca9-b564-40e4-8403-bca70a54f7ec" providerId="AD" clId="Web-{E833B602-6D12-4227-A8FA-60B1BF12DC29}" dt="2023-01-31T08:35:11.739" v="48" actId="20577"/>
          <ac:spMkLst>
            <pc:docMk/>
            <pc:sldMk cId="3959150548" sldId="279"/>
            <ac:spMk id="2" creationId="{2AFA51B8-FD82-75F8-7AB5-17FD0C09A91A}"/>
          </ac:spMkLst>
        </pc:spChg>
        <pc:spChg chg="mod">
          <ac:chgData name="Kalee Thomas (Digital Health and Care)" userId="S::kalee.thomas@uwtsd.ac.uk::40bdcca9-b564-40e4-8403-bca70a54f7ec" providerId="AD" clId="Web-{E833B602-6D12-4227-A8FA-60B1BF12DC29}" dt="2023-01-31T08:40:44.574" v="99" actId="20577"/>
          <ac:spMkLst>
            <pc:docMk/>
            <pc:sldMk cId="3959150548" sldId="279"/>
            <ac:spMk id="3" creationId="{9AD42966-C2DD-36A0-23C5-5A38CEABC4AF}"/>
          </ac:spMkLst>
        </pc:spChg>
      </pc:sldChg>
    </pc:docChg>
  </pc:docChgLst>
  <pc:docChgLst>
    <pc:chgData name="Kalee Thomas (Digital Health and Care)" userId="S::kalee.thomas@uwtsd.ac.uk::40bdcca9-b564-40e4-8403-bca70a54f7ec" providerId="AD" clId="Web-{EF38874B-694A-44FA-8C85-0D971E74FD03}"/>
    <pc:docChg chg="modSld">
      <pc:chgData name="Kalee Thomas (Digital Health and Care)" userId="S::kalee.thomas@uwtsd.ac.uk::40bdcca9-b564-40e4-8403-bca70a54f7ec" providerId="AD" clId="Web-{EF38874B-694A-44FA-8C85-0D971E74FD03}" dt="2023-01-31T13:01:04.458" v="35"/>
      <pc:docMkLst>
        <pc:docMk/>
      </pc:docMkLst>
      <pc:sldChg chg="modSp">
        <pc:chgData name="Kalee Thomas (Digital Health and Care)" userId="S::kalee.thomas@uwtsd.ac.uk::40bdcca9-b564-40e4-8403-bca70a54f7ec" providerId="AD" clId="Web-{EF38874B-694A-44FA-8C85-0D971E74FD03}" dt="2023-01-31T13:01:04.458" v="35"/>
        <pc:sldMkLst>
          <pc:docMk/>
          <pc:sldMk cId="2029192046" sldId="265"/>
        </pc:sldMkLst>
        <pc:graphicFrameChg chg="mod modGraphic">
          <ac:chgData name="Kalee Thomas (Digital Health and Care)" userId="S::kalee.thomas@uwtsd.ac.uk::40bdcca9-b564-40e4-8403-bca70a54f7ec" providerId="AD" clId="Web-{EF38874B-694A-44FA-8C85-0D971E74FD03}" dt="2023-01-31T13:01:04.458" v="35"/>
          <ac:graphicFrameMkLst>
            <pc:docMk/>
            <pc:sldMk cId="2029192046" sldId="265"/>
            <ac:graphicFrameMk id="5" creationId="{78A3FEEB-4EF7-F6EC-1565-6BF1A0F749FB}"/>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2/5/2024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2/5/2024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2/5/2024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2/5/2024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dirty="0"/>
              <a:t>Management of Organisations in Nursing (BMNS4008)</a:t>
            </a:r>
            <a:br>
              <a:rPr lang="en-GB" dirty="0"/>
            </a:br>
            <a:br>
              <a:rPr lang="en-GB" dirty="0"/>
            </a:br>
            <a:r>
              <a:rPr lang="en-GB" dirty="0"/>
              <a:t>Week 1 Lecture</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B7DD878-C8EB-8F45-E021-EC63E5916C1E}"/>
              </a:ext>
            </a:extLst>
          </p:cNvPr>
          <p:cNvSpPr/>
          <p:nvPr/>
        </p:nvSpPr>
        <p:spPr>
          <a:xfrm>
            <a:off x="775252" y="441049"/>
            <a:ext cx="7739270" cy="5058603"/>
          </a:xfrm>
          <a:prstGeom prst="ellipse">
            <a:avLst/>
          </a:prstGeom>
          <a:blipFill>
            <a:blip r:embed="rId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kern="1200">
                <a:solidFill>
                  <a:schemeClr val="lt1"/>
                </a:solidFill>
                <a:latin typeface="+mn-lt"/>
                <a:ea typeface="+mn-ea"/>
                <a:cs typeface="+mn-cs"/>
              </a:defRPr>
            </a:lvl1pPr>
            <a:lvl2pPr marL="457200" algn="l" rtl="0" eaLnBrk="0" fontAlgn="base" hangingPunct="0">
              <a:spcBef>
                <a:spcPct val="0"/>
              </a:spcBef>
              <a:spcAft>
                <a:spcPct val="0"/>
              </a:spcAft>
              <a:defRPr kern="1200">
                <a:solidFill>
                  <a:schemeClr val="lt1"/>
                </a:solidFill>
                <a:latin typeface="+mn-lt"/>
                <a:ea typeface="+mn-ea"/>
                <a:cs typeface="+mn-cs"/>
              </a:defRPr>
            </a:lvl2pPr>
            <a:lvl3pPr marL="914400" algn="l" rtl="0" eaLnBrk="0" fontAlgn="base" hangingPunct="0">
              <a:spcBef>
                <a:spcPct val="0"/>
              </a:spcBef>
              <a:spcAft>
                <a:spcPct val="0"/>
              </a:spcAft>
              <a:defRPr kern="1200">
                <a:solidFill>
                  <a:schemeClr val="lt1"/>
                </a:solidFill>
                <a:latin typeface="+mn-lt"/>
                <a:ea typeface="+mn-ea"/>
                <a:cs typeface="+mn-cs"/>
              </a:defRPr>
            </a:lvl3pPr>
            <a:lvl4pPr marL="1371600" algn="l" rtl="0" eaLnBrk="0" fontAlgn="base" hangingPunct="0">
              <a:spcBef>
                <a:spcPct val="0"/>
              </a:spcBef>
              <a:spcAft>
                <a:spcPct val="0"/>
              </a:spcAft>
              <a:defRPr kern="1200">
                <a:solidFill>
                  <a:schemeClr val="lt1"/>
                </a:solidFill>
                <a:latin typeface="+mn-lt"/>
                <a:ea typeface="+mn-ea"/>
                <a:cs typeface="+mn-cs"/>
              </a:defRPr>
            </a:lvl4pPr>
            <a:lvl5pPr marL="1828800" algn="l" rtl="0" eaLnBrk="0" fontAlgn="base" hangingPunct="0">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eaLnBrk="1" fontAlgn="auto" hangingPunct="1">
              <a:spcBef>
                <a:spcPts val="0"/>
              </a:spcBef>
              <a:spcAft>
                <a:spcPts val="0"/>
              </a:spcAft>
              <a:defRPr/>
            </a:pPr>
            <a:endParaRPr lang="en-GB"/>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8B972-3550-BB55-98DF-54082C58555A}"/>
              </a:ext>
            </a:extLst>
          </p:cNvPr>
          <p:cNvSpPr>
            <a:spLocks noGrp="1"/>
          </p:cNvSpPr>
          <p:nvPr>
            <p:ph type="title"/>
          </p:nvPr>
        </p:nvSpPr>
        <p:spPr/>
        <p:txBody>
          <a:bodyPr/>
          <a:lstStyle/>
          <a:p>
            <a:r>
              <a:rPr lang="en-GB" b="1" dirty="0"/>
              <a:t>Group Task</a:t>
            </a:r>
          </a:p>
        </p:txBody>
      </p:sp>
      <p:sp>
        <p:nvSpPr>
          <p:cNvPr id="3" name="Content Placeholder 2">
            <a:extLst>
              <a:ext uri="{FF2B5EF4-FFF2-40B4-BE49-F238E27FC236}">
                <a16:creationId xmlns:a16="http://schemas.microsoft.com/office/drawing/2014/main" id="{A7637100-EC67-03EC-70DA-B709524087A7}"/>
              </a:ext>
            </a:extLst>
          </p:cNvPr>
          <p:cNvSpPr>
            <a:spLocks noGrp="1"/>
          </p:cNvSpPr>
          <p:nvPr>
            <p:ph idx="1"/>
          </p:nvPr>
        </p:nvSpPr>
        <p:spPr/>
        <p:txBody>
          <a:bodyPr/>
          <a:lstStyle/>
          <a:p>
            <a:pPr marL="0" indent="0">
              <a:buNone/>
            </a:pPr>
            <a:r>
              <a:rPr lang="en-GB" dirty="0"/>
              <a:t>In your groups:</a:t>
            </a:r>
          </a:p>
          <a:p>
            <a:pPr marL="0" indent="0">
              <a:buNone/>
            </a:pPr>
            <a:endParaRPr lang="en-GB" dirty="0"/>
          </a:p>
          <a:p>
            <a:r>
              <a:rPr lang="en-GB" dirty="0"/>
              <a:t>What do you think this module is about?</a:t>
            </a:r>
          </a:p>
          <a:p>
            <a:r>
              <a:rPr lang="en-GB" dirty="0"/>
              <a:t>Discuss what you are looking forward to and anything you might be apprehensive about</a:t>
            </a:r>
          </a:p>
          <a:p>
            <a:r>
              <a:rPr lang="en-GB" dirty="0"/>
              <a:t>You have 20 minutes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17609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A3F18F2-A81A-2952-CFFB-C67BC6810BD2}"/>
              </a:ext>
            </a:extLst>
          </p:cNvPr>
          <p:cNvSpPr>
            <a:spLocks noGrp="1"/>
          </p:cNvSpPr>
          <p:nvPr>
            <p:ph type="title"/>
          </p:nvPr>
        </p:nvSpPr>
        <p:spPr/>
        <p:txBody>
          <a:bodyPr/>
          <a:lstStyle/>
          <a:p>
            <a:r>
              <a:rPr lang="en-GB"/>
              <a:t>Today’s Session</a:t>
            </a:r>
            <a:endParaRPr lang="en-GB" dirty="0"/>
          </a:p>
        </p:txBody>
      </p:sp>
      <p:sp>
        <p:nvSpPr>
          <p:cNvPr id="6" name="Content Placeholder 5">
            <a:extLst>
              <a:ext uri="{FF2B5EF4-FFF2-40B4-BE49-F238E27FC236}">
                <a16:creationId xmlns:a16="http://schemas.microsoft.com/office/drawing/2014/main" id="{819F8284-D2B8-C512-6F90-70D912EAC26E}"/>
              </a:ext>
            </a:extLst>
          </p:cNvPr>
          <p:cNvSpPr>
            <a:spLocks noGrp="1"/>
          </p:cNvSpPr>
          <p:nvPr>
            <p:ph idx="1"/>
          </p:nvPr>
        </p:nvSpPr>
        <p:spPr/>
        <p:txBody>
          <a:bodyPr lIns="91440" tIns="45720" rIns="91440" bIns="45720" anchor="t"/>
          <a:lstStyle/>
          <a:p>
            <a:pPr marL="0" indent="0">
              <a:buNone/>
            </a:pPr>
            <a:r>
              <a:rPr lang="en-GB" dirty="0"/>
              <a:t>By the end of today’s session students should be able to:</a:t>
            </a:r>
          </a:p>
          <a:p>
            <a:pPr marL="0" indent="0">
              <a:buNone/>
            </a:pPr>
            <a:endParaRPr lang="en-GB" dirty="0"/>
          </a:p>
          <a:p>
            <a:r>
              <a:rPr lang="en-GB" dirty="0"/>
              <a:t>Understand the aim of this module</a:t>
            </a:r>
          </a:p>
          <a:p>
            <a:r>
              <a:rPr lang="en-GB" dirty="0"/>
              <a:t>Understand the assessment requirements</a:t>
            </a:r>
          </a:p>
          <a:p>
            <a:r>
              <a:rPr lang="en-GB" dirty="0"/>
              <a:t>Gain an understanding of the structure of the NHS in Wales</a:t>
            </a:r>
            <a:endParaRPr lang="en-GB" dirty="0">
              <a:cs typeface="Calibri"/>
            </a:endParaRPr>
          </a:p>
        </p:txBody>
      </p:sp>
    </p:spTree>
    <p:extLst>
      <p:ext uri="{BB962C8B-B14F-4D97-AF65-F5344CB8AC3E}">
        <p14:creationId xmlns:p14="http://schemas.microsoft.com/office/powerpoint/2010/main" val="2310473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8097E-3B30-BBEA-99CC-38F1DEBE72CF}"/>
              </a:ext>
            </a:extLst>
          </p:cNvPr>
          <p:cNvSpPr>
            <a:spLocks noGrp="1"/>
          </p:cNvSpPr>
          <p:nvPr>
            <p:ph type="title"/>
          </p:nvPr>
        </p:nvSpPr>
        <p:spPr/>
        <p:txBody>
          <a:bodyPr/>
          <a:lstStyle/>
          <a:p>
            <a:r>
              <a:rPr lang="en-GB" b="1" dirty="0"/>
              <a:t>Module Aim </a:t>
            </a:r>
          </a:p>
        </p:txBody>
      </p:sp>
      <p:sp>
        <p:nvSpPr>
          <p:cNvPr id="3" name="Content Placeholder 2">
            <a:extLst>
              <a:ext uri="{FF2B5EF4-FFF2-40B4-BE49-F238E27FC236}">
                <a16:creationId xmlns:a16="http://schemas.microsoft.com/office/drawing/2014/main" id="{72B55691-B2B8-AB9A-3A67-9C6363F6E4A9}"/>
              </a:ext>
            </a:extLst>
          </p:cNvPr>
          <p:cNvSpPr>
            <a:spLocks noGrp="1"/>
          </p:cNvSpPr>
          <p:nvPr>
            <p:ph idx="1"/>
          </p:nvPr>
        </p:nvSpPr>
        <p:spPr/>
        <p:txBody>
          <a:bodyPr/>
          <a:lstStyle/>
          <a:p>
            <a:endParaRPr lang="en-GB" sz="1800" dirty="0">
              <a:effectLst/>
              <a:latin typeface="Arial" panose="020B0604020202020204" pitchFamily="34"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lgn="ctr">
              <a:buNone/>
            </a:pPr>
            <a:r>
              <a:rPr lang="en-GB" b="1" dirty="0">
                <a:effectLst/>
                <a:latin typeface="Arial" panose="020B0604020202020204" pitchFamily="34" charset="0"/>
                <a:ea typeface="Times New Roman" panose="02020603050405020304" pitchFamily="18" charset="0"/>
              </a:rPr>
              <a:t>To provide the student with an introduction to the theoretical concepts related to organisational behaviour and health and safety responsibilities for professionals within the health and care context.</a:t>
            </a:r>
            <a:endParaRPr lang="en-GB"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036416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15A8-2B88-3A71-E99F-68419E79FABE}"/>
              </a:ext>
            </a:extLst>
          </p:cNvPr>
          <p:cNvSpPr>
            <a:spLocks noGrp="1"/>
          </p:cNvSpPr>
          <p:nvPr>
            <p:ph type="title"/>
          </p:nvPr>
        </p:nvSpPr>
        <p:spPr/>
        <p:txBody>
          <a:bodyPr/>
          <a:lstStyle/>
          <a:p>
            <a:r>
              <a:rPr lang="en-GB" b="1" dirty="0"/>
              <a:t>Learning objectives</a:t>
            </a:r>
          </a:p>
        </p:txBody>
      </p:sp>
      <p:sp>
        <p:nvSpPr>
          <p:cNvPr id="3" name="Content Placeholder 2">
            <a:extLst>
              <a:ext uri="{FF2B5EF4-FFF2-40B4-BE49-F238E27FC236}">
                <a16:creationId xmlns:a16="http://schemas.microsoft.com/office/drawing/2014/main" id="{62C556E9-0469-7862-D375-4021C328EA01}"/>
              </a:ext>
            </a:extLst>
          </p:cNvPr>
          <p:cNvSpPr>
            <a:spLocks noGrp="1"/>
          </p:cNvSpPr>
          <p:nvPr>
            <p:ph idx="1"/>
          </p:nvPr>
        </p:nvSpPr>
        <p:spPr/>
        <p:txBody>
          <a:bodyPr/>
          <a:lstStyle/>
          <a:p>
            <a:pPr marL="0" indent="0" algn="just" hangingPunct="0">
              <a:buNone/>
            </a:pPr>
            <a:r>
              <a:rPr lang="en-GB" sz="2000" dirty="0">
                <a:effectLst/>
                <a:latin typeface="Arial" panose="020B0604020202020204" pitchFamily="34" charset="0"/>
                <a:ea typeface="Times New Roman" panose="02020603050405020304" pitchFamily="18" charset="0"/>
              </a:rPr>
              <a:t>Upon the successful completion of this module, the student should be able to:</a:t>
            </a:r>
          </a:p>
          <a:p>
            <a:pPr marL="0" indent="0" algn="just" hangingPunct="0">
              <a:buNone/>
            </a:pPr>
            <a:endParaRPr lang="en-GB" sz="20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Evaluate a contemporary theme in health management and its impact on organisational behaviour</a:t>
            </a:r>
            <a:endParaRPr lang="en-GB" sz="20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Demonstrate and understanding of how health and safety legislation is implemented, monitored, and reviewed</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027036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CBB9F-6073-E15F-EC47-4DDDA81E9DA2}"/>
              </a:ext>
            </a:extLst>
          </p:cNvPr>
          <p:cNvSpPr>
            <a:spLocks noGrp="1"/>
          </p:cNvSpPr>
          <p:nvPr>
            <p:ph type="title"/>
          </p:nvPr>
        </p:nvSpPr>
        <p:spPr/>
        <p:txBody>
          <a:bodyPr/>
          <a:lstStyle/>
          <a:p>
            <a:r>
              <a:rPr lang="en-GB" b="1" dirty="0"/>
              <a:t>Assignment 1</a:t>
            </a:r>
          </a:p>
        </p:txBody>
      </p:sp>
      <p:sp>
        <p:nvSpPr>
          <p:cNvPr id="3" name="Content Placeholder 2">
            <a:extLst>
              <a:ext uri="{FF2B5EF4-FFF2-40B4-BE49-F238E27FC236}">
                <a16:creationId xmlns:a16="http://schemas.microsoft.com/office/drawing/2014/main" id="{2DC6B4ED-AFD3-F949-57E9-65E8EE21A40E}"/>
              </a:ext>
            </a:extLst>
          </p:cNvPr>
          <p:cNvSpPr>
            <a:spLocks noGrp="1"/>
          </p:cNvSpPr>
          <p:nvPr>
            <p:ph idx="1"/>
          </p:nvPr>
        </p:nvSpPr>
        <p:spPr>
          <a:xfrm>
            <a:off x="628650" y="1825625"/>
            <a:ext cx="7886700" cy="3084305"/>
          </a:xfrm>
        </p:spPr>
        <p:txBody>
          <a:bodyPr/>
          <a:lstStyle/>
          <a:p>
            <a:r>
              <a:rPr lang="en-GB" dirty="0"/>
              <a:t>2000 word essay</a:t>
            </a:r>
          </a:p>
          <a:p>
            <a:r>
              <a:rPr lang="en-GB" dirty="0"/>
              <a:t>Deadline Friday 8th March 2023 at 11:55pm</a:t>
            </a:r>
          </a:p>
          <a:p>
            <a:r>
              <a:rPr lang="en-GB" dirty="0"/>
              <a:t>Turnitin</a:t>
            </a:r>
          </a:p>
          <a:p>
            <a:r>
              <a:rPr lang="en-GB" dirty="0"/>
              <a:t>Description and link for submission on Moodle</a:t>
            </a:r>
          </a:p>
          <a:p>
            <a:r>
              <a:rPr lang="en-GB" dirty="0"/>
              <a:t>50% weighting</a:t>
            </a:r>
          </a:p>
        </p:txBody>
      </p:sp>
    </p:spTree>
    <p:extLst>
      <p:ext uri="{BB962C8B-B14F-4D97-AF65-F5344CB8AC3E}">
        <p14:creationId xmlns:p14="http://schemas.microsoft.com/office/powerpoint/2010/main" val="568546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ECBE2-B6D9-635D-4945-E23108257BCC}"/>
              </a:ext>
            </a:extLst>
          </p:cNvPr>
          <p:cNvSpPr>
            <a:spLocks noGrp="1"/>
          </p:cNvSpPr>
          <p:nvPr>
            <p:ph type="title"/>
          </p:nvPr>
        </p:nvSpPr>
        <p:spPr/>
        <p:txBody>
          <a:bodyPr/>
          <a:lstStyle/>
          <a:p>
            <a:r>
              <a:rPr lang="en-GB" b="1" dirty="0"/>
              <a:t>Assignment 1 Description</a:t>
            </a:r>
          </a:p>
        </p:txBody>
      </p:sp>
      <p:sp>
        <p:nvSpPr>
          <p:cNvPr id="3" name="Content Placeholder 2">
            <a:extLst>
              <a:ext uri="{FF2B5EF4-FFF2-40B4-BE49-F238E27FC236}">
                <a16:creationId xmlns:a16="http://schemas.microsoft.com/office/drawing/2014/main" id="{E5D8E346-54A1-6F6F-A8F6-14131D54D352}"/>
              </a:ext>
            </a:extLst>
          </p:cNvPr>
          <p:cNvSpPr>
            <a:spLocks noGrp="1"/>
          </p:cNvSpPr>
          <p:nvPr>
            <p:ph idx="1"/>
          </p:nvPr>
        </p:nvSpPr>
        <p:spPr>
          <a:xfrm>
            <a:off x="628650" y="1408182"/>
            <a:ext cx="7886700" cy="4351338"/>
          </a:xfrm>
        </p:spPr>
        <p:txBody>
          <a:bodyPr/>
          <a:lstStyle/>
          <a:p>
            <a:pPr indent="0">
              <a:buNone/>
            </a:pPr>
            <a:r>
              <a:rPr lang="en-GB" sz="1800" dirty="0">
                <a:effectLst/>
                <a:latin typeface="Arial" panose="020B0604020202020204" pitchFamily="34" charset="0"/>
                <a:ea typeface="Times New Roman" panose="02020603050405020304" pitchFamily="18" charset="0"/>
              </a:rPr>
              <a:t>Students are required to write a 2000 word essay evaluating </a:t>
            </a:r>
            <a:r>
              <a:rPr lang="en-GB" sz="1800" b="1" u="sng" dirty="0">
                <a:effectLst/>
                <a:latin typeface="Arial" panose="020B0604020202020204" pitchFamily="34" charset="0"/>
                <a:ea typeface="Times New Roman" panose="02020603050405020304" pitchFamily="18" charset="0"/>
              </a:rPr>
              <a:t>one</a:t>
            </a:r>
            <a:r>
              <a:rPr lang="en-GB" sz="1800" dirty="0">
                <a:effectLst/>
                <a:latin typeface="Arial" panose="020B0604020202020204" pitchFamily="34" charset="0"/>
                <a:ea typeface="Times New Roman" panose="02020603050405020304" pitchFamily="18" charset="0"/>
              </a:rPr>
              <a:t> of the following contemporary themes encountered in health and care management and how this can affect organisational behaviour:</a:t>
            </a:r>
          </a:p>
          <a:p>
            <a:pPr indent="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Organisational change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Budgetary Constraints</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Students are expected to use theories and ideas introduced during lectures alongside their own research to write their essay</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901810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05B03-2BDF-8D0F-3309-6284F46155D0}"/>
              </a:ext>
            </a:extLst>
          </p:cNvPr>
          <p:cNvSpPr>
            <a:spLocks noGrp="1"/>
          </p:cNvSpPr>
          <p:nvPr>
            <p:ph type="title"/>
          </p:nvPr>
        </p:nvSpPr>
        <p:spPr/>
        <p:txBody>
          <a:bodyPr/>
          <a:lstStyle/>
          <a:p>
            <a:r>
              <a:rPr lang="en-GB" b="1" dirty="0"/>
              <a:t>Assignment 2</a:t>
            </a:r>
          </a:p>
        </p:txBody>
      </p:sp>
      <p:sp>
        <p:nvSpPr>
          <p:cNvPr id="3" name="Content Placeholder 2">
            <a:extLst>
              <a:ext uri="{FF2B5EF4-FFF2-40B4-BE49-F238E27FC236}">
                <a16:creationId xmlns:a16="http://schemas.microsoft.com/office/drawing/2014/main" id="{5E935CB6-B568-C30A-7520-55643DE18CBC}"/>
              </a:ext>
            </a:extLst>
          </p:cNvPr>
          <p:cNvSpPr>
            <a:spLocks noGrp="1"/>
          </p:cNvSpPr>
          <p:nvPr>
            <p:ph idx="1"/>
          </p:nvPr>
        </p:nvSpPr>
        <p:spPr>
          <a:xfrm>
            <a:off x="628650" y="1825625"/>
            <a:ext cx="7886700" cy="3700532"/>
          </a:xfrm>
        </p:spPr>
        <p:txBody>
          <a:bodyPr/>
          <a:lstStyle/>
          <a:p>
            <a:r>
              <a:rPr lang="en-GB" dirty="0"/>
              <a:t>2000 word Event Risk Assessment</a:t>
            </a:r>
          </a:p>
          <a:p>
            <a:r>
              <a:rPr lang="en-GB" dirty="0"/>
              <a:t>Deadline Friday 28th April 2023 at 11:55pm</a:t>
            </a:r>
          </a:p>
          <a:p>
            <a:r>
              <a:rPr lang="en-GB" dirty="0"/>
              <a:t>Turnitin</a:t>
            </a:r>
          </a:p>
          <a:p>
            <a:r>
              <a:rPr lang="en-GB" dirty="0"/>
              <a:t>Description and link for submission on Moodle</a:t>
            </a:r>
          </a:p>
          <a:p>
            <a:r>
              <a:rPr lang="en-GB" dirty="0"/>
              <a:t>50% weighting</a:t>
            </a:r>
          </a:p>
          <a:p>
            <a:r>
              <a:rPr lang="en-GB" dirty="0"/>
              <a:t>A template will be provided</a:t>
            </a:r>
          </a:p>
          <a:p>
            <a:endParaRPr lang="en-GB" dirty="0"/>
          </a:p>
        </p:txBody>
      </p:sp>
    </p:spTree>
    <p:extLst>
      <p:ext uri="{BB962C8B-B14F-4D97-AF65-F5344CB8AC3E}">
        <p14:creationId xmlns:p14="http://schemas.microsoft.com/office/powerpoint/2010/main" val="2161835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3D223-5DAE-9547-89A0-DECDAEF418FD}"/>
              </a:ext>
            </a:extLst>
          </p:cNvPr>
          <p:cNvSpPr>
            <a:spLocks noGrp="1"/>
          </p:cNvSpPr>
          <p:nvPr>
            <p:ph type="title"/>
          </p:nvPr>
        </p:nvSpPr>
        <p:spPr/>
        <p:txBody>
          <a:bodyPr/>
          <a:lstStyle/>
          <a:p>
            <a:r>
              <a:rPr lang="en-GB" b="1" dirty="0"/>
              <a:t>Assignment 2 Description</a:t>
            </a:r>
          </a:p>
        </p:txBody>
      </p:sp>
      <p:sp>
        <p:nvSpPr>
          <p:cNvPr id="3" name="Content Placeholder 2">
            <a:extLst>
              <a:ext uri="{FF2B5EF4-FFF2-40B4-BE49-F238E27FC236}">
                <a16:creationId xmlns:a16="http://schemas.microsoft.com/office/drawing/2014/main" id="{9164132E-0FC2-0031-1A64-BEDB28C1B1D1}"/>
              </a:ext>
            </a:extLst>
          </p:cNvPr>
          <p:cNvSpPr>
            <a:spLocks noGrp="1"/>
          </p:cNvSpPr>
          <p:nvPr>
            <p:ph idx="1"/>
          </p:nvPr>
        </p:nvSpPr>
        <p:spPr>
          <a:xfrm>
            <a:off x="628650" y="1408181"/>
            <a:ext cx="7886700" cy="4351338"/>
          </a:xfrm>
        </p:spPr>
        <p:txBody>
          <a:bodyPr/>
          <a:lstStyle/>
          <a:p>
            <a:pPr indent="0">
              <a:buNone/>
            </a:pPr>
            <a:endParaRPr lang="en-GB" sz="1800" dirty="0">
              <a:effectLst/>
              <a:latin typeface="Arial" panose="020B0604020202020204" pitchFamily="34" charset="0"/>
              <a:ea typeface="Times New Roman" panose="02020603050405020304" pitchFamily="18" charset="0"/>
            </a:endParaRPr>
          </a:p>
          <a:p>
            <a:pPr indent="0">
              <a:buNone/>
            </a:pPr>
            <a:endParaRPr lang="en-GB" sz="1800" dirty="0">
              <a:latin typeface="Arial" panose="020B0604020202020204" pitchFamily="34" charset="0"/>
              <a:ea typeface="Times New Roman" panose="02020603050405020304" pitchFamily="18" charset="0"/>
            </a:endParaRPr>
          </a:p>
          <a:p>
            <a:pPr indent="0">
              <a:buNone/>
            </a:pPr>
            <a:endParaRPr lang="en-GB" sz="1800" dirty="0">
              <a:effectLst/>
              <a:latin typeface="Arial" panose="020B0604020202020204" pitchFamily="34"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Students are required to choose one of the scenarios below and conduct a comprehensive risk assessment and accompanying report. Students must also take into consideration any relevant legislative requirements and how risks will be monitored and reviewed.  </a:t>
            </a:r>
            <a:endParaRPr lang="en-GB" sz="1800" dirty="0">
              <a:effectLst/>
              <a:latin typeface="Times New Roman" panose="02020603050405020304" pitchFamily="18" charset="0"/>
              <a:ea typeface="Times New Roman" panose="02020603050405020304" pitchFamily="18" charset="0"/>
            </a:endParaRPr>
          </a:p>
          <a:p>
            <a:pPr indent="0">
              <a:buNone/>
            </a:pPr>
            <a:endParaRPr lang="en-GB" sz="1800" dirty="0">
              <a:effectLst/>
              <a:latin typeface="Arial" panose="020B0604020202020204" pitchFamily="34"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You must pick </a:t>
            </a:r>
            <a:r>
              <a:rPr lang="en-GB" sz="1800" b="1" dirty="0">
                <a:effectLst/>
                <a:latin typeface="Arial" panose="020B0604020202020204" pitchFamily="34" charset="0"/>
                <a:ea typeface="Times New Roman" panose="02020603050405020304" pitchFamily="18" charset="0"/>
              </a:rPr>
              <a:t>one</a:t>
            </a:r>
            <a:r>
              <a:rPr lang="en-GB" sz="1800" dirty="0">
                <a:effectLst/>
                <a:latin typeface="Arial" panose="020B0604020202020204" pitchFamily="34" charset="0"/>
                <a:ea typeface="Times New Roman" panose="02020603050405020304" pitchFamily="18" charset="0"/>
              </a:rPr>
              <a:t> of the following scenarios:</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565942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5ACE6-58DC-F84C-9A2C-CCBF05B2E0E7}"/>
              </a:ext>
            </a:extLst>
          </p:cNvPr>
          <p:cNvSpPr>
            <a:spLocks noGrp="1"/>
          </p:cNvSpPr>
          <p:nvPr>
            <p:ph type="title"/>
          </p:nvPr>
        </p:nvSpPr>
        <p:spPr/>
        <p:txBody>
          <a:bodyPr/>
          <a:lstStyle/>
          <a:p>
            <a:r>
              <a:rPr lang="en-GB" b="1" dirty="0"/>
              <a:t>Scenarios</a:t>
            </a:r>
          </a:p>
        </p:txBody>
      </p:sp>
      <p:sp>
        <p:nvSpPr>
          <p:cNvPr id="3" name="Content Placeholder 2">
            <a:extLst>
              <a:ext uri="{FF2B5EF4-FFF2-40B4-BE49-F238E27FC236}">
                <a16:creationId xmlns:a16="http://schemas.microsoft.com/office/drawing/2014/main" id="{AECC2D59-419E-EE26-4CBE-2C0C9C5EB92A}"/>
              </a:ext>
            </a:extLst>
          </p:cNvPr>
          <p:cNvSpPr>
            <a:spLocks noGrp="1"/>
          </p:cNvSpPr>
          <p:nvPr>
            <p:ph idx="1"/>
          </p:nvPr>
        </p:nvSpPr>
        <p:spPr>
          <a:xfrm>
            <a:off x="555763" y="1414807"/>
            <a:ext cx="7886700" cy="4351338"/>
          </a:xfrm>
        </p:spPr>
        <p:txBody>
          <a:bodyPr/>
          <a:lstStyle/>
          <a:p>
            <a:pPr marL="342900" lvl="0" indent="-342900" rtl="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fundraising event has been scheduled to take place at your local hospital. Assume the event </a:t>
            </a:r>
            <a:r>
              <a:rPr lang="en-GB" sz="1800">
                <a:latin typeface="Arial" panose="020B0604020202020204" pitchFamily="34" charset="0"/>
                <a:ea typeface="Times New Roman" panose="02020603050405020304" pitchFamily="18" charset="0"/>
              </a:rPr>
              <a:t>activities include</a:t>
            </a:r>
            <a:r>
              <a:rPr lang="en-GB" sz="180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a bake sale, a raffle, and entertainment, for example a musician. Your assessment should encompass all aspects of the event, from the planning stages to the conclusion of the event</a:t>
            </a:r>
          </a:p>
          <a:p>
            <a:pPr marL="0" lvl="0" indent="0" rtl="0">
              <a:buNone/>
            </a:pPr>
            <a:endParaRPr lang="en-GB" sz="1800" dirty="0">
              <a:latin typeface="Arial" panose="020B0604020202020204" pitchFamily="34" charset="0"/>
              <a:ea typeface="Times New Roman" panose="02020603050405020304" pitchFamily="18" charset="0"/>
            </a:endParaRPr>
          </a:p>
          <a:p>
            <a:pPr marL="0" lvl="0" indent="0" rtl="0">
              <a:buNone/>
            </a:pP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new high dependency unit for patients with dementia has been set up at the local hospital and patients from neighbouring hospitals are going to be transported to this new ward. You are required to assess risks around both transportation and care considerations of patients on arrival at the ward.</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59982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99E8-DE57-BDF5-39E9-DDC2BE280442}"/>
              </a:ext>
            </a:extLst>
          </p:cNvPr>
          <p:cNvSpPr>
            <a:spLocks noGrp="1"/>
          </p:cNvSpPr>
          <p:nvPr>
            <p:ph type="title"/>
          </p:nvPr>
        </p:nvSpPr>
        <p:spPr/>
        <p:txBody>
          <a:bodyPr/>
          <a:lstStyle/>
          <a:p>
            <a:r>
              <a:rPr lang="en-GB" b="1" dirty="0"/>
              <a:t>What is the National Health Service look?</a:t>
            </a:r>
          </a:p>
        </p:txBody>
      </p:sp>
      <p:sp>
        <p:nvSpPr>
          <p:cNvPr id="3" name="Content Placeholder 2">
            <a:extLst>
              <a:ext uri="{FF2B5EF4-FFF2-40B4-BE49-F238E27FC236}">
                <a16:creationId xmlns:a16="http://schemas.microsoft.com/office/drawing/2014/main" id="{5E16345D-D6BE-D39A-4514-5C26EAD54186}"/>
              </a:ext>
            </a:extLst>
          </p:cNvPr>
          <p:cNvSpPr>
            <a:spLocks noGrp="1"/>
          </p:cNvSpPr>
          <p:nvPr>
            <p:ph idx="1"/>
          </p:nvPr>
        </p:nvSpPr>
        <p:spPr/>
        <p:txBody>
          <a:bodyPr/>
          <a:lstStyle/>
          <a:p>
            <a:r>
              <a:rPr lang="en-GB" dirty="0"/>
              <a:t>Public Service</a:t>
            </a:r>
          </a:p>
          <a:p>
            <a:r>
              <a:rPr lang="en-GB" dirty="0"/>
              <a:t>Comprises NHS England, NHS Scotland, NHS Northern Ireland and NHS Wales</a:t>
            </a:r>
          </a:p>
          <a:p>
            <a:r>
              <a:rPr lang="en-GB" dirty="0"/>
              <a:t>Devolved services</a:t>
            </a:r>
          </a:p>
          <a:p>
            <a:r>
              <a:rPr lang="en-GB" dirty="0"/>
              <a:t>Control own strategies and budget</a:t>
            </a:r>
          </a:p>
          <a:p>
            <a:r>
              <a:rPr lang="en-GB" dirty="0"/>
              <a:t>Funded from taxes and funding streams from the UK Government</a:t>
            </a:r>
          </a:p>
          <a:p>
            <a:endParaRPr lang="en-GB" dirty="0"/>
          </a:p>
        </p:txBody>
      </p:sp>
    </p:spTree>
    <p:extLst>
      <p:ext uri="{BB962C8B-B14F-4D97-AF65-F5344CB8AC3E}">
        <p14:creationId xmlns:p14="http://schemas.microsoft.com/office/powerpoint/2010/main" val="498650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05CA3-372A-2C31-1053-27EE465C5F03}"/>
              </a:ext>
            </a:extLst>
          </p:cNvPr>
          <p:cNvSpPr>
            <a:spLocks noGrp="1"/>
          </p:cNvSpPr>
          <p:nvPr>
            <p:ph type="title"/>
          </p:nvPr>
        </p:nvSpPr>
        <p:spPr/>
        <p:txBody>
          <a:bodyPr lIns="91440" tIns="45720" rIns="91440" bIns="45720" anchor="t"/>
          <a:lstStyle/>
          <a:p>
            <a:r>
              <a:rPr lang="en-GB" b="1" dirty="0"/>
              <a:t>Health and Care Wales</a:t>
            </a:r>
            <a:br>
              <a:rPr lang="en-GB" b="1" dirty="0"/>
            </a:br>
            <a:endParaRPr lang="en-GB" b="1" dirty="0"/>
          </a:p>
        </p:txBody>
      </p:sp>
      <p:sp>
        <p:nvSpPr>
          <p:cNvPr id="3" name="Content Placeholder 2">
            <a:extLst>
              <a:ext uri="{FF2B5EF4-FFF2-40B4-BE49-F238E27FC236}">
                <a16:creationId xmlns:a16="http://schemas.microsoft.com/office/drawing/2014/main" id="{63A3B266-8C0C-844F-99E8-1366C68CFA93}"/>
              </a:ext>
            </a:extLst>
          </p:cNvPr>
          <p:cNvSpPr>
            <a:spLocks noGrp="1"/>
          </p:cNvSpPr>
          <p:nvPr>
            <p:ph idx="1"/>
          </p:nvPr>
        </p:nvSpPr>
        <p:spPr>
          <a:xfrm>
            <a:off x="628650" y="1690688"/>
            <a:ext cx="7886700" cy="4351338"/>
          </a:xfrm>
        </p:spPr>
        <p:txBody>
          <a:bodyPr lIns="91440" tIns="45720" rIns="91440" bIns="45720" anchor="t"/>
          <a:lstStyle/>
          <a:p>
            <a:r>
              <a:rPr lang="en-GB" dirty="0"/>
              <a:t>2 x NHS Trusts (Velindre NHS Trust, Welsh Ambulance Service Trust)</a:t>
            </a:r>
          </a:p>
          <a:p>
            <a:r>
              <a:rPr lang="en-GB" dirty="0"/>
              <a:t>7 x Health Boards</a:t>
            </a:r>
          </a:p>
          <a:p>
            <a:r>
              <a:rPr lang="en-GB" dirty="0"/>
              <a:t>Public Health Wales</a:t>
            </a:r>
          </a:p>
          <a:p>
            <a:r>
              <a:rPr lang="en-GB" dirty="0"/>
              <a:t>Digital Health and Care Wales</a:t>
            </a:r>
          </a:p>
          <a:p>
            <a:r>
              <a:rPr lang="en-GB" dirty="0"/>
              <a:t>Health Education and Improvement Wales</a:t>
            </a:r>
          </a:p>
          <a:p>
            <a:r>
              <a:rPr lang="en-GB" dirty="0"/>
              <a:t>NHS Wales Shared Services Partnership</a:t>
            </a:r>
          </a:p>
          <a:p>
            <a:r>
              <a:rPr lang="en-GB" dirty="0">
                <a:cs typeface="Calibri" panose="020F0502020204030204"/>
              </a:rPr>
              <a:t>Social Care Wales</a:t>
            </a:r>
          </a:p>
          <a:p>
            <a:pPr marL="0" indent="0">
              <a:buNone/>
            </a:pPr>
            <a:endParaRPr lang="en-GB" dirty="0">
              <a:cs typeface="Calibri" panose="020F0502020204030204"/>
            </a:endParaRPr>
          </a:p>
        </p:txBody>
      </p:sp>
    </p:spTree>
    <p:extLst>
      <p:ext uri="{BB962C8B-B14F-4D97-AF65-F5344CB8AC3E}">
        <p14:creationId xmlns:p14="http://schemas.microsoft.com/office/powerpoint/2010/main" val="1499202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70FA4-BC8B-D2D0-6348-204B96D20439}"/>
              </a:ext>
            </a:extLst>
          </p:cNvPr>
          <p:cNvSpPr>
            <a:spLocks noGrp="1"/>
          </p:cNvSpPr>
          <p:nvPr>
            <p:ph type="title"/>
          </p:nvPr>
        </p:nvSpPr>
        <p:spPr/>
        <p:txBody>
          <a:bodyPr/>
          <a:lstStyle/>
          <a:p>
            <a:endParaRPr lang="en-GB" dirty="0"/>
          </a:p>
        </p:txBody>
      </p:sp>
      <p:pic>
        <p:nvPicPr>
          <p:cNvPr id="2050" name="Picture 2" descr="Organisation Structure of NHS Wales - NHS Wales Shared Services Partnership">
            <a:extLst>
              <a:ext uri="{FF2B5EF4-FFF2-40B4-BE49-F238E27FC236}">
                <a16:creationId xmlns:a16="http://schemas.microsoft.com/office/drawing/2014/main" id="{AC9EC6F9-F7B7-513C-124A-B721581E37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0139" y="642730"/>
            <a:ext cx="5638799" cy="4984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088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PPT - Hospital Design – a brief insight on the development of hospitals ...">
            <a:extLst>
              <a:ext uri="{FF2B5EF4-FFF2-40B4-BE49-F238E27FC236}">
                <a16:creationId xmlns:a16="http://schemas.microsoft.com/office/drawing/2014/main" id="{56115606-14C5-6232-F8BE-45EE9B083C6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9"/>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6674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1" name="Rectangle 5126">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512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CE5D3-2C00-6840-037D-B9488F7C680C}"/>
              </a:ext>
            </a:extLst>
          </p:cNvPr>
          <p:cNvSpPr>
            <a:spLocks noGrp="1"/>
          </p:cNvSpPr>
          <p:nvPr>
            <p:ph type="title"/>
          </p:nvPr>
        </p:nvSpPr>
        <p:spPr>
          <a:xfrm>
            <a:off x="628650" y="585216"/>
            <a:ext cx="7886700" cy="1325563"/>
          </a:xfrm>
        </p:spPr>
        <p:txBody>
          <a:bodyPr>
            <a:normAutofit/>
          </a:bodyPr>
          <a:lstStyle/>
          <a:p>
            <a:r>
              <a:rPr lang="en-GB">
                <a:solidFill>
                  <a:schemeClr val="bg1"/>
                </a:solidFill>
              </a:rPr>
              <a:t>How is the Health Service Governed?</a:t>
            </a:r>
          </a:p>
        </p:txBody>
      </p:sp>
      <p:pic>
        <p:nvPicPr>
          <p:cNvPr id="5122" name="Picture 2">
            <a:extLst>
              <a:ext uri="{FF2B5EF4-FFF2-40B4-BE49-F238E27FC236}">
                <a16:creationId xmlns:a16="http://schemas.microsoft.com/office/drawing/2014/main" id="{DD049326-4C3B-AB16-2945-A09ADB9BC2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3" r="13669" b="-1"/>
          <a:stretch/>
        </p:blipFill>
        <p:spPr bwMode="auto">
          <a:xfrm>
            <a:off x="630936" y="2516777"/>
            <a:ext cx="4677156"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9FB90A-02B4-C80F-9C8A-AEBFE04CB96B}"/>
              </a:ext>
            </a:extLst>
          </p:cNvPr>
          <p:cNvSpPr>
            <a:spLocks noGrp="1"/>
          </p:cNvSpPr>
          <p:nvPr>
            <p:ph idx="1"/>
          </p:nvPr>
        </p:nvSpPr>
        <p:spPr>
          <a:xfrm>
            <a:off x="5660136" y="2516777"/>
            <a:ext cx="2852928" cy="3660185"/>
          </a:xfrm>
        </p:spPr>
        <p:txBody>
          <a:bodyPr lIns="91440" tIns="45720" rIns="91440" bIns="45720" anchor="ctr">
            <a:normAutofit/>
          </a:bodyPr>
          <a:lstStyle/>
          <a:p>
            <a:r>
              <a:rPr lang="en-GB" dirty="0"/>
              <a:t>Government Policy</a:t>
            </a:r>
          </a:p>
          <a:p>
            <a:r>
              <a:rPr lang="en-GB" dirty="0"/>
              <a:t>Strategy</a:t>
            </a:r>
          </a:p>
          <a:p>
            <a:r>
              <a:rPr lang="en-GB" dirty="0"/>
              <a:t>Frameworks</a:t>
            </a:r>
          </a:p>
          <a:p>
            <a:r>
              <a:rPr lang="en-GB" dirty="0"/>
              <a:t>Legislation</a:t>
            </a:r>
          </a:p>
          <a:p>
            <a:r>
              <a:rPr lang="en-GB" dirty="0">
                <a:cs typeface="Calibri" panose="020F0502020204030204"/>
              </a:rPr>
              <a:t>Standards</a:t>
            </a:r>
          </a:p>
        </p:txBody>
      </p:sp>
    </p:spTree>
    <p:extLst>
      <p:ext uri="{BB962C8B-B14F-4D97-AF65-F5344CB8AC3E}">
        <p14:creationId xmlns:p14="http://schemas.microsoft.com/office/powerpoint/2010/main" val="833998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A51B8-FD82-75F8-7AB5-17FD0C09A91A}"/>
              </a:ext>
            </a:extLst>
          </p:cNvPr>
          <p:cNvSpPr>
            <a:spLocks noGrp="1"/>
          </p:cNvSpPr>
          <p:nvPr>
            <p:ph type="title"/>
          </p:nvPr>
        </p:nvSpPr>
        <p:spPr/>
        <p:txBody>
          <a:bodyPr lIns="91440" tIns="45720" rIns="91440" bIns="45720" anchor="t"/>
          <a:lstStyle/>
          <a:p>
            <a:r>
              <a:rPr lang="en-GB" b="1" dirty="0">
                <a:cs typeface="Calibri Light"/>
              </a:rPr>
              <a:t>Definitions</a:t>
            </a:r>
            <a:endParaRPr lang="en-GB" b="1" dirty="0"/>
          </a:p>
        </p:txBody>
      </p:sp>
      <p:sp>
        <p:nvSpPr>
          <p:cNvPr id="3" name="Content Placeholder 2">
            <a:extLst>
              <a:ext uri="{FF2B5EF4-FFF2-40B4-BE49-F238E27FC236}">
                <a16:creationId xmlns:a16="http://schemas.microsoft.com/office/drawing/2014/main" id="{9AD42966-C2DD-36A0-23C5-5A38CEABC4AF}"/>
              </a:ext>
            </a:extLst>
          </p:cNvPr>
          <p:cNvSpPr>
            <a:spLocks noGrp="1"/>
          </p:cNvSpPr>
          <p:nvPr>
            <p:ph idx="1"/>
          </p:nvPr>
        </p:nvSpPr>
        <p:spPr>
          <a:xfrm>
            <a:off x="705706" y="1226299"/>
            <a:ext cx="7886700" cy="4351338"/>
          </a:xfrm>
        </p:spPr>
        <p:txBody>
          <a:bodyPr lIns="91440" tIns="45720" rIns="91440" bIns="45720" anchor="t"/>
          <a:lstStyle/>
          <a:p>
            <a:r>
              <a:rPr lang="en-GB" b="1" dirty="0">
                <a:cs typeface="Calibri"/>
              </a:rPr>
              <a:t>Policy - </a:t>
            </a:r>
            <a:r>
              <a:rPr lang="en-GB" dirty="0">
                <a:ea typeface="+mn-lt"/>
                <a:cs typeface="+mn-lt"/>
              </a:rPr>
              <a:t>course or principle of action adopted or proposed by an organization or individual</a:t>
            </a:r>
          </a:p>
          <a:p>
            <a:r>
              <a:rPr lang="en-GB" b="1" dirty="0">
                <a:cs typeface="Calibri"/>
              </a:rPr>
              <a:t>Strategy - </a:t>
            </a:r>
            <a:r>
              <a:rPr lang="en-GB" dirty="0">
                <a:ea typeface="+mn-lt"/>
                <a:cs typeface="+mn-lt"/>
              </a:rPr>
              <a:t>a plan of action designed to achieve a long-term or overall aim</a:t>
            </a:r>
          </a:p>
          <a:p>
            <a:r>
              <a:rPr lang="en-GB" b="1" dirty="0">
                <a:cs typeface="Calibri"/>
              </a:rPr>
              <a:t>Framework - </a:t>
            </a:r>
            <a:r>
              <a:rPr lang="en-GB" dirty="0">
                <a:ea typeface="+mn-lt"/>
                <a:cs typeface="+mn-lt"/>
              </a:rPr>
              <a:t>a system of rules, ideas, or beliefs that is used to plan or decide something</a:t>
            </a:r>
          </a:p>
          <a:p>
            <a:r>
              <a:rPr lang="en-GB" b="1" dirty="0">
                <a:ea typeface="+mn-lt"/>
                <a:cs typeface="+mn-lt"/>
              </a:rPr>
              <a:t>Legislation - </a:t>
            </a:r>
            <a:r>
              <a:rPr lang="en-GB" dirty="0">
                <a:ea typeface="+mn-lt"/>
                <a:cs typeface="+mn-lt"/>
              </a:rPr>
              <a:t>a </a:t>
            </a:r>
            <a:r>
              <a:rPr lang="en-GB" b="1" dirty="0">
                <a:ea typeface="+mn-lt"/>
                <a:cs typeface="+mn-lt"/>
              </a:rPr>
              <a:t>law</a:t>
            </a:r>
            <a:r>
              <a:rPr lang="en-GB" dirty="0">
                <a:ea typeface="+mn-lt"/>
                <a:cs typeface="+mn-lt"/>
              </a:rPr>
              <a:t> or set of laws suggested by a government and made official by a parliament</a:t>
            </a:r>
          </a:p>
          <a:p>
            <a:r>
              <a:rPr lang="en-GB" b="1" dirty="0">
                <a:ea typeface="+mn-lt"/>
                <a:cs typeface="+mn-lt"/>
              </a:rPr>
              <a:t>Standards - </a:t>
            </a:r>
            <a:r>
              <a:rPr lang="en-GB" dirty="0">
                <a:ea typeface="+mn-lt"/>
                <a:cs typeface="+mn-lt"/>
              </a:rPr>
              <a:t>a level of quality or attainment</a:t>
            </a:r>
          </a:p>
        </p:txBody>
      </p:sp>
    </p:spTree>
    <p:extLst>
      <p:ext uri="{BB962C8B-B14F-4D97-AF65-F5344CB8AC3E}">
        <p14:creationId xmlns:p14="http://schemas.microsoft.com/office/powerpoint/2010/main" val="3959150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F50D-D95A-8EF3-2DF3-FD3244DA5573}"/>
              </a:ext>
            </a:extLst>
          </p:cNvPr>
          <p:cNvSpPr>
            <a:spLocks noGrp="1"/>
          </p:cNvSpPr>
          <p:nvPr>
            <p:ph type="title"/>
          </p:nvPr>
        </p:nvSpPr>
        <p:spPr/>
        <p:txBody>
          <a:bodyPr/>
          <a:lstStyle/>
          <a:p>
            <a:r>
              <a:rPr lang="en-GB" b="1" dirty="0"/>
              <a:t>Group work</a:t>
            </a:r>
          </a:p>
        </p:txBody>
      </p:sp>
      <p:sp>
        <p:nvSpPr>
          <p:cNvPr id="3" name="Content Placeholder 2">
            <a:extLst>
              <a:ext uri="{FF2B5EF4-FFF2-40B4-BE49-F238E27FC236}">
                <a16:creationId xmlns:a16="http://schemas.microsoft.com/office/drawing/2014/main" id="{6A7F4620-A46A-1056-49BC-3BFC417FE10A}"/>
              </a:ext>
            </a:extLst>
          </p:cNvPr>
          <p:cNvSpPr>
            <a:spLocks noGrp="1"/>
          </p:cNvSpPr>
          <p:nvPr>
            <p:ph idx="1"/>
          </p:nvPr>
        </p:nvSpPr>
        <p:spPr>
          <a:xfrm>
            <a:off x="628650" y="1381677"/>
            <a:ext cx="7886700" cy="4351338"/>
          </a:xfrm>
        </p:spPr>
        <p:txBody>
          <a:bodyPr/>
          <a:lstStyle/>
          <a:p>
            <a:pPr marL="0" indent="0">
              <a:buNone/>
            </a:pPr>
            <a:r>
              <a:rPr lang="en-GB" dirty="0"/>
              <a:t>Use your own laptops or a PC in the university to research </a:t>
            </a:r>
            <a:r>
              <a:rPr lang="en-GB" b="1" dirty="0"/>
              <a:t>A Healthier Wales:  Our Plan for Health and Social Care</a:t>
            </a:r>
          </a:p>
          <a:p>
            <a:pPr marL="0" indent="0">
              <a:buNone/>
            </a:pPr>
            <a:endParaRPr lang="en-GB" dirty="0"/>
          </a:p>
          <a:p>
            <a:pPr marL="0" indent="0">
              <a:buNone/>
            </a:pPr>
            <a:r>
              <a:rPr lang="en-GB" dirty="0"/>
              <a:t>Discuss the following:</a:t>
            </a:r>
          </a:p>
          <a:p>
            <a:r>
              <a:rPr lang="en-GB" dirty="0"/>
              <a:t>What are the positive outcomes of this plan and are there examples of where this has worked well?</a:t>
            </a:r>
          </a:p>
          <a:p>
            <a:r>
              <a:rPr lang="en-GB" dirty="0"/>
              <a:t>What are the challenges?</a:t>
            </a:r>
          </a:p>
          <a:p>
            <a:endParaRPr lang="en-GB" dirty="0"/>
          </a:p>
          <a:p>
            <a:pPr marL="0" indent="0">
              <a:buNone/>
            </a:pPr>
            <a:endParaRPr lang="en-GB" dirty="0"/>
          </a:p>
        </p:txBody>
      </p:sp>
    </p:spTree>
    <p:extLst>
      <p:ext uri="{BB962C8B-B14F-4D97-AF65-F5344CB8AC3E}">
        <p14:creationId xmlns:p14="http://schemas.microsoft.com/office/powerpoint/2010/main" val="262680941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4C94B086-3822-42AE-9F02-E5C85BC133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654</Words>
  <Application>Microsoft Office PowerPoint</Application>
  <PresentationFormat>On-screen Show (4:3)</PresentationFormat>
  <Paragraphs>89</Paragraphs>
  <Slides>18</Slides>
  <Notes>0</Notes>
  <HiddenSlides>0</HiddenSlides>
  <MMClips>0</MMClips>
  <ScaleCrop>false</ScaleCrop>
  <HeadingPairs>
    <vt:vector size="6" baseType="variant">
      <vt:variant>
        <vt:lpstr>Fonts Used</vt:lpstr>
      </vt:variant>
      <vt:variant>
        <vt:i4>5</vt:i4>
      </vt:variant>
      <vt:variant>
        <vt:lpstr>Theme</vt:lpstr>
      </vt:variant>
      <vt:variant>
        <vt:i4>15</vt:i4>
      </vt:variant>
      <vt:variant>
        <vt:lpstr>Slide Titles</vt:lpstr>
      </vt:variant>
      <vt:variant>
        <vt:i4>18</vt:i4>
      </vt:variant>
    </vt:vector>
  </HeadingPairs>
  <TitlesOfParts>
    <vt:vector size="38" baseType="lpstr">
      <vt:lpstr>Arial</vt:lpstr>
      <vt:lpstr>Calibri</vt:lpstr>
      <vt:lpstr>Calibri Light</vt:lpstr>
      <vt:lpstr>Symbol</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Management of Organisations in Nursing (BMNS4008)  Week 1 Lecture</vt:lpstr>
      <vt:lpstr>PowerPoint Presentation</vt:lpstr>
      <vt:lpstr>Group Task</vt:lpstr>
      <vt:lpstr>Today’s Session</vt:lpstr>
      <vt:lpstr>Module Aim </vt:lpstr>
      <vt:lpstr>Learning objectives</vt:lpstr>
      <vt:lpstr>Assignment 1</vt:lpstr>
      <vt:lpstr>Assignment 1 Description</vt:lpstr>
      <vt:lpstr>Assignment 2</vt:lpstr>
      <vt:lpstr>Assignment 2 Description</vt:lpstr>
      <vt:lpstr>Scenarios</vt:lpstr>
      <vt:lpstr>What is the National Health Service look?</vt:lpstr>
      <vt:lpstr>Health and Care Wales </vt:lpstr>
      <vt:lpstr>PowerPoint Presentation</vt:lpstr>
      <vt:lpstr>PowerPoint Presentation</vt:lpstr>
      <vt:lpstr>How is the Health Service Governed?</vt:lpstr>
      <vt:lpstr>Definitions</vt:lpstr>
      <vt:lpstr>Group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Kalee Thomas (Digital Health and Care)</cp:lastModifiedBy>
  <cp:revision>55</cp:revision>
  <dcterms:created xsi:type="dcterms:W3CDTF">2021-03-10T12:10:47Z</dcterms:created>
  <dcterms:modified xsi:type="dcterms:W3CDTF">2024-02-05T13:10:01Z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