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8" r:id="rId4"/>
    <p:sldId id="257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31"/>
    <p:restoredTop sz="94679"/>
  </p:normalViewPr>
  <p:slideViewPr>
    <p:cSldViewPr snapToGrid="0" snapToObjects="1">
      <p:cViewPr varScale="1">
        <p:scale>
          <a:sx n="71" d="100"/>
          <a:sy n="71" d="100"/>
        </p:scale>
        <p:origin x="-480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D29F9747-50FC-284B-967D-371A360604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 dirty="0"/>
              <a:t>Research integrity</a:t>
            </a:r>
            <a:endParaRPr kumimoji="1" lang="zh-CN" altLang="en-US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xmlns="" id="{F169AD1D-8CDC-CC49-B966-7DCAFEEEF0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70346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 smtClean="0"/>
              <a:t>                            Intentional: </a:t>
            </a:r>
            <a:r>
              <a:rPr lang="en" altLang="zh-CN" dirty="0">
                <a:solidFill>
                  <a:srgbClr val="FF0000"/>
                </a:solidFill>
              </a:rPr>
              <a:t>misconduct</a:t>
            </a:r>
            <a:r>
              <a:rPr lang="en" altLang="zh-CN" dirty="0"/>
              <a:t> </a:t>
            </a:r>
            <a:r>
              <a:rPr lang="en" altLang="zh-CN" dirty="0" smtClean="0"/>
              <a:t>as </a:t>
            </a:r>
            <a:r>
              <a:rPr lang="en" altLang="zh-CN" dirty="0"/>
              <a:t>fabrication, falsification and </a:t>
            </a:r>
            <a:r>
              <a:rPr lang="en" altLang="zh-CN" dirty="0" smtClean="0"/>
              <a:t>agiarism</a:t>
            </a:r>
            <a:endParaRPr kumimoji="1" lang="zh-CN" altLang="en-US" dirty="0"/>
          </a:p>
          <a:p>
            <a:pPr marL="0" indent="0">
              <a:buNone/>
            </a:pPr>
            <a:r>
              <a:rPr lang="en-US" altLang="zh-CN" dirty="0" smtClean="0"/>
              <a:t> </a:t>
            </a:r>
            <a:r>
              <a:rPr lang="en-US" altLang="zh-CN" dirty="0" err="1" smtClean="0"/>
              <a:t>Objecttivity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/>
              <a:t> </a:t>
            </a:r>
            <a:r>
              <a:rPr lang="en-US" altLang="zh-CN" dirty="0" smtClean="0"/>
              <a:t>                           </a:t>
            </a:r>
            <a:r>
              <a:rPr lang="en-US" altLang="zh-CN" dirty="0"/>
              <a:t>unintentional</a:t>
            </a:r>
          </a:p>
          <a:p>
            <a:pPr marL="0" indent="0">
              <a:buNone/>
            </a:pPr>
            <a:endParaRPr lang="en-US" altLang="zh-CN" dirty="0" smtClean="0"/>
          </a:p>
        </p:txBody>
      </p:sp>
      <p:sp>
        <p:nvSpPr>
          <p:cNvPr id="4" name="左大括号 3"/>
          <p:cNvSpPr/>
          <p:nvPr/>
        </p:nvSpPr>
        <p:spPr>
          <a:xfrm>
            <a:off x="2568388" y="3455894"/>
            <a:ext cx="295835" cy="11430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9807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180738E2-CF86-4648-BBB3-B459D098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examples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C3354AB4-94FE-D749-8FB4-398FE4E7052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" altLang="zh-CN" dirty="0"/>
              <a:t> you do not make up research results</a:t>
            </a:r>
          </a:p>
          <a:p>
            <a:r>
              <a:rPr lang="en" altLang="zh-CN" dirty="0"/>
              <a:t>fiddle with them to make them fit a hypothesis</a:t>
            </a:r>
          </a:p>
          <a:p>
            <a:r>
              <a:rPr lang="en-GB" altLang="zh-CN" dirty="0"/>
              <a:t>copy others’ work</a:t>
            </a:r>
          </a:p>
          <a:p>
            <a:r>
              <a:rPr lang="en" altLang="zh-CN" dirty="0"/>
              <a:t>suppress data that does not agree with your ideas</a:t>
            </a:r>
          </a:p>
          <a:p>
            <a:r>
              <a:rPr lang="en" altLang="zh-CN" dirty="0"/>
              <a:t>fail to get informed consent</a:t>
            </a:r>
            <a:endParaRPr kumimoji="1" lang="zh-CN" altLang="en-US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53501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4AAA174F-1A62-484B-A921-72F190365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F7AB9BB4-888E-4841-B67A-D1FDC92B15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821026" cy="4324653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2800" dirty="0" smtClean="0"/>
              <a:t>Unintentional</a:t>
            </a:r>
          </a:p>
          <a:p>
            <a:pPr marL="0" indent="0">
              <a:buNone/>
            </a:pPr>
            <a:r>
              <a:rPr lang="en-US" altLang="zh-CN" sz="2800" dirty="0"/>
              <a:t>Objectivity means external reality</a:t>
            </a:r>
            <a:r>
              <a:rPr lang="zh-CN" altLang="zh-CN" sz="2800" dirty="0"/>
              <a:t> ,or the quality of being objective, which not influenced by personal feelings, interpretations, or prejudice; based on facts; unbiased. </a:t>
            </a:r>
            <a:endParaRPr lang="en-US" altLang="zh-CN" sz="2800" dirty="0"/>
          </a:p>
          <a:p>
            <a:pPr marL="0" indent="0">
              <a:buNone/>
            </a:pPr>
            <a:endParaRPr kumimoji="1"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90010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>
            <a:extLst>
              <a:ext uri="{FF2B5EF4-FFF2-40B4-BE49-F238E27FC236}">
                <a16:creationId xmlns:a16="http://schemas.microsoft.com/office/drawing/2014/main" xmlns="" id="{4EDCEE63-BFBF-B34E-A55F-0F7E7E7516C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527822" y="2096030"/>
            <a:ext cx="5136355" cy="3424237"/>
          </a:xfrm>
          <a:prstGeom prst="rect">
            <a:avLst/>
          </a:prstGeom>
        </p:spPr>
      </p:pic>
      <p:cxnSp>
        <p:nvCxnSpPr>
          <p:cNvPr id="6" name="直线箭头连接符 5">
            <a:extLst>
              <a:ext uri="{FF2B5EF4-FFF2-40B4-BE49-F238E27FC236}">
                <a16:creationId xmlns:a16="http://schemas.microsoft.com/office/drawing/2014/main" xmlns="" id="{E797169C-99F5-7B47-A416-6105970D8E30}"/>
              </a:ext>
            </a:extLst>
          </p:cNvPr>
          <p:cNvCxnSpPr/>
          <p:nvPr/>
        </p:nvCxnSpPr>
        <p:spPr>
          <a:xfrm flipH="1" flipV="1">
            <a:off x="4724400" y="2675467"/>
            <a:ext cx="728133" cy="508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椭圆 6">
            <a:extLst>
              <a:ext uri="{FF2B5EF4-FFF2-40B4-BE49-F238E27FC236}">
                <a16:creationId xmlns:a16="http://schemas.microsoft.com/office/drawing/2014/main" xmlns="" id="{4350A0E8-4AD1-424A-BA74-C7F0EC990675}"/>
              </a:ext>
            </a:extLst>
          </p:cNvPr>
          <p:cNvSpPr/>
          <p:nvPr/>
        </p:nvSpPr>
        <p:spPr>
          <a:xfrm>
            <a:off x="3098799" y="1507067"/>
            <a:ext cx="2353734" cy="1168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ontology</a:t>
            </a:r>
            <a:endParaRPr kumimoji="1" lang="zh-CN" altLang="en-US" sz="2800" dirty="0"/>
          </a:p>
        </p:txBody>
      </p:sp>
      <p:cxnSp>
        <p:nvCxnSpPr>
          <p:cNvPr id="9" name="直线箭头连接符 8">
            <a:extLst>
              <a:ext uri="{FF2B5EF4-FFF2-40B4-BE49-F238E27FC236}">
                <a16:creationId xmlns:a16="http://schemas.microsoft.com/office/drawing/2014/main" xmlns="" id="{6C2B7A5E-2855-2747-821F-E7EB1504B71B}"/>
              </a:ext>
            </a:extLst>
          </p:cNvPr>
          <p:cNvCxnSpPr/>
          <p:nvPr/>
        </p:nvCxnSpPr>
        <p:spPr>
          <a:xfrm flipV="1">
            <a:off x="6891867" y="2489200"/>
            <a:ext cx="609600" cy="6942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椭圆 9">
            <a:extLst>
              <a:ext uri="{FF2B5EF4-FFF2-40B4-BE49-F238E27FC236}">
                <a16:creationId xmlns:a16="http://schemas.microsoft.com/office/drawing/2014/main" xmlns="" id="{29CE0D21-C0D8-B145-88AC-1F1A7C0EE385}"/>
              </a:ext>
            </a:extLst>
          </p:cNvPr>
          <p:cNvSpPr/>
          <p:nvPr/>
        </p:nvSpPr>
        <p:spPr>
          <a:xfrm>
            <a:off x="7010399" y="1337733"/>
            <a:ext cx="2912534" cy="13086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epistemology</a:t>
            </a:r>
            <a:endParaRPr kumimoji="1" lang="zh-CN" altLang="en-US" sz="2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2" name="直线箭头连接符 11">
            <a:extLst>
              <a:ext uri="{FF2B5EF4-FFF2-40B4-BE49-F238E27FC236}">
                <a16:creationId xmlns:a16="http://schemas.microsoft.com/office/drawing/2014/main" xmlns="" id="{8E5C9BBE-80DD-BF40-B6B6-8F0B0CF7C91B}"/>
              </a:ext>
            </a:extLst>
          </p:cNvPr>
          <p:cNvCxnSpPr/>
          <p:nvPr/>
        </p:nvCxnSpPr>
        <p:spPr>
          <a:xfrm flipH="1">
            <a:off x="6440356" y="4665133"/>
            <a:ext cx="146711" cy="8974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>
            <a:extLst>
              <a:ext uri="{FF2B5EF4-FFF2-40B4-BE49-F238E27FC236}">
                <a16:creationId xmlns:a16="http://schemas.microsoft.com/office/drawing/2014/main" xmlns="" id="{FCFD5828-C2F6-CC4B-87B5-279207392EDE}"/>
              </a:ext>
            </a:extLst>
          </p:cNvPr>
          <p:cNvSpPr/>
          <p:nvPr/>
        </p:nvSpPr>
        <p:spPr>
          <a:xfrm>
            <a:off x="5274734" y="5520267"/>
            <a:ext cx="2624666" cy="1219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axiology</a:t>
            </a:r>
            <a:endParaRPr kumimoji="1" lang="zh-CN" altLang="en-US" sz="3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953633"/>
      </p:ext>
    </p:extLst>
  </p:cSld>
  <p:clrMapOvr>
    <a:masterClrMapping/>
  </p:clrMapOvr>
</p:sld>
</file>

<file path=ppt/theme/theme1.xml><?xml version="1.0" encoding="utf-8"?>
<a:theme xmlns:a="http://schemas.openxmlformats.org/drawingml/2006/main" name="水滴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水滴</Template>
  <TotalTime>70</TotalTime>
  <Words>51</Words>
  <Application>Microsoft Office PowerPoint</Application>
  <PresentationFormat>自定义</PresentationFormat>
  <Paragraphs>17</Paragraphs>
  <Slides>5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6" baseType="lpstr">
      <vt:lpstr>水滴</vt:lpstr>
      <vt:lpstr>Research integrity</vt:lpstr>
      <vt:lpstr>PowerPoint 演示文稿</vt:lpstr>
      <vt:lpstr>examples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integrity</dc:title>
  <dc:creator>qiuyan gai</dc:creator>
  <cp:lastModifiedBy>lenovo</cp:lastModifiedBy>
  <cp:revision>7</cp:revision>
  <dcterms:created xsi:type="dcterms:W3CDTF">2019-04-15T12:44:20Z</dcterms:created>
  <dcterms:modified xsi:type="dcterms:W3CDTF">2019-04-15T13:56:47Z</dcterms:modified>
</cp:coreProperties>
</file>