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76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9EA19-3371-41B4-982F-1056C59CE00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1610-55DC-43B3-B018-EB473EDDD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2453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9EA19-3371-41B4-982F-1056C59CE00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1610-55DC-43B3-B018-EB473EDDD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1135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9EA19-3371-41B4-982F-1056C59CE00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1610-55DC-43B3-B018-EB473EDDD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903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9EA19-3371-41B4-982F-1056C59CE00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1610-55DC-43B3-B018-EB473EDDD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448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9EA19-3371-41B4-982F-1056C59CE00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1610-55DC-43B3-B018-EB473EDDD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687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9EA19-3371-41B4-982F-1056C59CE00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1610-55DC-43B3-B018-EB473EDDD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493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9EA19-3371-41B4-982F-1056C59CE00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1610-55DC-43B3-B018-EB473EDDD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5457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9EA19-3371-41B4-982F-1056C59CE00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1610-55DC-43B3-B018-EB473EDDD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355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9EA19-3371-41B4-982F-1056C59CE00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1610-55DC-43B3-B018-EB473EDDD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6212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9EA19-3371-41B4-982F-1056C59CE00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1610-55DC-43B3-B018-EB473EDDD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655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9EA19-3371-41B4-982F-1056C59CE00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1610-55DC-43B3-B018-EB473EDDD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4198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9EA19-3371-41B4-982F-1056C59CE00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1610-55DC-43B3-B018-EB473EDDDE8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398825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9EA19-3371-41B4-982F-1056C59CE00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1610-55DC-43B3-B018-EB473EDDD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033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9EA19-3371-41B4-982F-1056C59CE00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1610-55DC-43B3-B018-EB473EDDD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6227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9EA19-3371-41B4-982F-1056C59CE00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1610-55DC-43B3-B018-EB473EDDD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3406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9EA19-3371-41B4-982F-1056C59CE00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1610-55DC-43B3-B018-EB473EDDD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4891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9EA19-3371-41B4-982F-1056C59CE00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11610-55DC-43B3-B018-EB473EDDD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003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FB9EA19-3371-41B4-982F-1056C59CE003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911610-55DC-43B3-B018-EB473EDDDE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4642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245A9-3522-7521-0B85-A3133820C2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1"/>
            <a:ext cx="8825658" cy="1030154"/>
          </a:xfrm>
        </p:spPr>
        <p:txBody>
          <a:bodyPr/>
          <a:lstStyle/>
          <a:p>
            <a:pPr algn="ctr"/>
            <a:r>
              <a:rPr lang="en-GB" sz="5400" b="1" dirty="0"/>
              <a:t>Inventory Accounting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0BB3E9-A320-541E-59C7-6EB2D4598C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9657" y="3311547"/>
            <a:ext cx="8825658" cy="2237673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By</a:t>
            </a:r>
          </a:p>
          <a:p>
            <a:pPr algn="ctr"/>
            <a:r>
              <a:rPr lang="en-GB" sz="4400"/>
              <a:t>Andrew Thorn</a:t>
            </a:r>
          </a:p>
        </p:txBody>
      </p:sp>
    </p:spTree>
    <p:extLst>
      <p:ext uri="{BB962C8B-B14F-4D97-AF65-F5344CB8AC3E}">
        <p14:creationId xmlns:p14="http://schemas.microsoft.com/office/powerpoint/2010/main" val="40849948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82C32-7627-F1E8-A9E7-E05DF217E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C37CC-6183-DAB1-A70D-E65AAC0B80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7037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58B8C-B5B9-FF41-B155-2F848C0E3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54A9A-522A-CB4E-9D17-24BD71DC32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6743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9F0CD-1C5A-1D4F-9310-C15C4378D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4BBEA-23BE-C278-737F-369684D727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08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6C873-02F7-545F-ACE1-B3044021E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0CCEF-9652-62C2-AD10-03FE621102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7442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878F9-81CA-FDEE-9E05-F0ABB05FA6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C260F-BCC7-F242-24E4-06B1449A68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49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DCF9B-18AE-080A-FD30-0F83D7A26B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8B5918-42E8-80D4-C6E4-9C621B50C5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1713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8FE6A-0EFA-AB38-9618-6DAF64A55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68962-84D8-CE3F-2723-E9CAC42B0C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410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32FDD-F10B-4519-38D8-61DDD92E5B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D69CB-E8B3-29A2-DDE0-9146D53025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3152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88B7B-C39E-5540-2E5C-BB89557F8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5C099-EE55-7500-611F-D6E09CF870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9945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284D1-AE0A-26D6-8C62-AA3991570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06C16F-9D1C-0D62-C6FF-6168DF1252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272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30A1F-1486-D195-82F5-18FB4D464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C34C5C-C805-69DB-6816-7A983FCB1C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0093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411F2-2B69-9597-F2E3-8C5B67D5F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90216-31DD-61F8-9065-03EDE4BCCF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8575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D1B76-E1EA-025A-520D-2F50924D89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AC3C1-B01F-F664-FEBC-ACD81E81C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3281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85271-5BEE-38C4-967C-F495D0B5EC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09437-45CF-209F-D51A-FC20397773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8006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E9A0A-A57A-EA4C-22BC-EA598FD493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235CA-44A4-C704-5CA1-6071631155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5280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369E3-6F6A-CF69-7F1C-CB5F1CEB4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C50A63-4AFD-B9C7-9CDD-F85A37F6D2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4302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7872A-D530-81A1-C882-1FC9D4598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4325C-810E-8B99-E1DF-61CFBE6E13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9741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629E1-C753-DCBF-6EEC-B940BC2DDB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A01C5-0FE5-57DD-68F2-6F4AC78AAE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1312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EE172-49AD-BEAF-FD44-CB15905A1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82A44-6BD8-224D-1EB0-F2B3CDBB38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1735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996F0-5B34-8C93-9482-39AD85B67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B5519-00F0-E743-03AD-3623BCA2F2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2174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23A52-D7A8-2B4A-9DB2-C16388B42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A7FE6-8497-29C5-2A82-47DF01E8E6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2259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60777-9EC5-06CE-168A-55394B87C9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BF724-B7E8-EAE7-2EAF-E932E5C453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8538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3A22B-8B34-B027-499D-220CA8972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3973E-3B38-FA66-0A2A-11F35AC724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4517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44DE9-7FD1-A4E7-CD16-869CBEB41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B497E-21DE-51A4-5C02-894822E8A6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9566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BDF65-6179-5330-703E-92FC3EB8F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7DBF5-846D-99D2-387C-B1360A5146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6246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03BD3-F3E9-2493-5E17-CB477083D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819E1-6C32-7708-C343-5CD9E83B94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96614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98E2F-6DD8-DCA3-6025-FDD0926544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C7A2ED-3252-11EB-4DB5-8B87D72A9D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7358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961D6-A667-F606-3A77-166A9EBBB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A9A0D-68E0-A65C-911E-FE58B3C6A1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0947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AFFCA-B08E-1A0F-0F19-3578C31D7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FBB23-D172-66DF-CD0C-5BD975FB9E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43436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A3D7C-6A14-6AA9-86A7-C6872CA7F8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2B695-1E2A-4AB0-6EC9-FAD84E8AD1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5397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BD83C-158F-7928-14C2-BD69022BA4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09812B-B256-FFC9-5CE3-76A7A6E24B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8240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</TotalTime>
  <Words>5</Words>
  <Application>Microsoft Office PowerPoint</Application>
  <PresentationFormat>Widescreen</PresentationFormat>
  <Paragraphs>3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5" baseType="lpstr">
      <vt:lpstr>Century Gothic</vt:lpstr>
      <vt:lpstr>Wingdings 3</vt:lpstr>
      <vt:lpstr>Ion</vt:lpstr>
      <vt:lpstr>Inventory Accounting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Andrew Thorn</dc:creator>
  <cp:lastModifiedBy>Andrew Thorn</cp:lastModifiedBy>
  <cp:revision>1</cp:revision>
  <dcterms:created xsi:type="dcterms:W3CDTF">2025-12-02T23:02:26Z</dcterms:created>
  <dcterms:modified xsi:type="dcterms:W3CDTF">2025-12-02T23:05:19Z</dcterms:modified>
</cp:coreProperties>
</file>