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77"/>
    <p:restoredTop sz="93206"/>
  </p:normalViewPr>
  <p:slideViewPr>
    <p:cSldViewPr>
      <p:cViewPr>
        <p:scale>
          <a:sx n="90" d="100"/>
          <a:sy n="90" d="100"/>
        </p:scale>
        <p:origin x="984" y="-2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33947"/>
            <a:ext cx="1728192" cy="6983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1243</TotalTime>
  <Words>92</Words>
  <Application>Microsoft Macintosh PowerPoint</Application>
  <PresentationFormat>On-screen Show (4:3)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Comic Sans MS</vt:lpstr>
      <vt:lpstr>Corbel</vt:lpstr>
      <vt:lpstr>Wingdings</vt:lpstr>
      <vt:lpstr>Wingdings 2</vt:lpstr>
      <vt:lpstr>Wingdings 3</vt:lpstr>
      <vt:lpstr>Arial</vt:lpstr>
      <vt:lpstr>Module</vt:lpstr>
      <vt:lpstr>PowerPoint Presentation</vt:lpstr>
    </vt:vector>
  </TitlesOfParts>
  <Company>Rhondda Cynon Taff CBC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 Griffiths</cp:lastModifiedBy>
  <cp:revision>59</cp:revision>
  <dcterms:created xsi:type="dcterms:W3CDTF">2013-08-31T15:45:17Z</dcterms:created>
  <dcterms:modified xsi:type="dcterms:W3CDTF">2018-09-10T14:12:59Z</dcterms:modified>
</cp:coreProperties>
</file>