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78980" autoAdjust="0"/>
  </p:normalViewPr>
  <p:slideViewPr>
    <p:cSldViewPr snapToGrid="0">
      <p:cViewPr varScale="1">
        <p:scale>
          <a:sx n="88" d="100"/>
          <a:sy n="88" d="100"/>
        </p:scale>
        <p:origin x="572"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8C2E32-99D0-4128-9624-CC79F3BF7666}" type="datetimeFigureOut">
              <a:rPr lang="en-GB" smtClean="0"/>
              <a:pPr/>
              <a:t>02/09/2020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353CE7-A861-460F-9137-3EEC01F4CA80}" type="slidenum">
              <a:rPr lang="en-GB" smtClean="0"/>
              <a:pPr/>
              <a:t>‹#›</a:t>
            </a:fld>
            <a:endParaRPr lang="en-GB"/>
          </a:p>
        </p:txBody>
      </p:sp>
    </p:spTree>
    <p:extLst>
      <p:ext uri="{BB962C8B-B14F-4D97-AF65-F5344CB8AC3E}">
        <p14:creationId xmlns:p14="http://schemas.microsoft.com/office/powerpoint/2010/main" val="3108503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3CE7-A861-460F-9137-3EEC01F4CA80}" type="slidenum">
              <a:rPr lang="en-GB" smtClean="0"/>
              <a:pPr/>
              <a:t>3</a:t>
            </a:fld>
            <a:endParaRPr lang="en-GB"/>
          </a:p>
        </p:txBody>
      </p:sp>
    </p:spTree>
    <p:extLst>
      <p:ext uri="{BB962C8B-B14F-4D97-AF65-F5344CB8AC3E}">
        <p14:creationId xmlns:p14="http://schemas.microsoft.com/office/powerpoint/2010/main" val="39074531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3CE7-A861-460F-9137-3EEC01F4CA80}" type="slidenum">
              <a:rPr lang="en-GB" smtClean="0"/>
              <a:pPr/>
              <a:t>4</a:t>
            </a:fld>
            <a:endParaRPr lang="en-GB"/>
          </a:p>
        </p:txBody>
      </p:sp>
    </p:spTree>
    <p:extLst>
      <p:ext uri="{BB962C8B-B14F-4D97-AF65-F5344CB8AC3E}">
        <p14:creationId xmlns:p14="http://schemas.microsoft.com/office/powerpoint/2010/main" val="22170565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3CE7-A861-460F-9137-3EEC01F4CA80}" type="slidenum">
              <a:rPr lang="en-GB" smtClean="0"/>
              <a:pPr/>
              <a:t>5</a:t>
            </a:fld>
            <a:endParaRPr lang="en-GB"/>
          </a:p>
        </p:txBody>
      </p:sp>
    </p:spTree>
    <p:extLst>
      <p:ext uri="{BB962C8B-B14F-4D97-AF65-F5344CB8AC3E}">
        <p14:creationId xmlns:p14="http://schemas.microsoft.com/office/powerpoint/2010/main" val="31863411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3CE7-A861-460F-9137-3EEC01F4CA80}" type="slidenum">
              <a:rPr lang="en-GB" smtClean="0"/>
              <a:pPr/>
              <a:t>6</a:t>
            </a:fld>
            <a:endParaRPr lang="en-GB"/>
          </a:p>
        </p:txBody>
      </p:sp>
    </p:spTree>
    <p:extLst>
      <p:ext uri="{BB962C8B-B14F-4D97-AF65-F5344CB8AC3E}">
        <p14:creationId xmlns:p14="http://schemas.microsoft.com/office/powerpoint/2010/main" val="2598133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3CE7-A861-460F-9137-3EEC01F4CA80}" type="slidenum">
              <a:rPr lang="en-GB" smtClean="0"/>
              <a:pPr/>
              <a:t>7</a:t>
            </a:fld>
            <a:endParaRPr lang="en-GB"/>
          </a:p>
        </p:txBody>
      </p:sp>
    </p:spTree>
    <p:extLst>
      <p:ext uri="{BB962C8B-B14F-4D97-AF65-F5344CB8AC3E}">
        <p14:creationId xmlns:p14="http://schemas.microsoft.com/office/powerpoint/2010/main" val="15791626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3CE7-A861-460F-9137-3EEC01F4CA80}" type="slidenum">
              <a:rPr lang="en-GB" smtClean="0"/>
              <a:pPr/>
              <a:t>8</a:t>
            </a:fld>
            <a:endParaRPr lang="en-GB"/>
          </a:p>
        </p:txBody>
      </p:sp>
    </p:spTree>
    <p:extLst>
      <p:ext uri="{BB962C8B-B14F-4D97-AF65-F5344CB8AC3E}">
        <p14:creationId xmlns:p14="http://schemas.microsoft.com/office/powerpoint/2010/main" val="21585765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3CE7-A861-460F-9137-3EEC01F4CA80}" type="slidenum">
              <a:rPr lang="en-GB" smtClean="0"/>
              <a:pPr/>
              <a:t>9</a:t>
            </a:fld>
            <a:endParaRPr lang="en-GB"/>
          </a:p>
        </p:txBody>
      </p:sp>
    </p:spTree>
    <p:extLst>
      <p:ext uri="{BB962C8B-B14F-4D97-AF65-F5344CB8AC3E}">
        <p14:creationId xmlns:p14="http://schemas.microsoft.com/office/powerpoint/2010/main" val="21662698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3CE7-A861-460F-9137-3EEC01F4CA80}" type="slidenum">
              <a:rPr lang="en-GB" smtClean="0"/>
              <a:pPr/>
              <a:t>11</a:t>
            </a:fld>
            <a:endParaRPr lang="en-GB"/>
          </a:p>
        </p:txBody>
      </p:sp>
    </p:spTree>
    <p:extLst>
      <p:ext uri="{BB962C8B-B14F-4D97-AF65-F5344CB8AC3E}">
        <p14:creationId xmlns:p14="http://schemas.microsoft.com/office/powerpoint/2010/main" val="10734573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3CE7-A861-460F-9137-3EEC01F4CA80}" type="slidenum">
              <a:rPr lang="en-GB" smtClean="0"/>
              <a:pPr/>
              <a:t>12</a:t>
            </a:fld>
            <a:endParaRPr lang="en-GB"/>
          </a:p>
        </p:txBody>
      </p:sp>
    </p:spTree>
    <p:extLst>
      <p:ext uri="{BB962C8B-B14F-4D97-AF65-F5344CB8AC3E}">
        <p14:creationId xmlns:p14="http://schemas.microsoft.com/office/powerpoint/2010/main" val="283375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4A11B45-76EE-4F13-902B-11943A043794}" type="datetimeFigureOut">
              <a:rPr lang="en-GB" smtClean="0"/>
              <a:pPr/>
              <a:t>02/09/2020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F914-7595-4B58-A89B-BA84B125CDA6}" type="slidenum">
              <a:rPr lang="en-GB" smtClean="0"/>
              <a:pPr/>
              <a:t>‹#›</a:t>
            </a:fld>
            <a:endParaRPr lang="en-GB"/>
          </a:p>
        </p:txBody>
      </p:sp>
    </p:spTree>
    <p:extLst>
      <p:ext uri="{BB962C8B-B14F-4D97-AF65-F5344CB8AC3E}">
        <p14:creationId xmlns:p14="http://schemas.microsoft.com/office/powerpoint/2010/main" val="453023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A11B45-76EE-4F13-902B-11943A043794}" type="datetimeFigureOut">
              <a:rPr lang="en-GB" smtClean="0"/>
              <a:pPr/>
              <a:t>02/09/2020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F914-7595-4B58-A89B-BA84B125CDA6}" type="slidenum">
              <a:rPr lang="en-GB" smtClean="0"/>
              <a:pPr/>
              <a:t>‹#›</a:t>
            </a:fld>
            <a:endParaRPr lang="en-GB"/>
          </a:p>
        </p:txBody>
      </p:sp>
    </p:spTree>
    <p:extLst>
      <p:ext uri="{BB962C8B-B14F-4D97-AF65-F5344CB8AC3E}">
        <p14:creationId xmlns:p14="http://schemas.microsoft.com/office/powerpoint/2010/main" val="2744113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4A11B45-76EE-4F13-902B-11943A043794}" type="datetimeFigureOut">
              <a:rPr lang="en-GB" smtClean="0"/>
              <a:pPr/>
              <a:t>02/09/2020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F914-7595-4B58-A89B-BA84B125CDA6}" type="slidenum">
              <a:rPr lang="en-GB" smtClean="0"/>
              <a:pPr/>
              <a:t>‹#›</a:t>
            </a:fld>
            <a:endParaRPr lang="en-GB"/>
          </a:p>
        </p:txBody>
      </p:sp>
    </p:spTree>
    <p:extLst>
      <p:ext uri="{BB962C8B-B14F-4D97-AF65-F5344CB8AC3E}">
        <p14:creationId xmlns:p14="http://schemas.microsoft.com/office/powerpoint/2010/main" val="1710689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4A11B45-76EE-4F13-902B-11943A043794}" type="datetimeFigureOut">
              <a:rPr lang="en-GB" smtClean="0"/>
              <a:pPr/>
              <a:t>02/09/2020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6F914-7595-4B58-A89B-BA84B125CDA6}" type="slidenum">
              <a:rPr lang="en-GB" smtClean="0"/>
              <a:pPr/>
              <a:t>‹#›</a:t>
            </a:fld>
            <a:endParaRPr lang="en-GB"/>
          </a:p>
        </p:txBody>
      </p:sp>
    </p:spTree>
    <p:extLst>
      <p:ext uri="{BB962C8B-B14F-4D97-AF65-F5344CB8AC3E}">
        <p14:creationId xmlns:p14="http://schemas.microsoft.com/office/powerpoint/2010/main" val="3515583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4A11B45-76EE-4F13-902B-11943A043794}" type="datetimeFigureOut">
              <a:rPr lang="en-GB" smtClean="0"/>
              <a:pPr/>
              <a:t>02/09/2020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476F914-7595-4B58-A89B-BA84B125CDA6}" type="slidenum">
              <a:rPr lang="en-GB" smtClean="0"/>
              <a:pPr/>
              <a:t>‹#›</a:t>
            </a:fld>
            <a:endParaRPr lang="en-GB"/>
          </a:p>
        </p:txBody>
      </p:sp>
    </p:spTree>
    <p:extLst>
      <p:ext uri="{BB962C8B-B14F-4D97-AF65-F5344CB8AC3E}">
        <p14:creationId xmlns:p14="http://schemas.microsoft.com/office/powerpoint/2010/main" val="758349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4A11B45-76EE-4F13-902B-11943A043794}" type="datetimeFigureOut">
              <a:rPr lang="en-GB" smtClean="0"/>
              <a:pPr/>
              <a:t>02/09/2020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476F914-7595-4B58-A89B-BA84B125CDA6}" type="slidenum">
              <a:rPr lang="en-GB" smtClean="0"/>
              <a:pPr/>
              <a:t>‹#›</a:t>
            </a:fld>
            <a:endParaRPr lang="en-GB"/>
          </a:p>
        </p:txBody>
      </p:sp>
    </p:spTree>
    <p:extLst>
      <p:ext uri="{BB962C8B-B14F-4D97-AF65-F5344CB8AC3E}">
        <p14:creationId xmlns:p14="http://schemas.microsoft.com/office/powerpoint/2010/main" val="2663238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A11B45-76EE-4F13-902B-11943A043794}" type="datetimeFigureOut">
              <a:rPr lang="en-GB" smtClean="0"/>
              <a:pPr/>
              <a:t>02/09/2020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476F914-7595-4B58-A89B-BA84B125CDA6}" type="slidenum">
              <a:rPr lang="en-GB" smtClean="0"/>
              <a:pPr/>
              <a:t>‹#›</a:t>
            </a:fld>
            <a:endParaRPr lang="en-GB"/>
          </a:p>
        </p:txBody>
      </p:sp>
    </p:spTree>
    <p:extLst>
      <p:ext uri="{BB962C8B-B14F-4D97-AF65-F5344CB8AC3E}">
        <p14:creationId xmlns:p14="http://schemas.microsoft.com/office/powerpoint/2010/main" val="3556934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4A11B45-76EE-4F13-902B-11943A043794}" type="datetimeFigureOut">
              <a:rPr lang="en-GB" smtClean="0"/>
              <a:pPr/>
              <a:t>02/09/2020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6F914-7595-4B58-A89B-BA84B125CDA6}" type="slidenum">
              <a:rPr lang="en-GB" smtClean="0"/>
              <a:pPr/>
              <a:t>‹#›</a:t>
            </a:fld>
            <a:endParaRPr lang="en-GB"/>
          </a:p>
        </p:txBody>
      </p:sp>
    </p:spTree>
    <p:extLst>
      <p:ext uri="{BB962C8B-B14F-4D97-AF65-F5344CB8AC3E}">
        <p14:creationId xmlns:p14="http://schemas.microsoft.com/office/powerpoint/2010/main" val="3763125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4A11B45-76EE-4F13-902B-11943A043794}" type="datetimeFigureOut">
              <a:rPr lang="en-GB" smtClean="0"/>
              <a:pPr/>
              <a:t>02/09/2020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6F914-7595-4B58-A89B-BA84B125CDA6}" type="slidenum">
              <a:rPr lang="en-GB" smtClean="0"/>
              <a:pPr/>
              <a:t>‹#›</a:t>
            </a:fld>
            <a:endParaRPr lang="en-GB"/>
          </a:p>
        </p:txBody>
      </p:sp>
    </p:spTree>
    <p:extLst>
      <p:ext uri="{BB962C8B-B14F-4D97-AF65-F5344CB8AC3E}">
        <p14:creationId xmlns:p14="http://schemas.microsoft.com/office/powerpoint/2010/main" val="2539501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A11B45-76EE-4F13-902B-11943A043794}" type="datetimeFigureOut">
              <a:rPr lang="en-GB" smtClean="0"/>
              <a:pPr/>
              <a:t>02/09/2020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F914-7595-4B58-A89B-BA84B125CDA6}" type="slidenum">
              <a:rPr lang="en-GB" smtClean="0"/>
              <a:pPr/>
              <a:t>‹#›</a:t>
            </a:fld>
            <a:endParaRPr lang="en-GB"/>
          </a:p>
        </p:txBody>
      </p:sp>
    </p:spTree>
    <p:extLst>
      <p:ext uri="{BB962C8B-B14F-4D97-AF65-F5344CB8AC3E}">
        <p14:creationId xmlns:p14="http://schemas.microsoft.com/office/powerpoint/2010/main" val="12158272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A11B45-76EE-4F13-902B-11943A043794}" type="datetimeFigureOut">
              <a:rPr lang="en-GB" smtClean="0"/>
              <a:pPr/>
              <a:t>02/09/2020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6F914-7595-4B58-A89B-BA84B125CDA6}" type="slidenum">
              <a:rPr lang="en-GB" smtClean="0"/>
              <a:pPr/>
              <a:t>‹#›</a:t>
            </a:fld>
            <a:endParaRPr lang="en-GB"/>
          </a:p>
        </p:txBody>
      </p:sp>
    </p:spTree>
    <p:extLst>
      <p:ext uri="{BB962C8B-B14F-4D97-AF65-F5344CB8AC3E}">
        <p14:creationId xmlns:p14="http://schemas.microsoft.com/office/powerpoint/2010/main" val="3726389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A11B45-76EE-4F13-902B-11943A043794}" type="datetimeFigureOut">
              <a:rPr lang="en-GB" smtClean="0"/>
              <a:pPr/>
              <a:t>02/09/2020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76F914-7595-4B58-A89B-BA84B125CDA6}" type="slidenum">
              <a:rPr lang="en-GB" smtClean="0"/>
              <a:pPr/>
              <a:t>‹#›</a:t>
            </a:fld>
            <a:endParaRPr lang="en-GB"/>
          </a:p>
        </p:txBody>
      </p:sp>
    </p:spTree>
    <p:extLst>
      <p:ext uri="{BB962C8B-B14F-4D97-AF65-F5344CB8AC3E}">
        <p14:creationId xmlns:p14="http://schemas.microsoft.com/office/powerpoint/2010/main" val="25253177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youtu.be/QyvHDUaB5gM"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Your Personal Brand on Social Media</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2338539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Introduce why online presence matters</a:t>
            </a:r>
          </a:p>
          <a:p>
            <a:r>
              <a:rPr lang="en-GB" dirty="0"/>
              <a:t>Determine your personal brand identity</a:t>
            </a:r>
          </a:p>
          <a:p>
            <a:r>
              <a:rPr lang="en-GB" dirty="0"/>
              <a:t>What do you want to achieve?</a:t>
            </a:r>
          </a:p>
          <a:p>
            <a:r>
              <a:rPr lang="en-GB" dirty="0"/>
              <a:t>Which social media to use</a:t>
            </a:r>
          </a:p>
        </p:txBody>
      </p:sp>
    </p:spTree>
    <p:extLst>
      <p:ext uri="{BB962C8B-B14F-4D97-AF65-F5344CB8AC3E}">
        <p14:creationId xmlns:p14="http://schemas.microsoft.com/office/powerpoint/2010/main" val="2409087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7443" y="40287"/>
            <a:ext cx="10515600" cy="1325563"/>
          </a:xfrm>
        </p:spPr>
        <p:txBody>
          <a:bodyPr>
            <a:normAutofit/>
          </a:bodyPr>
          <a:lstStyle/>
          <a:p>
            <a:r>
              <a:rPr lang="en-GB" sz="4000" dirty="0"/>
              <a:t>Introduction Why your online presence matters</a:t>
            </a:r>
          </a:p>
        </p:txBody>
      </p:sp>
      <p:sp>
        <p:nvSpPr>
          <p:cNvPr id="3" name="Content Placeholder 2"/>
          <p:cNvSpPr>
            <a:spLocks noGrp="1"/>
          </p:cNvSpPr>
          <p:nvPr>
            <p:ph idx="1"/>
          </p:nvPr>
        </p:nvSpPr>
        <p:spPr/>
        <p:txBody>
          <a:bodyPr/>
          <a:lstStyle/>
          <a:p>
            <a:r>
              <a:rPr lang="en-GB" dirty="0"/>
              <a:t>Understanding the importance of online </a:t>
            </a:r>
            <a:br>
              <a:rPr lang="en-GB" dirty="0"/>
            </a:br>
            <a:r>
              <a:rPr lang="en-GB" dirty="0"/>
              <a:t>reputation management</a:t>
            </a:r>
          </a:p>
          <a:p>
            <a:endParaRPr lang="en-GB" dirty="0"/>
          </a:p>
          <a:p>
            <a:endParaRPr lang="en-GB" dirty="0"/>
          </a:p>
          <a:p>
            <a:endParaRPr lang="en-GB" dirty="0"/>
          </a:p>
          <a:p>
            <a:endParaRPr lang="en-GB" dirty="0"/>
          </a:p>
          <a:p>
            <a:r>
              <a:rPr lang="en-GB" dirty="0"/>
              <a:t>HR look for social media profiles</a:t>
            </a:r>
          </a:p>
          <a:p>
            <a:endParaRPr lang="en-GB" dirty="0"/>
          </a:p>
          <a:p>
            <a:endParaRPr lang="en-GB"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37443" y="5096931"/>
            <a:ext cx="2722357" cy="1791232"/>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00900" y="1000418"/>
            <a:ext cx="4584700" cy="4128611"/>
          </a:xfrm>
          <a:prstGeom prst="rect">
            <a:avLst/>
          </a:prstGeom>
        </p:spPr>
      </p:pic>
    </p:spTree>
    <p:extLst>
      <p:ext uri="{BB962C8B-B14F-4D97-AF65-F5344CB8AC3E}">
        <p14:creationId xmlns:p14="http://schemas.microsoft.com/office/powerpoint/2010/main" val="26138954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Introduction Why your online presence matters</a:t>
            </a:r>
          </a:p>
        </p:txBody>
      </p:sp>
      <p:sp>
        <p:nvSpPr>
          <p:cNvPr id="3" name="Content Placeholder 2"/>
          <p:cNvSpPr>
            <a:spLocks noGrp="1"/>
          </p:cNvSpPr>
          <p:nvPr>
            <p:ph idx="1"/>
          </p:nvPr>
        </p:nvSpPr>
        <p:spPr/>
        <p:txBody>
          <a:bodyPr/>
          <a:lstStyle/>
          <a:p>
            <a:r>
              <a:rPr lang="en-GB" dirty="0"/>
              <a:t>Avoiding harmful behaviour online</a:t>
            </a:r>
          </a:p>
          <a:p>
            <a:endParaRPr lang="en-GB" dirty="0"/>
          </a:p>
          <a:p>
            <a:endParaRPr lang="en-GB" dirty="0"/>
          </a:p>
          <a:p>
            <a:endParaRPr lang="en-GB" dirty="0"/>
          </a:p>
          <a:p>
            <a:r>
              <a:rPr lang="en-GB" dirty="0"/>
              <a:t>Using Social Media to your advantage </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29709" y="1219352"/>
            <a:ext cx="3552381" cy="2438095"/>
          </a:xfrm>
          <a:prstGeom prst="rect">
            <a:avLst/>
          </a:prstGeom>
        </p:spPr>
      </p:pic>
    </p:spTree>
    <p:extLst>
      <p:ext uri="{BB962C8B-B14F-4D97-AF65-F5344CB8AC3E}">
        <p14:creationId xmlns:p14="http://schemas.microsoft.com/office/powerpoint/2010/main" val="2373166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Who are you?</a:t>
            </a:r>
            <a:br>
              <a:rPr lang="en-GB" dirty="0"/>
            </a:br>
            <a:r>
              <a:rPr lang="en-GB" dirty="0"/>
              <a:t>Determine your personal brand identity</a:t>
            </a:r>
          </a:p>
        </p:txBody>
      </p:sp>
      <p:sp>
        <p:nvSpPr>
          <p:cNvPr id="3" name="Content Placeholder 2"/>
          <p:cNvSpPr>
            <a:spLocks noGrp="1"/>
          </p:cNvSpPr>
          <p:nvPr>
            <p:ph idx="1"/>
          </p:nvPr>
        </p:nvSpPr>
        <p:spPr/>
        <p:txBody>
          <a:bodyPr/>
          <a:lstStyle/>
          <a:p>
            <a:r>
              <a:rPr lang="en-GB" dirty="0"/>
              <a:t>Determine your brand identity</a:t>
            </a:r>
          </a:p>
          <a:p>
            <a:pPr marL="0" indent="0">
              <a:buNone/>
            </a:pPr>
            <a:r>
              <a:rPr lang="en-GB" dirty="0">
                <a:hlinkClick r:id="rId3"/>
              </a:rPr>
              <a:t>What is a online brand video</a:t>
            </a:r>
            <a:endParaRPr lang="en-GB" dirty="0"/>
          </a:p>
          <a:p>
            <a:pPr marL="0" indent="0">
              <a:buNone/>
            </a:pPr>
            <a:r>
              <a:rPr lang="en-GB" dirty="0"/>
              <a:t>Step 1 Determine your focus and values</a:t>
            </a: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8200" y="3257766"/>
            <a:ext cx="6800000" cy="3466667"/>
          </a:xfrm>
          <a:prstGeom prst="rect">
            <a:avLst/>
          </a:prstGeom>
        </p:spPr>
      </p:pic>
    </p:spTree>
    <p:extLst>
      <p:ext uri="{BB962C8B-B14F-4D97-AF65-F5344CB8AC3E}">
        <p14:creationId xmlns:p14="http://schemas.microsoft.com/office/powerpoint/2010/main" val="37184252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Who are you?</a:t>
            </a:r>
            <a:br>
              <a:rPr lang="en-GB" dirty="0"/>
            </a:br>
            <a:r>
              <a:rPr lang="en-GB" dirty="0"/>
              <a:t>Determine your personal brand identity</a:t>
            </a:r>
          </a:p>
        </p:txBody>
      </p:sp>
      <p:sp>
        <p:nvSpPr>
          <p:cNvPr id="3" name="Content Placeholder 2"/>
          <p:cNvSpPr>
            <a:spLocks noGrp="1"/>
          </p:cNvSpPr>
          <p:nvPr>
            <p:ph idx="1"/>
          </p:nvPr>
        </p:nvSpPr>
        <p:spPr/>
        <p:txBody>
          <a:bodyPr/>
          <a:lstStyle/>
          <a:p>
            <a:r>
              <a:rPr lang="en-GB" dirty="0"/>
              <a:t>Step 2 Determine your brand identity</a:t>
            </a:r>
          </a:p>
          <a:p>
            <a:endParaRPr lang="en-GB" dirty="0"/>
          </a:p>
          <a:p>
            <a:r>
              <a:rPr lang="en-GB" dirty="0"/>
              <a:t>Label: Emotional Appeal</a:t>
            </a:r>
          </a:p>
          <a:p>
            <a:endParaRPr lang="en-GB" dirty="0"/>
          </a:p>
          <a:p>
            <a:r>
              <a:rPr lang="en-GB" dirty="0"/>
              <a:t>Label: Skills and Functions</a:t>
            </a:r>
          </a:p>
          <a:p>
            <a:endParaRPr lang="en-GB" dirty="0"/>
          </a:p>
          <a:p>
            <a:r>
              <a:rPr lang="en-GB" dirty="0"/>
              <a:t>Label: Descriptive Modifiers </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589785" y="2781300"/>
            <a:ext cx="4466673" cy="643845"/>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589785" y="3722009"/>
            <a:ext cx="4375598" cy="925851"/>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693159" y="4944724"/>
            <a:ext cx="4259753" cy="935376"/>
          </a:xfrm>
          <a:prstGeom prst="rect">
            <a:avLst/>
          </a:prstGeom>
        </p:spPr>
      </p:pic>
    </p:spTree>
    <p:extLst>
      <p:ext uri="{BB962C8B-B14F-4D97-AF65-F5344CB8AC3E}">
        <p14:creationId xmlns:p14="http://schemas.microsoft.com/office/powerpoint/2010/main" val="3054297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Who are you?</a:t>
            </a:r>
            <a:br>
              <a:rPr lang="en-GB" dirty="0"/>
            </a:br>
            <a:r>
              <a:rPr lang="en-GB" dirty="0"/>
              <a:t>Determine your personal brand identity</a:t>
            </a:r>
          </a:p>
        </p:txBody>
      </p:sp>
      <p:sp>
        <p:nvSpPr>
          <p:cNvPr id="3" name="Content Placeholder 2"/>
          <p:cNvSpPr>
            <a:spLocks noGrp="1"/>
          </p:cNvSpPr>
          <p:nvPr>
            <p:ph idx="1"/>
          </p:nvPr>
        </p:nvSpPr>
        <p:spPr/>
        <p:txBody>
          <a:bodyPr>
            <a:normAutofit fontScale="92500" lnSpcReduction="20000"/>
          </a:bodyPr>
          <a:lstStyle/>
          <a:p>
            <a:r>
              <a:rPr lang="en-GB" dirty="0"/>
              <a:t>Step 3 Write your brand story</a:t>
            </a:r>
          </a:p>
          <a:p>
            <a:pPr lvl="1"/>
            <a:r>
              <a:rPr lang="en-GB" dirty="0"/>
              <a:t>How would you describe your overall </a:t>
            </a:r>
            <a:br>
              <a:rPr lang="en-GB" dirty="0"/>
            </a:br>
            <a:r>
              <a:rPr lang="en-GB" dirty="0"/>
              <a:t>profession, as related to your brand?</a:t>
            </a:r>
          </a:p>
          <a:p>
            <a:pPr lvl="1"/>
            <a:endParaRPr lang="en-GB" dirty="0"/>
          </a:p>
          <a:p>
            <a:pPr lvl="1"/>
            <a:r>
              <a:rPr lang="en-GB" dirty="0"/>
              <a:t>What do you do on a day-to-day basis </a:t>
            </a:r>
            <a:br>
              <a:rPr lang="en-GB" dirty="0"/>
            </a:br>
            <a:r>
              <a:rPr lang="en-GB" dirty="0"/>
              <a:t>related to your profession?</a:t>
            </a:r>
          </a:p>
          <a:p>
            <a:pPr lvl="1"/>
            <a:endParaRPr lang="en-GB" dirty="0"/>
          </a:p>
          <a:p>
            <a:pPr lvl="1"/>
            <a:r>
              <a:rPr lang="en-GB" dirty="0"/>
              <a:t>What accomplishments make you an </a:t>
            </a:r>
            <a:br>
              <a:rPr lang="en-GB" dirty="0"/>
            </a:br>
            <a:r>
              <a:rPr lang="en-GB" dirty="0"/>
              <a:t>expert in your role or profession?</a:t>
            </a:r>
          </a:p>
          <a:p>
            <a:pPr lvl="1"/>
            <a:endParaRPr lang="en-GB" dirty="0"/>
          </a:p>
          <a:p>
            <a:pPr lvl="1"/>
            <a:r>
              <a:rPr lang="en-GB" dirty="0"/>
              <a:t>Are there any other talents or qualifications </a:t>
            </a:r>
            <a:br>
              <a:rPr lang="en-GB" dirty="0"/>
            </a:br>
            <a:r>
              <a:rPr lang="en-GB" dirty="0"/>
              <a:t>that you think a potential employer, customer or client should know?</a:t>
            </a:r>
          </a:p>
          <a:p>
            <a:pPr lvl="1"/>
            <a:endParaRPr lang="en-GB" dirty="0"/>
          </a:p>
          <a:p>
            <a:pPr lvl="1"/>
            <a:r>
              <a:rPr lang="en-GB" dirty="0"/>
              <a:t>Combine these four answers into one paragraph-style biography</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70875" y="2082071"/>
            <a:ext cx="3219048" cy="342857"/>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28018" y="2875103"/>
            <a:ext cx="3371429" cy="361905"/>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737542" y="3714797"/>
            <a:ext cx="3085714" cy="514286"/>
          </a:xfrm>
          <a:prstGeom prst="rect">
            <a:avLst/>
          </a:prstGeom>
        </p:spPr>
      </p:pic>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820285" y="4568890"/>
            <a:ext cx="3266667" cy="276190"/>
          </a:xfrm>
          <a:prstGeom prst="rect">
            <a:avLst/>
          </a:prstGeom>
        </p:spPr>
      </p:pic>
      <p:pic>
        <p:nvPicPr>
          <p:cNvPr id="8" name="Picture 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661351" y="5927980"/>
            <a:ext cx="6619048" cy="809524"/>
          </a:xfrm>
          <a:prstGeom prst="rect">
            <a:avLst/>
          </a:prstGeom>
        </p:spPr>
      </p:pic>
    </p:spTree>
    <p:extLst>
      <p:ext uri="{BB962C8B-B14F-4D97-AF65-F5344CB8AC3E}">
        <p14:creationId xmlns:p14="http://schemas.microsoft.com/office/powerpoint/2010/main" val="36349302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do you want to achieve?</a:t>
            </a:r>
          </a:p>
        </p:txBody>
      </p:sp>
      <p:sp>
        <p:nvSpPr>
          <p:cNvPr id="3" name="Content Placeholder 2"/>
          <p:cNvSpPr>
            <a:spLocks noGrp="1"/>
          </p:cNvSpPr>
          <p:nvPr>
            <p:ph idx="1"/>
          </p:nvPr>
        </p:nvSpPr>
        <p:spPr/>
        <p:txBody>
          <a:bodyPr>
            <a:normAutofit lnSpcReduction="10000"/>
          </a:bodyPr>
          <a:lstStyle/>
          <a:p>
            <a:r>
              <a:rPr lang="en-GB" sz="2400" dirty="0"/>
              <a:t>Step 4 Outline your objectives and goals</a:t>
            </a:r>
          </a:p>
          <a:p>
            <a:endParaRPr lang="en-GB" dirty="0"/>
          </a:p>
          <a:p>
            <a:endParaRPr lang="en-GB" sz="2400" dirty="0"/>
          </a:p>
          <a:p>
            <a:r>
              <a:rPr lang="en-GB" sz="2400" dirty="0"/>
              <a:t>Now, outline at least three short-term goals that will help you measure your progress toward reaching your objectives.</a:t>
            </a:r>
          </a:p>
          <a:p>
            <a:endParaRPr lang="en-GB" dirty="0"/>
          </a:p>
          <a:p>
            <a:endParaRPr lang="en-GB" sz="2400" dirty="0"/>
          </a:p>
          <a:p>
            <a:endParaRPr lang="en-GB" sz="2400" dirty="0"/>
          </a:p>
          <a:p>
            <a:r>
              <a:rPr lang="en-GB" sz="2400" dirty="0"/>
              <a:t>Choose an action verb that describes how you will enact this goal and include as many details as possible:</a:t>
            </a:r>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97903" y="2363809"/>
            <a:ext cx="9996194" cy="569891"/>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51239" y="3749738"/>
            <a:ext cx="10219048" cy="1009524"/>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75049" y="5753153"/>
            <a:ext cx="10171428" cy="847619"/>
          </a:xfrm>
          <a:prstGeom prst="rect">
            <a:avLst/>
          </a:prstGeom>
        </p:spPr>
      </p:pic>
    </p:spTree>
    <p:extLst>
      <p:ext uri="{BB962C8B-B14F-4D97-AF65-F5344CB8AC3E}">
        <p14:creationId xmlns:p14="http://schemas.microsoft.com/office/powerpoint/2010/main" val="3687585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social media are best for you?</a:t>
            </a:r>
          </a:p>
        </p:txBody>
      </p:sp>
      <p:sp>
        <p:nvSpPr>
          <p:cNvPr id="3" name="Content Placeholder 2"/>
          <p:cNvSpPr>
            <a:spLocks noGrp="1"/>
          </p:cNvSpPr>
          <p:nvPr>
            <p:ph idx="1"/>
          </p:nvPr>
        </p:nvSpPr>
        <p:spPr/>
        <p:txBody>
          <a:bodyPr/>
          <a:lstStyle/>
          <a:p>
            <a:r>
              <a:rPr lang="en-GB" sz="2400" dirty="0"/>
              <a:t>Step 5 Determine your target audience</a:t>
            </a:r>
          </a:p>
          <a:p>
            <a:endParaRPr lang="en-GB" sz="2400" dirty="0"/>
          </a:p>
          <a:p>
            <a:r>
              <a:rPr lang="en-GB" sz="2400" dirty="0"/>
              <a:t>Refer back to Step 1 and Step 2, where you outlined what services, products and skills you have to offer. Think about whom you want to use or purchase your services or products. Then, answer the following questions.</a:t>
            </a:r>
          </a:p>
          <a:p>
            <a:endParaRPr lang="en-GB" dirty="0"/>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39514" y="4351428"/>
            <a:ext cx="10314286" cy="1457143"/>
          </a:xfrm>
          <a:prstGeom prst="rect">
            <a:avLst/>
          </a:prstGeom>
        </p:spPr>
      </p:pic>
    </p:spTree>
    <p:extLst>
      <p:ext uri="{BB962C8B-B14F-4D97-AF65-F5344CB8AC3E}">
        <p14:creationId xmlns:p14="http://schemas.microsoft.com/office/powerpoint/2010/main" val="2246571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social media are best for you?</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905524" y="1858437"/>
            <a:ext cx="10380952" cy="4285714"/>
          </a:xfrm>
        </p:spPr>
      </p:pic>
    </p:spTree>
    <p:extLst>
      <p:ext uri="{BB962C8B-B14F-4D97-AF65-F5344CB8AC3E}">
        <p14:creationId xmlns:p14="http://schemas.microsoft.com/office/powerpoint/2010/main" val="3575810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196975"/>
          </a:xfrm>
        </p:spPr>
        <p:txBody>
          <a:bodyPr/>
          <a:lstStyle/>
          <a:p>
            <a:r>
              <a:rPr lang="en-GB" dirty="0"/>
              <a:t>What social media are best for you?</a:t>
            </a:r>
          </a:p>
        </p:txBody>
      </p:sp>
      <p:sp>
        <p:nvSpPr>
          <p:cNvPr id="3" name="Content Placeholder 2"/>
          <p:cNvSpPr>
            <a:spLocks noGrp="1"/>
          </p:cNvSpPr>
          <p:nvPr>
            <p:ph idx="1"/>
          </p:nvPr>
        </p:nvSpPr>
        <p:spPr>
          <a:xfrm>
            <a:off x="838200" y="1727200"/>
            <a:ext cx="10515600" cy="4449763"/>
          </a:xfrm>
        </p:spPr>
        <p:txBody>
          <a:bodyPr/>
          <a:lstStyle/>
          <a:p>
            <a:r>
              <a:rPr lang="en-GB" dirty="0"/>
              <a:t>Step 6 Determine which social media are the best fit</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9981" y="2132939"/>
            <a:ext cx="7522519" cy="4725061"/>
          </a:xfrm>
          <a:prstGeom prst="rect">
            <a:avLst/>
          </a:prstGeom>
        </p:spPr>
      </p:pic>
    </p:spTree>
    <p:extLst>
      <p:ext uri="{BB962C8B-B14F-4D97-AF65-F5344CB8AC3E}">
        <p14:creationId xmlns:p14="http://schemas.microsoft.com/office/powerpoint/2010/main" val="11982656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 new content</a:t>
            </a:r>
          </a:p>
        </p:txBody>
      </p:sp>
      <p:sp>
        <p:nvSpPr>
          <p:cNvPr id="3" name="Content Placeholder 2"/>
          <p:cNvSpPr>
            <a:spLocks noGrp="1"/>
          </p:cNvSpPr>
          <p:nvPr>
            <p:ph idx="1"/>
          </p:nvPr>
        </p:nvSpPr>
        <p:spPr/>
        <p:txBody>
          <a:bodyPr/>
          <a:lstStyle/>
          <a:p>
            <a:r>
              <a:rPr lang="en-GB" dirty="0"/>
              <a:t>Build &amp; brand your profiles</a:t>
            </a:r>
          </a:p>
          <a:p>
            <a:pPr lvl="1"/>
            <a:r>
              <a:rPr lang="en-GB" dirty="0"/>
              <a:t>Use the same version of your name across all accounts</a:t>
            </a:r>
          </a:p>
          <a:p>
            <a:pPr lvl="1"/>
            <a:r>
              <a:rPr lang="en-GB" dirty="0"/>
              <a:t>Also use the same username across all your professional accounts</a:t>
            </a:r>
          </a:p>
          <a:p>
            <a:pPr lvl="1"/>
            <a:r>
              <a:rPr lang="en-GB" dirty="0"/>
              <a:t>Use the same profile picture across all of your professional accounts. </a:t>
            </a:r>
          </a:p>
          <a:p>
            <a:pPr lvl="1"/>
            <a:r>
              <a:rPr lang="en-GB" dirty="0"/>
              <a:t>Fill out all sections of your online profiles</a:t>
            </a:r>
          </a:p>
          <a:p>
            <a:pPr lvl="1"/>
            <a:r>
              <a:rPr lang="en-GB" dirty="0"/>
              <a:t>When networking and meeting others online, focus on gaining trust</a:t>
            </a:r>
          </a:p>
          <a:p>
            <a:pPr lvl="1"/>
            <a:r>
              <a:rPr lang="en-GB" dirty="0"/>
              <a:t> Refer back to the short-term goals you set in Step 4</a:t>
            </a:r>
          </a:p>
          <a:p>
            <a:pPr lvl="1"/>
            <a:endParaRPr lang="en-GB" dirty="0"/>
          </a:p>
        </p:txBody>
      </p:sp>
    </p:spTree>
    <p:extLst>
      <p:ext uri="{BB962C8B-B14F-4D97-AF65-F5344CB8AC3E}">
        <p14:creationId xmlns:p14="http://schemas.microsoft.com/office/powerpoint/2010/main" val="39859576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r>
              <a:rPr lang="en-GB" dirty="0"/>
              <a:t>Introduce why online presence matters</a:t>
            </a:r>
          </a:p>
          <a:p>
            <a:r>
              <a:rPr lang="en-GB" dirty="0"/>
              <a:t>Determine your personal brand identity</a:t>
            </a:r>
          </a:p>
          <a:p>
            <a:r>
              <a:rPr lang="en-GB" dirty="0"/>
              <a:t>What do you want to achieve?</a:t>
            </a:r>
          </a:p>
          <a:p>
            <a:r>
              <a:rPr lang="en-GB"/>
              <a:t>Which </a:t>
            </a:r>
            <a:r>
              <a:rPr lang="en-GB" dirty="0"/>
              <a:t>social media to use</a:t>
            </a:r>
          </a:p>
        </p:txBody>
      </p:sp>
    </p:spTree>
    <p:extLst>
      <p:ext uri="{BB962C8B-B14F-4D97-AF65-F5344CB8AC3E}">
        <p14:creationId xmlns:p14="http://schemas.microsoft.com/office/powerpoint/2010/main" val="11029365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TotalTime>
  <Words>357</Words>
  <Application>Microsoft Office PowerPoint</Application>
  <PresentationFormat>Widescreen</PresentationFormat>
  <Paragraphs>80</Paragraphs>
  <Slides>13</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Your Personal Brand on Social Media</vt:lpstr>
      <vt:lpstr>Objectives</vt:lpstr>
      <vt:lpstr>Introduction Why your online presence matters</vt:lpstr>
      <vt:lpstr>Introduction Why your online presence matters</vt:lpstr>
      <vt:lpstr>Who are you? Determine your personal brand identity</vt:lpstr>
      <vt:lpstr>Who are you? Determine your personal brand identity</vt:lpstr>
      <vt:lpstr>Who are you? Determine your personal brand identity</vt:lpstr>
      <vt:lpstr>What do you want to achieve?</vt:lpstr>
      <vt:lpstr>What social media are best for you?</vt:lpstr>
      <vt:lpstr>What social media are best for you?</vt:lpstr>
      <vt:lpstr>What social media are best for you?</vt:lpstr>
      <vt:lpstr>Build new content</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Your Personal Brand on Social Media</dc:title>
  <dc:creator>Anthony Burns</dc:creator>
  <cp:lastModifiedBy>Anthony Burns</cp:lastModifiedBy>
  <cp:revision>19</cp:revision>
  <dcterms:created xsi:type="dcterms:W3CDTF">2018-07-13T14:00:25Z</dcterms:created>
  <dcterms:modified xsi:type="dcterms:W3CDTF">2020-09-02T11:10:29Z</dcterms:modified>
</cp:coreProperties>
</file>