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3" autoAdjust="0"/>
    <p:restoredTop sz="94660"/>
  </p:normalViewPr>
  <p:slideViewPr>
    <p:cSldViewPr snapToGrid="0">
      <p:cViewPr varScale="1">
        <p:scale>
          <a:sx n="68" d="100"/>
          <a:sy n="68" d="100"/>
        </p:scale>
        <p:origin x="67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740378"/>
          </a:xfrm>
        </p:spPr>
        <p:txBody>
          <a:bodyPr/>
          <a:lstStyle/>
          <a:p>
            <a:pPr algn="ctr"/>
            <a:r>
              <a:rPr lang="en-US" sz="4400" dirty="0" smtClean="0"/>
              <a:t>Financial Crime</a:t>
            </a:r>
            <a:endParaRPr 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572000"/>
            <a:ext cx="8825658" cy="1066800"/>
          </a:xfrm>
        </p:spPr>
        <p:txBody>
          <a:bodyPr/>
          <a:lstStyle/>
          <a:p>
            <a:pPr algn="r"/>
            <a:r>
              <a:rPr lang="en-US" dirty="0" smtClean="0"/>
              <a:t>Task 3 - Coursework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03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657577"/>
            <a:ext cx="5900603" cy="1447800"/>
          </a:xfrm>
        </p:spPr>
        <p:txBody>
          <a:bodyPr/>
          <a:lstStyle/>
          <a:p>
            <a:r>
              <a:rPr lang="en-US" sz="4400" dirty="0" smtClean="0"/>
              <a:t>Scenario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2105377"/>
            <a:ext cx="8801847" cy="362599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/>
              <a:t>Hacker hijacks victim’s home wireless network and monitors victim’s online activities for personal benefits. Hacker uses different techniques to elevate the privileges by making his act of crime.</a:t>
            </a:r>
            <a:endParaRPr lang="en-US" sz="900" dirty="0" smtClean="0"/>
          </a:p>
          <a:p>
            <a:endParaRPr lang="en-US" sz="9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/>
              <a:t>Hacker first falsifies the victim using phishing email and finally makes use of victim’s credit card details to commit financial fraud.</a:t>
            </a:r>
          </a:p>
          <a:p>
            <a:endParaRPr lang="en-US" sz="9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/>
              <a:t>Wireless user lacks awareness and falls as a victim to these hacking activities.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4512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3352" y="307622"/>
            <a:ext cx="5347447" cy="1227667"/>
          </a:xfrm>
        </p:spPr>
        <p:txBody>
          <a:bodyPr/>
          <a:lstStyle/>
          <a:p>
            <a:r>
              <a:rPr lang="en-US" sz="4400" dirty="0" smtClean="0"/>
              <a:t>Network Setup</a:t>
            </a:r>
            <a:endParaRPr lang="en-US" sz="4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3352" y="2009421"/>
            <a:ext cx="9513048" cy="3815645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 smtClean="0"/>
              <a:t>Hacker enters victim’s home wireless network and monitors victim’s activities. 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 smtClean="0"/>
              <a:t>Home wireless network is simulated using Oracle </a:t>
            </a:r>
            <a:r>
              <a:rPr lang="en-US" sz="2000" dirty="0" err="1" smtClean="0"/>
              <a:t>VirtualBox</a:t>
            </a:r>
            <a:r>
              <a:rPr lang="en-US" sz="2000" dirty="0" smtClean="0"/>
              <a:t> setup with Kali Virtual machine and Windows Virtual machine. 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 smtClean="0"/>
              <a:t>Oracle </a:t>
            </a:r>
            <a:r>
              <a:rPr lang="en-US" sz="2000" dirty="0" err="1" smtClean="0"/>
              <a:t>VirtualBox</a:t>
            </a:r>
            <a:r>
              <a:rPr lang="en-US" sz="2000" dirty="0" smtClean="0"/>
              <a:t> is setup with NAT network option so both the Kali machine and the Windows machine can access the internet and be in the same network by maintaining the communication channel. 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 smtClean="0"/>
              <a:t>Hacker uses Kali machine and Victim uses Windows machine.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4306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512" y="643468"/>
            <a:ext cx="9821332" cy="1174044"/>
          </a:xfrm>
        </p:spPr>
        <p:txBody>
          <a:bodyPr/>
          <a:lstStyle/>
          <a:p>
            <a:r>
              <a:rPr lang="en-US" sz="4400" dirty="0" smtClean="0"/>
              <a:t>Phishing Email</a:t>
            </a:r>
            <a:endParaRPr lang="en-US" sz="4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1512" y="2494844"/>
            <a:ext cx="10498666" cy="353003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Hacker sits in the victim’s wireless network and continues to monitor the victim’s activity.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Phishing Email is well crafted by the hacker about the job openings available in the USA.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Hacker manages to collect victim’s email address using the monitoring session.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 smtClean="0"/>
              <a:t>Hacker sends the crafted email  to the victim’s email address.</a:t>
            </a:r>
          </a:p>
          <a:p>
            <a:endParaRPr lang="en-US" sz="9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0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0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1825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552" y="723901"/>
            <a:ext cx="8959891" cy="1262944"/>
          </a:xfrm>
        </p:spPr>
        <p:txBody>
          <a:bodyPr/>
          <a:lstStyle/>
          <a:p>
            <a:r>
              <a:rPr lang="en-US" sz="4400" dirty="0" smtClean="0"/>
              <a:t>Elevated Privileges</a:t>
            </a:r>
            <a:endParaRPr lang="en-US" sz="4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8552" y="2698044"/>
            <a:ext cx="9817848" cy="3420534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/>
              <a:t>Hacker maintains the network connectivity and monitors the victim’s activity.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9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/>
              <a:t>Victim </a:t>
            </a:r>
            <a:r>
              <a:rPr lang="en-US" sz="2000" dirty="0"/>
              <a:t>opens </a:t>
            </a:r>
            <a:r>
              <a:rPr lang="en-US" sz="2000" dirty="0" smtClean="0"/>
              <a:t>the email </a:t>
            </a:r>
            <a:r>
              <a:rPr lang="en-US" sz="2000" dirty="0"/>
              <a:t>in the mailbox and accidentally executes the payload attached to the email</a:t>
            </a:r>
            <a:r>
              <a:rPr lang="en-US" sz="2000" dirty="0" smtClean="0"/>
              <a:t>.</a:t>
            </a:r>
          </a:p>
          <a:p>
            <a:endParaRPr lang="en-US" sz="9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/>
              <a:t>Hacker uses the payload, elevates his privileges to conduct a remote session with the victim’s machine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99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089" y="417689"/>
            <a:ext cx="8466667" cy="1490133"/>
          </a:xfrm>
        </p:spPr>
        <p:txBody>
          <a:bodyPr/>
          <a:lstStyle/>
          <a:p>
            <a:r>
              <a:rPr lang="en-US" sz="4400" dirty="0" smtClean="0"/>
              <a:t>Steals Victim’s data</a:t>
            </a:r>
            <a:endParaRPr lang="en-US" sz="4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4089" y="2460978"/>
            <a:ext cx="10069689" cy="356390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 smtClean="0"/>
              <a:t>During this time, hacker finds out about the victim’s shopping sites and tracks victim’s online activities.</a:t>
            </a:r>
          </a:p>
          <a:p>
            <a:endParaRPr lang="en-US" sz="9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 smtClean="0"/>
              <a:t>Using the remote session, hacker uses victim’s credit card and makes his order.</a:t>
            </a:r>
          </a:p>
          <a:p>
            <a:endParaRPr lang="en-US" sz="9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 smtClean="0"/>
              <a:t>Hacker purposefully steals victim’s belongings and it is an act of Financial Crime.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5665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9486" y="790223"/>
            <a:ext cx="6623092" cy="1241777"/>
          </a:xfrm>
        </p:spPr>
        <p:txBody>
          <a:bodyPr/>
          <a:lstStyle/>
          <a:p>
            <a:r>
              <a:rPr lang="en-US" sz="4400" dirty="0" smtClean="0"/>
              <a:t>Summary</a:t>
            </a:r>
            <a:endParaRPr lang="en-US" sz="4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9486" y="2573867"/>
            <a:ext cx="9027625" cy="3451013"/>
          </a:xfrm>
        </p:spPr>
        <p:txBody>
          <a:bodyPr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 smtClean="0"/>
              <a:t>The victim identifies the orders made and recovers from this act of crime.</a:t>
            </a:r>
          </a:p>
          <a:p>
            <a:endParaRPr lang="en-US" sz="900" dirty="0" smtClean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 smtClean="0"/>
              <a:t>Please identify how the scandal is executed with evidences and how the victim recovers from the scandal.</a:t>
            </a:r>
          </a:p>
          <a:p>
            <a:endParaRPr lang="en-US" sz="11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 smtClean="0"/>
              <a:t>The execution time of the scandal is only within an hour.</a:t>
            </a:r>
          </a:p>
        </p:txBody>
      </p:sp>
    </p:spTree>
    <p:extLst>
      <p:ext uri="{BB962C8B-B14F-4D97-AF65-F5344CB8AC3E}">
        <p14:creationId xmlns:p14="http://schemas.microsoft.com/office/powerpoint/2010/main" val="111372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378" y="1061155"/>
            <a:ext cx="8825658" cy="4506447"/>
          </a:xfrm>
        </p:spPr>
        <p:txBody>
          <a:bodyPr/>
          <a:lstStyle/>
          <a:p>
            <a:pPr algn="ctr"/>
            <a:r>
              <a:rPr lang="en-US" sz="4800" dirty="0" smtClean="0">
                <a:solidFill>
                  <a:srgbClr val="00B0F0"/>
                </a:solidFill>
              </a:rPr>
              <a:t>Thank you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 </a:t>
            </a:r>
            <a:r>
              <a:rPr lang="en-US" dirty="0" smtClean="0"/>
              <a:t>           </a:t>
            </a:r>
            <a:r>
              <a:rPr lang="en-US" sz="3200" dirty="0" smtClean="0"/>
              <a:t>Any Questions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99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87</TotalTime>
  <Words>348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Courier New</vt:lpstr>
      <vt:lpstr>Wingdings</vt:lpstr>
      <vt:lpstr>Wingdings 3</vt:lpstr>
      <vt:lpstr>Ion</vt:lpstr>
      <vt:lpstr>Financial Crime</vt:lpstr>
      <vt:lpstr>Scenario </vt:lpstr>
      <vt:lpstr>Network Setup</vt:lpstr>
      <vt:lpstr>Phishing Email</vt:lpstr>
      <vt:lpstr>Elevated Privileges</vt:lpstr>
      <vt:lpstr>Steals Victim’s data</vt:lpstr>
      <vt:lpstr>Summary</vt:lpstr>
      <vt:lpstr>Thank you               Any Questions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Crime</dc:title>
  <dc:creator>sakthii k</dc:creator>
  <cp:lastModifiedBy>sakthii k</cp:lastModifiedBy>
  <cp:revision>10</cp:revision>
  <dcterms:created xsi:type="dcterms:W3CDTF">2023-12-07T17:41:05Z</dcterms:created>
  <dcterms:modified xsi:type="dcterms:W3CDTF">2023-12-07T19:08:07Z</dcterms:modified>
</cp:coreProperties>
</file>