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74" r:id="rId3"/>
    <p:sldMasterId id="2147483676" r:id="rId4"/>
  </p:sldMasterIdLst>
  <p:sldIdLst>
    <p:sldId id="373" r:id="rId5"/>
    <p:sldId id="257" r:id="rId6"/>
    <p:sldId id="274" r:id="rId7"/>
    <p:sldId id="362" r:id="rId8"/>
    <p:sldId id="363" r:id="rId9"/>
    <p:sldId id="366" r:id="rId10"/>
    <p:sldId id="367" r:id="rId11"/>
    <p:sldId id="3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D86F1E-07EC-4635-A9D5-F834D40A9A9C}" v="1" dt="2024-09-25T07:32:23.9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06D86F1E-07EC-4635-A9D5-F834D40A9A9C}"/>
    <pc:docChg chg="custSel addSld delSld modSld delMainMaster">
      <pc:chgData name="Stephanie Bradley" userId="bb573b86-6a01-430f-ba3c-43c2b2970490" providerId="ADAL" clId="{06D86F1E-07EC-4635-A9D5-F834D40A9A9C}" dt="2024-09-25T07:45:02.063" v="141" actId="20577"/>
      <pc:docMkLst>
        <pc:docMk/>
      </pc:docMkLst>
      <pc:sldChg chg="del">
        <pc:chgData name="Stephanie Bradley" userId="bb573b86-6a01-430f-ba3c-43c2b2970490" providerId="ADAL" clId="{06D86F1E-07EC-4635-A9D5-F834D40A9A9C}" dt="2024-09-25T07:32:26.684" v="1" actId="2696"/>
        <pc:sldMkLst>
          <pc:docMk/>
          <pc:sldMk cId="953190248" sldId="256"/>
        </pc:sldMkLst>
      </pc:sldChg>
      <pc:sldChg chg="modSp add mod">
        <pc:chgData name="Stephanie Bradley" userId="bb573b86-6a01-430f-ba3c-43c2b2970490" providerId="ADAL" clId="{06D86F1E-07EC-4635-A9D5-F834D40A9A9C}" dt="2024-09-25T07:34:28.944" v="99" actId="20577"/>
        <pc:sldMkLst>
          <pc:docMk/>
          <pc:sldMk cId="436309056" sldId="257"/>
        </pc:sldMkLst>
        <pc:spChg chg="mod">
          <ac:chgData name="Stephanie Bradley" userId="bb573b86-6a01-430f-ba3c-43c2b2970490" providerId="ADAL" clId="{06D86F1E-07EC-4635-A9D5-F834D40A9A9C}" dt="2024-09-25T07:34:28.944" v="99" actId="20577"/>
          <ac:spMkLst>
            <pc:docMk/>
            <pc:sldMk cId="436309056" sldId="257"/>
            <ac:spMk id="2" creationId="{542EE76C-41F4-4A96-7D20-B4E0A78D38AB}"/>
          </ac:spMkLst>
        </pc:spChg>
      </pc:sldChg>
      <pc:sldChg chg="modSp add mod">
        <pc:chgData name="Stephanie Bradley" userId="bb573b86-6a01-430f-ba3c-43c2b2970490" providerId="ADAL" clId="{06D86F1E-07EC-4635-A9D5-F834D40A9A9C}" dt="2024-09-25T07:45:02.063" v="141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06D86F1E-07EC-4635-A9D5-F834D40A9A9C}" dt="2024-09-25T07:45:02.063" v="141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mod">
        <pc:chgData name="Stephanie Bradley" userId="bb573b86-6a01-430f-ba3c-43c2b2970490" providerId="ADAL" clId="{06D86F1E-07EC-4635-A9D5-F834D40A9A9C}" dt="2024-09-25T07:34:41.319" v="104" actId="27636"/>
        <pc:sldMkLst>
          <pc:docMk/>
          <pc:sldMk cId="2612645016" sldId="362"/>
        </pc:sldMkLst>
        <pc:spChg chg="mod">
          <ac:chgData name="Stephanie Bradley" userId="bb573b86-6a01-430f-ba3c-43c2b2970490" providerId="ADAL" clId="{06D86F1E-07EC-4635-A9D5-F834D40A9A9C}" dt="2024-09-25T07:34:41.319" v="104" actId="27636"/>
          <ac:spMkLst>
            <pc:docMk/>
            <pc:sldMk cId="2612645016" sldId="362"/>
            <ac:spMk id="3" creationId="{8A3ACB80-3E03-8F27-9290-DA076189B090}"/>
          </ac:spMkLst>
        </pc:spChg>
      </pc:sldChg>
      <pc:sldChg chg="modSp mod">
        <pc:chgData name="Stephanie Bradley" userId="bb573b86-6a01-430f-ba3c-43c2b2970490" providerId="ADAL" clId="{06D86F1E-07EC-4635-A9D5-F834D40A9A9C}" dt="2024-09-25T07:33:50.251" v="58" actId="14100"/>
        <pc:sldMkLst>
          <pc:docMk/>
          <pc:sldMk cId="1685828221" sldId="366"/>
        </pc:sldMkLst>
        <pc:spChg chg="mod">
          <ac:chgData name="Stephanie Bradley" userId="bb573b86-6a01-430f-ba3c-43c2b2970490" providerId="ADAL" clId="{06D86F1E-07EC-4635-A9D5-F834D40A9A9C}" dt="2024-09-25T07:33:50.251" v="58" actId="14100"/>
          <ac:spMkLst>
            <pc:docMk/>
            <pc:sldMk cId="1685828221" sldId="366"/>
            <ac:spMk id="2" creationId="{992C0567-5AB7-F9F2-3045-1D460585D951}"/>
          </ac:spMkLst>
        </pc:spChg>
        <pc:spChg chg="mod">
          <ac:chgData name="Stephanie Bradley" userId="bb573b86-6a01-430f-ba3c-43c2b2970490" providerId="ADAL" clId="{06D86F1E-07EC-4635-A9D5-F834D40A9A9C}" dt="2024-09-25T07:33:47.540" v="57" actId="27636"/>
          <ac:spMkLst>
            <pc:docMk/>
            <pc:sldMk cId="1685828221" sldId="366"/>
            <ac:spMk id="3" creationId="{C118924B-A1D2-D5A7-9A02-5015E46E63F0}"/>
          </ac:spMkLst>
        </pc:spChg>
      </pc:sldChg>
      <pc:sldChg chg="modSp mod">
        <pc:chgData name="Stephanie Bradley" userId="bb573b86-6a01-430f-ba3c-43c2b2970490" providerId="ADAL" clId="{06D86F1E-07EC-4635-A9D5-F834D40A9A9C}" dt="2024-09-25T07:34:10.643" v="63" actId="27636"/>
        <pc:sldMkLst>
          <pc:docMk/>
          <pc:sldMk cId="1626781828" sldId="372"/>
        </pc:sldMkLst>
        <pc:spChg chg="mod">
          <ac:chgData name="Stephanie Bradley" userId="bb573b86-6a01-430f-ba3c-43c2b2970490" providerId="ADAL" clId="{06D86F1E-07EC-4635-A9D5-F834D40A9A9C}" dt="2024-09-25T07:34:10.643" v="63" actId="27636"/>
          <ac:spMkLst>
            <pc:docMk/>
            <pc:sldMk cId="1626781828" sldId="372"/>
            <ac:spMk id="3" creationId="{45DFB2B2-9FA7-914D-0CD4-716E41E5540A}"/>
          </ac:spMkLst>
        </pc:spChg>
      </pc:sldChg>
      <pc:sldChg chg="add">
        <pc:chgData name="Stephanie Bradley" userId="bb573b86-6a01-430f-ba3c-43c2b2970490" providerId="ADAL" clId="{06D86F1E-07EC-4635-A9D5-F834D40A9A9C}" dt="2024-09-25T07:32:23.915" v="0"/>
        <pc:sldMkLst>
          <pc:docMk/>
          <pc:sldMk cId="3703744925" sldId="373"/>
        </pc:sldMkLst>
      </pc:sldChg>
      <pc:sldMasterChg chg="del delSldLayout">
        <pc:chgData name="Stephanie Bradley" userId="bb573b86-6a01-430f-ba3c-43c2b2970490" providerId="ADAL" clId="{06D86F1E-07EC-4635-A9D5-F834D40A9A9C}" dt="2024-09-25T07:32:26.684" v="1" actId="2696"/>
        <pc:sldMasterMkLst>
          <pc:docMk/>
          <pc:sldMasterMk cId="912232794" sldId="2147483648"/>
        </pc:sldMasterMkLst>
        <pc:sldLayoutChg chg="del">
          <pc:chgData name="Stephanie Bradley" userId="bb573b86-6a01-430f-ba3c-43c2b2970490" providerId="ADAL" clId="{06D86F1E-07EC-4635-A9D5-F834D40A9A9C}" dt="2024-09-25T07:32:26.684" v="1" actId="2696"/>
          <pc:sldLayoutMkLst>
            <pc:docMk/>
            <pc:sldMasterMk cId="912232794" sldId="2147483648"/>
            <pc:sldLayoutMk cId="785657580" sldId="2147483649"/>
          </pc:sldLayoutMkLst>
        </pc:sldLayoutChg>
        <pc:sldLayoutChg chg="del">
          <pc:chgData name="Stephanie Bradley" userId="bb573b86-6a01-430f-ba3c-43c2b2970490" providerId="ADAL" clId="{06D86F1E-07EC-4635-A9D5-F834D40A9A9C}" dt="2024-09-25T07:32:26.684" v="1" actId="2696"/>
          <pc:sldLayoutMkLst>
            <pc:docMk/>
            <pc:sldMasterMk cId="912232794" sldId="2147483648"/>
            <pc:sldLayoutMk cId="3459920877" sldId="2147483650"/>
          </pc:sldLayoutMkLst>
        </pc:sldLayoutChg>
        <pc:sldLayoutChg chg="del">
          <pc:chgData name="Stephanie Bradley" userId="bb573b86-6a01-430f-ba3c-43c2b2970490" providerId="ADAL" clId="{06D86F1E-07EC-4635-A9D5-F834D40A9A9C}" dt="2024-09-25T07:32:26.684" v="1" actId="2696"/>
          <pc:sldLayoutMkLst>
            <pc:docMk/>
            <pc:sldMasterMk cId="912232794" sldId="2147483648"/>
            <pc:sldLayoutMk cId="3729827227" sldId="2147483651"/>
          </pc:sldLayoutMkLst>
        </pc:sldLayoutChg>
        <pc:sldLayoutChg chg="del">
          <pc:chgData name="Stephanie Bradley" userId="bb573b86-6a01-430f-ba3c-43c2b2970490" providerId="ADAL" clId="{06D86F1E-07EC-4635-A9D5-F834D40A9A9C}" dt="2024-09-25T07:32:26.684" v="1" actId="2696"/>
          <pc:sldLayoutMkLst>
            <pc:docMk/>
            <pc:sldMasterMk cId="912232794" sldId="2147483648"/>
            <pc:sldLayoutMk cId="2252452441" sldId="2147483652"/>
          </pc:sldLayoutMkLst>
        </pc:sldLayoutChg>
        <pc:sldLayoutChg chg="del">
          <pc:chgData name="Stephanie Bradley" userId="bb573b86-6a01-430f-ba3c-43c2b2970490" providerId="ADAL" clId="{06D86F1E-07EC-4635-A9D5-F834D40A9A9C}" dt="2024-09-25T07:32:26.684" v="1" actId="2696"/>
          <pc:sldLayoutMkLst>
            <pc:docMk/>
            <pc:sldMasterMk cId="912232794" sldId="2147483648"/>
            <pc:sldLayoutMk cId="972672083" sldId="2147483653"/>
          </pc:sldLayoutMkLst>
        </pc:sldLayoutChg>
        <pc:sldLayoutChg chg="del">
          <pc:chgData name="Stephanie Bradley" userId="bb573b86-6a01-430f-ba3c-43c2b2970490" providerId="ADAL" clId="{06D86F1E-07EC-4635-A9D5-F834D40A9A9C}" dt="2024-09-25T07:32:26.684" v="1" actId="2696"/>
          <pc:sldLayoutMkLst>
            <pc:docMk/>
            <pc:sldMasterMk cId="912232794" sldId="2147483648"/>
            <pc:sldLayoutMk cId="3221919557" sldId="2147483654"/>
          </pc:sldLayoutMkLst>
        </pc:sldLayoutChg>
        <pc:sldLayoutChg chg="del">
          <pc:chgData name="Stephanie Bradley" userId="bb573b86-6a01-430f-ba3c-43c2b2970490" providerId="ADAL" clId="{06D86F1E-07EC-4635-A9D5-F834D40A9A9C}" dt="2024-09-25T07:32:26.684" v="1" actId="2696"/>
          <pc:sldLayoutMkLst>
            <pc:docMk/>
            <pc:sldMasterMk cId="912232794" sldId="2147483648"/>
            <pc:sldLayoutMk cId="742683040" sldId="2147483655"/>
          </pc:sldLayoutMkLst>
        </pc:sldLayoutChg>
        <pc:sldLayoutChg chg="del">
          <pc:chgData name="Stephanie Bradley" userId="bb573b86-6a01-430f-ba3c-43c2b2970490" providerId="ADAL" clId="{06D86F1E-07EC-4635-A9D5-F834D40A9A9C}" dt="2024-09-25T07:32:26.684" v="1" actId="2696"/>
          <pc:sldLayoutMkLst>
            <pc:docMk/>
            <pc:sldMasterMk cId="912232794" sldId="2147483648"/>
            <pc:sldLayoutMk cId="2840278553" sldId="2147483656"/>
          </pc:sldLayoutMkLst>
        </pc:sldLayoutChg>
        <pc:sldLayoutChg chg="del">
          <pc:chgData name="Stephanie Bradley" userId="bb573b86-6a01-430f-ba3c-43c2b2970490" providerId="ADAL" clId="{06D86F1E-07EC-4635-A9D5-F834D40A9A9C}" dt="2024-09-25T07:32:26.684" v="1" actId="2696"/>
          <pc:sldLayoutMkLst>
            <pc:docMk/>
            <pc:sldMasterMk cId="912232794" sldId="2147483648"/>
            <pc:sldLayoutMk cId="3243657437" sldId="2147483657"/>
          </pc:sldLayoutMkLst>
        </pc:sldLayoutChg>
        <pc:sldLayoutChg chg="del">
          <pc:chgData name="Stephanie Bradley" userId="bb573b86-6a01-430f-ba3c-43c2b2970490" providerId="ADAL" clId="{06D86F1E-07EC-4635-A9D5-F834D40A9A9C}" dt="2024-09-25T07:32:26.684" v="1" actId="2696"/>
          <pc:sldLayoutMkLst>
            <pc:docMk/>
            <pc:sldMasterMk cId="912232794" sldId="2147483648"/>
            <pc:sldLayoutMk cId="3106450247" sldId="2147483658"/>
          </pc:sldLayoutMkLst>
        </pc:sldLayoutChg>
        <pc:sldLayoutChg chg="del">
          <pc:chgData name="Stephanie Bradley" userId="bb573b86-6a01-430f-ba3c-43c2b2970490" providerId="ADAL" clId="{06D86F1E-07EC-4635-A9D5-F834D40A9A9C}" dt="2024-09-25T07:32:26.684" v="1" actId="2696"/>
          <pc:sldLayoutMkLst>
            <pc:docMk/>
            <pc:sldMasterMk cId="912232794" sldId="2147483648"/>
            <pc:sldLayoutMk cId="2261865167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1B479-A82E-B281-38C9-54A1471B5C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81B65F-30D8-B00D-9288-5D40864ACD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1E4871-6D78-DFB4-2FFF-40175AFC4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F20CD-8FAB-D00E-D418-20CA71309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2EE520-8768-FDFD-FF43-BA229F14B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840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C41E1-7A53-DE80-62A2-0974F70F0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96996-7D1E-6089-2AC9-93C4EDA4DB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E380C-7929-59B1-3B9D-43D597A41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7B39-E78B-007A-054F-7D18EF9E5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0626B-19A8-CE71-B463-142B76DCE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969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E712F-6F79-5606-9EDA-F51B536D4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4BD72-F22B-F67A-985A-034DCD5AF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2A30-5189-8CBB-1EDA-0B20D82A5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67932-2CEA-73E3-F5A2-F3348240C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F04E9-DAB5-D0E8-0089-4DBC6FB10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325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A41EC-83D7-FA78-DF49-9C5DCF892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54F7E-4601-7D91-58F6-68718D952F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05D061-265F-E888-5BDD-BCC408B731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EF98D6-955F-CB7B-4592-5088A072B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9FFC5-E95D-BF31-2C20-CE154DBC4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F80863-377A-E480-A254-8774524FB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057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67D9B-476D-38E7-04FF-2DCA19597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FB56FD-E62B-31D3-CB84-8DE672094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506E5-B63D-45E3-52AC-106673BA28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64F663-E156-CF42-727F-B986D9264A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7F30F6-083F-FC39-B385-CD760E19ED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09ACF7-BB4E-42D0-5887-8664E853D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ACAEC6-FCEC-89E4-6889-4E922C7CD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07B756-DD2A-9ADA-AC64-6BAE53EAC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17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90E13-32C7-F918-D5E3-AB722AC95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C31466-B1C4-DB65-9C9E-C5A330485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C7A3CF-7556-7554-F875-19915745D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C1790D-9F18-83BF-B41E-E169D7D31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3023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898E4F-AC6A-A018-255C-62924EA6D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E5D5AB-CC97-66F0-153F-D9B22D9B3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EEBE40-01C5-BBEF-E8F1-174680364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994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E1FEC-2321-7135-9011-06545DF84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A54CE-B100-EB21-C83C-0F203C27E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763FCA-60BA-B88C-80E1-9F1747C53E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B54D73-94E8-1CD3-7F84-D7BF6B681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1D7EDC-0672-A199-92BF-F863A1171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FB254-3A77-9836-0CBF-E286A1C6F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835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F66E5-38CA-411F-A3CB-E8306796F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C09FED-5410-A678-311D-BA4F498CA9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60A1DE-12A4-1F26-8191-5EB28F2CCD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C97CE5-B7B9-4CB5-AF46-9864D86DD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D758D-B72C-3DB3-F7CE-947C096A6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F85B5B-565E-1536-9544-27A4F1BD4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194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590DA-92A3-BE28-87FB-5D1F8E677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710FEE-5B06-2BD6-2C3E-548AC39277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7D9F64-1EF6-8096-2516-D0DB94573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7825F-58B2-D563-06ED-B10E835C3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A519C-315F-0294-1384-597481037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395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7862B4-160D-2DAA-DF84-82B9E82E28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C32382-CEBD-6B2D-EDEC-9B5040AE7E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BE43B-C2C9-0427-C966-8652654B1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94B30-B7BF-FD67-FEA2-E8287747E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DDBCC-14FF-BD93-CF0A-B60B2F7BE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3176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3571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7596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6237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42178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2467E5-AC9E-DC47-A7BB-C4B86DBA8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DEABB3-2DB6-DD91-CC0D-BC53E21AA1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EDE23-234B-10ED-45AB-A2CFB09B47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1AF2B-B1A7-3B6C-8FB7-6D9008722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1AB1F-7894-D0D6-9A4D-7133C665C2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291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035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891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526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ransitiontales/music-festivals-in-wales-lzqec4i9eqojelwa" TargetMode="External"/><Relationship Id="rId2" Type="http://schemas.openxmlformats.org/officeDocument/2006/relationships/hyperlink" Target="https://padlet.com/transitiontales/glastonbury-music-festival-k4m1m4twjxripvku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ransitiontales/music-festivals-in-wales-lzqec4i9eqojelwa" TargetMode="External"/><Relationship Id="rId2" Type="http://schemas.openxmlformats.org/officeDocument/2006/relationships/hyperlink" Target="https://padlet.com/transitiontales/glastonbury-music-festival-k4m1m4twjxripvku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A5EgvX_8j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Practice Session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July 2023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Practise Research Skills</a:t>
            </a:r>
            <a:br>
              <a:rPr lang="en-GB" b="1" dirty="0"/>
            </a:b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B6908-7C4E-C667-C740-838E396C9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Doing Research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ACB80-3E03-8F27-9290-DA076189B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5520" y="1910079"/>
            <a:ext cx="9560560" cy="3974353"/>
          </a:xfrm>
        </p:spPr>
        <p:txBody>
          <a:bodyPr>
            <a:normAutofit/>
          </a:bodyPr>
          <a:lstStyle/>
          <a:p>
            <a:r>
              <a:rPr lang="en-GB" dirty="0"/>
              <a:t>Look for sources in English only. Use a reputable search engine. </a:t>
            </a:r>
          </a:p>
          <a:p>
            <a:r>
              <a:rPr lang="en-GB" dirty="0"/>
              <a:t>Acknowledge your sources.</a:t>
            </a:r>
          </a:p>
          <a:p>
            <a:r>
              <a:rPr lang="en-GB" dirty="0"/>
              <a:t>Do not copy and paste text without saying who wrote it.</a:t>
            </a:r>
          </a:p>
          <a:p>
            <a:r>
              <a:rPr lang="en-GB" dirty="0"/>
              <a:t>Always try to paraphrase what you find using your own words.</a:t>
            </a:r>
          </a:p>
          <a:p>
            <a:r>
              <a:rPr lang="en-GB" dirty="0"/>
              <a:t>If you use someone’s exact words use quotation marks ‘…’ to show that these are not your words.</a:t>
            </a:r>
          </a:p>
        </p:txBody>
      </p:sp>
    </p:spTree>
    <p:extLst>
      <p:ext uri="{BB962C8B-B14F-4D97-AF65-F5344CB8AC3E}">
        <p14:creationId xmlns:p14="http://schemas.microsoft.com/office/powerpoint/2010/main" val="2612645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0567-5AB7-F9F2-3045-1D460585D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Find Out About: </a:t>
            </a: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Popular Music Festivals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8924B-A1D2-D5A7-9A02-5015E46E6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613648"/>
            <a:ext cx="7886700" cy="4563315"/>
          </a:xfrm>
        </p:spPr>
        <p:txBody>
          <a:bodyPr/>
          <a:lstStyle/>
          <a:p>
            <a:r>
              <a:rPr lang="en-GB" dirty="0"/>
              <a:t>Group 1 </a:t>
            </a:r>
          </a:p>
          <a:p>
            <a:pPr marL="0" indent="0">
              <a:buNone/>
            </a:pPr>
            <a:r>
              <a:rPr lang="en-GB" sz="2400" dirty="0"/>
              <a:t>Find out about Glastonbury Music Festival</a:t>
            </a:r>
          </a:p>
          <a:p>
            <a:pPr marL="0" indent="0">
              <a:buNone/>
            </a:pPr>
            <a:r>
              <a:rPr lang="en-GB" sz="2400" dirty="0"/>
              <a:t>Put your ideas onto a </a:t>
            </a:r>
            <a:r>
              <a:rPr lang="en-GB" sz="2400" dirty="0" err="1"/>
              <a:t>padlet</a:t>
            </a:r>
            <a:r>
              <a:rPr lang="en-GB" sz="2400" dirty="0"/>
              <a:t>:</a:t>
            </a: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https://padlet.com/transitiontales/glastonbury-music-festival-k4m1m4twjxripvku</a:t>
            </a:r>
            <a:r>
              <a:rPr lang="en-GB" sz="2400" dirty="0"/>
              <a:t> </a:t>
            </a:r>
          </a:p>
          <a:p>
            <a:pPr marL="0" indent="0">
              <a:buNone/>
            </a:pPr>
            <a:r>
              <a:rPr lang="en-GB" dirty="0"/>
              <a:t>Group 2</a:t>
            </a:r>
          </a:p>
          <a:p>
            <a:r>
              <a:rPr lang="en-GB" sz="2400" dirty="0"/>
              <a:t>Find out about music festivals in Wales</a:t>
            </a:r>
          </a:p>
          <a:p>
            <a:r>
              <a:rPr lang="en-GB" sz="2400" dirty="0"/>
              <a:t>Put your ideas on to a </a:t>
            </a:r>
            <a:r>
              <a:rPr lang="en-GB" sz="2400" dirty="0" err="1"/>
              <a:t>padlet</a:t>
            </a:r>
            <a:r>
              <a:rPr lang="en-GB" sz="2400" dirty="0"/>
              <a:t>: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https://padlet.com/transitiontales/music-festivals-in-wales-lzqec4i9eqojelwa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668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0567-5AB7-F9F2-3045-1D460585D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2155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Find Out More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8924B-A1D2-D5A7-9A02-5015E46E6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452880"/>
            <a:ext cx="7886700" cy="472408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Group 1 </a:t>
            </a:r>
          </a:p>
          <a:p>
            <a:pPr marL="0" indent="0">
              <a:buNone/>
            </a:pPr>
            <a:r>
              <a:rPr lang="en-GB" dirty="0"/>
              <a:t>Find out about Glastonbury Music Festival</a:t>
            </a:r>
          </a:p>
          <a:p>
            <a:pPr marL="0" indent="0">
              <a:buNone/>
            </a:pPr>
            <a:r>
              <a:rPr lang="en-GB" dirty="0"/>
              <a:t>Put your ideas onto a </a:t>
            </a:r>
            <a:r>
              <a:rPr lang="en-GB" dirty="0" err="1"/>
              <a:t>padlet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https://padlet.com/transitiontales/glastonbury-music-festival-k4m1m4twjxripvku</a:t>
            </a:r>
            <a:r>
              <a:rPr lang="en-GB" dirty="0"/>
              <a:t> </a:t>
            </a:r>
          </a:p>
          <a:p>
            <a:r>
              <a:rPr lang="en-GB" dirty="0"/>
              <a:t>Group 2</a:t>
            </a:r>
          </a:p>
          <a:p>
            <a:pPr marL="0" indent="0">
              <a:buNone/>
            </a:pPr>
            <a:r>
              <a:rPr lang="en-GB" dirty="0"/>
              <a:t>Find out about music festivals in Wales</a:t>
            </a:r>
          </a:p>
          <a:p>
            <a:pPr marL="0" indent="0">
              <a:buNone/>
            </a:pPr>
            <a:r>
              <a:rPr lang="en-GB" dirty="0"/>
              <a:t>Put your ideas on to a </a:t>
            </a:r>
            <a:r>
              <a:rPr lang="en-GB" dirty="0" err="1"/>
              <a:t>padlet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https://padlet.com/transitiontales/music-festivals-in-wales-lzqec4i9eqojelwa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828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97E77-0A00-65DE-9F9C-CB78898D4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Share your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8C146-3E41-3B66-341D-690B9C94ED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Show your group’s Padlet and tell the other group about what you discovered.</a:t>
            </a:r>
          </a:p>
        </p:txBody>
      </p:sp>
    </p:spTree>
    <p:extLst>
      <p:ext uri="{BB962C8B-B14F-4D97-AF65-F5344CB8AC3E}">
        <p14:creationId xmlns:p14="http://schemas.microsoft.com/office/powerpoint/2010/main" val="4185049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CE5B1-D579-A3B7-43B3-352CBDA9B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Festival Music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FB2B2-9FA7-914D-0CD4-716E41E554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7840" y="1333949"/>
            <a:ext cx="8271510" cy="4843015"/>
          </a:xfrm>
        </p:spPr>
        <p:txBody>
          <a:bodyPr>
            <a:normAutofit/>
          </a:bodyPr>
          <a:lstStyle/>
          <a:p>
            <a:r>
              <a:rPr lang="en-GB" dirty="0"/>
              <a:t>Glastonbury 2023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2"/>
              </a:rPr>
              <a:t>https://www.youtube.com/watch?v=PA5EgvX_8js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Yusuf (Cat) Stevens – Wild World</a:t>
            </a:r>
          </a:p>
          <a:p>
            <a:endParaRPr lang="en-GB" dirty="0"/>
          </a:p>
          <a:p>
            <a:r>
              <a:rPr lang="en-GB" dirty="0"/>
              <a:t>Download the task sheet here: </a:t>
            </a:r>
            <a:r>
              <a:rPr lang="en-GB" sz="1200" dirty="0"/>
              <a:t>https://uowtsd.sharepoint.com/:w:/r/teams/Pre-Sessionalgroup2023Stephanie_GRP/Shared%20Documents/General/Class%20Materials/June%2026th%20-%2030th/Week%202%20Day%205/Wild%20World%20Task%20Sheet%20%20Fun%20Friday%20week%202.docx?d=wa9ba692a7f9a447188c79260dfd16ef1&amp;csf=1&amp;web=1&amp;e=IBn0km</a:t>
            </a:r>
          </a:p>
          <a:p>
            <a:pPr marL="0" indent="0">
              <a:buNone/>
            </a:pPr>
            <a:r>
              <a:rPr lang="en-GB" sz="1200" dirty="0"/>
              <a:t> </a:t>
            </a:r>
          </a:p>
          <a:p>
            <a:pPr marL="0" indent="0">
              <a:buNone/>
            </a:pPr>
            <a:r>
              <a:rPr lang="en-GB" sz="1200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62678182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338</Words>
  <Application>Microsoft Office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Display</vt:lpstr>
      <vt:lpstr>Arial</vt:lpstr>
      <vt:lpstr>1_Office Theme</vt:lpstr>
      <vt:lpstr>Holding PAge</vt:lpstr>
      <vt:lpstr>Title Slide 1</vt:lpstr>
      <vt:lpstr>Sub Title 1</vt:lpstr>
      <vt:lpstr>PowerPoint Presentation</vt:lpstr>
      <vt:lpstr>  Practice Session  with Stephanie Bradley, Dip. Ed., Dip TEFLA, MA   July 2023</vt:lpstr>
      <vt:lpstr>     Practise Research Skills  </vt:lpstr>
      <vt:lpstr>Doing Research at UWTSD</vt:lpstr>
      <vt:lpstr>Find Out About:  Popular Music Festivals in the UK</vt:lpstr>
      <vt:lpstr>Find Out More</vt:lpstr>
      <vt:lpstr>Share your Information</vt:lpstr>
      <vt:lpstr>Festival Music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Bradley</dc:creator>
  <cp:lastModifiedBy>Stephanie Bradley</cp:lastModifiedBy>
  <cp:revision>1</cp:revision>
  <dcterms:created xsi:type="dcterms:W3CDTF">2024-09-25T07:31:09Z</dcterms:created>
  <dcterms:modified xsi:type="dcterms:W3CDTF">2024-09-25T07:45:11Z</dcterms:modified>
</cp:coreProperties>
</file>