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80"/>
    <p:restoredTop sz="94156"/>
  </p:normalViewPr>
  <p:slideViewPr>
    <p:cSldViewPr snapToGrid="0" snapToObjects="1">
      <p:cViewPr varScale="1">
        <p:scale>
          <a:sx n="59" d="100"/>
          <a:sy n="59" d="100"/>
        </p:scale>
        <p:origin x="192" y="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lthub.ubc.ca/guides/microsoft-teams-instructor-guide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16922" y="457200"/>
            <a:ext cx="4712677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 algn="ctr">
              <a:defRPr sz="3200" b="1"/>
            </a:pPr>
            <a:r>
              <a:rPr dirty="0"/>
              <a:t>How to Create a New Teams Meeting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40014" y="1645920"/>
            <a:ext cx="518746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000"/>
            </a:pP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1️⃣ Step 1 – Open Microsoft Teams</a:t>
            </a: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Open the Microsoft Teams app or go to https://</a:t>
            </a:r>
            <a:r>
              <a:rPr sz="1600" dirty="0" err="1">
                <a:latin typeface="Arial" panose="020B0604020202020204" pitchFamily="34" charset="0"/>
                <a:cs typeface="Arial" panose="020B0604020202020204" pitchFamily="34" charset="0"/>
              </a:rPr>
              <a:t>teams.microsoft.com</a:t>
            </a: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 and log in.</a:t>
            </a: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2️⃣ Step 2 – Go to Calendar</a:t>
            </a: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Click on Calendar in the left-hand menu.</a:t>
            </a: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3️⃣ Step 3 – Click 'New Meeting'</a:t>
            </a: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At the top-right corner, select New Meeting (or New Event).</a:t>
            </a: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4️⃣ Step 4 – Add Details</a:t>
            </a: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Enter the Title, Date, Time, and Participants. Add a description if needed.</a:t>
            </a: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5️⃣ Step 5 – Send Invitation</a:t>
            </a:r>
            <a:b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sz="1600" dirty="0">
                <a:latin typeface="Arial" panose="020B0604020202020204" pitchFamily="34" charset="0"/>
                <a:cs typeface="Arial" panose="020B0604020202020204" pitchFamily="34" charset="0"/>
              </a:rPr>
              <a:t>Click Save or Send. The meeting will appear in your calendar.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54614" y="5943600"/>
            <a:ext cx="2074985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dirty="0"/>
          </a:p>
          <a:p>
            <a:pPr algn="r">
              <a:defRPr sz="1600"/>
            </a:pPr>
            <a:r>
              <a:rPr dirty="0"/>
              <a:t>Carolina </a:t>
            </a:r>
            <a:r>
              <a:rPr dirty="0" err="1"/>
              <a:t>Baracat</a:t>
            </a:r>
            <a:r>
              <a:rPr dirty="0"/>
              <a:t> 2511915</a:t>
            </a:r>
          </a:p>
        </p:txBody>
      </p:sp>
      <p:pic>
        <p:nvPicPr>
          <p:cNvPr id="11" name="Picture 10" descr="A logo of a company&#10;&#10;AI-generated content may be incorrect.">
            <a:extLst>
              <a:ext uri="{FF2B5EF4-FFF2-40B4-BE49-F238E27FC236}">
                <a16:creationId xmlns:a16="http://schemas.microsoft.com/office/drawing/2014/main" id="{795D89C1-9113-9E57-4F95-6A6A4ED4B7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9147" y="313721"/>
            <a:ext cx="2970963" cy="585651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82BCF75-C5F1-F96B-94A6-D1032FEB407D}"/>
              </a:ext>
            </a:extLst>
          </p:cNvPr>
          <p:cNvSpPr txBox="1"/>
          <p:nvPr/>
        </p:nvSpPr>
        <p:spPr>
          <a:xfrm>
            <a:off x="169147" y="6170235"/>
            <a:ext cx="297096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3" tooltip="https://lthub.ubc.ca/guides/microsoft-teams-instructor-guide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4" tooltip="https://creativecommons.org/licenses/by/3.0/"/>
              </a:rPr>
              <a:t>CC BY</a:t>
            </a:r>
            <a:endParaRPr lang="en-US" sz="9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137</Words>
  <Application>Microsoft Macintosh PowerPoint</Application>
  <PresentationFormat>On-screen Show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Luiz Carlos Fróes Morelli da Silva</cp:lastModifiedBy>
  <cp:revision>3</cp:revision>
  <dcterms:created xsi:type="dcterms:W3CDTF">2013-01-27T09:14:16Z</dcterms:created>
  <dcterms:modified xsi:type="dcterms:W3CDTF">2025-10-30T08:35:17Z</dcterms:modified>
  <cp:category/>
</cp:coreProperties>
</file>