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2C5A40-E459-4E45-8400-760C5163FA77}" v="50" dt="2026-10-08T13:42:34.7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 Saman (2534503)" userId="778d5f5f-4893-47d4-b31a-e20b89d60503" providerId="ADAL" clId="{DE1F02FD-C233-45C1-808F-3398851C9AF7}"/>
    <pc:docChg chg="undo custSel addSld modSld">
      <pc:chgData name="Saman Saman (2534503)" userId="778d5f5f-4893-47d4-b31a-e20b89d60503" providerId="ADAL" clId="{DE1F02FD-C233-45C1-808F-3398851C9AF7}" dt="2026-10-04T17:56:42.336" v="13454" actId="114"/>
      <pc:docMkLst>
        <pc:docMk/>
      </pc:docMkLst>
      <pc:sldChg chg="addSp delSp modSp new mod modTransition setBg">
        <pc:chgData name="Saman Saman (2534503)" userId="778d5f5f-4893-47d4-b31a-e20b89d60503" providerId="ADAL" clId="{DE1F02FD-C233-45C1-808F-3398851C9AF7}" dt="2026-10-04T10:31:49.476" v="7217" actId="26606"/>
        <pc:sldMkLst>
          <pc:docMk/>
          <pc:sldMk cId="4072748168" sldId="257"/>
        </pc:sldMkLst>
        <pc:spChg chg="mod">
          <ac:chgData name="Saman Saman (2534503)" userId="778d5f5f-4893-47d4-b31a-e20b89d60503" providerId="ADAL" clId="{DE1F02FD-C233-45C1-808F-3398851C9AF7}" dt="2026-09-22T16:07:40.456" v="394" actId="26606"/>
          <ac:spMkLst>
            <pc:docMk/>
            <pc:sldMk cId="4072748168" sldId="257"/>
            <ac:spMk id="2" creationId="{F6913FE2-9BE8-F989-8226-F3E0025B7EFF}"/>
          </ac:spMkLst>
        </pc:spChg>
        <pc:spChg chg="add">
          <ac:chgData name="Saman Saman (2534503)" userId="778d5f5f-4893-47d4-b31a-e20b89d60503" providerId="ADAL" clId="{DE1F02FD-C233-45C1-808F-3398851C9AF7}" dt="2026-09-22T16:07:40.456" v="394" actId="26606"/>
          <ac:spMkLst>
            <pc:docMk/>
            <pc:sldMk cId="4072748168" sldId="257"/>
            <ac:spMk id="15" creationId="{DB66C9CD-6BF4-44CA-8078-0BB819080761}"/>
          </ac:spMkLst>
        </pc:spChg>
        <pc:graphicFrameChg chg="add">
          <ac:chgData name="Saman Saman (2534503)" userId="778d5f5f-4893-47d4-b31a-e20b89d60503" providerId="ADAL" clId="{DE1F02FD-C233-45C1-808F-3398851C9AF7}" dt="2026-10-04T10:31:49.476" v="7217" actId="26606"/>
          <ac:graphicFrameMkLst>
            <pc:docMk/>
            <pc:sldMk cId="4072748168" sldId="257"/>
            <ac:graphicFrameMk id="24" creationId="{E732BEA7-3269-A05A-3EF9-4CD5FE0EC000}"/>
          </ac:graphicFrameMkLst>
        </pc:graphicFrameChg>
        <pc:picChg chg="add">
          <ac:chgData name="Saman Saman (2534503)" userId="778d5f5f-4893-47d4-b31a-e20b89d60503" providerId="ADAL" clId="{DE1F02FD-C233-45C1-808F-3398851C9AF7}" dt="2026-09-22T16:07:40.456" v="394" actId="26606"/>
          <ac:picMkLst>
            <pc:docMk/>
            <pc:sldMk cId="4072748168" sldId="257"/>
            <ac:picMk id="18" creationId="{1E3B5234-C845-23F2-7DA8-A2C34D672593}"/>
          </ac:picMkLst>
        </pc:picChg>
        <pc:cxnChg chg="add">
          <ac:chgData name="Saman Saman (2534503)" userId="778d5f5f-4893-47d4-b31a-e20b89d60503" providerId="ADAL" clId="{DE1F02FD-C233-45C1-808F-3398851C9AF7}" dt="2026-09-22T16:07:40.456" v="394" actId="26606"/>
          <ac:cxnSpMkLst>
            <pc:docMk/>
            <pc:sldMk cId="4072748168" sldId="257"/>
            <ac:cxnSpMk id="16" creationId="{16C132CB-661F-4A80-B2A5-D78FF18C0CDF}"/>
          </ac:cxnSpMkLst>
        </pc:cxnChg>
      </pc:sldChg>
      <pc:sldChg chg="addSp delSp modSp new mod modTransition setBg">
        <pc:chgData name="Saman Saman (2534503)" userId="778d5f5f-4893-47d4-b31a-e20b89d60503" providerId="ADAL" clId="{DE1F02FD-C233-45C1-808F-3398851C9AF7}" dt="2026-10-04T10:39:46.664" v="7939" actId="207"/>
        <pc:sldMkLst>
          <pc:docMk/>
          <pc:sldMk cId="2327094858" sldId="258"/>
        </pc:sldMkLst>
        <pc:spChg chg="mod">
          <ac:chgData name="Saman Saman (2534503)" userId="778d5f5f-4893-47d4-b31a-e20b89d60503" providerId="ADAL" clId="{DE1F02FD-C233-45C1-808F-3398851C9AF7}" dt="2026-09-22T16:20:45.397" v="917" actId="26606"/>
          <ac:spMkLst>
            <pc:docMk/>
            <pc:sldMk cId="2327094858" sldId="258"/>
            <ac:spMk id="2" creationId="{AD450CB1-C2D9-1DAF-50A5-0AC39DB63688}"/>
          </ac:spMkLst>
        </pc:spChg>
        <pc:spChg chg="add">
          <ac:chgData name="Saman Saman (2534503)" userId="778d5f5f-4893-47d4-b31a-e20b89d60503" providerId="ADAL" clId="{DE1F02FD-C233-45C1-808F-3398851C9AF7}" dt="2026-09-22T16:20:45.397" v="917" actId="26606"/>
          <ac:spMkLst>
            <pc:docMk/>
            <pc:sldMk cId="2327094858" sldId="258"/>
            <ac:spMk id="9" creationId="{DB66C9CD-6BF4-44CA-8078-0BB819080761}"/>
          </ac:spMkLst>
        </pc:spChg>
        <pc:spChg chg="add">
          <ac:chgData name="Saman Saman (2534503)" userId="778d5f5f-4893-47d4-b31a-e20b89d60503" providerId="ADAL" clId="{DE1F02FD-C233-45C1-808F-3398851C9AF7}" dt="2026-09-22T16:20:45.397" v="917" actId="26606"/>
          <ac:spMkLst>
            <pc:docMk/>
            <pc:sldMk cId="2327094858" sldId="258"/>
            <ac:spMk id="11" creationId="{F883A8D1-ED1B-47A1-AA44-289C080EDDB9}"/>
          </ac:spMkLst>
        </pc:spChg>
        <pc:graphicFrameChg chg="add mod modGraphic">
          <ac:chgData name="Saman Saman (2534503)" userId="778d5f5f-4893-47d4-b31a-e20b89d60503" providerId="ADAL" clId="{DE1F02FD-C233-45C1-808F-3398851C9AF7}" dt="2026-10-04T10:39:46.664" v="7939" actId="207"/>
          <ac:graphicFrameMkLst>
            <pc:docMk/>
            <pc:sldMk cId="2327094858" sldId="258"/>
            <ac:graphicFrameMk id="13" creationId="{16AA5E2F-DB68-FA8B-3894-7BB3CA9BC5C4}"/>
          </ac:graphicFrameMkLst>
        </pc:graphicFrameChg>
      </pc:sldChg>
      <pc:sldChg chg="addSp delSp modSp new mod modTransition delAnim modAnim">
        <pc:chgData name="Saman Saman (2534503)" userId="778d5f5f-4893-47d4-b31a-e20b89d60503" providerId="ADAL" clId="{DE1F02FD-C233-45C1-808F-3398851C9AF7}" dt="2026-10-04T11:00:25.025" v="9076" actId="27636"/>
        <pc:sldMkLst>
          <pc:docMk/>
          <pc:sldMk cId="3628218849" sldId="259"/>
        </pc:sldMkLst>
        <pc:spChg chg="mod">
          <ac:chgData name="Saman Saman (2534503)" userId="778d5f5f-4893-47d4-b31a-e20b89d60503" providerId="ADAL" clId="{DE1F02FD-C233-45C1-808F-3398851C9AF7}" dt="2026-09-22T16:24:02.067" v="1005" actId="122"/>
          <ac:spMkLst>
            <pc:docMk/>
            <pc:sldMk cId="3628218849" sldId="259"/>
            <ac:spMk id="2" creationId="{984D3E05-7038-E25F-E205-52EB8FC382DB}"/>
          </ac:spMkLst>
        </pc:spChg>
        <pc:spChg chg="add mod">
          <ac:chgData name="Saman Saman (2534503)" userId="778d5f5f-4893-47d4-b31a-e20b89d60503" providerId="ADAL" clId="{DE1F02FD-C233-45C1-808F-3398851C9AF7}" dt="2026-10-04T11:00:25.025" v="9076" actId="27636"/>
          <ac:spMkLst>
            <pc:docMk/>
            <pc:sldMk cId="3628218849" sldId="259"/>
            <ac:spMk id="5" creationId="{E74B684F-BCBF-D430-554D-4BAACCF4E33E}"/>
          </ac:spMkLst>
        </pc:spChg>
        <pc:graphicFrameChg chg="add">
          <ac:chgData name="Saman Saman (2534503)" userId="778d5f5f-4893-47d4-b31a-e20b89d60503" providerId="ADAL" clId="{DE1F02FD-C233-45C1-808F-3398851C9AF7}" dt="2026-10-04T10:48:48.482" v="8857" actId="26606"/>
          <ac:graphicFrameMkLst>
            <pc:docMk/>
            <pc:sldMk cId="3628218849" sldId="259"/>
            <ac:graphicFrameMk id="10" creationId="{65600A62-AD70-1BAA-D2B5-B8F3EC503E54}"/>
          </ac:graphicFrameMkLst>
        </pc:graphicFrameChg>
      </pc:sldChg>
      <pc:sldChg chg="addSp delSp modSp new mod modTransition delAnim modAnim">
        <pc:chgData name="Saman Saman (2534503)" userId="778d5f5f-4893-47d4-b31a-e20b89d60503" providerId="ADAL" clId="{DE1F02FD-C233-45C1-808F-3398851C9AF7}" dt="2026-10-04T16:32:44.935" v="9923" actId="26606"/>
        <pc:sldMkLst>
          <pc:docMk/>
          <pc:sldMk cId="1724330712" sldId="260"/>
        </pc:sldMkLst>
        <pc:spChg chg="mod">
          <ac:chgData name="Saman Saman (2534503)" userId="778d5f5f-4893-47d4-b31a-e20b89d60503" providerId="ADAL" clId="{DE1F02FD-C233-45C1-808F-3398851C9AF7}" dt="2026-09-22T16:51:58.307" v="1863" actId="20577"/>
          <ac:spMkLst>
            <pc:docMk/>
            <pc:sldMk cId="1724330712" sldId="260"/>
            <ac:spMk id="2" creationId="{89EA7247-B2ED-503E-AA2A-2F35CC7ECBB5}"/>
          </ac:spMkLst>
        </pc:spChg>
        <pc:spChg chg="add mod">
          <ac:chgData name="Saman Saman (2534503)" userId="778d5f5f-4893-47d4-b31a-e20b89d60503" providerId="ADAL" clId="{DE1F02FD-C233-45C1-808F-3398851C9AF7}" dt="2026-10-04T16:32:22.772" v="9916" actId="113"/>
          <ac:spMkLst>
            <pc:docMk/>
            <pc:sldMk cId="1724330712" sldId="260"/>
            <ac:spMk id="5" creationId="{A0691675-6405-1B16-69CF-A9A11A97B1A3}"/>
          </ac:spMkLst>
        </pc:spChg>
        <pc:graphicFrameChg chg="add">
          <ac:chgData name="Saman Saman (2534503)" userId="778d5f5f-4893-47d4-b31a-e20b89d60503" providerId="ADAL" clId="{DE1F02FD-C233-45C1-808F-3398851C9AF7}" dt="2026-10-04T16:32:44.935" v="9923" actId="26606"/>
          <ac:graphicFrameMkLst>
            <pc:docMk/>
            <pc:sldMk cId="1724330712" sldId="260"/>
            <ac:graphicFrameMk id="13" creationId="{6A3E6601-96A6-F825-6BAC-7745CF6C9F9C}"/>
          </ac:graphicFrameMkLst>
        </pc:graphicFrameChg>
      </pc:sldChg>
      <pc:sldChg chg="addSp delSp modSp new mod modTransition setBg delAnim modAnim">
        <pc:chgData name="Saman Saman (2534503)" userId="778d5f5f-4893-47d4-b31a-e20b89d60503" providerId="ADAL" clId="{DE1F02FD-C233-45C1-808F-3398851C9AF7}" dt="2026-10-04T11:01:51.237" v="9092" actId="207"/>
        <pc:sldMkLst>
          <pc:docMk/>
          <pc:sldMk cId="4049100528" sldId="261"/>
        </pc:sldMkLst>
        <pc:spChg chg="mod">
          <ac:chgData name="Saman Saman (2534503)" userId="778d5f5f-4893-47d4-b31a-e20b89d60503" providerId="ADAL" clId="{DE1F02FD-C233-45C1-808F-3398851C9AF7}" dt="2026-10-04T11:01:32.051" v="9086" actId="26606"/>
          <ac:spMkLst>
            <pc:docMk/>
            <pc:sldMk cId="4049100528" sldId="261"/>
            <ac:spMk id="2" creationId="{D9563166-D306-7237-CF83-8476F415A424}"/>
          </ac:spMkLst>
        </pc:spChg>
        <pc:spChg chg="mod">
          <ac:chgData name="Saman Saman (2534503)" userId="778d5f5f-4893-47d4-b31a-e20b89d60503" providerId="ADAL" clId="{DE1F02FD-C233-45C1-808F-3398851C9AF7}" dt="2026-10-04T11:01:51.237" v="9092" actId="207"/>
          <ac:spMkLst>
            <pc:docMk/>
            <pc:sldMk cId="4049100528" sldId="261"/>
            <ac:spMk id="3" creationId="{B2024D30-CB9C-54CA-C7E6-62E7CC9BDD7E}"/>
          </ac:spMkLst>
        </pc:spChg>
        <pc:picChg chg="add mod">
          <ac:chgData name="Saman Saman (2534503)" userId="778d5f5f-4893-47d4-b31a-e20b89d60503" providerId="ADAL" clId="{DE1F02FD-C233-45C1-808F-3398851C9AF7}" dt="2026-10-04T11:01:46.741" v="9090" actId="14100"/>
          <ac:picMkLst>
            <pc:docMk/>
            <pc:sldMk cId="4049100528" sldId="261"/>
            <ac:picMk id="7" creationId="{A48802F6-8E1A-63CF-D8E2-080EAE4CDE8D}"/>
          </ac:picMkLst>
        </pc:picChg>
      </pc:sldChg>
      <pc:sldChg chg="addSp delSp modSp new mod modTransition modAnim">
        <pc:chgData name="Saman Saman (2534503)" userId="778d5f5f-4893-47d4-b31a-e20b89d60503" providerId="ADAL" clId="{DE1F02FD-C233-45C1-808F-3398851C9AF7}" dt="2026-10-04T16:41:29.248" v="11104" actId="20577"/>
        <pc:sldMkLst>
          <pc:docMk/>
          <pc:sldMk cId="460466599" sldId="262"/>
        </pc:sldMkLst>
        <pc:spChg chg="mod">
          <ac:chgData name="Saman Saman (2534503)" userId="778d5f5f-4893-47d4-b31a-e20b89d60503" providerId="ADAL" clId="{DE1F02FD-C233-45C1-808F-3398851C9AF7}" dt="2026-09-22T17:34:09.762" v="3703" actId="20577"/>
          <ac:spMkLst>
            <pc:docMk/>
            <pc:sldMk cId="460466599" sldId="262"/>
            <ac:spMk id="2" creationId="{7CB748F6-4336-954B-6AA1-61FD0A80F36F}"/>
          </ac:spMkLst>
        </pc:spChg>
        <pc:spChg chg="mod">
          <ac:chgData name="Saman Saman (2534503)" userId="778d5f5f-4893-47d4-b31a-e20b89d60503" providerId="ADAL" clId="{DE1F02FD-C233-45C1-808F-3398851C9AF7}" dt="2026-10-04T16:41:29.248" v="11104" actId="20577"/>
          <ac:spMkLst>
            <pc:docMk/>
            <pc:sldMk cId="460466599" sldId="262"/>
            <ac:spMk id="4" creationId="{F8D17DF1-B575-181F-9B6F-9DC086FD9E25}"/>
          </ac:spMkLst>
        </pc:spChg>
        <pc:graphicFrameChg chg="add mod modGraphic">
          <ac:chgData name="Saman Saman (2534503)" userId="778d5f5f-4893-47d4-b31a-e20b89d60503" providerId="ADAL" clId="{DE1F02FD-C233-45C1-808F-3398851C9AF7}" dt="2026-10-04T16:39:10.241" v="10762" actId="20577"/>
          <ac:graphicFrameMkLst>
            <pc:docMk/>
            <pc:sldMk cId="460466599" sldId="262"/>
            <ac:graphicFrameMk id="8" creationId="{3FD7988C-9336-9688-AA0A-59A311A0C3BF}"/>
          </ac:graphicFrameMkLst>
        </pc:graphicFrameChg>
      </pc:sldChg>
      <pc:sldChg chg="addSp delSp modSp new mod modTransition delAnim modAnim">
        <pc:chgData name="Saman Saman (2534503)" userId="778d5f5f-4893-47d4-b31a-e20b89d60503" providerId="ADAL" clId="{DE1F02FD-C233-45C1-808F-3398851C9AF7}" dt="2026-10-04T11:18:21.983" v="9109" actId="14100"/>
        <pc:sldMkLst>
          <pc:docMk/>
          <pc:sldMk cId="1683037637" sldId="263"/>
        </pc:sldMkLst>
        <pc:spChg chg="mod">
          <ac:chgData name="Saman Saman (2534503)" userId="778d5f5f-4893-47d4-b31a-e20b89d60503" providerId="ADAL" clId="{DE1F02FD-C233-45C1-808F-3398851C9AF7}" dt="2026-09-22T18:02:16.253" v="4668" actId="20577"/>
          <ac:spMkLst>
            <pc:docMk/>
            <pc:sldMk cId="1683037637" sldId="263"/>
            <ac:spMk id="2" creationId="{E640F5B7-82A5-7F8E-26D9-33213021B767}"/>
          </ac:spMkLst>
        </pc:spChg>
        <pc:spChg chg="mod">
          <ac:chgData name="Saman Saman (2534503)" userId="778d5f5f-4893-47d4-b31a-e20b89d60503" providerId="ADAL" clId="{DE1F02FD-C233-45C1-808F-3398851C9AF7}" dt="2026-10-04T11:18:17.807" v="9108" actId="27636"/>
          <ac:spMkLst>
            <pc:docMk/>
            <pc:sldMk cId="1683037637" sldId="263"/>
            <ac:spMk id="3" creationId="{1EABB45D-63A1-FE10-6413-FAAD40991CD9}"/>
          </ac:spMkLst>
        </pc:spChg>
        <pc:picChg chg="add mod">
          <ac:chgData name="Saman Saman (2534503)" userId="778d5f5f-4893-47d4-b31a-e20b89d60503" providerId="ADAL" clId="{DE1F02FD-C233-45C1-808F-3398851C9AF7}" dt="2026-10-04T11:18:21.983" v="9109" actId="14100"/>
          <ac:picMkLst>
            <pc:docMk/>
            <pc:sldMk cId="1683037637" sldId="263"/>
            <ac:picMk id="6" creationId="{C6DDCBC0-A744-BCCA-724D-C9DDE81FE2DB}"/>
          </ac:picMkLst>
        </pc:picChg>
      </pc:sldChg>
      <pc:sldChg chg="addSp delSp modSp new mod modTransition setBg delAnim modAnim">
        <pc:chgData name="Saman Saman (2534503)" userId="778d5f5f-4893-47d4-b31a-e20b89d60503" providerId="ADAL" clId="{DE1F02FD-C233-45C1-808F-3398851C9AF7}" dt="2026-10-04T16:51:10.373" v="11833" actId="1076"/>
        <pc:sldMkLst>
          <pc:docMk/>
          <pc:sldMk cId="3113873654" sldId="264"/>
        </pc:sldMkLst>
        <pc:spChg chg="mod">
          <ac:chgData name="Saman Saman (2534503)" userId="778d5f5f-4893-47d4-b31a-e20b89d60503" providerId="ADAL" clId="{DE1F02FD-C233-45C1-808F-3398851C9AF7}" dt="2026-09-22T18:29:45.316" v="5855" actId="26606"/>
          <ac:spMkLst>
            <pc:docMk/>
            <pc:sldMk cId="3113873654" sldId="264"/>
            <ac:spMk id="2" creationId="{C8BFCE0C-0EB5-B86A-6DD4-C0840431B1E8}"/>
          </ac:spMkLst>
        </pc:spChg>
        <pc:spChg chg="add mod">
          <ac:chgData name="Saman Saman (2534503)" userId="778d5f5f-4893-47d4-b31a-e20b89d60503" providerId="ADAL" clId="{DE1F02FD-C233-45C1-808F-3398851C9AF7}" dt="2026-10-04T16:51:10.373" v="11833" actId="1076"/>
          <ac:spMkLst>
            <pc:docMk/>
            <pc:sldMk cId="3113873654" sldId="264"/>
            <ac:spMk id="4" creationId="{4FB1D7AB-3212-BFB2-53D3-F1DDC2361688}"/>
          </ac:spMkLst>
        </pc:spChg>
        <pc:spChg chg="add">
          <ac:chgData name="Saman Saman (2534503)" userId="778d5f5f-4893-47d4-b31a-e20b89d60503" providerId="ADAL" clId="{DE1F02FD-C233-45C1-808F-3398851C9AF7}" dt="2026-09-22T18:29:45.316" v="5855" actId="26606"/>
          <ac:spMkLst>
            <pc:docMk/>
            <pc:sldMk cId="3113873654" sldId="264"/>
            <ac:spMk id="117" creationId="{DB66C9CD-6BF4-44CA-8078-0BB819080761}"/>
          </ac:spMkLst>
        </pc:spChg>
        <pc:cxnChg chg="add">
          <ac:chgData name="Saman Saman (2534503)" userId="778d5f5f-4893-47d4-b31a-e20b89d60503" providerId="ADAL" clId="{DE1F02FD-C233-45C1-808F-3398851C9AF7}" dt="2026-09-22T18:29:45.316" v="5855" actId="26606"/>
          <ac:cxnSpMkLst>
            <pc:docMk/>
            <pc:sldMk cId="3113873654" sldId="264"/>
            <ac:cxnSpMk id="118" creationId="{D9BF9BF3-7E9D-458B-A5D2-E730C5FFD0CD}"/>
          </ac:cxnSpMkLst>
        </pc:cxnChg>
      </pc:sldChg>
      <pc:sldChg chg="addSp delSp modSp new mod modTransition setBg">
        <pc:chgData name="Saman Saman (2534503)" userId="778d5f5f-4893-47d4-b31a-e20b89d60503" providerId="ADAL" clId="{DE1F02FD-C233-45C1-808F-3398851C9AF7}" dt="2026-10-04T17:56:42.336" v="13454" actId="114"/>
        <pc:sldMkLst>
          <pc:docMk/>
          <pc:sldMk cId="1782241563" sldId="265"/>
        </pc:sldMkLst>
        <pc:spChg chg="mod">
          <ac:chgData name="Saman Saman (2534503)" userId="778d5f5f-4893-47d4-b31a-e20b89d60503" providerId="ADAL" clId="{DE1F02FD-C233-45C1-808F-3398851C9AF7}" dt="2026-09-22T18:48:06.947" v="6650" actId="26606"/>
          <ac:spMkLst>
            <pc:docMk/>
            <pc:sldMk cId="1782241563" sldId="265"/>
            <ac:spMk id="2" creationId="{29E8E74B-2A25-8351-E911-837FB2F250FE}"/>
          </ac:spMkLst>
        </pc:spChg>
        <pc:spChg chg="add">
          <ac:chgData name="Saman Saman (2534503)" userId="778d5f5f-4893-47d4-b31a-e20b89d60503" providerId="ADAL" clId="{DE1F02FD-C233-45C1-808F-3398851C9AF7}" dt="2026-09-22T18:48:06.947" v="6650" actId="26606"/>
          <ac:spMkLst>
            <pc:docMk/>
            <pc:sldMk cId="1782241563" sldId="265"/>
            <ac:spMk id="21" creationId="{EEE96A74-B62B-4642-AB22-7776A5F48CE7}"/>
          </ac:spMkLst>
        </pc:spChg>
        <pc:graphicFrameChg chg="add mod modGraphic">
          <ac:chgData name="Saman Saman (2534503)" userId="778d5f5f-4893-47d4-b31a-e20b89d60503" providerId="ADAL" clId="{DE1F02FD-C233-45C1-808F-3398851C9AF7}" dt="2026-10-04T17:56:42.336" v="13454" actId="114"/>
          <ac:graphicFrameMkLst>
            <pc:docMk/>
            <pc:sldMk cId="1782241563" sldId="265"/>
            <ac:graphicFrameMk id="23" creationId="{4A646FA5-1601-A7A4-15A2-EF3708C26E93}"/>
          </ac:graphicFrameMkLst>
        </pc:graphicFrameChg>
        <pc:cxnChg chg="add">
          <ac:chgData name="Saman Saman (2534503)" userId="778d5f5f-4893-47d4-b31a-e20b89d60503" providerId="ADAL" clId="{DE1F02FD-C233-45C1-808F-3398851C9AF7}" dt="2026-09-22T18:48:06.947" v="6650" actId="26606"/>
          <ac:cxnSpMkLst>
            <pc:docMk/>
            <pc:sldMk cId="1782241563" sldId="265"/>
            <ac:cxnSpMk id="22" creationId="{9B4757C4-228A-47E5-94C8-058312AB27F8}"/>
          </ac:cxnSpMkLst>
        </pc:cxnChg>
      </pc:sldChg>
      <pc:sldChg chg="addSp delSp modSp new mod modTransition setBg">
        <pc:chgData name="Saman Saman (2534503)" userId="778d5f5f-4893-47d4-b31a-e20b89d60503" providerId="ADAL" clId="{DE1F02FD-C233-45C1-808F-3398851C9AF7}" dt="2026-09-22T18:48:54.835" v="6668"/>
        <pc:sldMkLst>
          <pc:docMk/>
          <pc:sldMk cId="1359692211" sldId="266"/>
        </pc:sldMkLst>
        <pc:spChg chg="mod ord">
          <ac:chgData name="Saman Saman (2534503)" userId="778d5f5f-4893-47d4-b31a-e20b89d60503" providerId="ADAL" clId="{DE1F02FD-C233-45C1-808F-3398851C9AF7}" dt="2026-09-22T18:48:44.933" v="6667" actId="26606"/>
          <ac:spMkLst>
            <pc:docMk/>
            <pc:sldMk cId="1359692211" sldId="266"/>
            <ac:spMk id="2" creationId="{D5A9BBD7-9CA2-D8EA-6B87-E5EA9A690B59}"/>
          </ac:spMkLst>
        </pc:spChg>
        <pc:spChg chg="add">
          <ac:chgData name="Saman Saman (2534503)" userId="778d5f5f-4893-47d4-b31a-e20b89d60503" providerId="ADAL" clId="{DE1F02FD-C233-45C1-808F-3398851C9AF7}" dt="2026-09-22T18:48:44.933" v="6667" actId="26606"/>
          <ac:spMkLst>
            <pc:docMk/>
            <pc:sldMk cId="1359692211" sldId="266"/>
            <ac:spMk id="18" creationId="{1F4CD6D0-88B6-45F4-AC60-54587D3C92A0}"/>
          </ac:spMkLst>
        </pc:spChg>
        <pc:spChg chg="add">
          <ac:chgData name="Saman Saman (2534503)" userId="778d5f5f-4893-47d4-b31a-e20b89d60503" providerId="ADAL" clId="{DE1F02FD-C233-45C1-808F-3398851C9AF7}" dt="2026-09-22T18:48:44.933" v="6667" actId="26606"/>
          <ac:spMkLst>
            <pc:docMk/>
            <pc:sldMk cId="1359692211" sldId="266"/>
            <ac:spMk id="20" creationId="{C2E86F6D-198D-45C3-AC93-8D31B8A4DDDD}"/>
          </ac:spMkLst>
        </pc:spChg>
        <pc:grpChg chg="add">
          <ac:chgData name="Saman Saman (2534503)" userId="778d5f5f-4893-47d4-b31a-e20b89d60503" providerId="ADAL" clId="{DE1F02FD-C233-45C1-808F-3398851C9AF7}" dt="2026-09-22T18:48:44.933" v="6667" actId="26606"/>
          <ac:grpSpMkLst>
            <pc:docMk/>
            <pc:sldMk cId="1359692211" sldId="266"/>
            <ac:grpSpMk id="12" creationId="{9494E066-0146-46E9-BAF1-C33240ABA294}"/>
          </ac:grpSpMkLst>
        </pc:grpChg>
        <pc:picChg chg="add mod ord">
          <ac:chgData name="Saman Saman (2534503)" userId="778d5f5f-4893-47d4-b31a-e20b89d60503" providerId="ADAL" clId="{DE1F02FD-C233-45C1-808F-3398851C9AF7}" dt="2026-09-22T18:48:44.933" v="6667" actId="26606"/>
          <ac:picMkLst>
            <pc:docMk/>
            <pc:sldMk cId="1359692211" sldId="266"/>
            <ac:picMk id="5" creationId="{095745C2-DDC6-313E-116F-5EC6BA4E436B}"/>
          </ac:picMkLst>
        </pc:picChg>
        <pc:cxnChg chg="add">
          <ac:chgData name="Saman Saman (2534503)" userId="778d5f5f-4893-47d4-b31a-e20b89d60503" providerId="ADAL" clId="{DE1F02FD-C233-45C1-808F-3398851C9AF7}" dt="2026-09-22T18:48:44.933" v="6667" actId="26606"/>
          <ac:cxnSpMkLst>
            <pc:docMk/>
            <pc:sldMk cId="1359692211" sldId="266"/>
            <ac:cxnSpMk id="10" creationId="{AE0C0B2A-3FD1-4235-A16E-0ED1E028A93E}"/>
          </ac:cxnSpMkLst>
        </pc:cxnChg>
        <pc:cxnChg chg="add">
          <ac:chgData name="Saman Saman (2534503)" userId="778d5f5f-4893-47d4-b31a-e20b89d60503" providerId="ADAL" clId="{DE1F02FD-C233-45C1-808F-3398851C9AF7}" dt="2026-09-22T18:48:44.933" v="6667" actId="26606"/>
          <ac:cxnSpMkLst>
            <pc:docMk/>
            <pc:sldMk cId="1359692211" sldId="266"/>
            <ac:cxnSpMk id="22" creationId="{6C14D892-36B8-4065-9158-50C22E1E6986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#2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D4CF9A-9672-4E5A-B968-72CF03218F79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43F286B-B15B-4138-8F07-C131F8CEE0D6}">
      <dgm:prSet/>
      <dgm:spPr/>
      <dgm:t>
        <a:bodyPr/>
        <a:lstStyle/>
        <a:p>
          <a:r>
            <a:rPr lang="en-GB" b="1"/>
            <a:t>This presentation will cover:</a:t>
          </a:r>
          <a:endParaRPr lang="en-US"/>
        </a:p>
      </dgm:t>
    </dgm:pt>
    <dgm:pt modelId="{69D2432A-BAB9-45EA-A200-384E5392F353}" type="parTrans" cxnId="{46E50047-584D-4B8A-BFB5-CD077263BE55}">
      <dgm:prSet/>
      <dgm:spPr/>
      <dgm:t>
        <a:bodyPr/>
        <a:lstStyle/>
        <a:p>
          <a:endParaRPr lang="en-US"/>
        </a:p>
      </dgm:t>
    </dgm:pt>
    <dgm:pt modelId="{08903DC6-A930-4E23-877D-D03B3A9C6F77}" type="sibTrans" cxnId="{46E50047-584D-4B8A-BFB5-CD077263BE55}">
      <dgm:prSet/>
      <dgm:spPr/>
      <dgm:t>
        <a:bodyPr/>
        <a:lstStyle/>
        <a:p>
          <a:endParaRPr lang="en-US"/>
        </a:p>
      </dgm:t>
    </dgm:pt>
    <dgm:pt modelId="{90C1C0B8-7CF4-4E72-8428-72035080256C}">
      <dgm:prSet/>
      <dgm:spPr/>
      <dgm:t>
        <a:bodyPr/>
        <a:lstStyle/>
        <a:p>
          <a:r>
            <a:rPr lang="en-GB" b="1"/>
            <a:t>Background</a:t>
          </a:r>
          <a:r>
            <a:rPr lang="en-GB"/>
            <a:t> </a:t>
          </a:r>
          <a:r>
            <a:rPr lang="en-GB">
              <a:sym typeface="Wingdings" panose="05000000000000000000" pitchFamily="2" charset="2"/>
            </a:rPr>
            <a:t></a:t>
          </a:r>
          <a:r>
            <a:rPr lang="en-GB"/>
            <a:t> </a:t>
          </a:r>
          <a:endParaRPr lang="en-US"/>
        </a:p>
      </dgm:t>
    </dgm:pt>
    <dgm:pt modelId="{4A7419F2-4FEF-4103-99E4-B64AD4DFAC2D}" type="parTrans" cxnId="{A9318C31-C487-48D3-A4A3-D9C2AF470D51}">
      <dgm:prSet/>
      <dgm:spPr/>
      <dgm:t>
        <a:bodyPr/>
        <a:lstStyle/>
        <a:p>
          <a:endParaRPr lang="en-US"/>
        </a:p>
      </dgm:t>
    </dgm:pt>
    <dgm:pt modelId="{A5C06D29-8FEE-4276-BE2C-B7BD94D5F8F2}" type="sibTrans" cxnId="{A9318C31-C487-48D3-A4A3-D9C2AF470D51}">
      <dgm:prSet/>
      <dgm:spPr/>
      <dgm:t>
        <a:bodyPr/>
        <a:lstStyle/>
        <a:p>
          <a:endParaRPr lang="en-US"/>
        </a:p>
      </dgm:t>
    </dgm:pt>
    <dgm:pt modelId="{58D0ED1F-F478-457D-9B36-6DF6057E4FD0}">
      <dgm:prSet/>
      <dgm:spPr/>
      <dgm:t>
        <a:bodyPr/>
        <a:lstStyle/>
        <a:p>
          <a:r>
            <a:rPr lang="en-GB"/>
            <a:t>Basil’s Bakery and its current situation </a:t>
          </a:r>
          <a:endParaRPr lang="en-US"/>
        </a:p>
      </dgm:t>
    </dgm:pt>
    <dgm:pt modelId="{E76EB19C-2A96-4E93-BDA9-C69EF60640B0}" type="parTrans" cxnId="{AB1A3443-3390-4788-8DD3-E9168C09B6EC}">
      <dgm:prSet/>
      <dgm:spPr/>
      <dgm:t>
        <a:bodyPr/>
        <a:lstStyle/>
        <a:p>
          <a:endParaRPr lang="en-US"/>
        </a:p>
      </dgm:t>
    </dgm:pt>
    <dgm:pt modelId="{BBA1B133-64A3-4763-A868-2EF889A4450A}" type="sibTrans" cxnId="{AB1A3443-3390-4788-8DD3-E9168C09B6EC}">
      <dgm:prSet/>
      <dgm:spPr/>
      <dgm:t>
        <a:bodyPr/>
        <a:lstStyle/>
        <a:p>
          <a:endParaRPr lang="en-US"/>
        </a:p>
      </dgm:t>
    </dgm:pt>
    <dgm:pt modelId="{7561A0AC-0C77-4332-A50A-309564E049EC}">
      <dgm:prSet/>
      <dgm:spPr/>
      <dgm:t>
        <a:bodyPr/>
        <a:lstStyle/>
        <a:p>
          <a:r>
            <a:rPr lang="en-GB" b="1"/>
            <a:t>Problems</a:t>
          </a:r>
          <a:r>
            <a:rPr lang="en-GB"/>
            <a:t> </a:t>
          </a:r>
          <a:r>
            <a:rPr lang="en-GB">
              <a:sym typeface="Wingdings" panose="05000000000000000000" pitchFamily="2" charset="2"/>
            </a:rPr>
            <a:t></a:t>
          </a:r>
          <a:r>
            <a:rPr lang="en-GB"/>
            <a:t> </a:t>
          </a:r>
          <a:endParaRPr lang="en-US"/>
        </a:p>
      </dgm:t>
    </dgm:pt>
    <dgm:pt modelId="{244D4145-9E72-4422-9BF0-FCA9B56D73B4}" type="parTrans" cxnId="{608115E1-5ECC-4FA5-B88B-EBE8695E4786}">
      <dgm:prSet/>
      <dgm:spPr/>
      <dgm:t>
        <a:bodyPr/>
        <a:lstStyle/>
        <a:p>
          <a:endParaRPr lang="en-US"/>
        </a:p>
      </dgm:t>
    </dgm:pt>
    <dgm:pt modelId="{F1A5B9D6-89D3-4FBB-9BD9-DC855EBB6F5E}" type="sibTrans" cxnId="{608115E1-5ECC-4FA5-B88B-EBE8695E4786}">
      <dgm:prSet/>
      <dgm:spPr/>
      <dgm:t>
        <a:bodyPr/>
        <a:lstStyle/>
        <a:p>
          <a:endParaRPr lang="en-US"/>
        </a:p>
      </dgm:t>
    </dgm:pt>
    <dgm:pt modelId="{84BC486F-2713-4DD8-897E-82D04EEC40FB}">
      <dgm:prSet/>
      <dgm:spPr/>
      <dgm:t>
        <a:bodyPr/>
        <a:lstStyle/>
        <a:p>
          <a:r>
            <a:rPr lang="en-GB"/>
            <a:t>Nature and scope of the problems</a:t>
          </a:r>
          <a:endParaRPr lang="en-US"/>
        </a:p>
      </dgm:t>
    </dgm:pt>
    <dgm:pt modelId="{E5BE806F-878B-458D-B1A0-795749C5830E}" type="parTrans" cxnId="{81AD978A-053C-407E-A785-28F53063DCD6}">
      <dgm:prSet/>
      <dgm:spPr/>
      <dgm:t>
        <a:bodyPr/>
        <a:lstStyle/>
        <a:p>
          <a:endParaRPr lang="en-US"/>
        </a:p>
      </dgm:t>
    </dgm:pt>
    <dgm:pt modelId="{8451B9F5-483A-42DD-8DE4-3BBBC8121FA2}" type="sibTrans" cxnId="{81AD978A-053C-407E-A785-28F53063DCD6}">
      <dgm:prSet/>
      <dgm:spPr/>
      <dgm:t>
        <a:bodyPr/>
        <a:lstStyle/>
        <a:p>
          <a:endParaRPr lang="en-US"/>
        </a:p>
      </dgm:t>
    </dgm:pt>
    <dgm:pt modelId="{44F3CB5D-D607-4E1B-B872-B218E4726D81}">
      <dgm:prSet/>
      <dgm:spPr/>
      <dgm:t>
        <a:bodyPr/>
        <a:lstStyle/>
        <a:p>
          <a:r>
            <a:rPr lang="en-GB"/>
            <a:t>Internal and external factors</a:t>
          </a:r>
          <a:endParaRPr lang="en-US"/>
        </a:p>
      </dgm:t>
    </dgm:pt>
    <dgm:pt modelId="{E58A6438-CF91-4D25-A7DD-0903194DFC97}" type="parTrans" cxnId="{74C2C56B-F8E6-4D9A-8684-B62C9C8A612A}">
      <dgm:prSet/>
      <dgm:spPr/>
      <dgm:t>
        <a:bodyPr/>
        <a:lstStyle/>
        <a:p>
          <a:endParaRPr lang="en-US"/>
        </a:p>
      </dgm:t>
    </dgm:pt>
    <dgm:pt modelId="{DC083D44-5170-4720-A6B7-3EABC8A2F4FB}" type="sibTrans" cxnId="{74C2C56B-F8E6-4D9A-8684-B62C9C8A612A}">
      <dgm:prSet/>
      <dgm:spPr/>
      <dgm:t>
        <a:bodyPr/>
        <a:lstStyle/>
        <a:p>
          <a:endParaRPr lang="en-US"/>
        </a:p>
      </dgm:t>
    </dgm:pt>
    <dgm:pt modelId="{190D7E0F-E7EB-4225-9D10-425BFB492832}">
      <dgm:prSet/>
      <dgm:spPr/>
      <dgm:t>
        <a:bodyPr/>
        <a:lstStyle/>
        <a:p>
          <a:r>
            <a:rPr lang="en-GB"/>
            <a:t>Controllable and uncontrollable factors  </a:t>
          </a:r>
          <a:endParaRPr lang="en-US"/>
        </a:p>
      </dgm:t>
    </dgm:pt>
    <dgm:pt modelId="{61553AC7-E0F2-4493-A5C1-9C33BC996E17}" type="parTrans" cxnId="{E3C182BC-194A-49EE-8F14-B4280CC553D0}">
      <dgm:prSet/>
      <dgm:spPr/>
      <dgm:t>
        <a:bodyPr/>
        <a:lstStyle/>
        <a:p>
          <a:endParaRPr lang="en-US"/>
        </a:p>
      </dgm:t>
    </dgm:pt>
    <dgm:pt modelId="{B4C50660-39CF-4CEC-BE0C-55D887540A64}" type="sibTrans" cxnId="{E3C182BC-194A-49EE-8F14-B4280CC553D0}">
      <dgm:prSet/>
      <dgm:spPr/>
      <dgm:t>
        <a:bodyPr/>
        <a:lstStyle/>
        <a:p>
          <a:endParaRPr lang="en-US"/>
        </a:p>
      </dgm:t>
    </dgm:pt>
    <dgm:pt modelId="{9FF20A29-738C-4927-96CC-76B03B2B789C}">
      <dgm:prSet/>
      <dgm:spPr/>
      <dgm:t>
        <a:bodyPr/>
        <a:lstStyle/>
        <a:p>
          <a:r>
            <a:rPr lang="en-GB" b="1"/>
            <a:t>PESTEL </a:t>
          </a:r>
          <a:r>
            <a:rPr lang="en-GB">
              <a:sym typeface="Wingdings" panose="05000000000000000000" pitchFamily="2" charset="2"/>
            </a:rPr>
            <a:t></a:t>
          </a:r>
          <a:endParaRPr lang="en-US"/>
        </a:p>
      </dgm:t>
    </dgm:pt>
    <dgm:pt modelId="{EEA1C4B3-A1D2-4D92-AB2F-75E33EB8AE9C}" type="parTrans" cxnId="{E08D5A77-5F14-4F1F-9745-C5193F56BFD2}">
      <dgm:prSet/>
      <dgm:spPr/>
      <dgm:t>
        <a:bodyPr/>
        <a:lstStyle/>
        <a:p>
          <a:endParaRPr lang="en-US"/>
        </a:p>
      </dgm:t>
    </dgm:pt>
    <dgm:pt modelId="{7AA65E01-AF46-4961-980D-3A3DD3EE194E}" type="sibTrans" cxnId="{E08D5A77-5F14-4F1F-9745-C5193F56BFD2}">
      <dgm:prSet/>
      <dgm:spPr/>
      <dgm:t>
        <a:bodyPr/>
        <a:lstStyle/>
        <a:p>
          <a:endParaRPr lang="en-US"/>
        </a:p>
      </dgm:t>
    </dgm:pt>
    <dgm:pt modelId="{7FE5CFEC-D641-43FC-B893-96E66F4A0A71}">
      <dgm:prSet/>
      <dgm:spPr/>
      <dgm:t>
        <a:bodyPr/>
        <a:lstStyle/>
        <a:p>
          <a:r>
            <a:rPr lang="en-GB"/>
            <a:t>Purpose and critique</a:t>
          </a:r>
          <a:endParaRPr lang="en-US"/>
        </a:p>
      </dgm:t>
    </dgm:pt>
    <dgm:pt modelId="{1A7BD0C9-1926-4131-9554-517B59B9131E}" type="parTrans" cxnId="{AB35AABC-4F49-4420-9BE5-3F71A5E48433}">
      <dgm:prSet/>
      <dgm:spPr/>
      <dgm:t>
        <a:bodyPr/>
        <a:lstStyle/>
        <a:p>
          <a:endParaRPr lang="en-US"/>
        </a:p>
      </dgm:t>
    </dgm:pt>
    <dgm:pt modelId="{F4324477-C1F3-4A5C-857A-35C4FA750744}" type="sibTrans" cxnId="{AB35AABC-4F49-4420-9BE5-3F71A5E48433}">
      <dgm:prSet/>
      <dgm:spPr/>
      <dgm:t>
        <a:bodyPr/>
        <a:lstStyle/>
        <a:p>
          <a:endParaRPr lang="en-US"/>
        </a:p>
      </dgm:t>
    </dgm:pt>
    <dgm:pt modelId="{74AFE0DE-5151-4877-A9DA-FC329BCC2AD4}">
      <dgm:prSet/>
      <dgm:spPr/>
      <dgm:t>
        <a:bodyPr/>
        <a:lstStyle/>
        <a:p>
          <a:r>
            <a:rPr lang="en-GB"/>
            <a:t>Benefits and limitations</a:t>
          </a:r>
          <a:endParaRPr lang="en-US"/>
        </a:p>
      </dgm:t>
    </dgm:pt>
    <dgm:pt modelId="{DDDD7346-7DC4-4617-90B6-9F8BB43AD1A7}" type="parTrans" cxnId="{E316FFD3-0ABD-4AAB-9A12-E40A74264EDB}">
      <dgm:prSet/>
      <dgm:spPr/>
      <dgm:t>
        <a:bodyPr/>
        <a:lstStyle/>
        <a:p>
          <a:endParaRPr lang="en-US"/>
        </a:p>
      </dgm:t>
    </dgm:pt>
    <dgm:pt modelId="{0DB6B308-C41D-4F1B-ACEA-D658ED8EF389}" type="sibTrans" cxnId="{E316FFD3-0ABD-4AAB-9A12-E40A74264EDB}">
      <dgm:prSet/>
      <dgm:spPr/>
      <dgm:t>
        <a:bodyPr/>
        <a:lstStyle/>
        <a:p>
          <a:endParaRPr lang="en-US"/>
        </a:p>
      </dgm:t>
    </dgm:pt>
    <dgm:pt modelId="{527A8439-D659-4687-A7E5-87D534728BE3}">
      <dgm:prSet/>
      <dgm:spPr/>
      <dgm:t>
        <a:bodyPr/>
        <a:lstStyle/>
        <a:p>
          <a:r>
            <a:rPr lang="en-GB"/>
            <a:t>Application to Basil’s Bakery </a:t>
          </a:r>
          <a:endParaRPr lang="en-US"/>
        </a:p>
      </dgm:t>
    </dgm:pt>
    <dgm:pt modelId="{D6CE19C7-8B37-4021-A72F-CCBDE9E2B3CE}" type="parTrans" cxnId="{7C3AD4B8-7C32-4232-BB56-0DACCB1920A8}">
      <dgm:prSet/>
      <dgm:spPr/>
      <dgm:t>
        <a:bodyPr/>
        <a:lstStyle/>
        <a:p>
          <a:endParaRPr lang="en-US"/>
        </a:p>
      </dgm:t>
    </dgm:pt>
    <dgm:pt modelId="{45B7C1B5-0BBD-42DC-88F9-56E2968B969C}" type="sibTrans" cxnId="{7C3AD4B8-7C32-4232-BB56-0DACCB1920A8}">
      <dgm:prSet/>
      <dgm:spPr/>
      <dgm:t>
        <a:bodyPr/>
        <a:lstStyle/>
        <a:p>
          <a:endParaRPr lang="en-US"/>
        </a:p>
      </dgm:t>
    </dgm:pt>
    <dgm:pt modelId="{530AECA3-CAEA-43B4-A053-8CFF07D6C232}">
      <dgm:prSet/>
      <dgm:spPr/>
      <dgm:t>
        <a:bodyPr/>
        <a:lstStyle/>
        <a:p>
          <a:r>
            <a:rPr lang="en-GB" b="1"/>
            <a:t>Cause-and-Effect </a:t>
          </a:r>
          <a:r>
            <a:rPr lang="en-GB">
              <a:sym typeface="Wingdings" panose="05000000000000000000" pitchFamily="2" charset="2"/>
            </a:rPr>
            <a:t></a:t>
          </a:r>
          <a:r>
            <a:rPr lang="en-GB"/>
            <a:t> </a:t>
          </a:r>
          <a:endParaRPr lang="en-US"/>
        </a:p>
      </dgm:t>
    </dgm:pt>
    <dgm:pt modelId="{5EB94A0E-F3C1-4D06-82D2-D8E6FA50DE9B}" type="parTrans" cxnId="{2BD4B651-4691-4721-B654-A61B7D237333}">
      <dgm:prSet/>
      <dgm:spPr/>
      <dgm:t>
        <a:bodyPr/>
        <a:lstStyle/>
        <a:p>
          <a:endParaRPr lang="en-US"/>
        </a:p>
      </dgm:t>
    </dgm:pt>
    <dgm:pt modelId="{41EB47A6-A6E2-44F1-B9D9-73BB2D33351E}" type="sibTrans" cxnId="{2BD4B651-4691-4721-B654-A61B7D237333}">
      <dgm:prSet/>
      <dgm:spPr/>
      <dgm:t>
        <a:bodyPr/>
        <a:lstStyle/>
        <a:p>
          <a:endParaRPr lang="en-US"/>
        </a:p>
      </dgm:t>
    </dgm:pt>
    <dgm:pt modelId="{5B643847-2973-4B73-A5BA-A2EFC75F57F0}">
      <dgm:prSet/>
      <dgm:spPr/>
      <dgm:t>
        <a:bodyPr/>
        <a:lstStyle/>
        <a:p>
          <a:r>
            <a:rPr lang="en-GB"/>
            <a:t>Purpose and critique</a:t>
          </a:r>
          <a:endParaRPr lang="en-US"/>
        </a:p>
      </dgm:t>
    </dgm:pt>
    <dgm:pt modelId="{F4EF1015-4C7A-405C-BB63-E0B8818953F8}" type="parTrans" cxnId="{E502B18A-C74A-49A1-B17E-939BF2937FEB}">
      <dgm:prSet/>
      <dgm:spPr/>
      <dgm:t>
        <a:bodyPr/>
        <a:lstStyle/>
        <a:p>
          <a:endParaRPr lang="en-US"/>
        </a:p>
      </dgm:t>
    </dgm:pt>
    <dgm:pt modelId="{B4A3FF39-E40E-4788-87C1-70475C10F03A}" type="sibTrans" cxnId="{E502B18A-C74A-49A1-B17E-939BF2937FEB}">
      <dgm:prSet/>
      <dgm:spPr/>
      <dgm:t>
        <a:bodyPr/>
        <a:lstStyle/>
        <a:p>
          <a:endParaRPr lang="en-US"/>
        </a:p>
      </dgm:t>
    </dgm:pt>
    <dgm:pt modelId="{6FC8316E-CACC-4AD9-A318-DF268D8A541E}">
      <dgm:prSet/>
      <dgm:spPr/>
      <dgm:t>
        <a:bodyPr/>
        <a:lstStyle/>
        <a:p>
          <a:r>
            <a:rPr lang="en-GB"/>
            <a:t>Benefits and limitations </a:t>
          </a:r>
          <a:endParaRPr lang="en-US"/>
        </a:p>
      </dgm:t>
    </dgm:pt>
    <dgm:pt modelId="{B0416B92-EDDF-418E-AD0D-94037F8BB8C3}" type="parTrans" cxnId="{6F18B592-48BD-4855-97ED-D1309B1AF54A}">
      <dgm:prSet/>
      <dgm:spPr/>
      <dgm:t>
        <a:bodyPr/>
        <a:lstStyle/>
        <a:p>
          <a:endParaRPr lang="en-US"/>
        </a:p>
      </dgm:t>
    </dgm:pt>
    <dgm:pt modelId="{CB9010EB-6433-4B19-B78B-EFBD8BD53231}" type="sibTrans" cxnId="{6F18B592-48BD-4855-97ED-D1309B1AF54A}">
      <dgm:prSet/>
      <dgm:spPr/>
      <dgm:t>
        <a:bodyPr/>
        <a:lstStyle/>
        <a:p>
          <a:endParaRPr lang="en-US"/>
        </a:p>
      </dgm:t>
    </dgm:pt>
    <dgm:pt modelId="{F9D3D931-7CF2-4CC5-81DB-D4C1214504B7}">
      <dgm:prSet/>
      <dgm:spPr/>
      <dgm:t>
        <a:bodyPr/>
        <a:lstStyle/>
        <a:p>
          <a:r>
            <a:rPr lang="en-GB"/>
            <a:t>Fishbone application </a:t>
          </a:r>
          <a:endParaRPr lang="en-US"/>
        </a:p>
      </dgm:t>
    </dgm:pt>
    <dgm:pt modelId="{83196BD2-14B8-47B0-B404-6E88CDD1707F}" type="parTrans" cxnId="{98D4CC95-FE5D-4863-9461-A9770607034F}">
      <dgm:prSet/>
      <dgm:spPr/>
      <dgm:t>
        <a:bodyPr/>
        <a:lstStyle/>
        <a:p>
          <a:endParaRPr lang="en-US"/>
        </a:p>
      </dgm:t>
    </dgm:pt>
    <dgm:pt modelId="{D2E1276B-2AA2-471A-8C7B-920B4F6C5A21}" type="sibTrans" cxnId="{98D4CC95-FE5D-4863-9461-A9770607034F}">
      <dgm:prSet/>
      <dgm:spPr/>
      <dgm:t>
        <a:bodyPr/>
        <a:lstStyle/>
        <a:p>
          <a:endParaRPr lang="en-US"/>
        </a:p>
      </dgm:t>
    </dgm:pt>
    <dgm:pt modelId="{A37A3B52-E377-4C0C-AF09-DC46548C6DFE}">
      <dgm:prSet/>
      <dgm:spPr/>
      <dgm:t>
        <a:bodyPr/>
        <a:lstStyle/>
        <a:p>
          <a:r>
            <a:rPr lang="en-GB" b="1"/>
            <a:t>Key Finding: </a:t>
          </a:r>
          <a:r>
            <a:rPr lang="en-GB"/>
            <a:t>Main findings from the analysis </a:t>
          </a:r>
          <a:endParaRPr lang="en-US"/>
        </a:p>
      </dgm:t>
    </dgm:pt>
    <dgm:pt modelId="{5B9D72F4-E1F5-4822-BA27-9FDF6C88528B}" type="parTrans" cxnId="{63554591-1165-4B6D-979B-EA148F63E3B3}">
      <dgm:prSet/>
      <dgm:spPr/>
      <dgm:t>
        <a:bodyPr/>
        <a:lstStyle/>
        <a:p>
          <a:endParaRPr lang="en-US"/>
        </a:p>
      </dgm:t>
    </dgm:pt>
    <dgm:pt modelId="{6E7632BB-60C0-4379-BE17-E98C6AAB8A0F}" type="sibTrans" cxnId="{63554591-1165-4B6D-979B-EA148F63E3B3}">
      <dgm:prSet/>
      <dgm:spPr/>
      <dgm:t>
        <a:bodyPr/>
        <a:lstStyle/>
        <a:p>
          <a:endParaRPr lang="en-US"/>
        </a:p>
      </dgm:t>
    </dgm:pt>
    <dgm:pt modelId="{083118ED-3FB2-4D79-994F-8E3D56A02E70}" type="pres">
      <dgm:prSet presAssocID="{66D4CF9A-9672-4E5A-B968-72CF03218F79}" presName="diagram" presStyleCnt="0">
        <dgm:presLayoutVars>
          <dgm:dir/>
          <dgm:resizeHandles val="exact"/>
        </dgm:presLayoutVars>
      </dgm:prSet>
      <dgm:spPr/>
    </dgm:pt>
    <dgm:pt modelId="{FC882DCE-D505-4D07-8CFB-44A9460F475D}" type="pres">
      <dgm:prSet presAssocID="{543F286B-B15B-4138-8F07-C131F8CEE0D6}" presName="node" presStyleLbl="node1" presStyleIdx="0" presStyleCnt="13">
        <dgm:presLayoutVars>
          <dgm:bulletEnabled val="1"/>
        </dgm:presLayoutVars>
      </dgm:prSet>
      <dgm:spPr/>
    </dgm:pt>
    <dgm:pt modelId="{3B7E7FCB-0185-459D-9640-DE3EEAE657BC}" type="pres">
      <dgm:prSet presAssocID="{08903DC6-A930-4E23-877D-D03B3A9C6F77}" presName="sibTrans" presStyleLbl="sibTrans2D1" presStyleIdx="0" presStyleCnt="12"/>
      <dgm:spPr/>
    </dgm:pt>
    <dgm:pt modelId="{9BBCF725-17C4-4620-B6D6-278E6E225EDB}" type="pres">
      <dgm:prSet presAssocID="{08903DC6-A930-4E23-877D-D03B3A9C6F77}" presName="connectorText" presStyleLbl="sibTrans2D1" presStyleIdx="0" presStyleCnt="12"/>
      <dgm:spPr/>
    </dgm:pt>
    <dgm:pt modelId="{5C296827-3AAB-4007-A4B4-F9C60C8105FC}" type="pres">
      <dgm:prSet presAssocID="{58D0ED1F-F478-457D-9B36-6DF6057E4FD0}" presName="node" presStyleLbl="node1" presStyleIdx="1" presStyleCnt="13">
        <dgm:presLayoutVars>
          <dgm:bulletEnabled val="1"/>
        </dgm:presLayoutVars>
      </dgm:prSet>
      <dgm:spPr/>
    </dgm:pt>
    <dgm:pt modelId="{1237E05B-18EE-4DB1-BDD0-43A9B52C37EA}" type="pres">
      <dgm:prSet presAssocID="{BBA1B133-64A3-4763-A868-2EF889A4450A}" presName="sibTrans" presStyleLbl="sibTrans2D1" presStyleIdx="1" presStyleCnt="12"/>
      <dgm:spPr/>
    </dgm:pt>
    <dgm:pt modelId="{3F571563-DF7F-4D04-9CBF-A937F699A469}" type="pres">
      <dgm:prSet presAssocID="{BBA1B133-64A3-4763-A868-2EF889A4450A}" presName="connectorText" presStyleLbl="sibTrans2D1" presStyleIdx="1" presStyleCnt="12"/>
      <dgm:spPr/>
    </dgm:pt>
    <dgm:pt modelId="{0098E95F-8CBD-4597-91B1-D16F8DAE0CC6}" type="pres">
      <dgm:prSet presAssocID="{84BC486F-2713-4DD8-897E-82D04EEC40FB}" presName="node" presStyleLbl="node1" presStyleIdx="2" presStyleCnt="13">
        <dgm:presLayoutVars>
          <dgm:bulletEnabled val="1"/>
        </dgm:presLayoutVars>
      </dgm:prSet>
      <dgm:spPr/>
    </dgm:pt>
    <dgm:pt modelId="{858ECCF5-9034-4D7B-AED5-E652CEE45864}" type="pres">
      <dgm:prSet presAssocID="{8451B9F5-483A-42DD-8DE4-3BBBC8121FA2}" presName="sibTrans" presStyleLbl="sibTrans2D1" presStyleIdx="2" presStyleCnt="12"/>
      <dgm:spPr/>
    </dgm:pt>
    <dgm:pt modelId="{7229E11C-D03B-42C8-8270-8093556BE3CE}" type="pres">
      <dgm:prSet presAssocID="{8451B9F5-483A-42DD-8DE4-3BBBC8121FA2}" presName="connectorText" presStyleLbl="sibTrans2D1" presStyleIdx="2" presStyleCnt="12"/>
      <dgm:spPr/>
    </dgm:pt>
    <dgm:pt modelId="{2AF5753B-0BBE-498D-A29D-F8408BD7209D}" type="pres">
      <dgm:prSet presAssocID="{44F3CB5D-D607-4E1B-B872-B218E4726D81}" presName="node" presStyleLbl="node1" presStyleIdx="3" presStyleCnt="13">
        <dgm:presLayoutVars>
          <dgm:bulletEnabled val="1"/>
        </dgm:presLayoutVars>
      </dgm:prSet>
      <dgm:spPr/>
    </dgm:pt>
    <dgm:pt modelId="{A4148FAB-187F-42D3-80C6-16675088872F}" type="pres">
      <dgm:prSet presAssocID="{DC083D44-5170-4720-A6B7-3EABC8A2F4FB}" presName="sibTrans" presStyleLbl="sibTrans2D1" presStyleIdx="3" presStyleCnt="12"/>
      <dgm:spPr/>
    </dgm:pt>
    <dgm:pt modelId="{AECEFF66-5B7A-4D5B-8A53-84261671D137}" type="pres">
      <dgm:prSet presAssocID="{DC083D44-5170-4720-A6B7-3EABC8A2F4FB}" presName="connectorText" presStyleLbl="sibTrans2D1" presStyleIdx="3" presStyleCnt="12"/>
      <dgm:spPr/>
    </dgm:pt>
    <dgm:pt modelId="{83B999DF-81C2-4CF2-980B-19156199A9F9}" type="pres">
      <dgm:prSet presAssocID="{190D7E0F-E7EB-4225-9D10-425BFB492832}" presName="node" presStyleLbl="node1" presStyleIdx="4" presStyleCnt="13">
        <dgm:presLayoutVars>
          <dgm:bulletEnabled val="1"/>
        </dgm:presLayoutVars>
      </dgm:prSet>
      <dgm:spPr/>
    </dgm:pt>
    <dgm:pt modelId="{08012C9F-5B99-4C27-8471-D662E47ABCFA}" type="pres">
      <dgm:prSet presAssocID="{B4C50660-39CF-4CEC-BE0C-55D887540A64}" presName="sibTrans" presStyleLbl="sibTrans2D1" presStyleIdx="4" presStyleCnt="12"/>
      <dgm:spPr/>
    </dgm:pt>
    <dgm:pt modelId="{6630F409-D7DA-4AE0-8EF1-0149D8A96886}" type="pres">
      <dgm:prSet presAssocID="{B4C50660-39CF-4CEC-BE0C-55D887540A64}" presName="connectorText" presStyleLbl="sibTrans2D1" presStyleIdx="4" presStyleCnt="12"/>
      <dgm:spPr/>
    </dgm:pt>
    <dgm:pt modelId="{834008B0-2C9B-4F70-AD76-BF8E26C3B822}" type="pres">
      <dgm:prSet presAssocID="{7FE5CFEC-D641-43FC-B893-96E66F4A0A71}" presName="node" presStyleLbl="node1" presStyleIdx="5" presStyleCnt="13">
        <dgm:presLayoutVars>
          <dgm:bulletEnabled val="1"/>
        </dgm:presLayoutVars>
      </dgm:prSet>
      <dgm:spPr/>
    </dgm:pt>
    <dgm:pt modelId="{2E4AF134-4E29-4246-8622-3F64AFF99DF7}" type="pres">
      <dgm:prSet presAssocID="{F4324477-C1F3-4A5C-857A-35C4FA750744}" presName="sibTrans" presStyleLbl="sibTrans2D1" presStyleIdx="5" presStyleCnt="12"/>
      <dgm:spPr/>
    </dgm:pt>
    <dgm:pt modelId="{DECA68FF-1076-4575-A500-F2C76A9B38B8}" type="pres">
      <dgm:prSet presAssocID="{F4324477-C1F3-4A5C-857A-35C4FA750744}" presName="connectorText" presStyleLbl="sibTrans2D1" presStyleIdx="5" presStyleCnt="12"/>
      <dgm:spPr/>
    </dgm:pt>
    <dgm:pt modelId="{148BA2A2-C2A9-42C8-99B1-D8579C1B465F}" type="pres">
      <dgm:prSet presAssocID="{74AFE0DE-5151-4877-A9DA-FC329BCC2AD4}" presName="node" presStyleLbl="node1" presStyleIdx="6" presStyleCnt="13">
        <dgm:presLayoutVars>
          <dgm:bulletEnabled val="1"/>
        </dgm:presLayoutVars>
      </dgm:prSet>
      <dgm:spPr/>
    </dgm:pt>
    <dgm:pt modelId="{925D53E8-5EAE-47EE-818E-88F5F22EF33F}" type="pres">
      <dgm:prSet presAssocID="{0DB6B308-C41D-4F1B-ACEA-D658ED8EF389}" presName="sibTrans" presStyleLbl="sibTrans2D1" presStyleIdx="6" presStyleCnt="12"/>
      <dgm:spPr/>
    </dgm:pt>
    <dgm:pt modelId="{C86BDE7D-02AE-4FE0-ADBB-54E5199E1845}" type="pres">
      <dgm:prSet presAssocID="{0DB6B308-C41D-4F1B-ACEA-D658ED8EF389}" presName="connectorText" presStyleLbl="sibTrans2D1" presStyleIdx="6" presStyleCnt="12"/>
      <dgm:spPr/>
    </dgm:pt>
    <dgm:pt modelId="{85C94156-D1BA-4C6A-9914-6DA19A205971}" type="pres">
      <dgm:prSet presAssocID="{527A8439-D659-4687-A7E5-87D534728BE3}" presName="node" presStyleLbl="node1" presStyleIdx="7" presStyleCnt="13">
        <dgm:presLayoutVars>
          <dgm:bulletEnabled val="1"/>
        </dgm:presLayoutVars>
      </dgm:prSet>
      <dgm:spPr/>
    </dgm:pt>
    <dgm:pt modelId="{FB6AB330-250D-41BD-906F-93A37820EE74}" type="pres">
      <dgm:prSet presAssocID="{45B7C1B5-0BBD-42DC-88F9-56E2968B969C}" presName="sibTrans" presStyleLbl="sibTrans2D1" presStyleIdx="7" presStyleCnt="12"/>
      <dgm:spPr/>
    </dgm:pt>
    <dgm:pt modelId="{658894E4-AAD4-4A34-A27A-28154712E331}" type="pres">
      <dgm:prSet presAssocID="{45B7C1B5-0BBD-42DC-88F9-56E2968B969C}" presName="connectorText" presStyleLbl="sibTrans2D1" presStyleIdx="7" presStyleCnt="12"/>
      <dgm:spPr/>
    </dgm:pt>
    <dgm:pt modelId="{39D3CD3B-E60E-4EB0-9249-F20577EF0181}" type="pres">
      <dgm:prSet presAssocID="{530AECA3-CAEA-43B4-A053-8CFF07D6C232}" presName="node" presStyleLbl="node1" presStyleIdx="8" presStyleCnt="13">
        <dgm:presLayoutVars>
          <dgm:bulletEnabled val="1"/>
        </dgm:presLayoutVars>
      </dgm:prSet>
      <dgm:spPr/>
    </dgm:pt>
    <dgm:pt modelId="{AAEC850E-75A0-4BDE-860F-FA21A8DB6E27}" type="pres">
      <dgm:prSet presAssocID="{41EB47A6-A6E2-44F1-B9D9-73BB2D33351E}" presName="sibTrans" presStyleLbl="sibTrans2D1" presStyleIdx="8" presStyleCnt="12"/>
      <dgm:spPr/>
    </dgm:pt>
    <dgm:pt modelId="{CB2780DE-11DB-455A-8F6F-D890567A2227}" type="pres">
      <dgm:prSet presAssocID="{41EB47A6-A6E2-44F1-B9D9-73BB2D33351E}" presName="connectorText" presStyleLbl="sibTrans2D1" presStyleIdx="8" presStyleCnt="12"/>
      <dgm:spPr/>
    </dgm:pt>
    <dgm:pt modelId="{EF54A7FC-EF7E-4142-90AF-BE7A82801A8E}" type="pres">
      <dgm:prSet presAssocID="{5B643847-2973-4B73-A5BA-A2EFC75F57F0}" presName="node" presStyleLbl="node1" presStyleIdx="9" presStyleCnt="13">
        <dgm:presLayoutVars>
          <dgm:bulletEnabled val="1"/>
        </dgm:presLayoutVars>
      </dgm:prSet>
      <dgm:spPr/>
    </dgm:pt>
    <dgm:pt modelId="{406EEB4D-E604-40C6-8A52-6B8E6FF9D9B6}" type="pres">
      <dgm:prSet presAssocID="{B4A3FF39-E40E-4788-87C1-70475C10F03A}" presName="sibTrans" presStyleLbl="sibTrans2D1" presStyleIdx="9" presStyleCnt="12"/>
      <dgm:spPr/>
    </dgm:pt>
    <dgm:pt modelId="{0DA32030-F9F3-414F-AAF7-F50F6973E624}" type="pres">
      <dgm:prSet presAssocID="{B4A3FF39-E40E-4788-87C1-70475C10F03A}" presName="connectorText" presStyleLbl="sibTrans2D1" presStyleIdx="9" presStyleCnt="12"/>
      <dgm:spPr/>
    </dgm:pt>
    <dgm:pt modelId="{3CA7E451-156F-41FA-BBD6-DCA19B14C7AB}" type="pres">
      <dgm:prSet presAssocID="{6FC8316E-CACC-4AD9-A318-DF268D8A541E}" presName="node" presStyleLbl="node1" presStyleIdx="10" presStyleCnt="13">
        <dgm:presLayoutVars>
          <dgm:bulletEnabled val="1"/>
        </dgm:presLayoutVars>
      </dgm:prSet>
      <dgm:spPr/>
    </dgm:pt>
    <dgm:pt modelId="{F2A9D3C2-7508-49E4-AA47-E335EF060DD2}" type="pres">
      <dgm:prSet presAssocID="{CB9010EB-6433-4B19-B78B-EFBD8BD53231}" presName="sibTrans" presStyleLbl="sibTrans2D1" presStyleIdx="10" presStyleCnt="12"/>
      <dgm:spPr/>
    </dgm:pt>
    <dgm:pt modelId="{5755091F-EDF6-46D6-9CC1-EE197CA8D254}" type="pres">
      <dgm:prSet presAssocID="{CB9010EB-6433-4B19-B78B-EFBD8BD53231}" presName="connectorText" presStyleLbl="sibTrans2D1" presStyleIdx="10" presStyleCnt="12"/>
      <dgm:spPr/>
    </dgm:pt>
    <dgm:pt modelId="{320EB8B3-B3F2-45DB-AFD1-F7BEDD24EAE2}" type="pres">
      <dgm:prSet presAssocID="{F9D3D931-7CF2-4CC5-81DB-D4C1214504B7}" presName="node" presStyleLbl="node1" presStyleIdx="11" presStyleCnt="13">
        <dgm:presLayoutVars>
          <dgm:bulletEnabled val="1"/>
        </dgm:presLayoutVars>
      </dgm:prSet>
      <dgm:spPr/>
    </dgm:pt>
    <dgm:pt modelId="{0665DB87-5CC7-4A3B-9D31-6A3A605091E5}" type="pres">
      <dgm:prSet presAssocID="{D2E1276B-2AA2-471A-8C7B-920B4F6C5A21}" presName="sibTrans" presStyleLbl="sibTrans2D1" presStyleIdx="11" presStyleCnt="12"/>
      <dgm:spPr/>
    </dgm:pt>
    <dgm:pt modelId="{BAB2E1F4-8C33-4D1C-B986-6CF340232079}" type="pres">
      <dgm:prSet presAssocID="{D2E1276B-2AA2-471A-8C7B-920B4F6C5A21}" presName="connectorText" presStyleLbl="sibTrans2D1" presStyleIdx="11" presStyleCnt="12"/>
      <dgm:spPr/>
    </dgm:pt>
    <dgm:pt modelId="{366C17FD-6CD1-428F-B50F-BC4A7A4D5AEE}" type="pres">
      <dgm:prSet presAssocID="{A37A3B52-E377-4C0C-AF09-DC46548C6DFE}" presName="node" presStyleLbl="node1" presStyleIdx="12" presStyleCnt="13">
        <dgm:presLayoutVars>
          <dgm:bulletEnabled val="1"/>
        </dgm:presLayoutVars>
      </dgm:prSet>
      <dgm:spPr/>
    </dgm:pt>
  </dgm:ptLst>
  <dgm:cxnLst>
    <dgm:cxn modelId="{F0948A18-D7FC-48B3-8D20-E4DD4F4C838B}" type="presOf" srcId="{CB9010EB-6433-4B19-B78B-EFBD8BD53231}" destId="{F2A9D3C2-7508-49E4-AA47-E335EF060DD2}" srcOrd="0" destOrd="0" presId="urn:microsoft.com/office/officeart/2005/8/layout/process5"/>
    <dgm:cxn modelId="{50601C1E-E484-472D-B1F8-34D81BF9E473}" type="presOf" srcId="{44F3CB5D-D607-4E1B-B872-B218E4726D81}" destId="{2AF5753B-0BBE-498D-A29D-F8408BD7209D}" srcOrd="0" destOrd="0" presId="urn:microsoft.com/office/officeart/2005/8/layout/process5"/>
    <dgm:cxn modelId="{E53A501F-9C4A-4A19-9607-49918F497836}" type="presOf" srcId="{9FF20A29-738C-4927-96CC-76B03B2B789C}" destId="{83B999DF-81C2-4CF2-980B-19156199A9F9}" srcOrd="0" destOrd="1" presId="urn:microsoft.com/office/officeart/2005/8/layout/process5"/>
    <dgm:cxn modelId="{67D88828-CCD4-4C74-92C8-15A73846BC63}" type="presOf" srcId="{530AECA3-CAEA-43B4-A053-8CFF07D6C232}" destId="{39D3CD3B-E60E-4EB0-9249-F20577EF0181}" srcOrd="0" destOrd="0" presId="urn:microsoft.com/office/officeart/2005/8/layout/process5"/>
    <dgm:cxn modelId="{93D5FB2A-50E9-4439-98D1-E4B7C099E732}" type="presOf" srcId="{08903DC6-A930-4E23-877D-D03B3A9C6F77}" destId="{3B7E7FCB-0185-459D-9640-DE3EEAE657BC}" srcOrd="0" destOrd="0" presId="urn:microsoft.com/office/officeart/2005/8/layout/process5"/>
    <dgm:cxn modelId="{060CC12B-A695-478E-A04C-523DCF88A655}" type="presOf" srcId="{190D7E0F-E7EB-4225-9D10-425BFB492832}" destId="{83B999DF-81C2-4CF2-980B-19156199A9F9}" srcOrd="0" destOrd="0" presId="urn:microsoft.com/office/officeart/2005/8/layout/process5"/>
    <dgm:cxn modelId="{2652C42C-DDCC-4513-B6BC-3B9CDC776031}" type="presOf" srcId="{F4324477-C1F3-4A5C-857A-35C4FA750744}" destId="{2E4AF134-4E29-4246-8622-3F64AFF99DF7}" srcOrd="0" destOrd="0" presId="urn:microsoft.com/office/officeart/2005/8/layout/process5"/>
    <dgm:cxn modelId="{ADEAD42D-5B79-4A3A-8491-CD6ECC679B8D}" type="presOf" srcId="{B4A3FF39-E40E-4788-87C1-70475C10F03A}" destId="{406EEB4D-E604-40C6-8A52-6B8E6FF9D9B6}" srcOrd="0" destOrd="0" presId="urn:microsoft.com/office/officeart/2005/8/layout/process5"/>
    <dgm:cxn modelId="{A9318C31-C487-48D3-A4A3-D9C2AF470D51}" srcId="{543F286B-B15B-4138-8F07-C131F8CEE0D6}" destId="{90C1C0B8-7CF4-4E72-8428-72035080256C}" srcOrd="0" destOrd="0" parTransId="{4A7419F2-4FEF-4103-99E4-B64AD4DFAC2D}" sibTransId="{A5C06D29-8FEE-4276-BE2C-B7BD94D5F8F2}"/>
    <dgm:cxn modelId="{0EB3995B-6558-40DE-98B5-400DF203AEF3}" type="presOf" srcId="{543F286B-B15B-4138-8F07-C131F8CEE0D6}" destId="{FC882DCE-D505-4D07-8CFB-44A9460F475D}" srcOrd="0" destOrd="0" presId="urn:microsoft.com/office/officeart/2005/8/layout/process5"/>
    <dgm:cxn modelId="{FE80D242-DFF4-460F-BCC7-9F6A64F0E278}" type="presOf" srcId="{7561A0AC-0C77-4332-A50A-309564E049EC}" destId="{5C296827-3AAB-4007-A4B4-F9C60C8105FC}" srcOrd="0" destOrd="1" presId="urn:microsoft.com/office/officeart/2005/8/layout/process5"/>
    <dgm:cxn modelId="{AB1A3443-3390-4788-8DD3-E9168C09B6EC}" srcId="{66D4CF9A-9672-4E5A-B968-72CF03218F79}" destId="{58D0ED1F-F478-457D-9B36-6DF6057E4FD0}" srcOrd="1" destOrd="0" parTransId="{E76EB19C-2A96-4E93-BDA9-C69EF60640B0}" sibTransId="{BBA1B133-64A3-4763-A868-2EF889A4450A}"/>
    <dgm:cxn modelId="{CA7FD343-5CB2-45F4-BCA0-9E1FBC5F0B4C}" type="presOf" srcId="{6FC8316E-CACC-4AD9-A318-DF268D8A541E}" destId="{3CA7E451-156F-41FA-BBD6-DCA19B14C7AB}" srcOrd="0" destOrd="0" presId="urn:microsoft.com/office/officeart/2005/8/layout/process5"/>
    <dgm:cxn modelId="{46E50047-584D-4B8A-BFB5-CD077263BE55}" srcId="{66D4CF9A-9672-4E5A-B968-72CF03218F79}" destId="{543F286B-B15B-4138-8F07-C131F8CEE0D6}" srcOrd="0" destOrd="0" parTransId="{69D2432A-BAB9-45EA-A200-384E5392F353}" sibTransId="{08903DC6-A930-4E23-877D-D03B3A9C6F77}"/>
    <dgm:cxn modelId="{B6896A49-3381-422F-A4AB-1631658304CE}" type="presOf" srcId="{527A8439-D659-4687-A7E5-87D534728BE3}" destId="{85C94156-D1BA-4C6A-9914-6DA19A205971}" srcOrd="0" destOrd="0" presId="urn:microsoft.com/office/officeart/2005/8/layout/process5"/>
    <dgm:cxn modelId="{74C2C56B-F8E6-4D9A-8684-B62C9C8A612A}" srcId="{66D4CF9A-9672-4E5A-B968-72CF03218F79}" destId="{44F3CB5D-D607-4E1B-B872-B218E4726D81}" srcOrd="3" destOrd="0" parTransId="{E58A6438-CF91-4D25-A7DD-0903194DFC97}" sibTransId="{DC083D44-5170-4720-A6B7-3EABC8A2F4FB}"/>
    <dgm:cxn modelId="{95E2614D-5031-4143-BAFE-B1242AEFA8A3}" type="presOf" srcId="{58D0ED1F-F478-457D-9B36-6DF6057E4FD0}" destId="{5C296827-3AAB-4007-A4B4-F9C60C8105FC}" srcOrd="0" destOrd="0" presId="urn:microsoft.com/office/officeart/2005/8/layout/process5"/>
    <dgm:cxn modelId="{2BD4B651-4691-4721-B654-A61B7D237333}" srcId="{66D4CF9A-9672-4E5A-B968-72CF03218F79}" destId="{530AECA3-CAEA-43B4-A053-8CFF07D6C232}" srcOrd="8" destOrd="0" parTransId="{5EB94A0E-F3C1-4D06-82D2-D8E6FA50DE9B}" sibTransId="{41EB47A6-A6E2-44F1-B9D9-73BB2D33351E}"/>
    <dgm:cxn modelId="{2044FD51-6F83-49E0-8D65-D853ADEB3D42}" type="presOf" srcId="{41EB47A6-A6E2-44F1-B9D9-73BB2D33351E}" destId="{CB2780DE-11DB-455A-8F6F-D890567A2227}" srcOrd="1" destOrd="0" presId="urn:microsoft.com/office/officeart/2005/8/layout/process5"/>
    <dgm:cxn modelId="{F495A572-EF3B-4D92-9088-7482AD757B87}" type="presOf" srcId="{90C1C0B8-7CF4-4E72-8428-72035080256C}" destId="{FC882DCE-D505-4D07-8CFB-44A9460F475D}" srcOrd="0" destOrd="1" presId="urn:microsoft.com/office/officeart/2005/8/layout/process5"/>
    <dgm:cxn modelId="{A8070A75-E271-4BD9-A473-C71BE73DFF58}" type="presOf" srcId="{DC083D44-5170-4720-A6B7-3EABC8A2F4FB}" destId="{A4148FAB-187F-42D3-80C6-16675088872F}" srcOrd="0" destOrd="0" presId="urn:microsoft.com/office/officeart/2005/8/layout/process5"/>
    <dgm:cxn modelId="{DE7D5777-DB0E-492A-97A8-A51923A9D6E8}" type="presOf" srcId="{41EB47A6-A6E2-44F1-B9D9-73BB2D33351E}" destId="{AAEC850E-75A0-4BDE-860F-FA21A8DB6E27}" srcOrd="0" destOrd="0" presId="urn:microsoft.com/office/officeart/2005/8/layout/process5"/>
    <dgm:cxn modelId="{19B05877-28C3-4264-B71F-D5EFD635E9DD}" type="presOf" srcId="{A37A3B52-E377-4C0C-AF09-DC46548C6DFE}" destId="{366C17FD-6CD1-428F-B50F-BC4A7A4D5AEE}" srcOrd="0" destOrd="0" presId="urn:microsoft.com/office/officeart/2005/8/layout/process5"/>
    <dgm:cxn modelId="{E08D5A77-5F14-4F1F-9745-C5193F56BFD2}" srcId="{190D7E0F-E7EB-4225-9D10-425BFB492832}" destId="{9FF20A29-738C-4927-96CC-76B03B2B789C}" srcOrd="0" destOrd="0" parTransId="{EEA1C4B3-A1D2-4D92-AB2F-75E33EB8AE9C}" sibTransId="{7AA65E01-AF46-4961-980D-3A3DD3EE194E}"/>
    <dgm:cxn modelId="{3CD3EB7C-D4DE-4B22-A9F8-0CF9E5D33628}" type="presOf" srcId="{45B7C1B5-0BBD-42DC-88F9-56E2968B969C}" destId="{FB6AB330-250D-41BD-906F-93A37820EE74}" srcOrd="0" destOrd="0" presId="urn:microsoft.com/office/officeart/2005/8/layout/process5"/>
    <dgm:cxn modelId="{F2C9597F-8239-406E-8075-95582F1C1718}" type="presOf" srcId="{F9D3D931-7CF2-4CC5-81DB-D4C1214504B7}" destId="{320EB8B3-B3F2-45DB-AFD1-F7BEDD24EAE2}" srcOrd="0" destOrd="0" presId="urn:microsoft.com/office/officeart/2005/8/layout/process5"/>
    <dgm:cxn modelId="{EBF6A581-9367-4522-8B7F-E56375425D45}" type="presOf" srcId="{0DB6B308-C41D-4F1B-ACEA-D658ED8EF389}" destId="{C86BDE7D-02AE-4FE0-ADBB-54E5199E1845}" srcOrd="1" destOrd="0" presId="urn:microsoft.com/office/officeart/2005/8/layout/process5"/>
    <dgm:cxn modelId="{F8E78A83-9497-4BC4-B72F-D9FA1D2EED54}" type="presOf" srcId="{CB9010EB-6433-4B19-B78B-EFBD8BD53231}" destId="{5755091F-EDF6-46D6-9CC1-EE197CA8D254}" srcOrd="1" destOrd="0" presId="urn:microsoft.com/office/officeart/2005/8/layout/process5"/>
    <dgm:cxn modelId="{D64A7486-12F2-4FC3-8863-00435A74FE84}" type="presOf" srcId="{5B643847-2973-4B73-A5BA-A2EFC75F57F0}" destId="{EF54A7FC-EF7E-4142-90AF-BE7A82801A8E}" srcOrd="0" destOrd="0" presId="urn:microsoft.com/office/officeart/2005/8/layout/process5"/>
    <dgm:cxn modelId="{3687CB88-6550-4453-8DA2-A801A659A6D7}" type="presOf" srcId="{84BC486F-2713-4DD8-897E-82D04EEC40FB}" destId="{0098E95F-8CBD-4597-91B1-D16F8DAE0CC6}" srcOrd="0" destOrd="0" presId="urn:microsoft.com/office/officeart/2005/8/layout/process5"/>
    <dgm:cxn modelId="{81AD978A-053C-407E-A785-28F53063DCD6}" srcId="{66D4CF9A-9672-4E5A-B968-72CF03218F79}" destId="{84BC486F-2713-4DD8-897E-82D04EEC40FB}" srcOrd="2" destOrd="0" parTransId="{E5BE806F-878B-458D-B1A0-795749C5830E}" sibTransId="{8451B9F5-483A-42DD-8DE4-3BBBC8121FA2}"/>
    <dgm:cxn modelId="{E502B18A-C74A-49A1-B17E-939BF2937FEB}" srcId="{66D4CF9A-9672-4E5A-B968-72CF03218F79}" destId="{5B643847-2973-4B73-A5BA-A2EFC75F57F0}" srcOrd="9" destOrd="0" parTransId="{F4EF1015-4C7A-405C-BB63-E0B8818953F8}" sibTransId="{B4A3FF39-E40E-4788-87C1-70475C10F03A}"/>
    <dgm:cxn modelId="{CC65E48A-5F12-4714-A68A-841CC93F4CBA}" type="presOf" srcId="{B4C50660-39CF-4CEC-BE0C-55D887540A64}" destId="{08012C9F-5B99-4C27-8471-D662E47ABCFA}" srcOrd="0" destOrd="0" presId="urn:microsoft.com/office/officeart/2005/8/layout/process5"/>
    <dgm:cxn modelId="{3B64EA90-7568-4E4C-8D63-C8ED5EBABBBA}" type="presOf" srcId="{0DB6B308-C41D-4F1B-ACEA-D658ED8EF389}" destId="{925D53E8-5EAE-47EE-818E-88F5F22EF33F}" srcOrd="0" destOrd="0" presId="urn:microsoft.com/office/officeart/2005/8/layout/process5"/>
    <dgm:cxn modelId="{63554591-1165-4B6D-979B-EA148F63E3B3}" srcId="{66D4CF9A-9672-4E5A-B968-72CF03218F79}" destId="{A37A3B52-E377-4C0C-AF09-DC46548C6DFE}" srcOrd="12" destOrd="0" parTransId="{5B9D72F4-E1F5-4822-BA27-9FDF6C88528B}" sibTransId="{6E7632BB-60C0-4379-BE17-E98C6AAB8A0F}"/>
    <dgm:cxn modelId="{6F18B592-48BD-4855-97ED-D1309B1AF54A}" srcId="{66D4CF9A-9672-4E5A-B968-72CF03218F79}" destId="{6FC8316E-CACC-4AD9-A318-DF268D8A541E}" srcOrd="10" destOrd="0" parTransId="{B0416B92-EDDF-418E-AD0D-94037F8BB8C3}" sibTransId="{CB9010EB-6433-4B19-B78B-EFBD8BD53231}"/>
    <dgm:cxn modelId="{98D4CC95-FE5D-4863-9461-A9770607034F}" srcId="{66D4CF9A-9672-4E5A-B968-72CF03218F79}" destId="{F9D3D931-7CF2-4CC5-81DB-D4C1214504B7}" srcOrd="11" destOrd="0" parTransId="{83196BD2-14B8-47B0-B404-6E88CDD1707F}" sibTransId="{D2E1276B-2AA2-471A-8C7B-920B4F6C5A21}"/>
    <dgm:cxn modelId="{C73B749F-BB8A-4E2B-BCC8-B3B9D3E50AAB}" type="presOf" srcId="{08903DC6-A930-4E23-877D-D03B3A9C6F77}" destId="{9BBCF725-17C4-4620-B6D6-278E6E225EDB}" srcOrd="1" destOrd="0" presId="urn:microsoft.com/office/officeart/2005/8/layout/process5"/>
    <dgm:cxn modelId="{3D6EBFAD-59AB-48FF-85B4-E5ADE5F9BB62}" type="presOf" srcId="{45B7C1B5-0BBD-42DC-88F9-56E2968B969C}" destId="{658894E4-AAD4-4A34-A27A-28154712E331}" srcOrd="1" destOrd="0" presId="urn:microsoft.com/office/officeart/2005/8/layout/process5"/>
    <dgm:cxn modelId="{9B80DBAF-0A78-46DA-9E2F-5FB3223AB512}" type="presOf" srcId="{D2E1276B-2AA2-471A-8C7B-920B4F6C5A21}" destId="{0665DB87-5CC7-4A3B-9D31-6A3A605091E5}" srcOrd="0" destOrd="0" presId="urn:microsoft.com/office/officeart/2005/8/layout/process5"/>
    <dgm:cxn modelId="{0CBF11B6-4708-4AD5-B1DE-B845CEA45AA7}" type="presOf" srcId="{66D4CF9A-9672-4E5A-B968-72CF03218F79}" destId="{083118ED-3FB2-4D79-994F-8E3D56A02E70}" srcOrd="0" destOrd="0" presId="urn:microsoft.com/office/officeart/2005/8/layout/process5"/>
    <dgm:cxn modelId="{7C3AD4B8-7C32-4232-BB56-0DACCB1920A8}" srcId="{66D4CF9A-9672-4E5A-B968-72CF03218F79}" destId="{527A8439-D659-4687-A7E5-87D534728BE3}" srcOrd="7" destOrd="0" parTransId="{D6CE19C7-8B37-4021-A72F-CCBDE9E2B3CE}" sibTransId="{45B7C1B5-0BBD-42DC-88F9-56E2968B969C}"/>
    <dgm:cxn modelId="{07B75CBB-9E63-47BE-8F1E-82FEA21FABB4}" type="presOf" srcId="{DC083D44-5170-4720-A6B7-3EABC8A2F4FB}" destId="{AECEFF66-5B7A-4D5B-8A53-84261671D137}" srcOrd="1" destOrd="0" presId="urn:microsoft.com/office/officeart/2005/8/layout/process5"/>
    <dgm:cxn modelId="{E3C182BC-194A-49EE-8F14-B4280CC553D0}" srcId="{66D4CF9A-9672-4E5A-B968-72CF03218F79}" destId="{190D7E0F-E7EB-4225-9D10-425BFB492832}" srcOrd="4" destOrd="0" parTransId="{61553AC7-E0F2-4493-A5C1-9C33BC996E17}" sibTransId="{B4C50660-39CF-4CEC-BE0C-55D887540A64}"/>
    <dgm:cxn modelId="{AB35AABC-4F49-4420-9BE5-3F71A5E48433}" srcId="{66D4CF9A-9672-4E5A-B968-72CF03218F79}" destId="{7FE5CFEC-D641-43FC-B893-96E66F4A0A71}" srcOrd="5" destOrd="0" parTransId="{1A7BD0C9-1926-4131-9554-517B59B9131E}" sibTransId="{F4324477-C1F3-4A5C-857A-35C4FA750744}"/>
    <dgm:cxn modelId="{251E6ABF-658E-4A75-B730-0ACB69697567}" type="presOf" srcId="{74AFE0DE-5151-4877-A9DA-FC329BCC2AD4}" destId="{148BA2A2-C2A9-42C8-99B1-D8579C1B465F}" srcOrd="0" destOrd="0" presId="urn:microsoft.com/office/officeart/2005/8/layout/process5"/>
    <dgm:cxn modelId="{B01589CA-0E2A-42A3-903C-CCE02CE2296D}" type="presOf" srcId="{8451B9F5-483A-42DD-8DE4-3BBBC8121FA2}" destId="{858ECCF5-9034-4D7B-AED5-E652CEE45864}" srcOrd="0" destOrd="0" presId="urn:microsoft.com/office/officeart/2005/8/layout/process5"/>
    <dgm:cxn modelId="{E316FFD3-0ABD-4AAB-9A12-E40A74264EDB}" srcId="{66D4CF9A-9672-4E5A-B968-72CF03218F79}" destId="{74AFE0DE-5151-4877-A9DA-FC329BCC2AD4}" srcOrd="6" destOrd="0" parTransId="{DDDD7346-7DC4-4617-90B6-9F8BB43AD1A7}" sibTransId="{0DB6B308-C41D-4F1B-ACEA-D658ED8EF389}"/>
    <dgm:cxn modelId="{9CA507D4-1A14-4961-A996-2EB8701FB76E}" type="presOf" srcId="{8451B9F5-483A-42DD-8DE4-3BBBC8121FA2}" destId="{7229E11C-D03B-42C8-8270-8093556BE3CE}" srcOrd="1" destOrd="0" presId="urn:microsoft.com/office/officeart/2005/8/layout/process5"/>
    <dgm:cxn modelId="{A24A61D4-55CF-4ACF-89F7-F7065C5742C9}" type="presOf" srcId="{BBA1B133-64A3-4763-A868-2EF889A4450A}" destId="{3F571563-DF7F-4D04-9CBF-A937F699A469}" srcOrd="1" destOrd="0" presId="urn:microsoft.com/office/officeart/2005/8/layout/process5"/>
    <dgm:cxn modelId="{144472D6-B689-472A-8780-D4B3CD76EF99}" type="presOf" srcId="{7FE5CFEC-D641-43FC-B893-96E66F4A0A71}" destId="{834008B0-2C9B-4F70-AD76-BF8E26C3B822}" srcOrd="0" destOrd="0" presId="urn:microsoft.com/office/officeart/2005/8/layout/process5"/>
    <dgm:cxn modelId="{608115E1-5ECC-4FA5-B88B-EBE8695E4786}" srcId="{58D0ED1F-F478-457D-9B36-6DF6057E4FD0}" destId="{7561A0AC-0C77-4332-A50A-309564E049EC}" srcOrd="0" destOrd="0" parTransId="{244D4145-9E72-4422-9BF0-FCA9B56D73B4}" sibTransId="{F1A5B9D6-89D3-4FBB-9BD9-DC855EBB6F5E}"/>
    <dgm:cxn modelId="{F5FA0BE9-281C-408D-AF62-3C29364D797F}" type="presOf" srcId="{BBA1B133-64A3-4763-A868-2EF889A4450A}" destId="{1237E05B-18EE-4DB1-BDD0-43A9B52C37EA}" srcOrd="0" destOrd="0" presId="urn:microsoft.com/office/officeart/2005/8/layout/process5"/>
    <dgm:cxn modelId="{504058E9-2E5D-49A2-89ED-4AB3877DACEB}" type="presOf" srcId="{F4324477-C1F3-4A5C-857A-35C4FA750744}" destId="{DECA68FF-1076-4575-A500-F2C76A9B38B8}" srcOrd="1" destOrd="0" presId="urn:microsoft.com/office/officeart/2005/8/layout/process5"/>
    <dgm:cxn modelId="{9287A1F6-FC62-4655-96CB-6EDF8B2B6D70}" type="presOf" srcId="{D2E1276B-2AA2-471A-8C7B-920B4F6C5A21}" destId="{BAB2E1F4-8C33-4D1C-B986-6CF340232079}" srcOrd="1" destOrd="0" presId="urn:microsoft.com/office/officeart/2005/8/layout/process5"/>
    <dgm:cxn modelId="{DB8618FF-68D9-494E-A883-4998C7F0EC30}" type="presOf" srcId="{B4C50660-39CF-4CEC-BE0C-55D887540A64}" destId="{6630F409-D7DA-4AE0-8EF1-0149D8A96886}" srcOrd="1" destOrd="0" presId="urn:microsoft.com/office/officeart/2005/8/layout/process5"/>
    <dgm:cxn modelId="{52C96AFF-6C64-49D5-9FB5-09086B565A36}" type="presOf" srcId="{B4A3FF39-E40E-4788-87C1-70475C10F03A}" destId="{0DA32030-F9F3-414F-AAF7-F50F6973E624}" srcOrd="1" destOrd="0" presId="urn:microsoft.com/office/officeart/2005/8/layout/process5"/>
    <dgm:cxn modelId="{992C6077-8647-43F2-AFB9-FD08DEB50A98}" type="presParOf" srcId="{083118ED-3FB2-4D79-994F-8E3D56A02E70}" destId="{FC882DCE-D505-4D07-8CFB-44A9460F475D}" srcOrd="0" destOrd="0" presId="urn:microsoft.com/office/officeart/2005/8/layout/process5"/>
    <dgm:cxn modelId="{9F8CBA97-CBF6-4EEC-9569-A7A84CDEA8D0}" type="presParOf" srcId="{083118ED-3FB2-4D79-994F-8E3D56A02E70}" destId="{3B7E7FCB-0185-459D-9640-DE3EEAE657BC}" srcOrd="1" destOrd="0" presId="urn:microsoft.com/office/officeart/2005/8/layout/process5"/>
    <dgm:cxn modelId="{1F694EEA-A549-4255-9196-46FA4C383162}" type="presParOf" srcId="{3B7E7FCB-0185-459D-9640-DE3EEAE657BC}" destId="{9BBCF725-17C4-4620-B6D6-278E6E225EDB}" srcOrd="0" destOrd="0" presId="urn:microsoft.com/office/officeart/2005/8/layout/process5"/>
    <dgm:cxn modelId="{F7B5DC6E-1A98-4C7B-9377-32FE80256BFD}" type="presParOf" srcId="{083118ED-3FB2-4D79-994F-8E3D56A02E70}" destId="{5C296827-3AAB-4007-A4B4-F9C60C8105FC}" srcOrd="2" destOrd="0" presId="urn:microsoft.com/office/officeart/2005/8/layout/process5"/>
    <dgm:cxn modelId="{B7BAF6AA-0F8C-4FCF-A689-7C52EC09AC1D}" type="presParOf" srcId="{083118ED-3FB2-4D79-994F-8E3D56A02E70}" destId="{1237E05B-18EE-4DB1-BDD0-43A9B52C37EA}" srcOrd="3" destOrd="0" presId="urn:microsoft.com/office/officeart/2005/8/layout/process5"/>
    <dgm:cxn modelId="{C872ABD2-C6D7-442C-9533-6FD41BB27625}" type="presParOf" srcId="{1237E05B-18EE-4DB1-BDD0-43A9B52C37EA}" destId="{3F571563-DF7F-4D04-9CBF-A937F699A469}" srcOrd="0" destOrd="0" presId="urn:microsoft.com/office/officeart/2005/8/layout/process5"/>
    <dgm:cxn modelId="{A59635BB-48CD-443E-AF51-D84449D9F560}" type="presParOf" srcId="{083118ED-3FB2-4D79-994F-8E3D56A02E70}" destId="{0098E95F-8CBD-4597-91B1-D16F8DAE0CC6}" srcOrd="4" destOrd="0" presId="urn:microsoft.com/office/officeart/2005/8/layout/process5"/>
    <dgm:cxn modelId="{72A1B970-126E-4F77-8E53-4A868FBAC670}" type="presParOf" srcId="{083118ED-3FB2-4D79-994F-8E3D56A02E70}" destId="{858ECCF5-9034-4D7B-AED5-E652CEE45864}" srcOrd="5" destOrd="0" presId="urn:microsoft.com/office/officeart/2005/8/layout/process5"/>
    <dgm:cxn modelId="{9B5A0995-B69D-49D1-B0B6-158A9A6AC8CE}" type="presParOf" srcId="{858ECCF5-9034-4D7B-AED5-E652CEE45864}" destId="{7229E11C-D03B-42C8-8270-8093556BE3CE}" srcOrd="0" destOrd="0" presId="urn:microsoft.com/office/officeart/2005/8/layout/process5"/>
    <dgm:cxn modelId="{BEADF6D2-395E-4FC6-A7A4-BE09F021BBE6}" type="presParOf" srcId="{083118ED-3FB2-4D79-994F-8E3D56A02E70}" destId="{2AF5753B-0BBE-498D-A29D-F8408BD7209D}" srcOrd="6" destOrd="0" presId="urn:microsoft.com/office/officeart/2005/8/layout/process5"/>
    <dgm:cxn modelId="{25DEECDE-8E8F-429B-8803-CBD36EA70C12}" type="presParOf" srcId="{083118ED-3FB2-4D79-994F-8E3D56A02E70}" destId="{A4148FAB-187F-42D3-80C6-16675088872F}" srcOrd="7" destOrd="0" presId="urn:microsoft.com/office/officeart/2005/8/layout/process5"/>
    <dgm:cxn modelId="{569E249D-441B-4B18-9857-34B06F291CF9}" type="presParOf" srcId="{A4148FAB-187F-42D3-80C6-16675088872F}" destId="{AECEFF66-5B7A-4D5B-8A53-84261671D137}" srcOrd="0" destOrd="0" presId="urn:microsoft.com/office/officeart/2005/8/layout/process5"/>
    <dgm:cxn modelId="{946007A9-43D8-4ABB-A5E9-A993FE4A1707}" type="presParOf" srcId="{083118ED-3FB2-4D79-994F-8E3D56A02E70}" destId="{83B999DF-81C2-4CF2-980B-19156199A9F9}" srcOrd="8" destOrd="0" presId="urn:microsoft.com/office/officeart/2005/8/layout/process5"/>
    <dgm:cxn modelId="{3A76F35F-F332-46C4-870C-FABC08B6E050}" type="presParOf" srcId="{083118ED-3FB2-4D79-994F-8E3D56A02E70}" destId="{08012C9F-5B99-4C27-8471-D662E47ABCFA}" srcOrd="9" destOrd="0" presId="urn:microsoft.com/office/officeart/2005/8/layout/process5"/>
    <dgm:cxn modelId="{082834FF-997E-45D2-943A-4F8B111E9369}" type="presParOf" srcId="{08012C9F-5B99-4C27-8471-D662E47ABCFA}" destId="{6630F409-D7DA-4AE0-8EF1-0149D8A96886}" srcOrd="0" destOrd="0" presId="urn:microsoft.com/office/officeart/2005/8/layout/process5"/>
    <dgm:cxn modelId="{1909B165-C2CE-4F57-9AFE-D9DBF4559130}" type="presParOf" srcId="{083118ED-3FB2-4D79-994F-8E3D56A02E70}" destId="{834008B0-2C9B-4F70-AD76-BF8E26C3B822}" srcOrd="10" destOrd="0" presId="urn:microsoft.com/office/officeart/2005/8/layout/process5"/>
    <dgm:cxn modelId="{9D3907BA-71B4-4E5C-AD94-11BB49A9FFB0}" type="presParOf" srcId="{083118ED-3FB2-4D79-994F-8E3D56A02E70}" destId="{2E4AF134-4E29-4246-8622-3F64AFF99DF7}" srcOrd="11" destOrd="0" presId="urn:microsoft.com/office/officeart/2005/8/layout/process5"/>
    <dgm:cxn modelId="{F0D9B757-6809-42D8-8A1C-465355A06304}" type="presParOf" srcId="{2E4AF134-4E29-4246-8622-3F64AFF99DF7}" destId="{DECA68FF-1076-4575-A500-F2C76A9B38B8}" srcOrd="0" destOrd="0" presId="urn:microsoft.com/office/officeart/2005/8/layout/process5"/>
    <dgm:cxn modelId="{C424CD75-0D25-49D7-804C-283431590AFF}" type="presParOf" srcId="{083118ED-3FB2-4D79-994F-8E3D56A02E70}" destId="{148BA2A2-C2A9-42C8-99B1-D8579C1B465F}" srcOrd="12" destOrd="0" presId="urn:microsoft.com/office/officeart/2005/8/layout/process5"/>
    <dgm:cxn modelId="{502719D0-954B-4044-971E-73DCAD8F38E4}" type="presParOf" srcId="{083118ED-3FB2-4D79-994F-8E3D56A02E70}" destId="{925D53E8-5EAE-47EE-818E-88F5F22EF33F}" srcOrd="13" destOrd="0" presId="urn:microsoft.com/office/officeart/2005/8/layout/process5"/>
    <dgm:cxn modelId="{0573E3A2-9392-4275-86CF-7F64B468FCB3}" type="presParOf" srcId="{925D53E8-5EAE-47EE-818E-88F5F22EF33F}" destId="{C86BDE7D-02AE-4FE0-ADBB-54E5199E1845}" srcOrd="0" destOrd="0" presId="urn:microsoft.com/office/officeart/2005/8/layout/process5"/>
    <dgm:cxn modelId="{AACA547A-F991-46F6-B156-258934F2E8A8}" type="presParOf" srcId="{083118ED-3FB2-4D79-994F-8E3D56A02E70}" destId="{85C94156-D1BA-4C6A-9914-6DA19A205971}" srcOrd="14" destOrd="0" presId="urn:microsoft.com/office/officeart/2005/8/layout/process5"/>
    <dgm:cxn modelId="{5CF06970-0B02-49BA-B5A9-5E3D2DA29EE6}" type="presParOf" srcId="{083118ED-3FB2-4D79-994F-8E3D56A02E70}" destId="{FB6AB330-250D-41BD-906F-93A37820EE74}" srcOrd="15" destOrd="0" presId="urn:microsoft.com/office/officeart/2005/8/layout/process5"/>
    <dgm:cxn modelId="{339B1F18-9480-4415-A588-B299E5D04AFD}" type="presParOf" srcId="{FB6AB330-250D-41BD-906F-93A37820EE74}" destId="{658894E4-AAD4-4A34-A27A-28154712E331}" srcOrd="0" destOrd="0" presId="urn:microsoft.com/office/officeart/2005/8/layout/process5"/>
    <dgm:cxn modelId="{3010AE83-619F-446E-A41A-9A6440C7A4C8}" type="presParOf" srcId="{083118ED-3FB2-4D79-994F-8E3D56A02E70}" destId="{39D3CD3B-E60E-4EB0-9249-F20577EF0181}" srcOrd="16" destOrd="0" presId="urn:microsoft.com/office/officeart/2005/8/layout/process5"/>
    <dgm:cxn modelId="{DEF8FC31-9405-4B47-8E32-0FF5DCD66B92}" type="presParOf" srcId="{083118ED-3FB2-4D79-994F-8E3D56A02E70}" destId="{AAEC850E-75A0-4BDE-860F-FA21A8DB6E27}" srcOrd="17" destOrd="0" presId="urn:microsoft.com/office/officeart/2005/8/layout/process5"/>
    <dgm:cxn modelId="{61F07467-B4C4-4FC2-8B98-1E4EBE21F80B}" type="presParOf" srcId="{AAEC850E-75A0-4BDE-860F-FA21A8DB6E27}" destId="{CB2780DE-11DB-455A-8F6F-D890567A2227}" srcOrd="0" destOrd="0" presId="urn:microsoft.com/office/officeart/2005/8/layout/process5"/>
    <dgm:cxn modelId="{951D4E88-B5A5-41DF-85AF-AD854FA74F92}" type="presParOf" srcId="{083118ED-3FB2-4D79-994F-8E3D56A02E70}" destId="{EF54A7FC-EF7E-4142-90AF-BE7A82801A8E}" srcOrd="18" destOrd="0" presId="urn:microsoft.com/office/officeart/2005/8/layout/process5"/>
    <dgm:cxn modelId="{CDD71A62-BFF7-4358-B68B-90DC892A9451}" type="presParOf" srcId="{083118ED-3FB2-4D79-994F-8E3D56A02E70}" destId="{406EEB4D-E604-40C6-8A52-6B8E6FF9D9B6}" srcOrd="19" destOrd="0" presId="urn:microsoft.com/office/officeart/2005/8/layout/process5"/>
    <dgm:cxn modelId="{820BD450-D13E-4D29-974D-C972B682B3FE}" type="presParOf" srcId="{406EEB4D-E604-40C6-8A52-6B8E6FF9D9B6}" destId="{0DA32030-F9F3-414F-AAF7-F50F6973E624}" srcOrd="0" destOrd="0" presId="urn:microsoft.com/office/officeart/2005/8/layout/process5"/>
    <dgm:cxn modelId="{FF4DC780-8764-4041-B512-3392CA41472D}" type="presParOf" srcId="{083118ED-3FB2-4D79-994F-8E3D56A02E70}" destId="{3CA7E451-156F-41FA-BBD6-DCA19B14C7AB}" srcOrd="20" destOrd="0" presId="urn:microsoft.com/office/officeart/2005/8/layout/process5"/>
    <dgm:cxn modelId="{C1C122D7-E13B-4703-83D1-CAF280345C39}" type="presParOf" srcId="{083118ED-3FB2-4D79-994F-8E3D56A02E70}" destId="{F2A9D3C2-7508-49E4-AA47-E335EF060DD2}" srcOrd="21" destOrd="0" presId="urn:microsoft.com/office/officeart/2005/8/layout/process5"/>
    <dgm:cxn modelId="{C73EE3A1-5C20-4D98-B642-AA740468D9A2}" type="presParOf" srcId="{F2A9D3C2-7508-49E4-AA47-E335EF060DD2}" destId="{5755091F-EDF6-46D6-9CC1-EE197CA8D254}" srcOrd="0" destOrd="0" presId="urn:microsoft.com/office/officeart/2005/8/layout/process5"/>
    <dgm:cxn modelId="{F7A72846-24B0-4448-BC32-5785D25AE50B}" type="presParOf" srcId="{083118ED-3FB2-4D79-994F-8E3D56A02E70}" destId="{320EB8B3-B3F2-45DB-AFD1-F7BEDD24EAE2}" srcOrd="22" destOrd="0" presId="urn:microsoft.com/office/officeart/2005/8/layout/process5"/>
    <dgm:cxn modelId="{86A1106F-2BFE-4871-AD9A-3EFB66A21B28}" type="presParOf" srcId="{083118ED-3FB2-4D79-994F-8E3D56A02E70}" destId="{0665DB87-5CC7-4A3B-9D31-6A3A605091E5}" srcOrd="23" destOrd="0" presId="urn:microsoft.com/office/officeart/2005/8/layout/process5"/>
    <dgm:cxn modelId="{8D401D6E-DCFB-4D51-8200-69308D65DB87}" type="presParOf" srcId="{0665DB87-5CC7-4A3B-9D31-6A3A605091E5}" destId="{BAB2E1F4-8C33-4D1C-B986-6CF340232079}" srcOrd="0" destOrd="0" presId="urn:microsoft.com/office/officeart/2005/8/layout/process5"/>
    <dgm:cxn modelId="{7750D686-25CD-4F2A-9B50-46492C612B75}" type="presParOf" srcId="{083118ED-3FB2-4D79-994F-8E3D56A02E70}" destId="{366C17FD-6CD1-428F-B50F-BC4A7A4D5AEE}" srcOrd="2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4AE2FA-8282-42A3-BFBD-021CF28EED9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C221B1D-68E4-4CCB-9EF5-B815E33CCD68}">
      <dgm:prSet/>
      <dgm:spPr/>
      <dgm:t>
        <a:bodyPr/>
        <a:lstStyle/>
        <a:p>
          <a:r>
            <a:rPr lang="en-GB" b="1" dirty="0"/>
            <a:t>Business Context</a:t>
          </a:r>
          <a:r>
            <a:rPr lang="en-GB" dirty="0"/>
            <a:t>:</a:t>
          </a:r>
          <a:endParaRPr lang="en-US" dirty="0"/>
        </a:p>
      </dgm:t>
    </dgm:pt>
    <dgm:pt modelId="{9B1DB19A-AEEB-47DC-9198-66094C84CD40}" type="parTrans" cxnId="{5D1F0F7D-15DD-4AF0-B0F0-F204A02D0C40}">
      <dgm:prSet/>
      <dgm:spPr/>
      <dgm:t>
        <a:bodyPr/>
        <a:lstStyle/>
        <a:p>
          <a:endParaRPr lang="en-US"/>
        </a:p>
      </dgm:t>
    </dgm:pt>
    <dgm:pt modelId="{6CCA9C4A-5A09-4D59-A809-1A820EFE92E7}" type="sibTrans" cxnId="{5D1F0F7D-15DD-4AF0-B0F0-F204A02D0C40}">
      <dgm:prSet/>
      <dgm:spPr/>
      <dgm:t>
        <a:bodyPr/>
        <a:lstStyle/>
        <a:p>
          <a:endParaRPr lang="en-US"/>
        </a:p>
      </dgm:t>
    </dgm:pt>
    <dgm:pt modelId="{F9CABB90-491E-40E7-80D0-C98C6836137E}">
      <dgm:prSet/>
      <dgm:spPr/>
      <dgm:t>
        <a:bodyPr/>
        <a:lstStyle/>
        <a:p>
          <a:r>
            <a:rPr lang="en-GB"/>
            <a:t>Independent bakery located in Coventry, UK</a:t>
          </a:r>
          <a:endParaRPr lang="en-US"/>
        </a:p>
      </dgm:t>
    </dgm:pt>
    <dgm:pt modelId="{07DA5116-B58A-4CD0-B648-96872CCFA9BC}" type="parTrans" cxnId="{3F909393-E5E7-4A9E-B807-5C9C5AB38314}">
      <dgm:prSet/>
      <dgm:spPr/>
      <dgm:t>
        <a:bodyPr/>
        <a:lstStyle/>
        <a:p>
          <a:endParaRPr lang="en-US"/>
        </a:p>
      </dgm:t>
    </dgm:pt>
    <dgm:pt modelId="{EEBDA286-5F2F-4033-B894-BD442B6FFE4B}" type="sibTrans" cxnId="{3F909393-E5E7-4A9E-B807-5C9C5AB38314}">
      <dgm:prSet/>
      <dgm:spPr/>
      <dgm:t>
        <a:bodyPr/>
        <a:lstStyle/>
        <a:p>
          <a:endParaRPr lang="en-US"/>
        </a:p>
      </dgm:t>
    </dgm:pt>
    <dgm:pt modelId="{7B5BB7B6-C637-406E-9752-EB3C1CE6D6D9}">
      <dgm:prSet/>
      <dgm:spPr/>
      <dgm:t>
        <a:bodyPr/>
        <a:lstStyle/>
        <a:p>
          <a:r>
            <a:rPr lang="en-GB"/>
            <a:t>Established in 2015</a:t>
          </a:r>
          <a:endParaRPr lang="en-US"/>
        </a:p>
      </dgm:t>
    </dgm:pt>
    <dgm:pt modelId="{0DB0877C-6FCB-4C68-B012-635946DB9338}" type="parTrans" cxnId="{A06166F0-2569-4005-ABEF-F462C95C52F9}">
      <dgm:prSet/>
      <dgm:spPr/>
      <dgm:t>
        <a:bodyPr/>
        <a:lstStyle/>
        <a:p>
          <a:endParaRPr lang="en-US"/>
        </a:p>
      </dgm:t>
    </dgm:pt>
    <dgm:pt modelId="{E9A84F94-B9DC-4DAB-9918-EFDAB1E5E9C1}" type="sibTrans" cxnId="{A06166F0-2569-4005-ABEF-F462C95C52F9}">
      <dgm:prSet/>
      <dgm:spPr/>
      <dgm:t>
        <a:bodyPr/>
        <a:lstStyle/>
        <a:p>
          <a:endParaRPr lang="en-US"/>
        </a:p>
      </dgm:t>
    </dgm:pt>
    <dgm:pt modelId="{C21AD729-B31C-42C6-985D-4175B7A45E48}">
      <dgm:prSet/>
      <dgm:spPr/>
      <dgm:t>
        <a:bodyPr/>
        <a:lstStyle/>
        <a:p>
          <a:r>
            <a:rPr lang="en-GB"/>
            <a:t>Located within a retail park </a:t>
          </a:r>
          <a:endParaRPr lang="en-US"/>
        </a:p>
      </dgm:t>
    </dgm:pt>
    <dgm:pt modelId="{398A64BE-00A9-42AE-99F2-DE473E328C15}" type="parTrans" cxnId="{28225F53-0CD6-4C4D-AE4A-08D09AF8AF13}">
      <dgm:prSet/>
      <dgm:spPr/>
      <dgm:t>
        <a:bodyPr/>
        <a:lstStyle/>
        <a:p>
          <a:endParaRPr lang="en-US"/>
        </a:p>
      </dgm:t>
    </dgm:pt>
    <dgm:pt modelId="{01962366-E5BE-4257-BDCF-CD074BCA3E40}" type="sibTrans" cxnId="{28225F53-0CD6-4C4D-AE4A-08D09AF8AF13}">
      <dgm:prSet/>
      <dgm:spPr/>
      <dgm:t>
        <a:bodyPr/>
        <a:lstStyle/>
        <a:p>
          <a:endParaRPr lang="en-US"/>
        </a:p>
      </dgm:t>
    </dgm:pt>
    <dgm:pt modelId="{20A9E689-D3B3-412B-B36E-C1C4ACD52F92}">
      <dgm:prSet/>
      <dgm:spPr/>
      <dgm:t>
        <a:bodyPr/>
        <a:lstStyle/>
        <a:p>
          <a:r>
            <a:rPr lang="en-GB"/>
            <a:t>Produces bread, cakes and pastries</a:t>
          </a:r>
          <a:endParaRPr lang="en-US"/>
        </a:p>
      </dgm:t>
    </dgm:pt>
    <dgm:pt modelId="{F905851E-4609-49DA-9432-1754D401050E}" type="parTrans" cxnId="{97A44B0F-AC04-490F-87B4-A1624C067067}">
      <dgm:prSet/>
      <dgm:spPr/>
      <dgm:t>
        <a:bodyPr/>
        <a:lstStyle/>
        <a:p>
          <a:endParaRPr lang="en-US"/>
        </a:p>
      </dgm:t>
    </dgm:pt>
    <dgm:pt modelId="{FD854987-9834-41BD-8502-C6241B8C800A}" type="sibTrans" cxnId="{97A44B0F-AC04-490F-87B4-A1624C067067}">
      <dgm:prSet/>
      <dgm:spPr/>
      <dgm:t>
        <a:bodyPr/>
        <a:lstStyle/>
        <a:p>
          <a:endParaRPr lang="en-US"/>
        </a:p>
      </dgm:t>
    </dgm:pt>
    <dgm:pt modelId="{61D8F9ED-1544-44DF-AE22-CF24ED84F731}">
      <dgm:prSet/>
      <dgm:spPr/>
      <dgm:t>
        <a:bodyPr/>
        <a:lstStyle/>
        <a:p>
          <a:r>
            <a:rPr lang="en-GB"/>
            <a:t>Uses high-quality organic ingredients </a:t>
          </a:r>
          <a:endParaRPr lang="en-US"/>
        </a:p>
      </dgm:t>
    </dgm:pt>
    <dgm:pt modelId="{8F651F07-90AE-4C36-A76B-421929D0E384}" type="parTrans" cxnId="{7CC8B5D7-D33D-4F8A-ACE8-C7E19E7E1221}">
      <dgm:prSet/>
      <dgm:spPr/>
      <dgm:t>
        <a:bodyPr/>
        <a:lstStyle/>
        <a:p>
          <a:endParaRPr lang="en-US"/>
        </a:p>
      </dgm:t>
    </dgm:pt>
    <dgm:pt modelId="{AADC39A3-3E58-4C1E-8F32-F5174716E10E}" type="sibTrans" cxnId="{7CC8B5D7-D33D-4F8A-ACE8-C7E19E7E1221}">
      <dgm:prSet/>
      <dgm:spPr/>
      <dgm:t>
        <a:bodyPr/>
        <a:lstStyle/>
        <a:p>
          <a:endParaRPr lang="en-US"/>
        </a:p>
      </dgm:t>
    </dgm:pt>
    <dgm:pt modelId="{77369B49-7D0B-429D-8CBA-73E7890B7661}">
      <dgm:prSet/>
      <dgm:spPr/>
      <dgm:t>
        <a:bodyPr/>
        <a:lstStyle/>
        <a:p>
          <a:r>
            <a:rPr lang="en-GB"/>
            <a:t>Experienced sales growth before 2020 </a:t>
          </a:r>
          <a:endParaRPr lang="en-US"/>
        </a:p>
      </dgm:t>
    </dgm:pt>
    <dgm:pt modelId="{72434154-B9C8-4149-B3D0-A2818E4D3549}" type="parTrans" cxnId="{CF983AEF-9FF1-4C60-BC1B-284852E52D97}">
      <dgm:prSet/>
      <dgm:spPr/>
      <dgm:t>
        <a:bodyPr/>
        <a:lstStyle/>
        <a:p>
          <a:endParaRPr lang="en-US"/>
        </a:p>
      </dgm:t>
    </dgm:pt>
    <dgm:pt modelId="{917A252E-1396-4424-8E0E-63122C90C106}" type="sibTrans" cxnId="{CF983AEF-9FF1-4C60-BC1B-284852E52D97}">
      <dgm:prSet/>
      <dgm:spPr/>
      <dgm:t>
        <a:bodyPr/>
        <a:lstStyle/>
        <a:p>
          <a:endParaRPr lang="en-US"/>
        </a:p>
      </dgm:t>
    </dgm:pt>
    <dgm:pt modelId="{D57EA2E0-A9B4-4702-83C3-12BBCB2A7212}">
      <dgm:prSet/>
      <dgm:spPr/>
      <dgm:t>
        <a:bodyPr/>
        <a:lstStyle/>
        <a:p>
          <a:r>
            <a:rPr lang="en-GB"/>
            <a:t>COVID-19 caused a significant decline in sales </a:t>
          </a:r>
          <a:endParaRPr lang="en-US"/>
        </a:p>
      </dgm:t>
    </dgm:pt>
    <dgm:pt modelId="{8B279E32-1507-4DC6-B874-07912DF4F924}" type="parTrans" cxnId="{5C4D7090-866B-4FC7-A522-FCDC78D891E1}">
      <dgm:prSet/>
      <dgm:spPr/>
      <dgm:t>
        <a:bodyPr/>
        <a:lstStyle/>
        <a:p>
          <a:endParaRPr lang="en-US"/>
        </a:p>
      </dgm:t>
    </dgm:pt>
    <dgm:pt modelId="{D3F9C840-CE63-445B-B2EB-626767DBCD83}" type="sibTrans" cxnId="{5C4D7090-866B-4FC7-A522-FCDC78D891E1}">
      <dgm:prSet/>
      <dgm:spPr/>
      <dgm:t>
        <a:bodyPr/>
        <a:lstStyle/>
        <a:p>
          <a:endParaRPr lang="en-US"/>
        </a:p>
      </dgm:t>
    </dgm:pt>
    <dgm:pt modelId="{8DCC4FE7-362B-4996-8579-291F04F7EE18}">
      <dgm:prSet/>
      <dgm:spPr/>
      <dgm:t>
        <a:bodyPr/>
        <a:lstStyle/>
        <a:p>
          <a:r>
            <a:rPr lang="en-GB"/>
            <a:t>Sales recovered but did not  return to 2019 levels </a:t>
          </a:r>
          <a:endParaRPr lang="en-US"/>
        </a:p>
      </dgm:t>
    </dgm:pt>
    <dgm:pt modelId="{D51E2F91-7EBD-481F-8EBE-89BF27562CB3}" type="parTrans" cxnId="{F369F128-7137-4AF1-95CA-1CF9A69A50A3}">
      <dgm:prSet/>
      <dgm:spPr/>
      <dgm:t>
        <a:bodyPr/>
        <a:lstStyle/>
        <a:p>
          <a:endParaRPr lang="en-US"/>
        </a:p>
      </dgm:t>
    </dgm:pt>
    <dgm:pt modelId="{69D1942B-C0F4-4B88-A6A5-67D3151FC783}" type="sibTrans" cxnId="{F369F128-7137-4AF1-95CA-1CF9A69A50A3}">
      <dgm:prSet/>
      <dgm:spPr/>
      <dgm:t>
        <a:bodyPr/>
        <a:lstStyle/>
        <a:p>
          <a:endParaRPr lang="en-US"/>
        </a:p>
      </dgm:t>
    </dgm:pt>
    <dgm:pt modelId="{C26E9819-95C1-4B96-B8D2-1DDB963456A1}">
      <dgm:prSet/>
      <dgm:spPr/>
      <dgm:t>
        <a:bodyPr/>
        <a:lstStyle/>
        <a:p>
          <a:r>
            <a:rPr lang="en-GB" b="1" dirty="0">
              <a:solidFill>
                <a:srgbClr val="FF0000"/>
              </a:solidFill>
            </a:rPr>
            <a:t>2023-2025 </a:t>
          </a:r>
          <a:r>
            <a:rPr lang="en-GB" dirty="0"/>
            <a:t>sales remained approximately 25% below 2019 </a:t>
          </a:r>
          <a:endParaRPr lang="en-US" dirty="0"/>
        </a:p>
      </dgm:t>
    </dgm:pt>
    <dgm:pt modelId="{9AF28C6A-F379-48D7-BECE-97464FE6F99E}" type="parTrans" cxnId="{C9E652D6-2351-44EE-B1CA-A0E852AF1A0A}">
      <dgm:prSet/>
      <dgm:spPr/>
      <dgm:t>
        <a:bodyPr/>
        <a:lstStyle/>
        <a:p>
          <a:endParaRPr lang="en-US"/>
        </a:p>
      </dgm:t>
    </dgm:pt>
    <dgm:pt modelId="{ED0BF441-C4E9-4C0D-8C16-71E6C54536A9}" type="sibTrans" cxnId="{C9E652D6-2351-44EE-B1CA-A0E852AF1A0A}">
      <dgm:prSet/>
      <dgm:spPr/>
      <dgm:t>
        <a:bodyPr/>
        <a:lstStyle/>
        <a:p>
          <a:endParaRPr lang="en-US"/>
        </a:p>
      </dgm:t>
    </dgm:pt>
    <dgm:pt modelId="{B5C41FF1-673E-421F-966C-D99551FCE039}">
      <dgm:prSet/>
      <dgm:spPr/>
      <dgm:t>
        <a:bodyPr/>
        <a:lstStyle/>
        <a:p>
          <a:r>
            <a:rPr lang="en-GB"/>
            <a:t>Retail park has become quieter </a:t>
          </a:r>
          <a:endParaRPr lang="en-US"/>
        </a:p>
      </dgm:t>
    </dgm:pt>
    <dgm:pt modelId="{7F30D897-3B8F-4F8F-B285-97C4C2931FE0}" type="parTrans" cxnId="{DF8743B1-D05F-4C52-A3D3-12BE96C6FCC9}">
      <dgm:prSet/>
      <dgm:spPr/>
      <dgm:t>
        <a:bodyPr/>
        <a:lstStyle/>
        <a:p>
          <a:endParaRPr lang="en-US"/>
        </a:p>
      </dgm:t>
    </dgm:pt>
    <dgm:pt modelId="{506D9A42-B56D-40C3-B020-E8C671FA8C96}" type="sibTrans" cxnId="{DF8743B1-D05F-4C52-A3D3-12BE96C6FCC9}">
      <dgm:prSet/>
      <dgm:spPr/>
      <dgm:t>
        <a:bodyPr/>
        <a:lstStyle/>
        <a:p>
          <a:endParaRPr lang="en-US"/>
        </a:p>
      </dgm:t>
    </dgm:pt>
    <dgm:pt modelId="{FFCF23D1-6805-4A8E-9811-EBE430A1C7BE}">
      <dgm:prSet/>
      <dgm:spPr/>
      <dgm:t>
        <a:bodyPr/>
        <a:lstStyle/>
        <a:p>
          <a:r>
            <a:rPr lang="en-GB"/>
            <a:t>Several nearby businesses have closed</a:t>
          </a:r>
          <a:endParaRPr lang="en-US"/>
        </a:p>
      </dgm:t>
    </dgm:pt>
    <dgm:pt modelId="{492729B6-5A7F-485D-AAC1-544914246114}" type="parTrans" cxnId="{9B0AF17E-EB2F-4F0A-846E-CE5415F115A5}">
      <dgm:prSet/>
      <dgm:spPr/>
      <dgm:t>
        <a:bodyPr/>
        <a:lstStyle/>
        <a:p>
          <a:endParaRPr lang="en-US"/>
        </a:p>
      </dgm:t>
    </dgm:pt>
    <dgm:pt modelId="{AF3B1569-6D6D-45EC-AD63-F92C2C022553}" type="sibTrans" cxnId="{9B0AF17E-EB2F-4F0A-846E-CE5415F115A5}">
      <dgm:prSet/>
      <dgm:spPr/>
      <dgm:t>
        <a:bodyPr/>
        <a:lstStyle/>
        <a:p>
          <a:endParaRPr lang="en-US"/>
        </a:p>
      </dgm:t>
    </dgm:pt>
    <dgm:pt modelId="{ECE986A9-4D0D-48DE-B89E-C079A402E8F9}">
      <dgm:prSet/>
      <dgm:spPr/>
      <dgm:t>
        <a:bodyPr/>
        <a:lstStyle/>
        <a:p>
          <a:r>
            <a:rPr lang="en-GB"/>
            <a:t>More customers now work from home </a:t>
          </a:r>
          <a:endParaRPr lang="en-US"/>
        </a:p>
      </dgm:t>
    </dgm:pt>
    <dgm:pt modelId="{9FA70559-E37D-482C-A476-F50DB5CCC955}" type="parTrans" cxnId="{14447A7B-66D6-4C16-B769-04CBC8774FC0}">
      <dgm:prSet/>
      <dgm:spPr/>
      <dgm:t>
        <a:bodyPr/>
        <a:lstStyle/>
        <a:p>
          <a:endParaRPr lang="en-US"/>
        </a:p>
      </dgm:t>
    </dgm:pt>
    <dgm:pt modelId="{71A127F4-284E-4E4F-81E7-F81A0C591367}" type="sibTrans" cxnId="{14447A7B-66D6-4C16-B769-04CBC8774FC0}">
      <dgm:prSet/>
      <dgm:spPr/>
      <dgm:t>
        <a:bodyPr/>
        <a:lstStyle/>
        <a:p>
          <a:endParaRPr lang="en-US"/>
        </a:p>
      </dgm:t>
    </dgm:pt>
    <dgm:pt modelId="{5B382264-61BD-45B3-868A-89553A06193D}">
      <dgm:prSet/>
      <dgm:spPr/>
      <dgm:t>
        <a:bodyPr/>
        <a:lstStyle/>
        <a:p>
          <a:r>
            <a:rPr lang="en-GB" b="1"/>
            <a:t>Current challenge: </a:t>
          </a:r>
          <a:r>
            <a:rPr lang="en-GB"/>
            <a:t>Declining sales + increasing operating cost </a:t>
          </a:r>
          <a:endParaRPr lang="en-US"/>
        </a:p>
      </dgm:t>
    </dgm:pt>
    <dgm:pt modelId="{1BFCD429-8E11-434A-93C5-DED206F5EB5F}" type="parTrans" cxnId="{C13C1349-E2D1-4F3A-BB11-CCCD71408216}">
      <dgm:prSet/>
      <dgm:spPr/>
      <dgm:t>
        <a:bodyPr/>
        <a:lstStyle/>
        <a:p>
          <a:endParaRPr lang="en-US"/>
        </a:p>
      </dgm:t>
    </dgm:pt>
    <dgm:pt modelId="{5B8EEC32-EAF5-4582-BDA3-F11F2C17D281}" type="sibTrans" cxnId="{C13C1349-E2D1-4F3A-BB11-CCCD71408216}">
      <dgm:prSet/>
      <dgm:spPr/>
      <dgm:t>
        <a:bodyPr/>
        <a:lstStyle/>
        <a:p>
          <a:endParaRPr lang="en-US"/>
        </a:p>
      </dgm:t>
    </dgm:pt>
    <dgm:pt modelId="{33E4CD58-A2D1-4CF4-8AF2-D324385B5560}">
      <dgm:prSet/>
      <dgm:spPr/>
      <dgm:t>
        <a:bodyPr/>
        <a:lstStyle/>
        <a:p>
          <a:r>
            <a:rPr lang="en-GB" b="1"/>
            <a:t>Source: </a:t>
          </a:r>
          <a:r>
            <a:rPr lang="en-GB"/>
            <a:t>Basil’s Bakery Case Study </a:t>
          </a:r>
          <a:endParaRPr lang="en-US"/>
        </a:p>
      </dgm:t>
    </dgm:pt>
    <dgm:pt modelId="{7B25EB27-22EE-4C8C-8BDC-1CCD470941D1}" type="parTrans" cxnId="{5B98C66B-0D06-4000-A59D-9AF3C827D2B9}">
      <dgm:prSet/>
      <dgm:spPr/>
      <dgm:t>
        <a:bodyPr/>
        <a:lstStyle/>
        <a:p>
          <a:endParaRPr lang="en-US"/>
        </a:p>
      </dgm:t>
    </dgm:pt>
    <dgm:pt modelId="{8FDFC6AD-DAB8-4E96-8918-64771B6A2BD3}" type="sibTrans" cxnId="{5B98C66B-0D06-4000-A59D-9AF3C827D2B9}">
      <dgm:prSet/>
      <dgm:spPr/>
      <dgm:t>
        <a:bodyPr/>
        <a:lstStyle/>
        <a:p>
          <a:endParaRPr lang="en-US"/>
        </a:p>
      </dgm:t>
    </dgm:pt>
    <dgm:pt modelId="{76A575EE-1758-42A7-B542-EA044A47B569}" type="pres">
      <dgm:prSet presAssocID="{E14AE2FA-8282-42A3-BFBD-021CF28EED9E}" presName="diagram" presStyleCnt="0">
        <dgm:presLayoutVars>
          <dgm:dir/>
          <dgm:resizeHandles val="exact"/>
        </dgm:presLayoutVars>
      </dgm:prSet>
      <dgm:spPr/>
    </dgm:pt>
    <dgm:pt modelId="{0EEE5ED0-F32F-4482-9EAD-8AFDF3064FE0}" type="pres">
      <dgm:prSet presAssocID="{4C221B1D-68E4-4CCB-9EF5-B815E33CCD68}" presName="node" presStyleLbl="node1" presStyleIdx="0" presStyleCnt="15">
        <dgm:presLayoutVars>
          <dgm:bulletEnabled val="1"/>
        </dgm:presLayoutVars>
      </dgm:prSet>
      <dgm:spPr/>
    </dgm:pt>
    <dgm:pt modelId="{225906A5-540E-457C-A584-A00E1158B4BC}" type="pres">
      <dgm:prSet presAssocID="{6CCA9C4A-5A09-4D59-A809-1A820EFE92E7}" presName="sibTrans" presStyleCnt="0"/>
      <dgm:spPr/>
    </dgm:pt>
    <dgm:pt modelId="{51C09C0F-53D7-4643-BA72-8D072414BE01}" type="pres">
      <dgm:prSet presAssocID="{F9CABB90-491E-40E7-80D0-C98C6836137E}" presName="node" presStyleLbl="node1" presStyleIdx="1" presStyleCnt="15">
        <dgm:presLayoutVars>
          <dgm:bulletEnabled val="1"/>
        </dgm:presLayoutVars>
      </dgm:prSet>
      <dgm:spPr/>
    </dgm:pt>
    <dgm:pt modelId="{81199C15-30B3-4221-8B60-6F11AF5DA3BB}" type="pres">
      <dgm:prSet presAssocID="{EEBDA286-5F2F-4033-B894-BD442B6FFE4B}" presName="sibTrans" presStyleCnt="0"/>
      <dgm:spPr/>
    </dgm:pt>
    <dgm:pt modelId="{1A989617-C54E-4E4D-99DB-E86952BBE0ED}" type="pres">
      <dgm:prSet presAssocID="{7B5BB7B6-C637-406E-9752-EB3C1CE6D6D9}" presName="node" presStyleLbl="node1" presStyleIdx="2" presStyleCnt="15">
        <dgm:presLayoutVars>
          <dgm:bulletEnabled val="1"/>
        </dgm:presLayoutVars>
      </dgm:prSet>
      <dgm:spPr/>
    </dgm:pt>
    <dgm:pt modelId="{950E58D8-56E5-42EF-A9B5-0E3C7A22D1B3}" type="pres">
      <dgm:prSet presAssocID="{E9A84F94-B9DC-4DAB-9918-EFDAB1E5E9C1}" presName="sibTrans" presStyleCnt="0"/>
      <dgm:spPr/>
    </dgm:pt>
    <dgm:pt modelId="{7A8C1733-4E53-41DE-9218-A6EACE55FBD7}" type="pres">
      <dgm:prSet presAssocID="{C21AD729-B31C-42C6-985D-4175B7A45E48}" presName="node" presStyleLbl="node1" presStyleIdx="3" presStyleCnt="15">
        <dgm:presLayoutVars>
          <dgm:bulletEnabled val="1"/>
        </dgm:presLayoutVars>
      </dgm:prSet>
      <dgm:spPr/>
    </dgm:pt>
    <dgm:pt modelId="{2796CF71-09D3-47DA-8573-4161B59270CE}" type="pres">
      <dgm:prSet presAssocID="{01962366-E5BE-4257-BDCF-CD074BCA3E40}" presName="sibTrans" presStyleCnt="0"/>
      <dgm:spPr/>
    </dgm:pt>
    <dgm:pt modelId="{8EE63F5C-EA05-412A-8E84-4009858BDEE7}" type="pres">
      <dgm:prSet presAssocID="{20A9E689-D3B3-412B-B36E-C1C4ACD52F92}" presName="node" presStyleLbl="node1" presStyleIdx="4" presStyleCnt="15">
        <dgm:presLayoutVars>
          <dgm:bulletEnabled val="1"/>
        </dgm:presLayoutVars>
      </dgm:prSet>
      <dgm:spPr/>
    </dgm:pt>
    <dgm:pt modelId="{B535B17D-08A3-4296-A175-5B316446B6B6}" type="pres">
      <dgm:prSet presAssocID="{FD854987-9834-41BD-8502-C6241B8C800A}" presName="sibTrans" presStyleCnt="0"/>
      <dgm:spPr/>
    </dgm:pt>
    <dgm:pt modelId="{EA23A5CD-FD3C-43AA-B3C9-AA8C052861F6}" type="pres">
      <dgm:prSet presAssocID="{61D8F9ED-1544-44DF-AE22-CF24ED84F731}" presName="node" presStyleLbl="node1" presStyleIdx="5" presStyleCnt="15">
        <dgm:presLayoutVars>
          <dgm:bulletEnabled val="1"/>
        </dgm:presLayoutVars>
      </dgm:prSet>
      <dgm:spPr/>
    </dgm:pt>
    <dgm:pt modelId="{48BF3726-F73A-4CEA-BCBD-27F8ACBA129E}" type="pres">
      <dgm:prSet presAssocID="{AADC39A3-3E58-4C1E-8F32-F5174716E10E}" presName="sibTrans" presStyleCnt="0"/>
      <dgm:spPr/>
    </dgm:pt>
    <dgm:pt modelId="{8981BB19-018F-41AA-A3AA-C10BD64D1664}" type="pres">
      <dgm:prSet presAssocID="{77369B49-7D0B-429D-8CBA-73E7890B7661}" presName="node" presStyleLbl="node1" presStyleIdx="6" presStyleCnt="15">
        <dgm:presLayoutVars>
          <dgm:bulletEnabled val="1"/>
        </dgm:presLayoutVars>
      </dgm:prSet>
      <dgm:spPr/>
    </dgm:pt>
    <dgm:pt modelId="{766CC379-889E-4375-A9A1-5434C04DEBA2}" type="pres">
      <dgm:prSet presAssocID="{917A252E-1396-4424-8E0E-63122C90C106}" presName="sibTrans" presStyleCnt="0"/>
      <dgm:spPr/>
    </dgm:pt>
    <dgm:pt modelId="{B9D04F86-A0F9-4B34-B576-27C8A25246B4}" type="pres">
      <dgm:prSet presAssocID="{D57EA2E0-A9B4-4702-83C3-12BBCB2A7212}" presName="node" presStyleLbl="node1" presStyleIdx="7" presStyleCnt="15">
        <dgm:presLayoutVars>
          <dgm:bulletEnabled val="1"/>
        </dgm:presLayoutVars>
      </dgm:prSet>
      <dgm:spPr/>
    </dgm:pt>
    <dgm:pt modelId="{34AAE3E1-23CA-490F-A31E-0F29FBC4B0AF}" type="pres">
      <dgm:prSet presAssocID="{D3F9C840-CE63-445B-B2EB-626767DBCD83}" presName="sibTrans" presStyleCnt="0"/>
      <dgm:spPr/>
    </dgm:pt>
    <dgm:pt modelId="{A1CE6C07-68C5-47B0-96C1-2F799E4233AD}" type="pres">
      <dgm:prSet presAssocID="{8DCC4FE7-362B-4996-8579-291F04F7EE18}" presName="node" presStyleLbl="node1" presStyleIdx="8" presStyleCnt="15">
        <dgm:presLayoutVars>
          <dgm:bulletEnabled val="1"/>
        </dgm:presLayoutVars>
      </dgm:prSet>
      <dgm:spPr/>
    </dgm:pt>
    <dgm:pt modelId="{9C36A14B-4DCE-471A-9E56-1DC8AB57E900}" type="pres">
      <dgm:prSet presAssocID="{69D1942B-C0F4-4B88-A6A5-67D3151FC783}" presName="sibTrans" presStyleCnt="0"/>
      <dgm:spPr/>
    </dgm:pt>
    <dgm:pt modelId="{72164D36-DCD6-4503-B6B5-3EF2C1D80DC8}" type="pres">
      <dgm:prSet presAssocID="{C26E9819-95C1-4B96-B8D2-1DDB963456A1}" presName="node" presStyleLbl="node1" presStyleIdx="9" presStyleCnt="15">
        <dgm:presLayoutVars>
          <dgm:bulletEnabled val="1"/>
        </dgm:presLayoutVars>
      </dgm:prSet>
      <dgm:spPr/>
    </dgm:pt>
    <dgm:pt modelId="{3DCE7C2A-3189-4394-8B23-6E61A5D53048}" type="pres">
      <dgm:prSet presAssocID="{ED0BF441-C4E9-4C0D-8C16-71E6C54536A9}" presName="sibTrans" presStyleCnt="0"/>
      <dgm:spPr/>
    </dgm:pt>
    <dgm:pt modelId="{6DD94664-6939-4650-928A-58E01DE42C04}" type="pres">
      <dgm:prSet presAssocID="{B5C41FF1-673E-421F-966C-D99551FCE039}" presName="node" presStyleLbl="node1" presStyleIdx="10" presStyleCnt="15">
        <dgm:presLayoutVars>
          <dgm:bulletEnabled val="1"/>
        </dgm:presLayoutVars>
      </dgm:prSet>
      <dgm:spPr/>
    </dgm:pt>
    <dgm:pt modelId="{AA9B691D-531E-472E-90D6-FEC1F19A648A}" type="pres">
      <dgm:prSet presAssocID="{506D9A42-B56D-40C3-B020-E8C671FA8C96}" presName="sibTrans" presStyleCnt="0"/>
      <dgm:spPr/>
    </dgm:pt>
    <dgm:pt modelId="{9A688109-FED2-4B52-9C9A-0C4427AB7752}" type="pres">
      <dgm:prSet presAssocID="{FFCF23D1-6805-4A8E-9811-EBE430A1C7BE}" presName="node" presStyleLbl="node1" presStyleIdx="11" presStyleCnt="15">
        <dgm:presLayoutVars>
          <dgm:bulletEnabled val="1"/>
        </dgm:presLayoutVars>
      </dgm:prSet>
      <dgm:spPr/>
    </dgm:pt>
    <dgm:pt modelId="{0F106BCE-E8E0-44F3-A04F-9C9A8950F24E}" type="pres">
      <dgm:prSet presAssocID="{AF3B1569-6D6D-45EC-AD63-F92C2C022553}" presName="sibTrans" presStyleCnt="0"/>
      <dgm:spPr/>
    </dgm:pt>
    <dgm:pt modelId="{ED15373A-D130-4B27-A039-ED6889FEDBAB}" type="pres">
      <dgm:prSet presAssocID="{ECE986A9-4D0D-48DE-B89E-C079A402E8F9}" presName="node" presStyleLbl="node1" presStyleIdx="12" presStyleCnt="15">
        <dgm:presLayoutVars>
          <dgm:bulletEnabled val="1"/>
        </dgm:presLayoutVars>
      </dgm:prSet>
      <dgm:spPr/>
    </dgm:pt>
    <dgm:pt modelId="{EC9471C3-5E76-4E40-A1FF-DA69EA32B376}" type="pres">
      <dgm:prSet presAssocID="{71A127F4-284E-4E4F-81E7-F81A0C591367}" presName="sibTrans" presStyleCnt="0"/>
      <dgm:spPr/>
    </dgm:pt>
    <dgm:pt modelId="{42158F6A-AD3E-42D3-8633-D0C42F4E644B}" type="pres">
      <dgm:prSet presAssocID="{5B382264-61BD-45B3-868A-89553A06193D}" presName="node" presStyleLbl="node1" presStyleIdx="13" presStyleCnt="15">
        <dgm:presLayoutVars>
          <dgm:bulletEnabled val="1"/>
        </dgm:presLayoutVars>
      </dgm:prSet>
      <dgm:spPr/>
    </dgm:pt>
    <dgm:pt modelId="{D05D6839-4FA8-4B72-B0DA-42585F17E2C1}" type="pres">
      <dgm:prSet presAssocID="{5B8EEC32-EAF5-4582-BDA3-F11F2C17D281}" presName="sibTrans" presStyleCnt="0"/>
      <dgm:spPr/>
    </dgm:pt>
    <dgm:pt modelId="{0605A429-CB27-4D62-B5E6-B39DCD2FD203}" type="pres">
      <dgm:prSet presAssocID="{33E4CD58-A2D1-4CF4-8AF2-D324385B5560}" presName="node" presStyleLbl="node1" presStyleIdx="14" presStyleCnt="15">
        <dgm:presLayoutVars>
          <dgm:bulletEnabled val="1"/>
        </dgm:presLayoutVars>
      </dgm:prSet>
      <dgm:spPr/>
    </dgm:pt>
  </dgm:ptLst>
  <dgm:cxnLst>
    <dgm:cxn modelId="{97A44B0F-AC04-490F-87B4-A1624C067067}" srcId="{E14AE2FA-8282-42A3-BFBD-021CF28EED9E}" destId="{20A9E689-D3B3-412B-B36E-C1C4ACD52F92}" srcOrd="4" destOrd="0" parTransId="{F905851E-4609-49DA-9432-1754D401050E}" sibTransId="{FD854987-9834-41BD-8502-C6241B8C800A}"/>
    <dgm:cxn modelId="{21126519-E940-4F42-9BCB-8CE14B81B56F}" type="presOf" srcId="{77369B49-7D0B-429D-8CBA-73E7890B7661}" destId="{8981BB19-018F-41AA-A3AA-C10BD64D1664}" srcOrd="0" destOrd="0" presId="urn:microsoft.com/office/officeart/2005/8/layout/default"/>
    <dgm:cxn modelId="{F369F128-7137-4AF1-95CA-1CF9A69A50A3}" srcId="{E14AE2FA-8282-42A3-BFBD-021CF28EED9E}" destId="{8DCC4FE7-362B-4996-8579-291F04F7EE18}" srcOrd="8" destOrd="0" parTransId="{D51E2F91-7EBD-481F-8EBE-89BF27562CB3}" sibTransId="{69D1942B-C0F4-4B88-A6A5-67D3151FC783}"/>
    <dgm:cxn modelId="{09702130-F651-4E32-99CA-99A006189EB2}" type="presOf" srcId="{7B5BB7B6-C637-406E-9752-EB3C1CE6D6D9}" destId="{1A989617-C54E-4E4D-99DB-E86952BBE0ED}" srcOrd="0" destOrd="0" presId="urn:microsoft.com/office/officeart/2005/8/layout/default"/>
    <dgm:cxn modelId="{3FE34D30-C95A-4F8B-9BDB-E7E0F012E89C}" type="presOf" srcId="{C21AD729-B31C-42C6-985D-4175B7A45E48}" destId="{7A8C1733-4E53-41DE-9218-A6EACE55FBD7}" srcOrd="0" destOrd="0" presId="urn:microsoft.com/office/officeart/2005/8/layout/default"/>
    <dgm:cxn modelId="{20F11437-BBA4-4E04-81C2-505557E6C7ED}" type="presOf" srcId="{20A9E689-D3B3-412B-B36E-C1C4ACD52F92}" destId="{8EE63F5C-EA05-412A-8E84-4009858BDEE7}" srcOrd="0" destOrd="0" presId="urn:microsoft.com/office/officeart/2005/8/layout/default"/>
    <dgm:cxn modelId="{C13C1349-E2D1-4F3A-BB11-CCCD71408216}" srcId="{E14AE2FA-8282-42A3-BFBD-021CF28EED9E}" destId="{5B382264-61BD-45B3-868A-89553A06193D}" srcOrd="13" destOrd="0" parTransId="{1BFCD429-8E11-434A-93C5-DED206F5EB5F}" sibTransId="{5B8EEC32-EAF5-4582-BDA3-F11F2C17D281}"/>
    <dgm:cxn modelId="{BE0DA349-7CE2-4419-A2F6-B3E90E1FCAFC}" type="presOf" srcId="{4C221B1D-68E4-4CCB-9EF5-B815E33CCD68}" destId="{0EEE5ED0-F32F-4482-9EAD-8AFDF3064FE0}" srcOrd="0" destOrd="0" presId="urn:microsoft.com/office/officeart/2005/8/layout/default"/>
    <dgm:cxn modelId="{5B98C66B-0D06-4000-A59D-9AF3C827D2B9}" srcId="{E14AE2FA-8282-42A3-BFBD-021CF28EED9E}" destId="{33E4CD58-A2D1-4CF4-8AF2-D324385B5560}" srcOrd="14" destOrd="0" parTransId="{7B25EB27-22EE-4C8C-8BDC-1CCD470941D1}" sibTransId="{8FDFC6AD-DAB8-4E96-8918-64771B6A2BD3}"/>
    <dgm:cxn modelId="{7693B271-5CAA-4A4C-A7E0-58F1A120ECB5}" type="presOf" srcId="{8DCC4FE7-362B-4996-8579-291F04F7EE18}" destId="{A1CE6C07-68C5-47B0-96C1-2F799E4233AD}" srcOrd="0" destOrd="0" presId="urn:microsoft.com/office/officeart/2005/8/layout/default"/>
    <dgm:cxn modelId="{28225F53-0CD6-4C4D-AE4A-08D09AF8AF13}" srcId="{E14AE2FA-8282-42A3-BFBD-021CF28EED9E}" destId="{C21AD729-B31C-42C6-985D-4175B7A45E48}" srcOrd="3" destOrd="0" parTransId="{398A64BE-00A9-42AE-99F2-DE473E328C15}" sibTransId="{01962366-E5BE-4257-BDCF-CD074BCA3E40}"/>
    <dgm:cxn modelId="{6A2CB073-92EB-4E5A-89D1-AD5F876A01D9}" type="presOf" srcId="{5B382264-61BD-45B3-868A-89553A06193D}" destId="{42158F6A-AD3E-42D3-8633-D0C42F4E644B}" srcOrd="0" destOrd="0" presId="urn:microsoft.com/office/officeart/2005/8/layout/default"/>
    <dgm:cxn modelId="{D5EDA959-5A17-4072-9EAE-1FD284212114}" type="presOf" srcId="{ECE986A9-4D0D-48DE-B89E-C079A402E8F9}" destId="{ED15373A-D130-4B27-A039-ED6889FEDBAB}" srcOrd="0" destOrd="0" presId="urn:microsoft.com/office/officeart/2005/8/layout/default"/>
    <dgm:cxn modelId="{0ED8CF7A-B8C2-4530-B203-526FEA530192}" type="presOf" srcId="{D57EA2E0-A9B4-4702-83C3-12BBCB2A7212}" destId="{B9D04F86-A0F9-4B34-B576-27C8A25246B4}" srcOrd="0" destOrd="0" presId="urn:microsoft.com/office/officeart/2005/8/layout/default"/>
    <dgm:cxn modelId="{14447A7B-66D6-4C16-B769-04CBC8774FC0}" srcId="{E14AE2FA-8282-42A3-BFBD-021CF28EED9E}" destId="{ECE986A9-4D0D-48DE-B89E-C079A402E8F9}" srcOrd="12" destOrd="0" parTransId="{9FA70559-E37D-482C-A476-F50DB5CCC955}" sibTransId="{71A127F4-284E-4E4F-81E7-F81A0C591367}"/>
    <dgm:cxn modelId="{5D1F0F7D-15DD-4AF0-B0F0-F204A02D0C40}" srcId="{E14AE2FA-8282-42A3-BFBD-021CF28EED9E}" destId="{4C221B1D-68E4-4CCB-9EF5-B815E33CCD68}" srcOrd="0" destOrd="0" parTransId="{9B1DB19A-AEEB-47DC-9198-66094C84CD40}" sibTransId="{6CCA9C4A-5A09-4D59-A809-1A820EFE92E7}"/>
    <dgm:cxn modelId="{9B0AF17E-EB2F-4F0A-846E-CE5415F115A5}" srcId="{E14AE2FA-8282-42A3-BFBD-021CF28EED9E}" destId="{FFCF23D1-6805-4A8E-9811-EBE430A1C7BE}" srcOrd="11" destOrd="0" parTransId="{492729B6-5A7F-485D-AAC1-544914246114}" sibTransId="{AF3B1569-6D6D-45EC-AD63-F92C2C022553}"/>
    <dgm:cxn modelId="{5C4D7090-866B-4FC7-A522-FCDC78D891E1}" srcId="{E14AE2FA-8282-42A3-BFBD-021CF28EED9E}" destId="{D57EA2E0-A9B4-4702-83C3-12BBCB2A7212}" srcOrd="7" destOrd="0" parTransId="{8B279E32-1507-4DC6-B874-07912DF4F924}" sibTransId="{D3F9C840-CE63-445B-B2EB-626767DBCD83}"/>
    <dgm:cxn modelId="{3F909393-E5E7-4A9E-B807-5C9C5AB38314}" srcId="{E14AE2FA-8282-42A3-BFBD-021CF28EED9E}" destId="{F9CABB90-491E-40E7-80D0-C98C6836137E}" srcOrd="1" destOrd="0" parTransId="{07DA5116-B58A-4CD0-B648-96872CCFA9BC}" sibTransId="{EEBDA286-5F2F-4033-B894-BD442B6FFE4B}"/>
    <dgm:cxn modelId="{38116FAF-8C73-44A0-8D00-4820DA563887}" type="presOf" srcId="{61D8F9ED-1544-44DF-AE22-CF24ED84F731}" destId="{EA23A5CD-FD3C-43AA-B3C9-AA8C052861F6}" srcOrd="0" destOrd="0" presId="urn:microsoft.com/office/officeart/2005/8/layout/default"/>
    <dgm:cxn modelId="{DF8743B1-D05F-4C52-A3D3-12BE96C6FCC9}" srcId="{E14AE2FA-8282-42A3-BFBD-021CF28EED9E}" destId="{B5C41FF1-673E-421F-966C-D99551FCE039}" srcOrd="10" destOrd="0" parTransId="{7F30D897-3B8F-4F8F-B285-97C4C2931FE0}" sibTransId="{506D9A42-B56D-40C3-B020-E8C671FA8C96}"/>
    <dgm:cxn modelId="{29C864B8-3720-4A83-BFB0-E1D39BE53E7D}" type="presOf" srcId="{F9CABB90-491E-40E7-80D0-C98C6836137E}" destId="{51C09C0F-53D7-4643-BA72-8D072414BE01}" srcOrd="0" destOrd="0" presId="urn:microsoft.com/office/officeart/2005/8/layout/default"/>
    <dgm:cxn modelId="{2EDC78B8-0493-4028-937A-F5EA056F3A8F}" type="presOf" srcId="{E14AE2FA-8282-42A3-BFBD-021CF28EED9E}" destId="{76A575EE-1758-42A7-B542-EA044A47B569}" srcOrd="0" destOrd="0" presId="urn:microsoft.com/office/officeart/2005/8/layout/default"/>
    <dgm:cxn modelId="{DDE56AC8-E183-44B7-909A-CE0FE1098B7D}" type="presOf" srcId="{C26E9819-95C1-4B96-B8D2-1DDB963456A1}" destId="{72164D36-DCD6-4503-B6B5-3EF2C1D80DC8}" srcOrd="0" destOrd="0" presId="urn:microsoft.com/office/officeart/2005/8/layout/default"/>
    <dgm:cxn modelId="{C9E652D6-2351-44EE-B1CA-A0E852AF1A0A}" srcId="{E14AE2FA-8282-42A3-BFBD-021CF28EED9E}" destId="{C26E9819-95C1-4B96-B8D2-1DDB963456A1}" srcOrd="9" destOrd="0" parTransId="{9AF28C6A-F379-48D7-BECE-97464FE6F99E}" sibTransId="{ED0BF441-C4E9-4C0D-8C16-71E6C54536A9}"/>
    <dgm:cxn modelId="{7CC8B5D7-D33D-4F8A-ACE8-C7E19E7E1221}" srcId="{E14AE2FA-8282-42A3-BFBD-021CF28EED9E}" destId="{61D8F9ED-1544-44DF-AE22-CF24ED84F731}" srcOrd="5" destOrd="0" parTransId="{8F651F07-90AE-4C36-A76B-421929D0E384}" sibTransId="{AADC39A3-3E58-4C1E-8F32-F5174716E10E}"/>
    <dgm:cxn modelId="{E4BF05E6-81F9-4B60-9CCA-F3055DE08B9D}" type="presOf" srcId="{FFCF23D1-6805-4A8E-9811-EBE430A1C7BE}" destId="{9A688109-FED2-4B52-9C9A-0C4427AB7752}" srcOrd="0" destOrd="0" presId="urn:microsoft.com/office/officeart/2005/8/layout/default"/>
    <dgm:cxn modelId="{58F1F9E6-B7C8-44CC-8F13-8EA153AFFD4C}" type="presOf" srcId="{33E4CD58-A2D1-4CF4-8AF2-D324385B5560}" destId="{0605A429-CB27-4D62-B5E6-B39DCD2FD203}" srcOrd="0" destOrd="0" presId="urn:microsoft.com/office/officeart/2005/8/layout/default"/>
    <dgm:cxn modelId="{CF983AEF-9FF1-4C60-BC1B-284852E52D97}" srcId="{E14AE2FA-8282-42A3-BFBD-021CF28EED9E}" destId="{77369B49-7D0B-429D-8CBA-73E7890B7661}" srcOrd="6" destOrd="0" parTransId="{72434154-B9C8-4149-B3D0-A2818E4D3549}" sibTransId="{917A252E-1396-4424-8E0E-63122C90C106}"/>
    <dgm:cxn modelId="{A06166F0-2569-4005-ABEF-F462C95C52F9}" srcId="{E14AE2FA-8282-42A3-BFBD-021CF28EED9E}" destId="{7B5BB7B6-C637-406E-9752-EB3C1CE6D6D9}" srcOrd="2" destOrd="0" parTransId="{0DB0877C-6FCB-4C68-B012-635946DB9338}" sibTransId="{E9A84F94-B9DC-4DAB-9918-EFDAB1E5E9C1}"/>
    <dgm:cxn modelId="{CD8D04F1-4ACA-4E5B-8653-A86D097322E0}" type="presOf" srcId="{B5C41FF1-673E-421F-966C-D99551FCE039}" destId="{6DD94664-6939-4650-928A-58E01DE42C04}" srcOrd="0" destOrd="0" presId="urn:microsoft.com/office/officeart/2005/8/layout/default"/>
    <dgm:cxn modelId="{4420C074-E396-4734-BECB-B01E3E4B5C79}" type="presParOf" srcId="{76A575EE-1758-42A7-B542-EA044A47B569}" destId="{0EEE5ED0-F32F-4482-9EAD-8AFDF3064FE0}" srcOrd="0" destOrd="0" presId="urn:microsoft.com/office/officeart/2005/8/layout/default"/>
    <dgm:cxn modelId="{130D25DA-8FE9-493D-A9F5-E67C40411E14}" type="presParOf" srcId="{76A575EE-1758-42A7-B542-EA044A47B569}" destId="{225906A5-540E-457C-A584-A00E1158B4BC}" srcOrd="1" destOrd="0" presId="urn:microsoft.com/office/officeart/2005/8/layout/default"/>
    <dgm:cxn modelId="{0108ECFB-6CFC-4951-8977-864AA1E8A3F5}" type="presParOf" srcId="{76A575EE-1758-42A7-B542-EA044A47B569}" destId="{51C09C0F-53D7-4643-BA72-8D072414BE01}" srcOrd="2" destOrd="0" presId="urn:microsoft.com/office/officeart/2005/8/layout/default"/>
    <dgm:cxn modelId="{621EED46-2DE3-498F-B50D-E2570D62C8C0}" type="presParOf" srcId="{76A575EE-1758-42A7-B542-EA044A47B569}" destId="{81199C15-30B3-4221-8B60-6F11AF5DA3BB}" srcOrd="3" destOrd="0" presId="urn:microsoft.com/office/officeart/2005/8/layout/default"/>
    <dgm:cxn modelId="{785ABB1E-ACDE-43E2-971E-10D8D3431E6F}" type="presParOf" srcId="{76A575EE-1758-42A7-B542-EA044A47B569}" destId="{1A989617-C54E-4E4D-99DB-E86952BBE0ED}" srcOrd="4" destOrd="0" presId="urn:microsoft.com/office/officeart/2005/8/layout/default"/>
    <dgm:cxn modelId="{7BC2BA8F-F4C3-4528-A062-BF81D17C6E7C}" type="presParOf" srcId="{76A575EE-1758-42A7-B542-EA044A47B569}" destId="{950E58D8-56E5-42EF-A9B5-0E3C7A22D1B3}" srcOrd="5" destOrd="0" presId="urn:microsoft.com/office/officeart/2005/8/layout/default"/>
    <dgm:cxn modelId="{3D496B97-2BC5-4E72-B85C-DFFC27C86BBF}" type="presParOf" srcId="{76A575EE-1758-42A7-B542-EA044A47B569}" destId="{7A8C1733-4E53-41DE-9218-A6EACE55FBD7}" srcOrd="6" destOrd="0" presId="urn:microsoft.com/office/officeart/2005/8/layout/default"/>
    <dgm:cxn modelId="{C305D382-C91C-4A74-9E93-F57B32B8D5F5}" type="presParOf" srcId="{76A575EE-1758-42A7-B542-EA044A47B569}" destId="{2796CF71-09D3-47DA-8573-4161B59270CE}" srcOrd="7" destOrd="0" presId="urn:microsoft.com/office/officeart/2005/8/layout/default"/>
    <dgm:cxn modelId="{4366EA8D-7945-4C83-B1A7-9E387DE7A61C}" type="presParOf" srcId="{76A575EE-1758-42A7-B542-EA044A47B569}" destId="{8EE63F5C-EA05-412A-8E84-4009858BDEE7}" srcOrd="8" destOrd="0" presId="urn:microsoft.com/office/officeart/2005/8/layout/default"/>
    <dgm:cxn modelId="{9203B8E3-F8A2-4D82-9402-D844462DEEDD}" type="presParOf" srcId="{76A575EE-1758-42A7-B542-EA044A47B569}" destId="{B535B17D-08A3-4296-A175-5B316446B6B6}" srcOrd="9" destOrd="0" presId="urn:microsoft.com/office/officeart/2005/8/layout/default"/>
    <dgm:cxn modelId="{ADE18D0C-3E41-4114-96D7-407E7409DFD0}" type="presParOf" srcId="{76A575EE-1758-42A7-B542-EA044A47B569}" destId="{EA23A5CD-FD3C-43AA-B3C9-AA8C052861F6}" srcOrd="10" destOrd="0" presId="urn:microsoft.com/office/officeart/2005/8/layout/default"/>
    <dgm:cxn modelId="{051E60DB-AC65-4026-805A-64F5E83C57D2}" type="presParOf" srcId="{76A575EE-1758-42A7-B542-EA044A47B569}" destId="{48BF3726-F73A-4CEA-BCBD-27F8ACBA129E}" srcOrd="11" destOrd="0" presId="urn:microsoft.com/office/officeart/2005/8/layout/default"/>
    <dgm:cxn modelId="{2F044C0A-85B7-4484-9CEB-C8E17F01BBC1}" type="presParOf" srcId="{76A575EE-1758-42A7-B542-EA044A47B569}" destId="{8981BB19-018F-41AA-A3AA-C10BD64D1664}" srcOrd="12" destOrd="0" presId="urn:microsoft.com/office/officeart/2005/8/layout/default"/>
    <dgm:cxn modelId="{72D29524-06D3-48F7-B176-253CF127A2A5}" type="presParOf" srcId="{76A575EE-1758-42A7-B542-EA044A47B569}" destId="{766CC379-889E-4375-A9A1-5434C04DEBA2}" srcOrd="13" destOrd="0" presId="urn:microsoft.com/office/officeart/2005/8/layout/default"/>
    <dgm:cxn modelId="{E7846741-77A6-4438-AF02-C0E50CBEE2F1}" type="presParOf" srcId="{76A575EE-1758-42A7-B542-EA044A47B569}" destId="{B9D04F86-A0F9-4B34-B576-27C8A25246B4}" srcOrd="14" destOrd="0" presId="urn:microsoft.com/office/officeart/2005/8/layout/default"/>
    <dgm:cxn modelId="{72EED29E-5F31-4B34-AF8D-AC570C861104}" type="presParOf" srcId="{76A575EE-1758-42A7-B542-EA044A47B569}" destId="{34AAE3E1-23CA-490F-A31E-0F29FBC4B0AF}" srcOrd="15" destOrd="0" presId="urn:microsoft.com/office/officeart/2005/8/layout/default"/>
    <dgm:cxn modelId="{06B31257-7A06-446D-A100-2D55D8F6C7F7}" type="presParOf" srcId="{76A575EE-1758-42A7-B542-EA044A47B569}" destId="{A1CE6C07-68C5-47B0-96C1-2F799E4233AD}" srcOrd="16" destOrd="0" presId="urn:microsoft.com/office/officeart/2005/8/layout/default"/>
    <dgm:cxn modelId="{282DF272-C815-4BC8-8459-546028A936C3}" type="presParOf" srcId="{76A575EE-1758-42A7-B542-EA044A47B569}" destId="{9C36A14B-4DCE-471A-9E56-1DC8AB57E900}" srcOrd="17" destOrd="0" presId="urn:microsoft.com/office/officeart/2005/8/layout/default"/>
    <dgm:cxn modelId="{8D132F47-B4B2-4E0F-8040-508ACBEAD7B9}" type="presParOf" srcId="{76A575EE-1758-42A7-B542-EA044A47B569}" destId="{72164D36-DCD6-4503-B6B5-3EF2C1D80DC8}" srcOrd="18" destOrd="0" presId="urn:microsoft.com/office/officeart/2005/8/layout/default"/>
    <dgm:cxn modelId="{75781AA8-DBBE-44A0-9A0D-70E3C1EC9252}" type="presParOf" srcId="{76A575EE-1758-42A7-B542-EA044A47B569}" destId="{3DCE7C2A-3189-4394-8B23-6E61A5D53048}" srcOrd="19" destOrd="0" presId="urn:microsoft.com/office/officeart/2005/8/layout/default"/>
    <dgm:cxn modelId="{B199CFB8-A93D-43E7-95C0-EEDD853885C7}" type="presParOf" srcId="{76A575EE-1758-42A7-B542-EA044A47B569}" destId="{6DD94664-6939-4650-928A-58E01DE42C04}" srcOrd="20" destOrd="0" presId="urn:microsoft.com/office/officeart/2005/8/layout/default"/>
    <dgm:cxn modelId="{9334F491-FC71-4D67-B3BC-584241D9EA73}" type="presParOf" srcId="{76A575EE-1758-42A7-B542-EA044A47B569}" destId="{AA9B691D-531E-472E-90D6-FEC1F19A648A}" srcOrd="21" destOrd="0" presId="urn:microsoft.com/office/officeart/2005/8/layout/default"/>
    <dgm:cxn modelId="{7D77668E-71BA-426C-8393-2B767B42AA2E}" type="presParOf" srcId="{76A575EE-1758-42A7-B542-EA044A47B569}" destId="{9A688109-FED2-4B52-9C9A-0C4427AB7752}" srcOrd="22" destOrd="0" presId="urn:microsoft.com/office/officeart/2005/8/layout/default"/>
    <dgm:cxn modelId="{7543BF35-95AB-4A53-A271-8B3C24682629}" type="presParOf" srcId="{76A575EE-1758-42A7-B542-EA044A47B569}" destId="{0F106BCE-E8E0-44F3-A04F-9C9A8950F24E}" srcOrd="23" destOrd="0" presId="urn:microsoft.com/office/officeart/2005/8/layout/default"/>
    <dgm:cxn modelId="{0D06FBE7-8CE4-4443-97B2-606A1EB090D6}" type="presParOf" srcId="{76A575EE-1758-42A7-B542-EA044A47B569}" destId="{ED15373A-D130-4B27-A039-ED6889FEDBAB}" srcOrd="24" destOrd="0" presId="urn:microsoft.com/office/officeart/2005/8/layout/default"/>
    <dgm:cxn modelId="{51CA4DA2-0243-4426-A5F2-A649175E29E6}" type="presParOf" srcId="{76A575EE-1758-42A7-B542-EA044A47B569}" destId="{EC9471C3-5E76-4E40-A1FF-DA69EA32B376}" srcOrd="25" destOrd="0" presId="urn:microsoft.com/office/officeart/2005/8/layout/default"/>
    <dgm:cxn modelId="{9E2E3663-5B14-4B8D-83CE-395B3A020733}" type="presParOf" srcId="{76A575EE-1758-42A7-B542-EA044A47B569}" destId="{42158F6A-AD3E-42D3-8633-D0C42F4E644B}" srcOrd="26" destOrd="0" presId="urn:microsoft.com/office/officeart/2005/8/layout/default"/>
    <dgm:cxn modelId="{4C0EF585-FB51-4733-B5FB-67F9EDC66B0B}" type="presParOf" srcId="{76A575EE-1758-42A7-B542-EA044A47B569}" destId="{D05D6839-4FA8-4B72-B0DA-42585F17E2C1}" srcOrd="27" destOrd="0" presId="urn:microsoft.com/office/officeart/2005/8/layout/default"/>
    <dgm:cxn modelId="{A34210A1-9309-4F57-89B3-1760E71D2B0F}" type="presParOf" srcId="{76A575EE-1758-42A7-B542-EA044A47B569}" destId="{0605A429-CB27-4D62-B5E6-B39DCD2FD203}" srcOrd="2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1D84285-45E1-4DC8-A531-F7373184060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64B4CDD-C0D0-4B37-A017-C7842538200B}">
      <dgm:prSet/>
      <dgm:spPr/>
      <dgm:t>
        <a:bodyPr/>
        <a:lstStyle/>
        <a:p>
          <a:r>
            <a:rPr lang="en-GB" b="1"/>
            <a:t>INTERNATIONAL PROBLEM </a:t>
          </a:r>
          <a:r>
            <a:rPr lang="en-GB" b="1">
              <a:sym typeface="Wingdings" panose="05000000000000000000" pitchFamily="2" charset="2"/>
            </a:rPr>
            <a:t></a:t>
          </a:r>
          <a:r>
            <a:rPr lang="en-GB" b="1"/>
            <a:t> GREATER CONTROL</a:t>
          </a:r>
          <a:endParaRPr lang="en-US"/>
        </a:p>
      </dgm:t>
    </dgm:pt>
    <dgm:pt modelId="{49A2472D-054D-4D75-ABEF-4E285C7FB445}" type="parTrans" cxnId="{5C48233B-90E2-4593-8031-53B09716B872}">
      <dgm:prSet/>
      <dgm:spPr/>
      <dgm:t>
        <a:bodyPr/>
        <a:lstStyle/>
        <a:p>
          <a:endParaRPr lang="en-US"/>
        </a:p>
      </dgm:t>
    </dgm:pt>
    <dgm:pt modelId="{F3BAFD47-B5A3-47EB-8FBB-D80C1F5E3F1B}" type="sibTrans" cxnId="{5C48233B-90E2-4593-8031-53B09716B872}">
      <dgm:prSet/>
      <dgm:spPr/>
      <dgm:t>
        <a:bodyPr/>
        <a:lstStyle/>
        <a:p>
          <a:endParaRPr lang="en-US"/>
        </a:p>
      </dgm:t>
    </dgm:pt>
    <dgm:pt modelId="{BEA5811D-6E80-4065-89D7-CFF7F8F05B4D}">
      <dgm:prSet/>
      <dgm:spPr/>
      <dgm:t>
        <a:bodyPr/>
        <a:lstStyle/>
        <a:p>
          <a:r>
            <a:rPr lang="en-GB" b="1"/>
            <a:t>Operations </a:t>
          </a:r>
          <a:endParaRPr lang="en-US"/>
        </a:p>
      </dgm:t>
    </dgm:pt>
    <dgm:pt modelId="{5D3F820E-34F0-4615-AC0B-8AF4FA63155A}" type="parTrans" cxnId="{8AF35403-C56F-4FF4-9A7A-1010106BCE39}">
      <dgm:prSet/>
      <dgm:spPr/>
      <dgm:t>
        <a:bodyPr/>
        <a:lstStyle/>
        <a:p>
          <a:endParaRPr lang="en-US"/>
        </a:p>
      </dgm:t>
    </dgm:pt>
    <dgm:pt modelId="{F0C2547B-E955-4D0B-AC11-4EC7A927C75C}" type="sibTrans" cxnId="{8AF35403-C56F-4FF4-9A7A-1010106BCE39}">
      <dgm:prSet/>
      <dgm:spPr/>
      <dgm:t>
        <a:bodyPr/>
        <a:lstStyle/>
        <a:p>
          <a:endParaRPr lang="en-US"/>
        </a:p>
      </dgm:t>
    </dgm:pt>
    <dgm:pt modelId="{4E421D68-1214-43F7-89F2-969ED3FCEB1A}">
      <dgm:prSet/>
      <dgm:spPr/>
      <dgm:t>
        <a:bodyPr/>
        <a:lstStyle/>
        <a:p>
          <a:r>
            <a:rPr lang="en-GB"/>
            <a:t>No delivery service</a:t>
          </a:r>
          <a:endParaRPr lang="en-US"/>
        </a:p>
      </dgm:t>
    </dgm:pt>
    <dgm:pt modelId="{9FA3E4AE-539F-42AB-BEAF-F526A526D45E}" type="parTrans" cxnId="{CD5C8600-E6AE-4F31-8FE9-0688691C2AF6}">
      <dgm:prSet/>
      <dgm:spPr/>
      <dgm:t>
        <a:bodyPr/>
        <a:lstStyle/>
        <a:p>
          <a:endParaRPr lang="en-US"/>
        </a:p>
      </dgm:t>
    </dgm:pt>
    <dgm:pt modelId="{6D44F88C-C16D-43A0-B8EF-BDB8C631F0AA}" type="sibTrans" cxnId="{CD5C8600-E6AE-4F31-8FE9-0688691C2AF6}">
      <dgm:prSet/>
      <dgm:spPr/>
      <dgm:t>
        <a:bodyPr/>
        <a:lstStyle/>
        <a:p>
          <a:endParaRPr lang="en-US"/>
        </a:p>
      </dgm:t>
    </dgm:pt>
    <dgm:pt modelId="{D40E7FA8-E35B-4D29-9A5C-2B420F0A6A2C}">
      <dgm:prSet/>
      <dgm:spPr/>
      <dgm:t>
        <a:bodyPr/>
        <a:lstStyle/>
        <a:p>
          <a:r>
            <a:rPr lang="en-GB"/>
            <a:t>Limited pre-ordering</a:t>
          </a:r>
          <a:endParaRPr lang="en-US"/>
        </a:p>
      </dgm:t>
    </dgm:pt>
    <dgm:pt modelId="{2396314A-C441-4534-9F77-09189317D42A}" type="parTrans" cxnId="{259312B4-DF60-4FDC-943A-02F0A2752AF5}">
      <dgm:prSet/>
      <dgm:spPr/>
      <dgm:t>
        <a:bodyPr/>
        <a:lstStyle/>
        <a:p>
          <a:endParaRPr lang="en-US"/>
        </a:p>
      </dgm:t>
    </dgm:pt>
    <dgm:pt modelId="{27A70E56-EE3B-4FC0-9019-51A4523AA069}" type="sibTrans" cxnId="{259312B4-DF60-4FDC-943A-02F0A2752AF5}">
      <dgm:prSet/>
      <dgm:spPr/>
      <dgm:t>
        <a:bodyPr/>
        <a:lstStyle/>
        <a:p>
          <a:endParaRPr lang="en-US"/>
        </a:p>
      </dgm:t>
    </dgm:pt>
    <dgm:pt modelId="{4D530119-5E2B-4E0B-A2C1-5506915ECF33}">
      <dgm:prSet/>
      <dgm:spPr/>
      <dgm:t>
        <a:bodyPr/>
        <a:lstStyle/>
        <a:p>
          <a:r>
            <a:rPr lang="en-GB"/>
            <a:t>Reliance on telephone orders</a:t>
          </a:r>
          <a:endParaRPr lang="en-US"/>
        </a:p>
      </dgm:t>
    </dgm:pt>
    <dgm:pt modelId="{AC5201D1-DED7-4341-A4DA-FAF70645F86C}" type="parTrans" cxnId="{211F0C02-4684-45F8-80C5-707EF1A21C72}">
      <dgm:prSet/>
      <dgm:spPr/>
      <dgm:t>
        <a:bodyPr/>
        <a:lstStyle/>
        <a:p>
          <a:endParaRPr lang="en-US"/>
        </a:p>
      </dgm:t>
    </dgm:pt>
    <dgm:pt modelId="{0D4F6658-D858-4597-8999-4BA90D57DA94}" type="sibTrans" cxnId="{211F0C02-4684-45F8-80C5-707EF1A21C72}">
      <dgm:prSet/>
      <dgm:spPr/>
      <dgm:t>
        <a:bodyPr/>
        <a:lstStyle/>
        <a:p>
          <a:endParaRPr lang="en-US"/>
        </a:p>
      </dgm:t>
    </dgm:pt>
    <dgm:pt modelId="{0E8F8C14-827E-47E5-AACC-56453DC64728}">
      <dgm:prSet/>
      <dgm:spPr/>
      <dgm:t>
        <a:bodyPr/>
        <a:lstStyle/>
        <a:p>
          <a:r>
            <a:rPr lang="en-GB" b="1"/>
            <a:t>Capacity </a:t>
          </a:r>
          <a:endParaRPr lang="en-US"/>
        </a:p>
      </dgm:t>
    </dgm:pt>
    <dgm:pt modelId="{3FCEF5CD-75B7-47B5-AFC5-7A2852A26CB6}" type="parTrans" cxnId="{E55D13C3-EC2C-43D5-B70A-E47DCCC4C60B}">
      <dgm:prSet/>
      <dgm:spPr/>
      <dgm:t>
        <a:bodyPr/>
        <a:lstStyle/>
        <a:p>
          <a:endParaRPr lang="en-US"/>
        </a:p>
      </dgm:t>
    </dgm:pt>
    <dgm:pt modelId="{FFC594EA-53B4-4A60-9540-5AC5199037E3}" type="sibTrans" cxnId="{E55D13C3-EC2C-43D5-B70A-E47DCCC4C60B}">
      <dgm:prSet/>
      <dgm:spPr/>
      <dgm:t>
        <a:bodyPr/>
        <a:lstStyle/>
        <a:p>
          <a:endParaRPr lang="en-US"/>
        </a:p>
      </dgm:t>
    </dgm:pt>
    <dgm:pt modelId="{0B5663B1-2EBD-42AB-8F57-0ED13C58E911}">
      <dgm:prSet/>
      <dgm:spPr/>
      <dgm:t>
        <a:bodyPr/>
        <a:lstStyle/>
        <a:p>
          <a:r>
            <a:rPr lang="en-GB"/>
            <a:t>Basil must remain onsite to bake </a:t>
          </a:r>
          <a:endParaRPr lang="en-US"/>
        </a:p>
      </dgm:t>
    </dgm:pt>
    <dgm:pt modelId="{52A14062-00D6-47B6-9694-1A672AC26D01}" type="parTrans" cxnId="{4AB72981-B8E8-496A-B9DD-8B98ABB07D0D}">
      <dgm:prSet/>
      <dgm:spPr/>
      <dgm:t>
        <a:bodyPr/>
        <a:lstStyle/>
        <a:p>
          <a:endParaRPr lang="en-US"/>
        </a:p>
      </dgm:t>
    </dgm:pt>
    <dgm:pt modelId="{E145E953-92DE-41DC-A4CA-1E406D8B69D4}" type="sibTrans" cxnId="{4AB72981-B8E8-496A-B9DD-8B98ABB07D0D}">
      <dgm:prSet/>
      <dgm:spPr/>
      <dgm:t>
        <a:bodyPr/>
        <a:lstStyle/>
        <a:p>
          <a:endParaRPr lang="en-US"/>
        </a:p>
      </dgm:t>
    </dgm:pt>
    <dgm:pt modelId="{DD1FE3C7-DDD8-4CEE-8DE5-23A3E5A4EE91}">
      <dgm:prSet/>
      <dgm:spPr/>
      <dgm:t>
        <a:bodyPr/>
        <a:lstStyle/>
        <a:p>
          <a:r>
            <a:rPr lang="en-GB"/>
            <a:t>Limited administrative time </a:t>
          </a:r>
          <a:endParaRPr lang="en-US"/>
        </a:p>
      </dgm:t>
    </dgm:pt>
    <dgm:pt modelId="{74A42BE3-5737-4BF4-BEA9-C571CC5CA590}" type="parTrans" cxnId="{2B450732-B4F0-49CC-A286-8DD0A3F15949}">
      <dgm:prSet/>
      <dgm:spPr/>
      <dgm:t>
        <a:bodyPr/>
        <a:lstStyle/>
        <a:p>
          <a:endParaRPr lang="en-US"/>
        </a:p>
      </dgm:t>
    </dgm:pt>
    <dgm:pt modelId="{773FB338-A99C-400B-A86F-0F2F3626889D}" type="sibTrans" cxnId="{2B450732-B4F0-49CC-A286-8DD0A3F15949}">
      <dgm:prSet/>
      <dgm:spPr/>
      <dgm:t>
        <a:bodyPr/>
        <a:lstStyle/>
        <a:p>
          <a:endParaRPr lang="en-US"/>
        </a:p>
      </dgm:t>
    </dgm:pt>
    <dgm:pt modelId="{769D7102-323F-4F1D-A81F-9103ECD6C4C1}">
      <dgm:prSet/>
      <dgm:spPr/>
      <dgm:t>
        <a:bodyPr/>
        <a:lstStyle/>
        <a:p>
          <a:r>
            <a:rPr lang="en-GB"/>
            <a:t>Calls cannot always be answered </a:t>
          </a:r>
          <a:endParaRPr lang="en-US"/>
        </a:p>
      </dgm:t>
    </dgm:pt>
    <dgm:pt modelId="{77F661C5-D438-466F-9DA4-EB4184AD0583}" type="parTrans" cxnId="{31CE1247-DD12-498D-A851-55838E8CF4A1}">
      <dgm:prSet/>
      <dgm:spPr/>
      <dgm:t>
        <a:bodyPr/>
        <a:lstStyle/>
        <a:p>
          <a:endParaRPr lang="en-US"/>
        </a:p>
      </dgm:t>
    </dgm:pt>
    <dgm:pt modelId="{79F2DE3D-2236-450C-A069-BB95BFE57EDA}" type="sibTrans" cxnId="{31CE1247-DD12-498D-A851-55838E8CF4A1}">
      <dgm:prSet/>
      <dgm:spPr/>
      <dgm:t>
        <a:bodyPr/>
        <a:lstStyle/>
        <a:p>
          <a:endParaRPr lang="en-US"/>
        </a:p>
      </dgm:t>
    </dgm:pt>
    <dgm:pt modelId="{F9AEA9D6-53A3-472C-BDE5-8BBFDDA9DF1A}">
      <dgm:prSet/>
      <dgm:spPr/>
      <dgm:t>
        <a:bodyPr/>
        <a:lstStyle/>
        <a:p>
          <a:r>
            <a:rPr lang="en-GB" b="1"/>
            <a:t>Key Finding </a:t>
          </a:r>
          <a:endParaRPr lang="en-US"/>
        </a:p>
      </dgm:t>
    </dgm:pt>
    <dgm:pt modelId="{B621D8A6-BC71-402B-8826-350E410EDA28}" type="parTrans" cxnId="{D738AB45-8D39-4E48-8769-7F524909FEFA}">
      <dgm:prSet/>
      <dgm:spPr/>
      <dgm:t>
        <a:bodyPr/>
        <a:lstStyle/>
        <a:p>
          <a:endParaRPr lang="en-US"/>
        </a:p>
      </dgm:t>
    </dgm:pt>
    <dgm:pt modelId="{57D95BE2-F81A-42E6-8245-889C34F157E3}" type="sibTrans" cxnId="{D738AB45-8D39-4E48-8769-7F524909FEFA}">
      <dgm:prSet/>
      <dgm:spPr/>
      <dgm:t>
        <a:bodyPr/>
        <a:lstStyle/>
        <a:p>
          <a:endParaRPr lang="en-US"/>
        </a:p>
      </dgm:t>
    </dgm:pt>
    <dgm:pt modelId="{C3F520D6-A02B-4F1D-862C-F12746B7BAC1}">
      <dgm:prSet/>
      <dgm:spPr/>
      <dgm:t>
        <a:bodyPr/>
        <a:lstStyle/>
        <a:p>
          <a:r>
            <a:rPr lang="en-GB"/>
            <a:t>Extremal changes are reducing demand, while internal limitations may prevent Basil from responding effectively. </a:t>
          </a:r>
          <a:endParaRPr lang="en-US"/>
        </a:p>
      </dgm:t>
    </dgm:pt>
    <dgm:pt modelId="{07715A8A-22C5-4BB1-BB93-9020B0D6611A}" type="parTrans" cxnId="{EB87A0E7-2A93-4430-BE25-7996E9BE8277}">
      <dgm:prSet/>
      <dgm:spPr/>
      <dgm:t>
        <a:bodyPr/>
        <a:lstStyle/>
        <a:p>
          <a:endParaRPr lang="en-US"/>
        </a:p>
      </dgm:t>
    </dgm:pt>
    <dgm:pt modelId="{E2104205-4558-4E68-9367-BF7AA45F3A95}" type="sibTrans" cxnId="{EB87A0E7-2A93-4430-BE25-7996E9BE8277}">
      <dgm:prSet/>
      <dgm:spPr/>
      <dgm:t>
        <a:bodyPr/>
        <a:lstStyle/>
        <a:p>
          <a:endParaRPr lang="en-US"/>
        </a:p>
      </dgm:t>
    </dgm:pt>
    <dgm:pt modelId="{6994BD97-0280-4F0D-A8A3-15A366C85F4E}">
      <dgm:prSet/>
      <dgm:spPr/>
      <dgm:t>
        <a:bodyPr/>
        <a:lstStyle/>
        <a:p>
          <a:r>
            <a:rPr lang="en-GB" b="1"/>
            <a:t>Sources: </a:t>
          </a:r>
          <a:r>
            <a:rPr lang="en-GB"/>
            <a:t>Basil’s Bakery Vase Study; Office for National Statistics (2025) </a:t>
          </a:r>
          <a:endParaRPr lang="en-US"/>
        </a:p>
      </dgm:t>
    </dgm:pt>
    <dgm:pt modelId="{B80BBADD-AC21-4116-9126-9C8C0410B52B}" type="parTrans" cxnId="{05D9F57F-95C5-456A-B3F5-A36ABF9D4023}">
      <dgm:prSet/>
      <dgm:spPr/>
      <dgm:t>
        <a:bodyPr/>
        <a:lstStyle/>
        <a:p>
          <a:endParaRPr lang="en-US"/>
        </a:p>
      </dgm:t>
    </dgm:pt>
    <dgm:pt modelId="{CA65077D-E134-44B4-985B-7DD158947514}" type="sibTrans" cxnId="{05D9F57F-95C5-456A-B3F5-A36ABF9D4023}">
      <dgm:prSet/>
      <dgm:spPr/>
      <dgm:t>
        <a:bodyPr/>
        <a:lstStyle/>
        <a:p>
          <a:endParaRPr lang="en-US"/>
        </a:p>
      </dgm:t>
    </dgm:pt>
    <dgm:pt modelId="{F5B7FC08-519C-4D4E-8F28-9FA9EE7A5C30}" type="pres">
      <dgm:prSet presAssocID="{E1D84285-45E1-4DC8-A531-F73731840609}" presName="diagram" presStyleCnt="0">
        <dgm:presLayoutVars>
          <dgm:dir/>
          <dgm:resizeHandles val="exact"/>
        </dgm:presLayoutVars>
      </dgm:prSet>
      <dgm:spPr/>
    </dgm:pt>
    <dgm:pt modelId="{F6D7DB8D-7632-4E85-82FA-313D38A6AB81}" type="pres">
      <dgm:prSet presAssocID="{B64B4CDD-C0D0-4B37-A017-C7842538200B}" presName="node" presStyleLbl="node1" presStyleIdx="0" presStyleCnt="12">
        <dgm:presLayoutVars>
          <dgm:bulletEnabled val="1"/>
        </dgm:presLayoutVars>
      </dgm:prSet>
      <dgm:spPr/>
    </dgm:pt>
    <dgm:pt modelId="{42D63E17-0B65-4EDD-A8FE-B6AA2A163433}" type="pres">
      <dgm:prSet presAssocID="{F3BAFD47-B5A3-47EB-8FBB-D80C1F5E3F1B}" presName="sibTrans" presStyleCnt="0"/>
      <dgm:spPr/>
    </dgm:pt>
    <dgm:pt modelId="{8E942976-1FD7-4E46-B29A-CD8F0679755E}" type="pres">
      <dgm:prSet presAssocID="{BEA5811D-6E80-4065-89D7-CFF7F8F05B4D}" presName="node" presStyleLbl="node1" presStyleIdx="1" presStyleCnt="12">
        <dgm:presLayoutVars>
          <dgm:bulletEnabled val="1"/>
        </dgm:presLayoutVars>
      </dgm:prSet>
      <dgm:spPr/>
    </dgm:pt>
    <dgm:pt modelId="{F0346D17-292E-496F-B9BC-683FA0BA0434}" type="pres">
      <dgm:prSet presAssocID="{F0C2547B-E955-4D0B-AC11-4EC7A927C75C}" presName="sibTrans" presStyleCnt="0"/>
      <dgm:spPr/>
    </dgm:pt>
    <dgm:pt modelId="{76C36C84-FD7B-4D38-8FB6-61BF91F3459D}" type="pres">
      <dgm:prSet presAssocID="{4E421D68-1214-43F7-89F2-969ED3FCEB1A}" presName="node" presStyleLbl="node1" presStyleIdx="2" presStyleCnt="12">
        <dgm:presLayoutVars>
          <dgm:bulletEnabled val="1"/>
        </dgm:presLayoutVars>
      </dgm:prSet>
      <dgm:spPr/>
    </dgm:pt>
    <dgm:pt modelId="{FF95F172-0AC1-4851-B8CA-3036109D324B}" type="pres">
      <dgm:prSet presAssocID="{6D44F88C-C16D-43A0-B8EF-BDB8C631F0AA}" presName="sibTrans" presStyleCnt="0"/>
      <dgm:spPr/>
    </dgm:pt>
    <dgm:pt modelId="{38AE3589-60F0-485D-9CFC-B37D5AE8468D}" type="pres">
      <dgm:prSet presAssocID="{D40E7FA8-E35B-4D29-9A5C-2B420F0A6A2C}" presName="node" presStyleLbl="node1" presStyleIdx="3" presStyleCnt="12">
        <dgm:presLayoutVars>
          <dgm:bulletEnabled val="1"/>
        </dgm:presLayoutVars>
      </dgm:prSet>
      <dgm:spPr/>
    </dgm:pt>
    <dgm:pt modelId="{603F3611-9D67-4376-9631-61A01C9DBAAC}" type="pres">
      <dgm:prSet presAssocID="{27A70E56-EE3B-4FC0-9019-51A4523AA069}" presName="sibTrans" presStyleCnt="0"/>
      <dgm:spPr/>
    </dgm:pt>
    <dgm:pt modelId="{2394B7A9-3510-4748-AD9A-B84807473C1B}" type="pres">
      <dgm:prSet presAssocID="{4D530119-5E2B-4E0B-A2C1-5506915ECF33}" presName="node" presStyleLbl="node1" presStyleIdx="4" presStyleCnt="12">
        <dgm:presLayoutVars>
          <dgm:bulletEnabled val="1"/>
        </dgm:presLayoutVars>
      </dgm:prSet>
      <dgm:spPr/>
    </dgm:pt>
    <dgm:pt modelId="{3B5E964D-F557-408D-9FB4-505BDF36ABC0}" type="pres">
      <dgm:prSet presAssocID="{0D4F6658-D858-4597-8999-4BA90D57DA94}" presName="sibTrans" presStyleCnt="0"/>
      <dgm:spPr/>
    </dgm:pt>
    <dgm:pt modelId="{F4A2631B-0EE2-45BE-83CE-CC2B91631EF1}" type="pres">
      <dgm:prSet presAssocID="{0E8F8C14-827E-47E5-AACC-56453DC64728}" presName="node" presStyleLbl="node1" presStyleIdx="5" presStyleCnt="12">
        <dgm:presLayoutVars>
          <dgm:bulletEnabled val="1"/>
        </dgm:presLayoutVars>
      </dgm:prSet>
      <dgm:spPr/>
    </dgm:pt>
    <dgm:pt modelId="{5104432E-3CAA-46B7-A01B-965F7FF17F3A}" type="pres">
      <dgm:prSet presAssocID="{FFC594EA-53B4-4A60-9540-5AC5199037E3}" presName="sibTrans" presStyleCnt="0"/>
      <dgm:spPr/>
    </dgm:pt>
    <dgm:pt modelId="{52BE8107-1DF5-472C-AF48-E2E689E8F07F}" type="pres">
      <dgm:prSet presAssocID="{0B5663B1-2EBD-42AB-8F57-0ED13C58E911}" presName="node" presStyleLbl="node1" presStyleIdx="6" presStyleCnt="12">
        <dgm:presLayoutVars>
          <dgm:bulletEnabled val="1"/>
        </dgm:presLayoutVars>
      </dgm:prSet>
      <dgm:spPr/>
    </dgm:pt>
    <dgm:pt modelId="{52F75F8D-D9F2-417D-8F0E-91BA7BDC2F12}" type="pres">
      <dgm:prSet presAssocID="{E145E953-92DE-41DC-A4CA-1E406D8B69D4}" presName="sibTrans" presStyleCnt="0"/>
      <dgm:spPr/>
    </dgm:pt>
    <dgm:pt modelId="{8983E3C5-DB8B-4F76-BD1C-B5F1920FC36C}" type="pres">
      <dgm:prSet presAssocID="{DD1FE3C7-DDD8-4CEE-8DE5-23A3E5A4EE91}" presName="node" presStyleLbl="node1" presStyleIdx="7" presStyleCnt="12">
        <dgm:presLayoutVars>
          <dgm:bulletEnabled val="1"/>
        </dgm:presLayoutVars>
      </dgm:prSet>
      <dgm:spPr/>
    </dgm:pt>
    <dgm:pt modelId="{FFF37024-DA29-4A04-99CB-1A8A3FD0A44F}" type="pres">
      <dgm:prSet presAssocID="{773FB338-A99C-400B-A86F-0F2F3626889D}" presName="sibTrans" presStyleCnt="0"/>
      <dgm:spPr/>
    </dgm:pt>
    <dgm:pt modelId="{F74653C8-2624-4862-907F-76FBEA2F105A}" type="pres">
      <dgm:prSet presAssocID="{769D7102-323F-4F1D-A81F-9103ECD6C4C1}" presName="node" presStyleLbl="node1" presStyleIdx="8" presStyleCnt="12">
        <dgm:presLayoutVars>
          <dgm:bulletEnabled val="1"/>
        </dgm:presLayoutVars>
      </dgm:prSet>
      <dgm:spPr/>
    </dgm:pt>
    <dgm:pt modelId="{996E746C-A571-41EF-965C-CD21DF194D9C}" type="pres">
      <dgm:prSet presAssocID="{79F2DE3D-2236-450C-A069-BB95BFE57EDA}" presName="sibTrans" presStyleCnt="0"/>
      <dgm:spPr/>
    </dgm:pt>
    <dgm:pt modelId="{D55BC5CD-92AB-4283-A2DD-F3D9597E7418}" type="pres">
      <dgm:prSet presAssocID="{F9AEA9D6-53A3-472C-BDE5-8BBFDDA9DF1A}" presName="node" presStyleLbl="node1" presStyleIdx="9" presStyleCnt="12">
        <dgm:presLayoutVars>
          <dgm:bulletEnabled val="1"/>
        </dgm:presLayoutVars>
      </dgm:prSet>
      <dgm:spPr/>
    </dgm:pt>
    <dgm:pt modelId="{03302859-D83C-408B-AAB7-1CBCBB3D4677}" type="pres">
      <dgm:prSet presAssocID="{57D95BE2-F81A-42E6-8245-889C34F157E3}" presName="sibTrans" presStyleCnt="0"/>
      <dgm:spPr/>
    </dgm:pt>
    <dgm:pt modelId="{8EEF7C7C-4118-4F9F-91C0-0200940DCA20}" type="pres">
      <dgm:prSet presAssocID="{C3F520D6-A02B-4F1D-862C-F12746B7BAC1}" presName="node" presStyleLbl="node1" presStyleIdx="10" presStyleCnt="12">
        <dgm:presLayoutVars>
          <dgm:bulletEnabled val="1"/>
        </dgm:presLayoutVars>
      </dgm:prSet>
      <dgm:spPr/>
    </dgm:pt>
    <dgm:pt modelId="{DC8998BC-D5C8-48E3-9A31-0549A23F668F}" type="pres">
      <dgm:prSet presAssocID="{E2104205-4558-4E68-9367-BF7AA45F3A95}" presName="sibTrans" presStyleCnt="0"/>
      <dgm:spPr/>
    </dgm:pt>
    <dgm:pt modelId="{F668C914-DA77-4CB3-8B1F-8A08BB4E91B3}" type="pres">
      <dgm:prSet presAssocID="{6994BD97-0280-4F0D-A8A3-15A366C85F4E}" presName="node" presStyleLbl="node1" presStyleIdx="11" presStyleCnt="12">
        <dgm:presLayoutVars>
          <dgm:bulletEnabled val="1"/>
        </dgm:presLayoutVars>
      </dgm:prSet>
      <dgm:spPr/>
    </dgm:pt>
  </dgm:ptLst>
  <dgm:cxnLst>
    <dgm:cxn modelId="{CD5C8600-E6AE-4F31-8FE9-0688691C2AF6}" srcId="{E1D84285-45E1-4DC8-A531-F73731840609}" destId="{4E421D68-1214-43F7-89F2-969ED3FCEB1A}" srcOrd="2" destOrd="0" parTransId="{9FA3E4AE-539F-42AB-BEAF-F526A526D45E}" sibTransId="{6D44F88C-C16D-43A0-B8EF-BDB8C631F0AA}"/>
    <dgm:cxn modelId="{211F0C02-4684-45F8-80C5-707EF1A21C72}" srcId="{E1D84285-45E1-4DC8-A531-F73731840609}" destId="{4D530119-5E2B-4E0B-A2C1-5506915ECF33}" srcOrd="4" destOrd="0" parTransId="{AC5201D1-DED7-4341-A4DA-FAF70645F86C}" sibTransId="{0D4F6658-D858-4597-8999-4BA90D57DA94}"/>
    <dgm:cxn modelId="{8AF35403-C56F-4FF4-9A7A-1010106BCE39}" srcId="{E1D84285-45E1-4DC8-A531-F73731840609}" destId="{BEA5811D-6E80-4065-89D7-CFF7F8F05B4D}" srcOrd="1" destOrd="0" parTransId="{5D3F820E-34F0-4615-AC0B-8AF4FA63155A}" sibTransId="{F0C2547B-E955-4D0B-AC11-4EC7A927C75C}"/>
    <dgm:cxn modelId="{176CB205-D86B-4978-B7D5-F68155A74CEE}" type="presOf" srcId="{0E8F8C14-827E-47E5-AACC-56453DC64728}" destId="{F4A2631B-0EE2-45BE-83CE-CC2B91631EF1}" srcOrd="0" destOrd="0" presId="urn:microsoft.com/office/officeart/2005/8/layout/default"/>
    <dgm:cxn modelId="{25C02510-0C49-4F1B-A5D1-E039625464B3}" type="presOf" srcId="{769D7102-323F-4F1D-A81F-9103ECD6C4C1}" destId="{F74653C8-2624-4862-907F-76FBEA2F105A}" srcOrd="0" destOrd="0" presId="urn:microsoft.com/office/officeart/2005/8/layout/default"/>
    <dgm:cxn modelId="{2B450732-B4F0-49CC-A286-8DD0A3F15949}" srcId="{E1D84285-45E1-4DC8-A531-F73731840609}" destId="{DD1FE3C7-DDD8-4CEE-8DE5-23A3E5A4EE91}" srcOrd="7" destOrd="0" parTransId="{74A42BE3-5737-4BF4-BEA9-C571CC5CA590}" sibTransId="{773FB338-A99C-400B-A86F-0F2F3626889D}"/>
    <dgm:cxn modelId="{FD4AB533-A40F-484D-84B6-5D8072B52FEF}" type="presOf" srcId="{BEA5811D-6E80-4065-89D7-CFF7F8F05B4D}" destId="{8E942976-1FD7-4E46-B29A-CD8F0679755E}" srcOrd="0" destOrd="0" presId="urn:microsoft.com/office/officeart/2005/8/layout/default"/>
    <dgm:cxn modelId="{5C48233B-90E2-4593-8031-53B09716B872}" srcId="{E1D84285-45E1-4DC8-A531-F73731840609}" destId="{B64B4CDD-C0D0-4B37-A017-C7842538200B}" srcOrd="0" destOrd="0" parTransId="{49A2472D-054D-4D75-ABEF-4E285C7FB445}" sibTransId="{F3BAFD47-B5A3-47EB-8FBB-D80C1F5E3F1B}"/>
    <dgm:cxn modelId="{CB6C2041-0810-42CF-9267-9E3CC8CA9606}" type="presOf" srcId="{4E421D68-1214-43F7-89F2-969ED3FCEB1A}" destId="{76C36C84-FD7B-4D38-8FB6-61BF91F3459D}" srcOrd="0" destOrd="0" presId="urn:microsoft.com/office/officeart/2005/8/layout/default"/>
    <dgm:cxn modelId="{42E33765-6127-4B7D-811F-578E03F9E672}" type="presOf" srcId="{C3F520D6-A02B-4F1D-862C-F12746B7BAC1}" destId="{8EEF7C7C-4118-4F9F-91C0-0200940DCA20}" srcOrd="0" destOrd="0" presId="urn:microsoft.com/office/officeart/2005/8/layout/default"/>
    <dgm:cxn modelId="{D738AB45-8D39-4E48-8769-7F524909FEFA}" srcId="{E1D84285-45E1-4DC8-A531-F73731840609}" destId="{F9AEA9D6-53A3-472C-BDE5-8BBFDDA9DF1A}" srcOrd="9" destOrd="0" parTransId="{B621D8A6-BC71-402B-8826-350E410EDA28}" sibTransId="{57D95BE2-F81A-42E6-8245-889C34F157E3}"/>
    <dgm:cxn modelId="{90C92E66-61CC-453C-A001-198E52C7890F}" type="presOf" srcId="{B64B4CDD-C0D0-4B37-A017-C7842538200B}" destId="{F6D7DB8D-7632-4E85-82FA-313D38A6AB81}" srcOrd="0" destOrd="0" presId="urn:microsoft.com/office/officeart/2005/8/layout/default"/>
    <dgm:cxn modelId="{31CE1247-DD12-498D-A851-55838E8CF4A1}" srcId="{E1D84285-45E1-4DC8-A531-F73731840609}" destId="{769D7102-323F-4F1D-A81F-9103ECD6C4C1}" srcOrd="8" destOrd="0" parTransId="{77F661C5-D438-466F-9DA4-EB4184AD0583}" sibTransId="{79F2DE3D-2236-450C-A069-BB95BFE57EDA}"/>
    <dgm:cxn modelId="{05D9F57F-95C5-456A-B3F5-A36ABF9D4023}" srcId="{E1D84285-45E1-4DC8-A531-F73731840609}" destId="{6994BD97-0280-4F0D-A8A3-15A366C85F4E}" srcOrd="11" destOrd="0" parTransId="{B80BBADD-AC21-4116-9126-9C8C0410B52B}" sibTransId="{CA65077D-E134-44B4-985B-7DD158947514}"/>
    <dgm:cxn modelId="{1B4C8C80-00E6-40ED-BC26-6E9BF610D49F}" type="presOf" srcId="{6994BD97-0280-4F0D-A8A3-15A366C85F4E}" destId="{F668C914-DA77-4CB3-8B1F-8A08BB4E91B3}" srcOrd="0" destOrd="0" presId="urn:microsoft.com/office/officeart/2005/8/layout/default"/>
    <dgm:cxn modelId="{4AB72981-B8E8-496A-B9DD-8B98ABB07D0D}" srcId="{E1D84285-45E1-4DC8-A531-F73731840609}" destId="{0B5663B1-2EBD-42AB-8F57-0ED13C58E911}" srcOrd="6" destOrd="0" parTransId="{52A14062-00D6-47B6-9694-1A672AC26D01}" sibTransId="{E145E953-92DE-41DC-A4CA-1E406D8B69D4}"/>
    <dgm:cxn modelId="{747FBE9A-8A64-411D-BEB3-D07DD92285BA}" type="presOf" srcId="{D40E7FA8-E35B-4D29-9A5C-2B420F0A6A2C}" destId="{38AE3589-60F0-485D-9CFC-B37D5AE8468D}" srcOrd="0" destOrd="0" presId="urn:microsoft.com/office/officeart/2005/8/layout/default"/>
    <dgm:cxn modelId="{80359E9D-1BD0-43E1-9D27-46655AB15B9F}" type="presOf" srcId="{E1D84285-45E1-4DC8-A531-F73731840609}" destId="{F5B7FC08-519C-4D4E-8F28-9FA9EE7A5C30}" srcOrd="0" destOrd="0" presId="urn:microsoft.com/office/officeart/2005/8/layout/default"/>
    <dgm:cxn modelId="{259312B4-DF60-4FDC-943A-02F0A2752AF5}" srcId="{E1D84285-45E1-4DC8-A531-F73731840609}" destId="{D40E7FA8-E35B-4D29-9A5C-2B420F0A6A2C}" srcOrd="3" destOrd="0" parTransId="{2396314A-C441-4534-9F77-09189317D42A}" sibTransId="{27A70E56-EE3B-4FC0-9019-51A4523AA069}"/>
    <dgm:cxn modelId="{525D13C2-2437-4B0A-8A1B-4A22A98840A4}" type="presOf" srcId="{F9AEA9D6-53A3-472C-BDE5-8BBFDDA9DF1A}" destId="{D55BC5CD-92AB-4283-A2DD-F3D9597E7418}" srcOrd="0" destOrd="0" presId="urn:microsoft.com/office/officeart/2005/8/layout/default"/>
    <dgm:cxn modelId="{E55D13C3-EC2C-43D5-B70A-E47DCCC4C60B}" srcId="{E1D84285-45E1-4DC8-A531-F73731840609}" destId="{0E8F8C14-827E-47E5-AACC-56453DC64728}" srcOrd="5" destOrd="0" parTransId="{3FCEF5CD-75B7-47B5-AFC5-7A2852A26CB6}" sibTransId="{FFC594EA-53B4-4A60-9540-5AC5199037E3}"/>
    <dgm:cxn modelId="{39DAB6C7-51A1-4646-8229-52D6A7013CAD}" type="presOf" srcId="{4D530119-5E2B-4E0B-A2C1-5506915ECF33}" destId="{2394B7A9-3510-4748-AD9A-B84807473C1B}" srcOrd="0" destOrd="0" presId="urn:microsoft.com/office/officeart/2005/8/layout/default"/>
    <dgm:cxn modelId="{E38E92CC-9581-430B-BDB6-AEADE295F80B}" type="presOf" srcId="{0B5663B1-2EBD-42AB-8F57-0ED13C58E911}" destId="{52BE8107-1DF5-472C-AF48-E2E689E8F07F}" srcOrd="0" destOrd="0" presId="urn:microsoft.com/office/officeart/2005/8/layout/default"/>
    <dgm:cxn modelId="{9C73D0E2-BD21-4ACB-9902-DC865714706F}" type="presOf" srcId="{DD1FE3C7-DDD8-4CEE-8DE5-23A3E5A4EE91}" destId="{8983E3C5-DB8B-4F76-BD1C-B5F1920FC36C}" srcOrd="0" destOrd="0" presId="urn:microsoft.com/office/officeart/2005/8/layout/default"/>
    <dgm:cxn modelId="{EB87A0E7-2A93-4430-BE25-7996E9BE8277}" srcId="{E1D84285-45E1-4DC8-A531-F73731840609}" destId="{C3F520D6-A02B-4F1D-862C-F12746B7BAC1}" srcOrd="10" destOrd="0" parTransId="{07715A8A-22C5-4BB1-BB93-9020B0D6611A}" sibTransId="{E2104205-4558-4E68-9367-BF7AA45F3A95}"/>
    <dgm:cxn modelId="{9AD7C79F-2C12-4419-9A0E-2EE12D78CF26}" type="presParOf" srcId="{F5B7FC08-519C-4D4E-8F28-9FA9EE7A5C30}" destId="{F6D7DB8D-7632-4E85-82FA-313D38A6AB81}" srcOrd="0" destOrd="0" presId="urn:microsoft.com/office/officeart/2005/8/layout/default"/>
    <dgm:cxn modelId="{53B76F64-5A17-4D5F-A6CB-829748EC0B5A}" type="presParOf" srcId="{F5B7FC08-519C-4D4E-8F28-9FA9EE7A5C30}" destId="{42D63E17-0B65-4EDD-A8FE-B6AA2A163433}" srcOrd="1" destOrd="0" presId="urn:microsoft.com/office/officeart/2005/8/layout/default"/>
    <dgm:cxn modelId="{971C9439-E30D-48E1-8670-9EF80CA59D0C}" type="presParOf" srcId="{F5B7FC08-519C-4D4E-8F28-9FA9EE7A5C30}" destId="{8E942976-1FD7-4E46-B29A-CD8F0679755E}" srcOrd="2" destOrd="0" presId="urn:microsoft.com/office/officeart/2005/8/layout/default"/>
    <dgm:cxn modelId="{25973B12-767F-4D8A-890C-8918196C51AD}" type="presParOf" srcId="{F5B7FC08-519C-4D4E-8F28-9FA9EE7A5C30}" destId="{F0346D17-292E-496F-B9BC-683FA0BA0434}" srcOrd="3" destOrd="0" presId="urn:microsoft.com/office/officeart/2005/8/layout/default"/>
    <dgm:cxn modelId="{6A1EE3CC-E74B-4E1E-A693-02B048F6AEF6}" type="presParOf" srcId="{F5B7FC08-519C-4D4E-8F28-9FA9EE7A5C30}" destId="{76C36C84-FD7B-4D38-8FB6-61BF91F3459D}" srcOrd="4" destOrd="0" presId="urn:microsoft.com/office/officeart/2005/8/layout/default"/>
    <dgm:cxn modelId="{1E52B875-F735-4F42-AF0C-3970C430FAAC}" type="presParOf" srcId="{F5B7FC08-519C-4D4E-8F28-9FA9EE7A5C30}" destId="{FF95F172-0AC1-4851-B8CA-3036109D324B}" srcOrd="5" destOrd="0" presId="urn:microsoft.com/office/officeart/2005/8/layout/default"/>
    <dgm:cxn modelId="{50813483-9873-4EAE-88DE-A5D9A261AAAF}" type="presParOf" srcId="{F5B7FC08-519C-4D4E-8F28-9FA9EE7A5C30}" destId="{38AE3589-60F0-485D-9CFC-B37D5AE8468D}" srcOrd="6" destOrd="0" presId="urn:microsoft.com/office/officeart/2005/8/layout/default"/>
    <dgm:cxn modelId="{606F4F21-A584-4BE6-993C-167204CB04DE}" type="presParOf" srcId="{F5B7FC08-519C-4D4E-8F28-9FA9EE7A5C30}" destId="{603F3611-9D67-4376-9631-61A01C9DBAAC}" srcOrd="7" destOrd="0" presId="urn:microsoft.com/office/officeart/2005/8/layout/default"/>
    <dgm:cxn modelId="{E60BB5CC-FFC0-4270-9902-DB4616256CAC}" type="presParOf" srcId="{F5B7FC08-519C-4D4E-8F28-9FA9EE7A5C30}" destId="{2394B7A9-3510-4748-AD9A-B84807473C1B}" srcOrd="8" destOrd="0" presId="urn:microsoft.com/office/officeart/2005/8/layout/default"/>
    <dgm:cxn modelId="{7668BDC8-342D-48B2-B7EE-EAD1A1FD0824}" type="presParOf" srcId="{F5B7FC08-519C-4D4E-8F28-9FA9EE7A5C30}" destId="{3B5E964D-F557-408D-9FB4-505BDF36ABC0}" srcOrd="9" destOrd="0" presId="urn:microsoft.com/office/officeart/2005/8/layout/default"/>
    <dgm:cxn modelId="{A4766C89-B314-4878-9E9E-615242CCF201}" type="presParOf" srcId="{F5B7FC08-519C-4D4E-8F28-9FA9EE7A5C30}" destId="{F4A2631B-0EE2-45BE-83CE-CC2B91631EF1}" srcOrd="10" destOrd="0" presId="urn:microsoft.com/office/officeart/2005/8/layout/default"/>
    <dgm:cxn modelId="{4AAB14E9-52C6-41FC-8C8F-2AE4CC63465B}" type="presParOf" srcId="{F5B7FC08-519C-4D4E-8F28-9FA9EE7A5C30}" destId="{5104432E-3CAA-46B7-A01B-965F7FF17F3A}" srcOrd="11" destOrd="0" presId="urn:microsoft.com/office/officeart/2005/8/layout/default"/>
    <dgm:cxn modelId="{660C2FCF-F25B-4A5B-8917-F9DA9DEE7C0C}" type="presParOf" srcId="{F5B7FC08-519C-4D4E-8F28-9FA9EE7A5C30}" destId="{52BE8107-1DF5-472C-AF48-E2E689E8F07F}" srcOrd="12" destOrd="0" presId="urn:microsoft.com/office/officeart/2005/8/layout/default"/>
    <dgm:cxn modelId="{69EDE0D7-0592-4FD8-BD84-2165FD72724E}" type="presParOf" srcId="{F5B7FC08-519C-4D4E-8F28-9FA9EE7A5C30}" destId="{52F75F8D-D9F2-417D-8F0E-91BA7BDC2F12}" srcOrd="13" destOrd="0" presId="urn:microsoft.com/office/officeart/2005/8/layout/default"/>
    <dgm:cxn modelId="{FDC12082-6F3B-4A2E-8365-332710D33EB5}" type="presParOf" srcId="{F5B7FC08-519C-4D4E-8F28-9FA9EE7A5C30}" destId="{8983E3C5-DB8B-4F76-BD1C-B5F1920FC36C}" srcOrd="14" destOrd="0" presId="urn:microsoft.com/office/officeart/2005/8/layout/default"/>
    <dgm:cxn modelId="{BBCBAA3B-667A-47D9-B480-F45B13B81DAE}" type="presParOf" srcId="{F5B7FC08-519C-4D4E-8F28-9FA9EE7A5C30}" destId="{FFF37024-DA29-4A04-99CB-1A8A3FD0A44F}" srcOrd="15" destOrd="0" presId="urn:microsoft.com/office/officeart/2005/8/layout/default"/>
    <dgm:cxn modelId="{A0351662-AEB1-4EBD-82C6-6115E4CB1753}" type="presParOf" srcId="{F5B7FC08-519C-4D4E-8F28-9FA9EE7A5C30}" destId="{F74653C8-2624-4862-907F-76FBEA2F105A}" srcOrd="16" destOrd="0" presId="urn:microsoft.com/office/officeart/2005/8/layout/default"/>
    <dgm:cxn modelId="{DE0F2C3E-75AE-4DD2-A46E-A87570B098C1}" type="presParOf" srcId="{F5B7FC08-519C-4D4E-8F28-9FA9EE7A5C30}" destId="{996E746C-A571-41EF-965C-CD21DF194D9C}" srcOrd="17" destOrd="0" presId="urn:microsoft.com/office/officeart/2005/8/layout/default"/>
    <dgm:cxn modelId="{A2DCAD70-5F19-4985-B61F-9A6445C526D1}" type="presParOf" srcId="{F5B7FC08-519C-4D4E-8F28-9FA9EE7A5C30}" destId="{D55BC5CD-92AB-4283-A2DD-F3D9597E7418}" srcOrd="18" destOrd="0" presId="urn:microsoft.com/office/officeart/2005/8/layout/default"/>
    <dgm:cxn modelId="{3EF3CB83-02C0-46EF-9798-4E4132A5A79B}" type="presParOf" srcId="{F5B7FC08-519C-4D4E-8F28-9FA9EE7A5C30}" destId="{03302859-D83C-408B-AAB7-1CBCBB3D4677}" srcOrd="19" destOrd="0" presId="urn:microsoft.com/office/officeart/2005/8/layout/default"/>
    <dgm:cxn modelId="{1511F75E-753A-4A44-B95F-E5685F6C0BC7}" type="presParOf" srcId="{F5B7FC08-519C-4D4E-8F28-9FA9EE7A5C30}" destId="{8EEF7C7C-4118-4F9F-91C0-0200940DCA20}" srcOrd="20" destOrd="0" presId="urn:microsoft.com/office/officeart/2005/8/layout/default"/>
    <dgm:cxn modelId="{785D4584-CDCF-4874-BE5A-01CD0FB3C538}" type="presParOf" srcId="{F5B7FC08-519C-4D4E-8F28-9FA9EE7A5C30}" destId="{DC8998BC-D5C8-48E3-9A31-0549A23F668F}" srcOrd="21" destOrd="0" presId="urn:microsoft.com/office/officeart/2005/8/layout/default"/>
    <dgm:cxn modelId="{83DF9512-56B6-4005-B13F-70626A32D8BE}" type="presParOf" srcId="{F5B7FC08-519C-4D4E-8F28-9FA9EE7A5C30}" destId="{F668C914-DA77-4CB3-8B1F-8A08BB4E91B3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EDAD8B-7DBD-43DB-B0E0-735D7A9D457C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B78AFE8-A7F0-42CE-A8B2-BBD89F26DE14}">
      <dgm:prSet/>
      <dgm:spPr/>
      <dgm:t>
        <a:bodyPr/>
        <a:lstStyle/>
        <a:p>
          <a:r>
            <a:rPr lang="en-GB" b="1"/>
            <a:t>Limitations:</a:t>
          </a:r>
          <a:endParaRPr lang="en-US"/>
        </a:p>
      </dgm:t>
    </dgm:pt>
    <dgm:pt modelId="{9EB75CAB-DEEF-4935-9A9A-530F10B16B7F}" type="parTrans" cxnId="{151F570C-01F7-41DA-BD2C-9DD50F74541D}">
      <dgm:prSet/>
      <dgm:spPr/>
      <dgm:t>
        <a:bodyPr/>
        <a:lstStyle/>
        <a:p>
          <a:endParaRPr lang="en-US"/>
        </a:p>
      </dgm:t>
    </dgm:pt>
    <dgm:pt modelId="{C66E516B-E0FC-4495-B6F3-F6B1BD8B47FE}" type="sibTrans" cxnId="{151F570C-01F7-41DA-BD2C-9DD50F74541D}">
      <dgm:prSet/>
      <dgm:spPr/>
      <dgm:t>
        <a:bodyPr/>
        <a:lstStyle/>
        <a:p>
          <a:endParaRPr lang="en-US"/>
        </a:p>
      </dgm:t>
    </dgm:pt>
    <dgm:pt modelId="{C7CF208F-AAD7-4B03-9851-F689B41AAE7F}">
      <dgm:prSet/>
      <dgm:spPr/>
      <dgm:t>
        <a:bodyPr/>
        <a:lstStyle/>
        <a:p>
          <a:r>
            <a:rPr lang="en-GB"/>
            <a:t>Can oversimplify complex environments</a:t>
          </a:r>
          <a:endParaRPr lang="en-US"/>
        </a:p>
      </dgm:t>
    </dgm:pt>
    <dgm:pt modelId="{2564F398-5C1B-4C8D-AC68-52CB016BE5C8}" type="parTrans" cxnId="{207188B4-B933-4137-B7A7-0C2F1DA3A589}">
      <dgm:prSet/>
      <dgm:spPr/>
      <dgm:t>
        <a:bodyPr/>
        <a:lstStyle/>
        <a:p>
          <a:endParaRPr lang="en-US"/>
        </a:p>
      </dgm:t>
    </dgm:pt>
    <dgm:pt modelId="{296A7D97-5007-4CCE-ACA4-7CC8337BBB4E}" type="sibTrans" cxnId="{207188B4-B933-4137-B7A7-0C2F1DA3A589}">
      <dgm:prSet/>
      <dgm:spPr/>
      <dgm:t>
        <a:bodyPr/>
        <a:lstStyle/>
        <a:p>
          <a:endParaRPr lang="en-US"/>
        </a:p>
      </dgm:t>
    </dgm:pt>
    <dgm:pt modelId="{E3C59CEC-B047-41A6-9C67-DDBA3578A0A4}">
      <dgm:prSet/>
      <dgm:spPr/>
      <dgm:t>
        <a:bodyPr/>
        <a:lstStyle/>
        <a:p>
          <a:r>
            <a:rPr lang="en-GB"/>
            <a:t>Does not identify root causes</a:t>
          </a:r>
          <a:endParaRPr lang="en-US"/>
        </a:p>
      </dgm:t>
    </dgm:pt>
    <dgm:pt modelId="{8D905ACD-0DCD-4601-B26A-99131B1197A4}" type="parTrans" cxnId="{12E58AEB-12A1-41DF-8DA4-DE9C9ACF3649}">
      <dgm:prSet/>
      <dgm:spPr/>
      <dgm:t>
        <a:bodyPr/>
        <a:lstStyle/>
        <a:p>
          <a:endParaRPr lang="en-US"/>
        </a:p>
      </dgm:t>
    </dgm:pt>
    <dgm:pt modelId="{67323FC8-4D25-43AC-91E2-C28591186CE8}" type="sibTrans" cxnId="{12E58AEB-12A1-41DF-8DA4-DE9C9ACF3649}">
      <dgm:prSet/>
      <dgm:spPr/>
      <dgm:t>
        <a:bodyPr/>
        <a:lstStyle/>
        <a:p>
          <a:endParaRPr lang="en-US"/>
        </a:p>
      </dgm:t>
    </dgm:pt>
    <dgm:pt modelId="{E26F6209-DB39-478A-B71F-58E0A67A625B}">
      <dgm:prSet/>
      <dgm:spPr/>
      <dgm:t>
        <a:bodyPr/>
        <a:lstStyle/>
        <a:p>
          <a:r>
            <a:rPr lang="en-GB"/>
            <a:t>Factors can overlap </a:t>
          </a:r>
          <a:endParaRPr lang="en-US"/>
        </a:p>
      </dgm:t>
    </dgm:pt>
    <dgm:pt modelId="{AAB402DD-F55C-497E-9110-2FD83F3E22A5}" type="parTrans" cxnId="{4A79128C-9988-4063-A51B-6A87F627FEB3}">
      <dgm:prSet/>
      <dgm:spPr/>
      <dgm:t>
        <a:bodyPr/>
        <a:lstStyle/>
        <a:p>
          <a:endParaRPr lang="en-US"/>
        </a:p>
      </dgm:t>
    </dgm:pt>
    <dgm:pt modelId="{290DB254-A9E4-4903-8059-692EE3F93A00}" type="sibTrans" cxnId="{4A79128C-9988-4063-A51B-6A87F627FEB3}">
      <dgm:prSet/>
      <dgm:spPr/>
      <dgm:t>
        <a:bodyPr/>
        <a:lstStyle/>
        <a:p>
          <a:endParaRPr lang="en-US"/>
        </a:p>
      </dgm:t>
    </dgm:pt>
    <dgm:pt modelId="{6F6E681A-D4A8-4394-888B-648CC9C845A6}">
      <dgm:prSet/>
      <dgm:spPr/>
      <dgm:t>
        <a:bodyPr/>
        <a:lstStyle/>
        <a:p>
          <a:r>
            <a:rPr lang="en-GB"/>
            <a:t>Does not measure the importance of each factor </a:t>
          </a:r>
          <a:endParaRPr lang="en-US"/>
        </a:p>
      </dgm:t>
    </dgm:pt>
    <dgm:pt modelId="{697E6C2A-AC5B-45FA-A826-DDA20EE1F368}" type="parTrans" cxnId="{2EB84905-E28B-41ED-A252-427CAF831A28}">
      <dgm:prSet/>
      <dgm:spPr/>
      <dgm:t>
        <a:bodyPr/>
        <a:lstStyle/>
        <a:p>
          <a:endParaRPr lang="en-US"/>
        </a:p>
      </dgm:t>
    </dgm:pt>
    <dgm:pt modelId="{C6AD797D-6ABF-4FF7-83C7-73E3C2EC831A}" type="sibTrans" cxnId="{2EB84905-E28B-41ED-A252-427CAF831A28}">
      <dgm:prSet/>
      <dgm:spPr/>
      <dgm:t>
        <a:bodyPr/>
        <a:lstStyle/>
        <a:p>
          <a:endParaRPr lang="en-US"/>
        </a:p>
      </dgm:t>
    </dgm:pt>
    <dgm:pt modelId="{47B76C0E-48BE-420F-8017-6AA503A0B49F}">
      <dgm:prSet/>
      <dgm:spPr/>
      <dgm:t>
        <a:bodyPr/>
        <a:lstStyle/>
        <a:p>
          <a:r>
            <a:rPr lang="en-GB"/>
            <a:t>Results may involve subjective judgement </a:t>
          </a:r>
          <a:endParaRPr lang="en-US"/>
        </a:p>
      </dgm:t>
    </dgm:pt>
    <dgm:pt modelId="{800BE1D9-C4BA-4E31-B6D5-D3C2ACA1EB2D}" type="parTrans" cxnId="{D192AA17-21D4-4876-AEFF-77514731337E}">
      <dgm:prSet/>
      <dgm:spPr/>
      <dgm:t>
        <a:bodyPr/>
        <a:lstStyle/>
        <a:p>
          <a:endParaRPr lang="en-US"/>
        </a:p>
      </dgm:t>
    </dgm:pt>
    <dgm:pt modelId="{17362AD1-A82A-4FD7-8819-3C67C2760BDF}" type="sibTrans" cxnId="{D192AA17-21D4-4876-AEFF-77514731337E}">
      <dgm:prSet/>
      <dgm:spPr/>
      <dgm:t>
        <a:bodyPr/>
        <a:lstStyle/>
        <a:p>
          <a:endParaRPr lang="en-US"/>
        </a:p>
      </dgm:t>
    </dgm:pt>
    <dgm:pt modelId="{14A9C5D8-1B02-4503-A515-ADE81C20934A}">
      <dgm:prSet/>
      <dgm:spPr/>
      <dgm:t>
        <a:bodyPr/>
        <a:lstStyle/>
        <a:p>
          <a:r>
            <a:rPr lang="en-GB" b="1" dirty="0"/>
            <a:t>Sources: </a:t>
          </a:r>
          <a:r>
            <a:rPr lang="en-GB" dirty="0"/>
            <a:t>Yúksel (2012), Sawyer and Ebrahimi (2022) </a:t>
          </a:r>
          <a:endParaRPr lang="en-US" dirty="0"/>
        </a:p>
      </dgm:t>
    </dgm:pt>
    <dgm:pt modelId="{0FD0ED1D-3186-4BFF-B108-2C88479A601D}" type="parTrans" cxnId="{97918263-7571-4596-BC16-72F66178E909}">
      <dgm:prSet/>
      <dgm:spPr/>
      <dgm:t>
        <a:bodyPr/>
        <a:lstStyle/>
        <a:p>
          <a:endParaRPr lang="en-US"/>
        </a:p>
      </dgm:t>
    </dgm:pt>
    <dgm:pt modelId="{20A72AA8-0A98-46F0-BFEE-04F4487471C9}" type="sibTrans" cxnId="{97918263-7571-4596-BC16-72F66178E909}">
      <dgm:prSet/>
      <dgm:spPr/>
      <dgm:t>
        <a:bodyPr/>
        <a:lstStyle/>
        <a:p>
          <a:endParaRPr lang="en-US"/>
        </a:p>
      </dgm:t>
    </dgm:pt>
    <dgm:pt modelId="{C9C1B856-A3CF-460E-B688-B5D79C7C6536}" type="pres">
      <dgm:prSet presAssocID="{0EEDAD8B-7DBD-43DB-B0E0-735D7A9D457C}" presName="compositeShape" presStyleCnt="0">
        <dgm:presLayoutVars>
          <dgm:chMax val="7"/>
          <dgm:dir/>
          <dgm:resizeHandles val="exact"/>
        </dgm:presLayoutVars>
      </dgm:prSet>
      <dgm:spPr/>
    </dgm:pt>
    <dgm:pt modelId="{4A27774C-0A16-42DC-9A36-B6588CD92A97}" type="pres">
      <dgm:prSet presAssocID="{0EEDAD8B-7DBD-43DB-B0E0-735D7A9D457C}" presName="wedge1" presStyleLbl="node1" presStyleIdx="0" presStyleCnt="7"/>
      <dgm:spPr/>
    </dgm:pt>
    <dgm:pt modelId="{C8E1B02F-21D0-418D-99C6-BEAA204107D9}" type="pres">
      <dgm:prSet presAssocID="{0EEDAD8B-7DBD-43DB-B0E0-735D7A9D457C}" presName="dummy1a" presStyleCnt="0"/>
      <dgm:spPr/>
    </dgm:pt>
    <dgm:pt modelId="{2BAC618E-321B-42BF-A42C-432252D75C9C}" type="pres">
      <dgm:prSet presAssocID="{0EEDAD8B-7DBD-43DB-B0E0-735D7A9D457C}" presName="dummy1b" presStyleCnt="0"/>
      <dgm:spPr/>
    </dgm:pt>
    <dgm:pt modelId="{68BCB41C-399F-4EA4-B162-D92A203590F9}" type="pres">
      <dgm:prSet presAssocID="{0EEDAD8B-7DBD-43DB-B0E0-735D7A9D457C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</dgm:pt>
    <dgm:pt modelId="{635B5064-B61B-48B4-BFF3-79D28DF6DDF1}" type="pres">
      <dgm:prSet presAssocID="{0EEDAD8B-7DBD-43DB-B0E0-735D7A9D457C}" presName="wedge2" presStyleLbl="node1" presStyleIdx="1" presStyleCnt="7"/>
      <dgm:spPr/>
    </dgm:pt>
    <dgm:pt modelId="{FE2C5E9D-8E2D-440A-8377-EB3F50D539B1}" type="pres">
      <dgm:prSet presAssocID="{0EEDAD8B-7DBD-43DB-B0E0-735D7A9D457C}" presName="dummy2a" presStyleCnt="0"/>
      <dgm:spPr/>
    </dgm:pt>
    <dgm:pt modelId="{4272EF05-BEDB-45BD-BF4F-FB3945BE4291}" type="pres">
      <dgm:prSet presAssocID="{0EEDAD8B-7DBD-43DB-B0E0-735D7A9D457C}" presName="dummy2b" presStyleCnt="0"/>
      <dgm:spPr/>
    </dgm:pt>
    <dgm:pt modelId="{93B00B82-B54C-4F78-94E2-E2D6DDD34B0A}" type="pres">
      <dgm:prSet presAssocID="{0EEDAD8B-7DBD-43DB-B0E0-735D7A9D457C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</dgm:pt>
    <dgm:pt modelId="{C868F1B0-CC0F-430C-8F80-9CDEF15CE04A}" type="pres">
      <dgm:prSet presAssocID="{0EEDAD8B-7DBD-43DB-B0E0-735D7A9D457C}" presName="wedge3" presStyleLbl="node1" presStyleIdx="2" presStyleCnt="7"/>
      <dgm:spPr/>
    </dgm:pt>
    <dgm:pt modelId="{27026343-B50F-4AE4-8354-0A28D263B188}" type="pres">
      <dgm:prSet presAssocID="{0EEDAD8B-7DBD-43DB-B0E0-735D7A9D457C}" presName="dummy3a" presStyleCnt="0"/>
      <dgm:spPr/>
    </dgm:pt>
    <dgm:pt modelId="{3E377FD2-FBA1-45B7-ABB5-ED844078B552}" type="pres">
      <dgm:prSet presAssocID="{0EEDAD8B-7DBD-43DB-B0E0-735D7A9D457C}" presName="dummy3b" presStyleCnt="0"/>
      <dgm:spPr/>
    </dgm:pt>
    <dgm:pt modelId="{6F205FAB-40C4-44B9-8BF9-60A2B78BB4A4}" type="pres">
      <dgm:prSet presAssocID="{0EEDAD8B-7DBD-43DB-B0E0-735D7A9D457C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</dgm:pt>
    <dgm:pt modelId="{B72CA70B-5112-4FBF-AC38-33D9013351B7}" type="pres">
      <dgm:prSet presAssocID="{0EEDAD8B-7DBD-43DB-B0E0-735D7A9D457C}" presName="wedge4" presStyleLbl="node1" presStyleIdx="3" presStyleCnt="7"/>
      <dgm:spPr/>
    </dgm:pt>
    <dgm:pt modelId="{433A0B93-9B59-4611-9D02-AE91D91D7C0B}" type="pres">
      <dgm:prSet presAssocID="{0EEDAD8B-7DBD-43DB-B0E0-735D7A9D457C}" presName="dummy4a" presStyleCnt="0"/>
      <dgm:spPr/>
    </dgm:pt>
    <dgm:pt modelId="{A18AF864-3D41-4EC6-A253-F438F4AE4DA9}" type="pres">
      <dgm:prSet presAssocID="{0EEDAD8B-7DBD-43DB-B0E0-735D7A9D457C}" presName="dummy4b" presStyleCnt="0"/>
      <dgm:spPr/>
    </dgm:pt>
    <dgm:pt modelId="{C9F5A591-8EE5-4464-AE32-14A36BA09A55}" type="pres">
      <dgm:prSet presAssocID="{0EEDAD8B-7DBD-43DB-B0E0-735D7A9D457C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</dgm:pt>
    <dgm:pt modelId="{A052E90E-5FB2-4CB9-8902-47F496FD0396}" type="pres">
      <dgm:prSet presAssocID="{0EEDAD8B-7DBD-43DB-B0E0-735D7A9D457C}" presName="wedge5" presStyleLbl="node1" presStyleIdx="4" presStyleCnt="7"/>
      <dgm:spPr/>
    </dgm:pt>
    <dgm:pt modelId="{EB683DB8-2ECC-4901-8485-D29167A2267E}" type="pres">
      <dgm:prSet presAssocID="{0EEDAD8B-7DBD-43DB-B0E0-735D7A9D457C}" presName="dummy5a" presStyleCnt="0"/>
      <dgm:spPr/>
    </dgm:pt>
    <dgm:pt modelId="{B6CAF896-97F8-42E3-BB4C-BE5B56A76CB6}" type="pres">
      <dgm:prSet presAssocID="{0EEDAD8B-7DBD-43DB-B0E0-735D7A9D457C}" presName="dummy5b" presStyleCnt="0"/>
      <dgm:spPr/>
    </dgm:pt>
    <dgm:pt modelId="{27C30737-1926-470D-AE1A-8CBE347131D3}" type="pres">
      <dgm:prSet presAssocID="{0EEDAD8B-7DBD-43DB-B0E0-735D7A9D457C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</dgm:pt>
    <dgm:pt modelId="{659D867A-8A93-4FF7-84E4-49C70F5E5BA4}" type="pres">
      <dgm:prSet presAssocID="{0EEDAD8B-7DBD-43DB-B0E0-735D7A9D457C}" presName="wedge6" presStyleLbl="node1" presStyleIdx="5" presStyleCnt="7"/>
      <dgm:spPr/>
    </dgm:pt>
    <dgm:pt modelId="{3B98189F-3C01-4C9F-B1D6-5023D215530D}" type="pres">
      <dgm:prSet presAssocID="{0EEDAD8B-7DBD-43DB-B0E0-735D7A9D457C}" presName="dummy6a" presStyleCnt="0"/>
      <dgm:spPr/>
    </dgm:pt>
    <dgm:pt modelId="{51892356-8EAA-4F17-9941-590F7B369F9D}" type="pres">
      <dgm:prSet presAssocID="{0EEDAD8B-7DBD-43DB-B0E0-735D7A9D457C}" presName="dummy6b" presStyleCnt="0"/>
      <dgm:spPr/>
    </dgm:pt>
    <dgm:pt modelId="{CFBA9EFA-38DF-4540-98C0-23AD714FBC48}" type="pres">
      <dgm:prSet presAssocID="{0EEDAD8B-7DBD-43DB-B0E0-735D7A9D457C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</dgm:pt>
    <dgm:pt modelId="{AE2E929B-989F-432B-AE36-198C91A91522}" type="pres">
      <dgm:prSet presAssocID="{0EEDAD8B-7DBD-43DB-B0E0-735D7A9D457C}" presName="wedge7" presStyleLbl="node1" presStyleIdx="6" presStyleCnt="7"/>
      <dgm:spPr/>
    </dgm:pt>
    <dgm:pt modelId="{0D1239CA-5457-4A72-83DD-E76BE1043FD7}" type="pres">
      <dgm:prSet presAssocID="{0EEDAD8B-7DBD-43DB-B0E0-735D7A9D457C}" presName="dummy7a" presStyleCnt="0"/>
      <dgm:spPr/>
    </dgm:pt>
    <dgm:pt modelId="{81006F16-1A0B-490F-9886-E6713DB45835}" type="pres">
      <dgm:prSet presAssocID="{0EEDAD8B-7DBD-43DB-B0E0-735D7A9D457C}" presName="dummy7b" presStyleCnt="0"/>
      <dgm:spPr/>
    </dgm:pt>
    <dgm:pt modelId="{22F00D69-1158-4189-902E-3A9ED93F71DE}" type="pres">
      <dgm:prSet presAssocID="{0EEDAD8B-7DBD-43DB-B0E0-735D7A9D457C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</dgm:pt>
    <dgm:pt modelId="{C5306543-371B-4EA5-944B-B83CDC5494A1}" type="pres">
      <dgm:prSet presAssocID="{C66E516B-E0FC-4495-B6F3-F6B1BD8B47FE}" presName="arrowWedge1" presStyleLbl="fgSibTrans2D1" presStyleIdx="0" presStyleCnt="7"/>
      <dgm:spPr/>
    </dgm:pt>
    <dgm:pt modelId="{A98A02D4-E93F-4986-9605-CF42E2BD3F48}" type="pres">
      <dgm:prSet presAssocID="{296A7D97-5007-4CCE-ACA4-7CC8337BBB4E}" presName="arrowWedge2" presStyleLbl="fgSibTrans2D1" presStyleIdx="1" presStyleCnt="7"/>
      <dgm:spPr/>
    </dgm:pt>
    <dgm:pt modelId="{2FF9ED46-BC57-4CBD-955D-225B39FF72FE}" type="pres">
      <dgm:prSet presAssocID="{67323FC8-4D25-43AC-91E2-C28591186CE8}" presName="arrowWedge3" presStyleLbl="fgSibTrans2D1" presStyleIdx="2" presStyleCnt="7"/>
      <dgm:spPr/>
    </dgm:pt>
    <dgm:pt modelId="{4EED8CE7-2CF4-4B42-A46E-9DD150D4D01F}" type="pres">
      <dgm:prSet presAssocID="{290DB254-A9E4-4903-8059-692EE3F93A00}" presName="arrowWedge4" presStyleLbl="fgSibTrans2D1" presStyleIdx="3" presStyleCnt="7"/>
      <dgm:spPr/>
    </dgm:pt>
    <dgm:pt modelId="{EA869DEC-1805-4100-B964-0D3D7614EFBA}" type="pres">
      <dgm:prSet presAssocID="{C6AD797D-6ABF-4FF7-83C7-73E3C2EC831A}" presName="arrowWedge5" presStyleLbl="fgSibTrans2D1" presStyleIdx="4" presStyleCnt="7"/>
      <dgm:spPr/>
    </dgm:pt>
    <dgm:pt modelId="{EF11E6A3-A5F2-4DCB-97F6-A8A762A96D49}" type="pres">
      <dgm:prSet presAssocID="{17362AD1-A82A-4FD7-8819-3C67C2760BDF}" presName="arrowWedge6" presStyleLbl="fgSibTrans2D1" presStyleIdx="5" presStyleCnt="7"/>
      <dgm:spPr/>
    </dgm:pt>
    <dgm:pt modelId="{0375157F-F1D4-4BC3-B991-58505FBF180C}" type="pres">
      <dgm:prSet presAssocID="{20A72AA8-0A98-46F0-BFEE-04F4487471C9}" presName="arrowWedge7" presStyleLbl="fgSibTrans2D1" presStyleIdx="6" presStyleCnt="7"/>
      <dgm:spPr/>
    </dgm:pt>
  </dgm:ptLst>
  <dgm:cxnLst>
    <dgm:cxn modelId="{2EB84905-E28B-41ED-A252-427CAF831A28}" srcId="{0EEDAD8B-7DBD-43DB-B0E0-735D7A9D457C}" destId="{6F6E681A-D4A8-4394-888B-648CC9C845A6}" srcOrd="4" destOrd="0" parTransId="{697E6C2A-AC5B-45FA-A826-DDA20EE1F368}" sibTransId="{C6AD797D-6ABF-4FF7-83C7-73E3C2EC831A}"/>
    <dgm:cxn modelId="{B8C5EF07-5EB3-4D47-ADCC-82A3E8E49D10}" type="presOf" srcId="{0EEDAD8B-7DBD-43DB-B0E0-735D7A9D457C}" destId="{C9C1B856-A3CF-460E-B688-B5D79C7C6536}" srcOrd="0" destOrd="0" presId="urn:microsoft.com/office/officeart/2005/8/layout/cycle8"/>
    <dgm:cxn modelId="{151F570C-01F7-41DA-BD2C-9DD50F74541D}" srcId="{0EEDAD8B-7DBD-43DB-B0E0-735D7A9D457C}" destId="{2B78AFE8-A7F0-42CE-A8B2-BBD89F26DE14}" srcOrd="0" destOrd="0" parTransId="{9EB75CAB-DEEF-4935-9A9A-530F10B16B7F}" sibTransId="{C66E516B-E0FC-4495-B6F3-F6B1BD8B47FE}"/>
    <dgm:cxn modelId="{6170320D-F847-4BDD-B577-14246239AFA5}" type="presOf" srcId="{14A9C5D8-1B02-4503-A515-ADE81C20934A}" destId="{22F00D69-1158-4189-902E-3A9ED93F71DE}" srcOrd="1" destOrd="0" presId="urn:microsoft.com/office/officeart/2005/8/layout/cycle8"/>
    <dgm:cxn modelId="{E8B2030E-2300-4810-AD51-FC10CDB8F1B7}" type="presOf" srcId="{E3C59CEC-B047-41A6-9C67-DDBA3578A0A4}" destId="{C868F1B0-CC0F-430C-8F80-9CDEF15CE04A}" srcOrd="0" destOrd="0" presId="urn:microsoft.com/office/officeart/2005/8/layout/cycle8"/>
    <dgm:cxn modelId="{CC211515-55DB-4AD6-916B-2C129CE71E56}" type="presOf" srcId="{C7CF208F-AAD7-4B03-9851-F689B41AAE7F}" destId="{93B00B82-B54C-4F78-94E2-E2D6DDD34B0A}" srcOrd="1" destOrd="0" presId="urn:microsoft.com/office/officeart/2005/8/layout/cycle8"/>
    <dgm:cxn modelId="{D192AA17-21D4-4876-AEFF-77514731337E}" srcId="{0EEDAD8B-7DBD-43DB-B0E0-735D7A9D457C}" destId="{47B76C0E-48BE-420F-8017-6AA503A0B49F}" srcOrd="5" destOrd="0" parTransId="{800BE1D9-C4BA-4E31-B6D5-D3C2ACA1EB2D}" sibTransId="{17362AD1-A82A-4FD7-8819-3C67C2760BDF}"/>
    <dgm:cxn modelId="{2BDE0D2A-5DF9-4537-B69B-3EF2C6006FC9}" type="presOf" srcId="{E3C59CEC-B047-41A6-9C67-DDBA3578A0A4}" destId="{6F205FAB-40C4-44B9-8BF9-60A2B78BB4A4}" srcOrd="1" destOrd="0" presId="urn:microsoft.com/office/officeart/2005/8/layout/cycle8"/>
    <dgm:cxn modelId="{6E16FF3C-284A-4C5B-8C86-A33D0B697E1F}" type="presOf" srcId="{6F6E681A-D4A8-4394-888B-648CC9C845A6}" destId="{27C30737-1926-470D-AE1A-8CBE347131D3}" srcOrd="1" destOrd="0" presId="urn:microsoft.com/office/officeart/2005/8/layout/cycle8"/>
    <dgm:cxn modelId="{96E57C3D-50F7-476D-9A02-9ED9A5A37536}" type="presOf" srcId="{47B76C0E-48BE-420F-8017-6AA503A0B49F}" destId="{659D867A-8A93-4FF7-84E4-49C70F5E5BA4}" srcOrd="0" destOrd="0" presId="urn:microsoft.com/office/officeart/2005/8/layout/cycle8"/>
    <dgm:cxn modelId="{DCA9CA5C-5FB4-4966-BE96-D3C013599AE6}" type="presOf" srcId="{14A9C5D8-1B02-4503-A515-ADE81C20934A}" destId="{AE2E929B-989F-432B-AE36-198C91A91522}" srcOrd="0" destOrd="0" presId="urn:microsoft.com/office/officeart/2005/8/layout/cycle8"/>
    <dgm:cxn modelId="{97918263-7571-4596-BC16-72F66178E909}" srcId="{0EEDAD8B-7DBD-43DB-B0E0-735D7A9D457C}" destId="{14A9C5D8-1B02-4503-A515-ADE81C20934A}" srcOrd="6" destOrd="0" parTransId="{0FD0ED1D-3186-4BFF-B108-2C88479A601D}" sibTransId="{20A72AA8-0A98-46F0-BFEE-04F4487471C9}"/>
    <dgm:cxn modelId="{77128872-6650-4908-AAF7-C97C1C250DF0}" type="presOf" srcId="{2B78AFE8-A7F0-42CE-A8B2-BBD89F26DE14}" destId="{68BCB41C-399F-4EA4-B162-D92A203590F9}" srcOrd="1" destOrd="0" presId="urn:microsoft.com/office/officeart/2005/8/layout/cycle8"/>
    <dgm:cxn modelId="{4A79128C-9988-4063-A51B-6A87F627FEB3}" srcId="{0EEDAD8B-7DBD-43DB-B0E0-735D7A9D457C}" destId="{E26F6209-DB39-478A-B71F-58E0A67A625B}" srcOrd="3" destOrd="0" parTransId="{AAB402DD-F55C-497E-9110-2FD83F3E22A5}" sibTransId="{290DB254-A9E4-4903-8059-692EE3F93A00}"/>
    <dgm:cxn modelId="{653A1AA9-3CEC-4C3E-A446-E474678128C7}" type="presOf" srcId="{E26F6209-DB39-478A-B71F-58E0A67A625B}" destId="{C9F5A591-8EE5-4464-AE32-14A36BA09A55}" srcOrd="1" destOrd="0" presId="urn:microsoft.com/office/officeart/2005/8/layout/cycle8"/>
    <dgm:cxn modelId="{207188B4-B933-4137-B7A7-0C2F1DA3A589}" srcId="{0EEDAD8B-7DBD-43DB-B0E0-735D7A9D457C}" destId="{C7CF208F-AAD7-4B03-9851-F689B41AAE7F}" srcOrd="1" destOrd="0" parTransId="{2564F398-5C1B-4C8D-AC68-52CB016BE5C8}" sibTransId="{296A7D97-5007-4CCE-ACA4-7CC8337BBB4E}"/>
    <dgm:cxn modelId="{A149D8C2-3719-40A2-B080-76E8E9279E8E}" type="presOf" srcId="{C7CF208F-AAD7-4B03-9851-F689B41AAE7F}" destId="{635B5064-B61B-48B4-BFF3-79D28DF6DDF1}" srcOrd="0" destOrd="0" presId="urn:microsoft.com/office/officeart/2005/8/layout/cycle8"/>
    <dgm:cxn modelId="{D63D77DB-63DB-4DBF-B58E-56811E0EE514}" type="presOf" srcId="{47B76C0E-48BE-420F-8017-6AA503A0B49F}" destId="{CFBA9EFA-38DF-4540-98C0-23AD714FBC48}" srcOrd="1" destOrd="0" presId="urn:microsoft.com/office/officeart/2005/8/layout/cycle8"/>
    <dgm:cxn modelId="{657BC1E0-0507-4F9D-8C69-CA0B9264B052}" type="presOf" srcId="{E26F6209-DB39-478A-B71F-58E0A67A625B}" destId="{B72CA70B-5112-4FBF-AC38-33D9013351B7}" srcOrd="0" destOrd="0" presId="urn:microsoft.com/office/officeart/2005/8/layout/cycle8"/>
    <dgm:cxn modelId="{12E58AEB-12A1-41DF-8DA4-DE9C9ACF3649}" srcId="{0EEDAD8B-7DBD-43DB-B0E0-735D7A9D457C}" destId="{E3C59CEC-B047-41A6-9C67-DDBA3578A0A4}" srcOrd="2" destOrd="0" parTransId="{8D905ACD-0DCD-4601-B26A-99131B1197A4}" sibTransId="{67323FC8-4D25-43AC-91E2-C28591186CE8}"/>
    <dgm:cxn modelId="{BA19BAEC-9FBA-407A-8B8F-DD756C0E259F}" type="presOf" srcId="{2B78AFE8-A7F0-42CE-A8B2-BBD89F26DE14}" destId="{4A27774C-0A16-42DC-9A36-B6588CD92A97}" srcOrd="0" destOrd="0" presId="urn:microsoft.com/office/officeart/2005/8/layout/cycle8"/>
    <dgm:cxn modelId="{7387EFF8-4C59-4374-8C97-AE25CE0DDBDC}" type="presOf" srcId="{6F6E681A-D4A8-4394-888B-648CC9C845A6}" destId="{A052E90E-5FB2-4CB9-8902-47F496FD0396}" srcOrd="0" destOrd="0" presId="urn:microsoft.com/office/officeart/2005/8/layout/cycle8"/>
    <dgm:cxn modelId="{765200A0-9479-4421-BE31-B1D084B17E05}" type="presParOf" srcId="{C9C1B856-A3CF-460E-B688-B5D79C7C6536}" destId="{4A27774C-0A16-42DC-9A36-B6588CD92A97}" srcOrd="0" destOrd="0" presId="urn:microsoft.com/office/officeart/2005/8/layout/cycle8"/>
    <dgm:cxn modelId="{A484C5CF-BAE7-4193-BBF2-25B5BDE83630}" type="presParOf" srcId="{C9C1B856-A3CF-460E-B688-B5D79C7C6536}" destId="{C8E1B02F-21D0-418D-99C6-BEAA204107D9}" srcOrd="1" destOrd="0" presId="urn:microsoft.com/office/officeart/2005/8/layout/cycle8"/>
    <dgm:cxn modelId="{369249B9-3B89-4E9C-93F4-E40DD688A3EB}" type="presParOf" srcId="{C9C1B856-A3CF-460E-B688-B5D79C7C6536}" destId="{2BAC618E-321B-42BF-A42C-432252D75C9C}" srcOrd="2" destOrd="0" presId="urn:microsoft.com/office/officeart/2005/8/layout/cycle8"/>
    <dgm:cxn modelId="{DCDCB1D0-067A-4AF9-8FF5-6F1F73823FFF}" type="presParOf" srcId="{C9C1B856-A3CF-460E-B688-B5D79C7C6536}" destId="{68BCB41C-399F-4EA4-B162-D92A203590F9}" srcOrd="3" destOrd="0" presId="urn:microsoft.com/office/officeart/2005/8/layout/cycle8"/>
    <dgm:cxn modelId="{99442F43-4FAE-4965-AFD4-6841D67E6666}" type="presParOf" srcId="{C9C1B856-A3CF-460E-B688-B5D79C7C6536}" destId="{635B5064-B61B-48B4-BFF3-79D28DF6DDF1}" srcOrd="4" destOrd="0" presId="urn:microsoft.com/office/officeart/2005/8/layout/cycle8"/>
    <dgm:cxn modelId="{E4206BCB-0A24-4902-839C-BD70D7A56D74}" type="presParOf" srcId="{C9C1B856-A3CF-460E-B688-B5D79C7C6536}" destId="{FE2C5E9D-8E2D-440A-8377-EB3F50D539B1}" srcOrd="5" destOrd="0" presId="urn:microsoft.com/office/officeart/2005/8/layout/cycle8"/>
    <dgm:cxn modelId="{216A5662-AF82-4E8E-8F85-627D203A5233}" type="presParOf" srcId="{C9C1B856-A3CF-460E-B688-B5D79C7C6536}" destId="{4272EF05-BEDB-45BD-BF4F-FB3945BE4291}" srcOrd="6" destOrd="0" presId="urn:microsoft.com/office/officeart/2005/8/layout/cycle8"/>
    <dgm:cxn modelId="{833CCABB-6EE3-45D1-B19B-B0795849B1F8}" type="presParOf" srcId="{C9C1B856-A3CF-460E-B688-B5D79C7C6536}" destId="{93B00B82-B54C-4F78-94E2-E2D6DDD34B0A}" srcOrd="7" destOrd="0" presId="urn:microsoft.com/office/officeart/2005/8/layout/cycle8"/>
    <dgm:cxn modelId="{5178C101-22D8-4C55-9D2F-7F60C3E3A867}" type="presParOf" srcId="{C9C1B856-A3CF-460E-B688-B5D79C7C6536}" destId="{C868F1B0-CC0F-430C-8F80-9CDEF15CE04A}" srcOrd="8" destOrd="0" presId="urn:microsoft.com/office/officeart/2005/8/layout/cycle8"/>
    <dgm:cxn modelId="{E1448490-9CA4-4303-A8AC-E9F069B3DB56}" type="presParOf" srcId="{C9C1B856-A3CF-460E-B688-B5D79C7C6536}" destId="{27026343-B50F-4AE4-8354-0A28D263B188}" srcOrd="9" destOrd="0" presId="urn:microsoft.com/office/officeart/2005/8/layout/cycle8"/>
    <dgm:cxn modelId="{EDB5C052-12A9-4914-B20E-65A77499A0CB}" type="presParOf" srcId="{C9C1B856-A3CF-460E-B688-B5D79C7C6536}" destId="{3E377FD2-FBA1-45B7-ABB5-ED844078B552}" srcOrd="10" destOrd="0" presId="urn:microsoft.com/office/officeart/2005/8/layout/cycle8"/>
    <dgm:cxn modelId="{84FEE6B9-A60A-44B0-B93F-076779D69DB5}" type="presParOf" srcId="{C9C1B856-A3CF-460E-B688-B5D79C7C6536}" destId="{6F205FAB-40C4-44B9-8BF9-60A2B78BB4A4}" srcOrd="11" destOrd="0" presId="urn:microsoft.com/office/officeart/2005/8/layout/cycle8"/>
    <dgm:cxn modelId="{39713596-8D79-41AB-884A-296CE345FB0C}" type="presParOf" srcId="{C9C1B856-A3CF-460E-B688-B5D79C7C6536}" destId="{B72CA70B-5112-4FBF-AC38-33D9013351B7}" srcOrd="12" destOrd="0" presId="urn:microsoft.com/office/officeart/2005/8/layout/cycle8"/>
    <dgm:cxn modelId="{26B6C30E-1910-4187-8FAA-5AA89D5D5C78}" type="presParOf" srcId="{C9C1B856-A3CF-460E-B688-B5D79C7C6536}" destId="{433A0B93-9B59-4611-9D02-AE91D91D7C0B}" srcOrd="13" destOrd="0" presId="urn:microsoft.com/office/officeart/2005/8/layout/cycle8"/>
    <dgm:cxn modelId="{999CDD3B-4E31-408C-B32F-9A020EC292FE}" type="presParOf" srcId="{C9C1B856-A3CF-460E-B688-B5D79C7C6536}" destId="{A18AF864-3D41-4EC6-A253-F438F4AE4DA9}" srcOrd="14" destOrd="0" presId="urn:microsoft.com/office/officeart/2005/8/layout/cycle8"/>
    <dgm:cxn modelId="{3AB870A4-48D4-407C-8636-076BE6F2717F}" type="presParOf" srcId="{C9C1B856-A3CF-460E-B688-B5D79C7C6536}" destId="{C9F5A591-8EE5-4464-AE32-14A36BA09A55}" srcOrd="15" destOrd="0" presId="urn:microsoft.com/office/officeart/2005/8/layout/cycle8"/>
    <dgm:cxn modelId="{F46B3A45-8772-4A78-BE0D-CBA85C76B362}" type="presParOf" srcId="{C9C1B856-A3CF-460E-B688-B5D79C7C6536}" destId="{A052E90E-5FB2-4CB9-8902-47F496FD0396}" srcOrd="16" destOrd="0" presId="urn:microsoft.com/office/officeart/2005/8/layout/cycle8"/>
    <dgm:cxn modelId="{5B9AB4C7-D797-4349-A14A-2A9D69A6C126}" type="presParOf" srcId="{C9C1B856-A3CF-460E-B688-B5D79C7C6536}" destId="{EB683DB8-2ECC-4901-8485-D29167A2267E}" srcOrd="17" destOrd="0" presId="urn:microsoft.com/office/officeart/2005/8/layout/cycle8"/>
    <dgm:cxn modelId="{18F1E41B-A211-4763-8234-CE6E0AA49166}" type="presParOf" srcId="{C9C1B856-A3CF-460E-B688-B5D79C7C6536}" destId="{B6CAF896-97F8-42E3-BB4C-BE5B56A76CB6}" srcOrd="18" destOrd="0" presId="urn:microsoft.com/office/officeart/2005/8/layout/cycle8"/>
    <dgm:cxn modelId="{459BF8ED-4EC5-4EFD-A708-8D5170B834B6}" type="presParOf" srcId="{C9C1B856-A3CF-460E-B688-B5D79C7C6536}" destId="{27C30737-1926-470D-AE1A-8CBE347131D3}" srcOrd="19" destOrd="0" presId="urn:microsoft.com/office/officeart/2005/8/layout/cycle8"/>
    <dgm:cxn modelId="{0A48C3CE-6FA9-450E-BFBF-FD9050FB764B}" type="presParOf" srcId="{C9C1B856-A3CF-460E-B688-B5D79C7C6536}" destId="{659D867A-8A93-4FF7-84E4-49C70F5E5BA4}" srcOrd="20" destOrd="0" presId="urn:microsoft.com/office/officeart/2005/8/layout/cycle8"/>
    <dgm:cxn modelId="{19826D79-4014-4181-93A3-A47748B30FDB}" type="presParOf" srcId="{C9C1B856-A3CF-460E-B688-B5D79C7C6536}" destId="{3B98189F-3C01-4C9F-B1D6-5023D215530D}" srcOrd="21" destOrd="0" presId="urn:microsoft.com/office/officeart/2005/8/layout/cycle8"/>
    <dgm:cxn modelId="{1A6C6F41-C554-4A95-839D-50BF41F36F6E}" type="presParOf" srcId="{C9C1B856-A3CF-460E-B688-B5D79C7C6536}" destId="{51892356-8EAA-4F17-9941-590F7B369F9D}" srcOrd="22" destOrd="0" presId="urn:microsoft.com/office/officeart/2005/8/layout/cycle8"/>
    <dgm:cxn modelId="{C423CE4F-DEAC-4E21-A7D4-8F0AA28590D6}" type="presParOf" srcId="{C9C1B856-A3CF-460E-B688-B5D79C7C6536}" destId="{CFBA9EFA-38DF-4540-98C0-23AD714FBC48}" srcOrd="23" destOrd="0" presId="urn:microsoft.com/office/officeart/2005/8/layout/cycle8"/>
    <dgm:cxn modelId="{B0108644-0E4E-4B44-8FBA-6C03AEC2F937}" type="presParOf" srcId="{C9C1B856-A3CF-460E-B688-B5D79C7C6536}" destId="{AE2E929B-989F-432B-AE36-198C91A91522}" srcOrd="24" destOrd="0" presId="urn:microsoft.com/office/officeart/2005/8/layout/cycle8"/>
    <dgm:cxn modelId="{97512EA0-31F1-4A4D-A18F-5EEA3DA4BA7D}" type="presParOf" srcId="{C9C1B856-A3CF-460E-B688-B5D79C7C6536}" destId="{0D1239CA-5457-4A72-83DD-E76BE1043FD7}" srcOrd="25" destOrd="0" presId="urn:microsoft.com/office/officeart/2005/8/layout/cycle8"/>
    <dgm:cxn modelId="{CA11CAFB-F615-4649-832C-558620C39A16}" type="presParOf" srcId="{C9C1B856-A3CF-460E-B688-B5D79C7C6536}" destId="{81006F16-1A0B-490F-9886-E6713DB45835}" srcOrd="26" destOrd="0" presId="urn:microsoft.com/office/officeart/2005/8/layout/cycle8"/>
    <dgm:cxn modelId="{9B09A2E0-8B8B-41A5-88C5-5CC5F420F038}" type="presParOf" srcId="{C9C1B856-A3CF-460E-B688-B5D79C7C6536}" destId="{22F00D69-1158-4189-902E-3A9ED93F71DE}" srcOrd="27" destOrd="0" presId="urn:microsoft.com/office/officeart/2005/8/layout/cycle8"/>
    <dgm:cxn modelId="{AB914186-D1A2-4E66-9BBF-C3FA7850D14C}" type="presParOf" srcId="{C9C1B856-A3CF-460E-B688-B5D79C7C6536}" destId="{C5306543-371B-4EA5-944B-B83CDC5494A1}" srcOrd="28" destOrd="0" presId="urn:microsoft.com/office/officeart/2005/8/layout/cycle8"/>
    <dgm:cxn modelId="{1A456CE8-2A5F-4AFA-B8FF-448FB9A13D35}" type="presParOf" srcId="{C9C1B856-A3CF-460E-B688-B5D79C7C6536}" destId="{A98A02D4-E93F-4986-9605-CF42E2BD3F48}" srcOrd="29" destOrd="0" presId="urn:microsoft.com/office/officeart/2005/8/layout/cycle8"/>
    <dgm:cxn modelId="{85634805-9E86-4EE2-BC03-1E5F8F302C5C}" type="presParOf" srcId="{C9C1B856-A3CF-460E-B688-B5D79C7C6536}" destId="{2FF9ED46-BC57-4CBD-955D-225B39FF72FE}" srcOrd="30" destOrd="0" presId="urn:microsoft.com/office/officeart/2005/8/layout/cycle8"/>
    <dgm:cxn modelId="{9733974F-021B-4695-A29E-0B1A15466EFD}" type="presParOf" srcId="{C9C1B856-A3CF-460E-B688-B5D79C7C6536}" destId="{4EED8CE7-2CF4-4B42-A46E-9DD150D4D01F}" srcOrd="31" destOrd="0" presId="urn:microsoft.com/office/officeart/2005/8/layout/cycle8"/>
    <dgm:cxn modelId="{0D14048E-E610-4FA2-89F9-AA556B41402E}" type="presParOf" srcId="{C9C1B856-A3CF-460E-B688-B5D79C7C6536}" destId="{EA869DEC-1805-4100-B964-0D3D7614EFBA}" srcOrd="32" destOrd="0" presId="urn:microsoft.com/office/officeart/2005/8/layout/cycle8"/>
    <dgm:cxn modelId="{866390CC-D1B0-4981-89DA-D943443269D6}" type="presParOf" srcId="{C9C1B856-A3CF-460E-B688-B5D79C7C6536}" destId="{EF11E6A3-A5F2-4DCB-97F6-A8A762A96D49}" srcOrd="33" destOrd="0" presId="urn:microsoft.com/office/officeart/2005/8/layout/cycle8"/>
    <dgm:cxn modelId="{981181A5-9E79-4513-904E-502B1F3781CC}" type="presParOf" srcId="{C9C1B856-A3CF-460E-B688-B5D79C7C6536}" destId="{0375157F-F1D4-4BC3-B991-58505FBF180C}" srcOrd="3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69AE51C-98F4-4BCD-A1C3-A835C2727B84}" type="doc">
      <dgm:prSet loTypeId="urn:microsoft.com/office/officeart/2005/8/layout/default" loCatId="list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CA314A29-BF27-4D73-B28C-F926EBAAC5DA}">
      <dgm:prSet/>
      <dgm:spPr/>
      <dgm:t>
        <a:bodyPr/>
        <a:lstStyle/>
        <a:p>
          <a:r>
            <a:rPr lang="en-GB" b="1"/>
            <a:t>Cause-and-Effect/ Fishbone Diagram </a:t>
          </a:r>
          <a:endParaRPr lang="en-US"/>
        </a:p>
      </dgm:t>
    </dgm:pt>
    <dgm:pt modelId="{2EBF68AB-74FE-46D9-B8AF-047995FB9D33}" type="parTrans" cxnId="{CC01EB4C-E6D8-42B5-BC3E-85A0420FC1FB}">
      <dgm:prSet/>
      <dgm:spPr/>
      <dgm:t>
        <a:bodyPr/>
        <a:lstStyle/>
        <a:p>
          <a:endParaRPr lang="en-US"/>
        </a:p>
      </dgm:t>
    </dgm:pt>
    <dgm:pt modelId="{F6927134-EB71-41B1-A5F5-907A5D58D35A}" type="sibTrans" cxnId="{CC01EB4C-E6D8-42B5-BC3E-85A0420FC1FB}">
      <dgm:prSet/>
      <dgm:spPr/>
      <dgm:t>
        <a:bodyPr/>
        <a:lstStyle/>
        <a:p>
          <a:endParaRPr lang="en-US"/>
        </a:p>
      </dgm:t>
    </dgm:pt>
    <dgm:pt modelId="{AB289968-798B-4215-AAA9-F82970998679}">
      <dgm:prSet/>
      <dgm:spPr/>
      <dgm:t>
        <a:bodyPr/>
        <a:lstStyle/>
        <a:p>
          <a:r>
            <a:rPr lang="en-GB" b="1"/>
            <a:t>What is it?</a:t>
          </a:r>
          <a:endParaRPr lang="en-US"/>
        </a:p>
      </dgm:t>
    </dgm:pt>
    <dgm:pt modelId="{5F4E71E9-4592-4E1E-984A-76E2BF8917F5}" type="parTrans" cxnId="{C6CC6879-B5CE-47D4-89AF-1F316583DE80}">
      <dgm:prSet/>
      <dgm:spPr/>
      <dgm:t>
        <a:bodyPr/>
        <a:lstStyle/>
        <a:p>
          <a:endParaRPr lang="en-US"/>
        </a:p>
      </dgm:t>
    </dgm:pt>
    <dgm:pt modelId="{43E44B47-A9BB-41BA-86C4-274CAC29DDE2}" type="sibTrans" cxnId="{C6CC6879-B5CE-47D4-89AF-1F316583DE80}">
      <dgm:prSet/>
      <dgm:spPr/>
      <dgm:t>
        <a:bodyPr/>
        <a:lstStyle/>
        <a:p>
          <a:endParaRPr lang="en-US"/>
        </a:p>
      </dgm:t>
    </dgm:pt>
    <dgm:pt modelId="{1B5307B3-63A3-478E-BF0A-6C59A2C35073}">
      <dgm:prSet/>
      <dgm:spPr/>
      <dgm:t>
        <a:bodyPr/>
        <a:lstStyle/>
        <a:p>
          <a:r>
            <a:rPr lang="en-GB" dirty="0"/>
            <a:t>A visual problem-solving tool used to identify and organise possible causes of a specific effect or problem.</a:t>
          </a:r>
          <a:endParaRPr lang="en-US" dirty="0"/>
        </a:p>
      </dgm:t>
    </dgm:pt>
    <dgm:pt modelId="{DB089D13-1287-42A3-990C-DB8E38F73CA4}" type="parTrans" cxnId="{175BCB4B-A734-4944-896C-FA3C81BD1571}">
      <dgm:prSet/>
      <dgm:spPr/>
      <dgm:t>
        <a:bodyPr/>
        <a:lstStyle/>
        <a:p>
          <a:endParaRPr lang="en-US"/>
        </a:p>
      </dgm:t>
    </dgm:pt>
    <dgm:pt modelId="{3CAA1393-B9F3-4AF3-82CF-E9315ACE485B}" type="sibTrans" cxnId="{175BCB4B-A734-4944-896C-FA3C81BD1571}">
      <dgm:prSet/>
      <dgm:spPr/>
      <dgm:t>
        <a:bodyPr/>
        <a:lstStyle/>
        <a:p>
          <a:endParaRPr lang="en-US"/>
        </a:p>
      </dgm:t>
    </dgm:pt>
    <dgm:pt modelId="{180EEFF0-A81F-4071-9F4D-99F13D479488}">
      <dgm:prSet/>
      <dgm:spPr/>
      <dgm:t>
        <a:bodyPr/>
        <a:lstStyle/>
        <a:p>
          <a:r>
            <a:rPr lang="en-GB" b="1" dirty="0"/>
            <a:t>Why is it used?</a:t>
          </a:r>
          <a:endParaRPr lang="en-US" dirty="0"/>
        </a:p>
      </dgm:t>
    </dgm:pt>
    <dgm:pt modelId="{F8DFCF2E-A21E-43F9-8ACC-5A70ACA92676}" type="parTrans" cxnId="{9F029233-AFE9-4805-9F2F-9BB855ADEE31}">
      <dgm:prSet/>
      <dgm:spPr/>
      <dgm:t>
        <a:bodyPr/>
        <a:lstStyle/>
        <a:p>
          <a:endParaRPr lang="en-US"/>
        </a:p>
      </dgm:t>
    </dgm:pt>
    <dgm:pt modelId="{65B52D7F-9DA8-41AB-B6FF-698EE0232D1C}" type="sibTrans" cxnId="{9F029233-AFE9-4805-9F2F-9BB855ADEE31}">
      <dgm:prSet/>
      <dgm:spPr/>
      <dgm:t>
        <a:bodyPr/>
        <a:lstStyle/>
        <a:p>
          <a:endParaRPr lang="en-US"/>
        </a:p>
      </dgm:t>
    </dgm:pt>
    <dgm:pt modelId="{E24CE5DF-BFFE-43D4-B4EA-BEFA740B292E}">
      <dgm:prSet/>
      <dgm:spPr/>
      <dgm:t>
        <a:bodyPr/>
        <a:lstStyle/>
        <a:p>
          <a:r>
            <a:rPr lang="en-GB" b="1" dirty="0"/>
            <a:t>Benefits</a:t>
          </a:r>
          <a:endParaRPr lang="en-US" dirty="0"/>
        </a:p>
      </dgm:t>
    </dgm:pt>
    <dgm:pt modelId="{D8494107-7C61-40CF-BFD9-27F448C09F30}" type="parTrans" cxnId="{B797B5C5-D06C-4A75-9225-16C10D6914A1}">
      <dgm:prSet/>
      <dgm:spPr/>
      <dgm:t>
        <a:bodyPr/>
        <a:lstStyle/>
        <a:p>
          <a:endParaRPr lang="en-US"/>
        </a:p>
      </dgm:t>
    </dgm:pt>
    <dgm:pt modelId="{B4D68B9A-728F-4D39-9974-66A936C51961}" type="sibTrans" cxnId="{B797B5C5-D06C-4A75-9225-16C10D6914A1}">
      <dgm:prSet/>
      <dgm:spPr/>
      <dgm:t>
        <a:bodyPr/>
        <a:lstStyle/>
        <a:p>
          <a:endParaRPr lang="en-US"/>
        </a:p>
      </dgm:t>
    </dgm:pt>
    <dgm:pt modelId="{8A98BAC6-35B4-4EBB-B0E0-F97DBE0FE6B5}">
      <dgm:prSet/>
      <dgm:spPr/>
      <dgm:t>
        <a:bodyPr/>
        <a:lstStyle/>
        <a:p>
          <a:r>
            <a:rPr lang="en-GB" dirty="0"/>
            <a:t>Visual and easy to understand</a:t>
          </a:r>
          <a:endParaRPr lang="en-US" dirty="0"/>
        </a:p>
      </dgm:t>
    </dgm:pt>
    <dgm:pt modelId="{990D868F-A5FE-4ADE-A2D5-F9C024F23667}" type="parTrans" cxnId="{CA422366-14BC-4A56-AFAA-30A089B88C79}">
      <dgm:prSet/>
      <dgm:spPr/>
      <dgm:t>
        <a:bodyPr/>
        <a:lstStyle/>
        <a:p>
          <a:endParaRPr lang="en-US"/>
        </a:p>
      </dgm:t>
    </dgm:pt>
    <dgm:pt modelId="{4BB012D3-179E-49FD-8D23-EFBC49D6CBDE}" type="sibTrans" cxnId="{CA422366-14BC-4A56-AFAA-30A089B88C79}">
      <dgm:prSet/>
      <dgm:spPr/>
      <dgm:t>
        <a:bodyPr/>
        <a:lstStyle/>
        <a:p>
          <a:endParaRPr lang="en-US"/>
        </a:p>
      </dgm:t>
    </dgm:pt>
    <dgm:pt modelId="{52D7D1C5-1543-4C20-8FD5-4D1E294AF38B}">
      <dgm:prSet/>
      <dgm:spPr/>
      <dgm:t>
        <a:bodyPr/>
        <a:lstStyle/>
        <a:p>
          <a:r>
            <a:rPr lang="en-US" dirty="0"/>
            <a:t>Root-causes investigation </a:t>
          </a:r>
        </a:p>
      </dgm:t>
    </dgm:pt>
    <dgm:pt modelId="{DE5542BB-B999-40D0-8FD8-E07B958A1395}" type="parTrans" cxnId="{24912543-B84C-495A-9FF8-30A1A2F0E3F9}">
      <dgm:prSet/>
      <dgm:spPr/>
      <dgm:t>
        <a:bodyPr/>
        <a:lstStyle/>
        <a:p>
          <a:endParaRPr lang="en-GB"/>
        </a:p>
      </dgm:t>
    </dgm:pt>
    <dgm:pt modelId="{43D3F71B-5F83-4676-B282-1D5C209765AA}" type="sibTrans" cxnId="{24912543-B84C-495A-9FF8-30A1A2F0E3F9}">
      <dgm:prSet/>
      <dgm:spPr/>
      <dgm:t>
        <a:bodyPr/>
        <a:lstStyle/>
        <a:p>
          <a:endParaRPr lang="en-GB"/>
        </a:p>
      </dgm:t>
    </dgm:pt>
    <dgm:pt modelId="{B95F47AB-EDD2-48DD-870F-75D756C3D550}">
      <dgm:prSet/>
      <dgm:spPr/>
      <dgm:t>
        <a:bodyPr/>
        <a:lstStyle/>
        <a:p>
          <a:r>
            <a:rPr lang="en-US" dirty="0"/>
            <a:t>Quality improvement </a:t>
          </a:r>
        </a:p>
      </dgm:t>
    </dgm:pt>
    <dgm:pt modelId="{3BB75D79-F85D-41D4-AA15-9C3E839D11C9}" type="parTrans" cxnId="{83FBD067-B3D4-4B61-AE1E-2E6CA1A5B205}">
      <dgm:prSet/>
      <dgm:spPr/>
      <dgm:t>
        <a:bodyPr/>
        <a:lstStyle/>
        <a:p>
          <a:endParaRPr lang="en-GB"/>
        </a:p>
      </dgm:t>
    </dgm:pt>
    <dgm:pt modelId="{6721308B-666D-4F34-A50D-93A5BEFB3E76}" type="sibTrans" cxnId="{83FBD067-B3D4-4B61-AE1E-2E6CA1A5B205}">
      <dgm:prSet/>
      <dgm:spPr/>
      <dgm:t>
        <a:bodyPr/>
        <a:lstStyle/>
        <a:p>
          <a:endParaRPr lang="en-GB"/>
        </a:p>
      </dgm:t>
    </dgm:pt>
    <dgm:pt modelId="{2E99FBD8-0C98-4F8C-BBDC-C3F0783FB259}">
      <dgm:prSet/>
      <dgm:spPr/>
      <dgm:t>
        <a:bodyPr/>
        <a:lstStyle/>
        <a:p>
          <a:r>
            <a:rPr lang="en-US" dirty="0"/>
            <a:t>Problem-solving </a:t>
          </a:r>
        </a:p>
      </dgm:t>
    </dgm:pt>
    <dgm:pt modelId="{FCC48CEA-006A-49B2-81E5-5054307C7A13}" type="parTrans" cxnId="{479EF403-FB3F-4EAB-BCA3-0D56E7E0E9F6}">
      <dgm:prSet/>
      <dgm:spPr/>
      <dgm:t>
        <a:bodyPr/>
        <a:lstStyle/>
        <a:p>
          <a:endParaRPr lang="en-GB"/>
        </a:p>
      </dgm:t>
    </dgm:pt>
    <dgm:pt modelId="{F53A7667-ADEB-4EB9-93CF-5558665C0D66}" type="sibTrans" cxnId="{479EF403-FB3F-4EAB-BCA3-0D56E7E0E9F6}">
      <dgm:prSet/>
      <dgm:spPr/>
      <dgm:t>
        <a:bodyPr/>
        <a:lstStyle/>
        <a:p>
          <a:endParaRPr lang="en-GB"/>
        </a:p>
      </dgm:t>
    </dgm:pt>
    <dgm:pt modelId="{A7A9B3BD-127D-418A-9E0B-C8C7A3BD2F15}">
      <dgm:prSet/>
      <dgm:spPr/>
      <dgm:t>
        <a:bodyPr/>
        <a:lstStyle/>
        <a:p>
          <a:r>
            <a:rPr lang="en-US" dirty="0"/>
            <a:t>Organizing complex causes</a:t>
          </a:r>
        </a:p>
      </dgm:t>
    </dgm:pt>
    <dgm:pt modelId="{B800920A-1F10-4D9D-B572-EB4843639991}" type="parTrans" cxnId="{B9B7A5D4-B780-48A8-B3CB-184066485A05}">
      <dgm:prSet/>
      <dgm:spPr/>
      <dgm:t>
        <a:bodyPr/>
        <a:lstStyle/>
        <a:p>
          <a:endParaRPr lang="en-GB"/>
        </a:p>
      </dgm:t>
    </dgm:pt>
    <dgm:pt modelId="{DD365058-C884-490D-B10F-8CA46DD8204D}" type="sibTrans" cxnId="{B9B7A5D4-B780-48A8-B3CB-184066485A05}">
      <dgm:prSet/>
      <dgm:spPr/>
      <dgm:t>
        <a:bodyPr/>
        <a:lstStyle/>
        <a:p>
          <a:endParaRPr lang="en-GB"/>
        </a:p>
      </dgm:t>
    </dgm:pt>
    <dgm:pt modelId="{4A3C4A96-788A-4D0E-995A-1AB67A15EE40}">
      <dgm:prSet/>
      <dgm:spPr/>
      <dgm:t>
        <a:bodyPr/>
        <a:lstStyle/>
        <a:p>
          <a:r>
            <a:rPr lang="en-US" dirty="0"/>
            <a:t>Encouraging systematic analysis </a:t>
          </a:r>
        </a:p>
      </dgm:t>
    </dgm:pt>
    <dgm:pt modelId="{C4B7969A-A544-4947-AC78-99354BBD89E6}" type="parTrans" cxnId="{C6EC2CA7-91F0-4CBB-82B3-2854C0C88776}">
      <dgm:prSet/>
      <dgm:spPr/>
      <dgm:t>
        <a:bodyPr/>
        <a:lstStyle/>
        <a:p>
          <a:endParaRPr lang="en-GB"/>
        </a:p>
      </dgm:t>
    </dgm:pt>
    <dgm:pt modelId="{1E1E3B0F-F94D-480E-A855-BD65C9A0952C}" type="sibTrans" cxnId="{C6EC2CA7-91F0-4CBB-82B3-2854C0C88776}">
      <dgm:prSet/>
      <dgm:spPr/>
      <dgm:t>
        <a:bodyPr/>
        <a:lstStyle/>
        <a:p>
          <a:endParaRPr lang="en-GB"/>
        </a:p>
      </dgm:t>
    </dgm:pt>
    <dgm:pt modelId="{99D3DC35-F4B8-4BC7-B852-2842EC80C217}">
      <dgm:prSet/>
      <dgm:spPr/>
      <dgm:t>
        <a:bodyPr/>
        <a:lstStyle/>
        <a:p>
          <a:r>
            <a:rPr lang="en-GB" dirty="0"/>
            <a:t>Identifies multiple possible causes</a:t>
          </a:r>
          <a:endParaRPr lang="en-US" dirty="0"/>
        </a:p>
      </dgm:t>
    </dgm:pt>
    <dgm:pt modelId="{A55DA7C9-A45F-4FB6-80D8-C5183B309D71}" type="parTrans" cxnId="{50B1C423-78BB-474D-AC83-C9290ABE7DDF}">
      <dgm:prSet/>
      <dgm:spPr/>
      <dgm:t>
        <a:bodyPr/>
        <a:lstStyle/>
        <a:p>
          <a:endParaRPr lang="en-GB"/>
        </a:p>
      </dgm:t>
    </dgm:pt>
    <dgm:pt modelId="{590CC277-5915-4239-83FD-A4294B76845D}" type="sibTrans" cxnId="{50B1C423-78BB-474D-AC83-C9290ABE7DDF}">
      <dgm:prSet/>
      <dgm:spPr/>
      <dgm:t>
        <a:bodyPr/>
        <a:lstStyle/>
        <a:p>
          <a:endParaRPr lang="en-GB"/>
        </a:p>
      </dgm:t>
    </dgm:pt>
    <dgm:pt modelId="{CE130E2F-212B-4848-AEAD-F2A3DAB1D1E0}">
      <dgm:prSet/>
      <dgm:spPr/>
      <dgm:t>
        <a:bodyPr/>
        <a:lstStyle/>
        <a:p>
          <a:r>
            <a:rPr lang="en-GB" dirty="0"/>
            <a:t>Encourages structured thinking</a:t>
          </a:r>
          <a:endParaRPr lang="en-US" dirty="0"/>
        </a:p>
      </dgm:t>
    </dgm:pt>
    <dgm:pt modelId="{84F13DE6-FF87-4F1E-A39D-FEA082094B9A}" type="parTrans" cxnId="{7652981A-4A6C-46D0-B7F0-697A7EBACF67}">
      <dgm:prSet/>
      <dgm:spPr/>
      <dgm:t>
        <a:bodyPr/>
        <a:lstStyle/>
        <a:p>
          <a:endParaRPr lang="en-GB"/>
        </a:p>
      </dgm:t>
    </dgm:pt>
    <dgm:pt modelId="{05828F89-295E-44A6-8075-1E968E9FA2A8}" type="sibTrans" cxnId="{7652981A-4A6C-46D0-B7F0-697A7EBACF67}">
      <dgm:prSet/>
      <dgm:spPr/>
      <dgm:t>
        <a:bodyPr/>
        <a:lstStyle/>
        <a:p>
          <a:endParaRPr lang="en-GB"/>
        </a:p>
      </dgm:t>
    </dgm:pt>
    <dgm:pt modelId="{6A8447E8-F432-4444-8622-8FC7C64A0614}">
      <dgm:prSet/>
      <dgm:spPr/>
      <dgm:t>
        <a:bodyPr/>
        <a:lstStyle/>
        <a:p>
          <a:r>
            <a:rPr lang="en-GB" dirty="0"/>
            <a:t>Helps identify areas requiring further investigation   </a:t>
          </a:r>
          <a:endParaRPr lang="en-US" dirty="0"/>
        </a:p>
      </dgm:t>
    </dgm:pt>
    <dgm:pt modelId="{EDD77228-0AFE-42C0-93CA-F08B820719C3}" type="parTrans" cxnId="{9A8AA40F-9984-4127-A7FA-1BA7F621F0A0}">
      <dgm:prSet/>
      <dgm:spPr/>
      <dgm:t>
        <a:bodyPr/>
        <a:lstStyle/>
        <a:p>
          <a:endParaRPr lang="en-GB"/>
        </a:p>
      </dgm:t>
    </dgm:pt>
    <dgm:pt modelId="{56525A8A-1F8E-469E-9E0B-901BF2E447B2}" type="sibTrans" cxnId="{9A8AA40F-9984-4127-A7FA-1BA7F621F0A0}">
      <dgm:prSet/>
      <dgm:spPr/>
      <dgm:t>
        <a:bodyPr/>
        <a:lstStyle/>
        <a:p>
          <a:endParaRPr lang="en-GB"/>
        </a:p>
      </dgm:t>
    </dgm:pt>
    <dgm:pt modelId="{2FA046F3-47C7-47B1-92F2-EA7C488EF15C}" type="pres">
      <dgm:prSet presAssocID="{F69AE51C-98F4-4BCD-A1C3-A835C2727B84}" presName="diagram" presStyleCnt="0">
        <dgm:presLayoutVars>
          <dgm:dir/>
          <dgm:resizeHandles val="exact"/>
        </dgm:presLayoutVars>
      </dgm:prSet>
      <dgm:spPr/>
    </dgm:pt>
    <dgm:pt modelId="{869252B6-FB6F-4318-A326-76F7C1DA17B2}" type="pres">
      <dgm:prSet presAssocID="{CA314A29-BF27-4D73-B28C-F926EBAAC5DA}" presName="node" presStyleLbl="node1" presStyleIdx="0" presStyleCnt="5">
        <dgm:presLayoutVars>
          <dgm:bulletEnabled val="1"/>
        </dgm:presLayoutVars>
      </dgm:prSet>
      <dgm:spPr/>
    </dgm:pt>
    <dgm:pt modelId="{075EEEBF-B98C-49DD-8489-5ABBE81B3A35}" type="pres">
      <dgm:prSet presAssocID="{F6927134-EB71-41B1-A5F5-907A5D58D35A}" presName="sibTrans" presStyleCnt="0"/>
      <dgm:spPr/>
    </dgm:pt>
    <dgm:pt modelId="{27677979-D343-435B-8ECD-567349477A9D}" type="pres">
      <dgm:prSet presAssocID="{AB289968-798B-4215-AAA9-F82970998679}" presName="node" presStyleLbl="node1" presStyleIdx="1" presStyleCnt="5">
        <dgm:presLayoutVars>
          <dgm:bulletEnabled val="1"/>
        </dgm:presLayoutVars>
      </dgm:prSet>
      <dgm:spPr/>
    </dgm:pt>
    <dgm:pt modelId="{327A79BA-1BF7-4958-AB11-AE54421270CD}" type="pres">
      <dgm:prSet presAssocID="{43E44B47-A9BB-41BA-86C4-274CAC29DDE2}" presName="sibTrans" presStyleCnt="0"/>
      <dgm:spPr/>
    </dgm:pt>
    <dgm:pt modelId="{D7FB59FE-2BC7-4299-8278-50478C9AAADA}" type="pres">
      <dgm:prSet presAssocID="{1B5307B3-63A3-478E-BF0A-6C59A2C35073}" presName="node" presStyleLbl="node1" presStyleIdx="2" presStyleCnt="5">
        <dgm:presLayoutVars>
          <dgm:bulletEnabled val="1"/>
        </dgm:presLayoutVars>
      </dgm:prSet>
      <dgm:spPr/>
    </dgm:pt>
    <dgm:pt modelId="{BC7F8731-F1BD-48F8-9C5F-D3D08DC57DD5}" type="pres">
      <dgm:prSet presAssocID="{3CAA1393-B9F3-4AF3-82CF-E9315ACE485B}" presName="sibTrans" presStyleCnt="0"/>
      <dgm:spPr/>
    </dgm:pt>
    <dgm:pt modelId="{CEEA1278-81B5-4AC7-918D-0DAD73A71D38}" type="pres">
      <dgm:prSet presAssocID="{180EEFF0-A81F-4071-9F4D-99F13D479488}" presName="node" presStyleLbl="node1" presStyleIdx="3" presStyleCnt="5">
        <dgm:presLayoutVars>
          <dgm:bulletEnabled val="1"/>
        </dgm:presLayoutVars>
      </dgm:prSet>
      <dgm:spPr/>
    </dgm:pt>
    <dgm:pt modelId="{24E84274-5CBE-4AAD-B3B9-3B07B3C6AB55}" type="pres">
      <dgm:prSet presAssocID="{65B52D7F-9DA8-41AB-B6FF-698EE0232D1C}" presName="sibTrans" presStyleCnt="0"/>
      <dgm:spPr/>
    </dgm:pt>
    <dgm:pt modelId="{331F1C4E-CEED-405C-8BB4-B6A0BE3B5C16}" type="pres">
      <dgm:prSet presAssocID="{E24CE5DF-BFFE-43D4-B4EA-BEFA740B292E}" presName="node" presStyleLbl="node1" presStyleIdx="4" presStyleCnt="5">
        <dgm:presLayoutVars>
          <dgm:bulletEnabled val="1"/>
        </dgm:presLayoutVars>
      </dgm:prSet>
      <dgm:spPr/>
    </dgm:pt>
  </dgm:ptLst>
  <dgm:cxnLst>
    <dgm:cxn modelId="{479EF403-FB3F-4EAB-BCA3-0D56E7E0E9F6}" srcId="{180EEFF0-A81F-4071-9F4D-99F13D479488}" destId="{2E99FBD8-0C98-4F8C-BBDC-C3F0783FB259}" srcOrd="2" destOrd="0" parTransId="{FCC48CEA-006A-49B2-81E5-5054307C7A13}" sibTransId="{F53A7667-ADEB-4EB9-93CF-5558665C0D66}"/>
    <dgm:cxn modelId="{25054B0F-7BEF-407A-94BD-8C5AD2647F9A}" type="presOf" srcId="{E24CE5DF-BFFE-43D4-B4EA-BEFA740B292E}" destId="{331F1C4E-CEED-405C-8BB4-B6A0BE3B5C16}" srcOrd="0" destOrd="0" presId="urn:microsoft.com/office/officeart/2005/8/layout/default"/>
    <dgm:cxn modelId="{9A8AA40F-9984-4127-A7FA-1BA7F621F0A0}" srcId="{E24CE5DF-BFFE-43D4-B4EA-BEFA740B292E}" destId="{6A8447E8-F432-4444-8622-8FC7C64A0614}" srcOrd="3" destOrd="0" parTransId="{EDD77228-0AFE-42C0-93CA-F08B820719C3}" sibTransId="{56525A8A-1F8E-469E-9E0B-901BF2E447B2}"/>
    <dgm:cxn modelId="{7652981A-4A6C-46D0-B7F0-697A7EBACF67}" srcId="{E24CE5DF-BFFE-43D4-B4EA-BEFA740B292E}" destId="{CE130E2F-212B-4848-AEAD-F2A3DAB1D1E0}" srcOrd="2" destOrd="0" parTransId="{84F13DE6-FF87-4F1E-A39D-FEA082094B9A}" sibTransId="{05828F89-295E-44A6-8075-1E968E9FA2A8}"/>
    <dgm:cxn modelId="{50B1C423-78BB-474D-AC83-C9290ABE7DDF}" srcId="{E24CE5DF-BFFE-43D4-B4EA-BEFA740B292E}" destId="{99D3DC35-F4B8-4BC7-B852-2842EC80C217}" srcOrd="1" destOrd="0" parTransId="{A55DA7C9-A45F-4FB6-80D8-C5183B309D71}" sibTransId="{590CC277-5915-4239-83FD-A4294B76845D}"/>
    <dgm:cxn modelId="{47795929-B21C-4B7D-AFC1-03E4E536E58A}" type="presOf" srcId="{AB289968-798B-4215-AAA9-F82970998679}" destId="{27677979-D343-435B-8ECD-567349477A9D}" srcOrd="0" destOrd="0" presId="urn:microsoft.com/office/officeart/2005/8/layout/default"/>
    <dgm:cxn modelId="{30107F2C-C0DB-4CA6-8100-A2E90D292D83}" type="presOf" srcId="{6A8447E8-F432-4444-8622-8FC7C64A0614}" destId="{331F1C4E-CEED-405C-8BB4-B6A0BE3B5C16}" srcOrd="0" destOrd="4" presId="urn:microsoft.com/office/officeart/2005/8/layout/default"/>
    <dgm:cxn modelId="{9F029233-AFE9-4805-9F2F-9BB855ADEE31}" srcId="{F69AE51C-98F4-4BCD-A1C3-A835C2727B84}" destId="{180EEFF0-A81F-4071-9F4D-99F13D479488}" srcOrd="3" destOrd="0" parTransId="{F8DFCF2E-A21E-43F9-8ACC-5A70ACA92676}" sibTransId="{65B52D7F-9DA8-41AB-B6FF-698EE0232D1C}"/>
    <dgm:cxn modelId="{F26B6241-EAE7-4C09-9EFF-15A2701DE951}" type="presOf" srcId="{A7A9B3BD-127D-418A-9E0B-C8C7A3BD2F15}" destId="{CEEA1278-81B5-4AC7-918D-0DAD73A71D38}" srcOrd="0" destOrd="4" presId="urn:microsoft.com/office/officeart/2005/8/layout/default"/>
    <dgm:cxn modelId="{24912543-B84C-495A-9FF8-30A1A2F0E3F9}" srcId="{180EEFF0-A81F-4071-9F4D-99F13D479488}" destId="{52D7D1C5-1543-4C20-8FD5-4D1E294AF38B}" srcOrd="0" destOrd="0" parTransId="{DE5542BB-B999-40D0-8FD8-E07B958A1395}" sibTransId="{43D3F71B-5F83-4676-B282-1D5C209765AA}"/>
    <dgm:cxn modelId="{E3E89863-229D-4D97-B0A9-9FA312218901}" type="presOf" srcId="{180EEFF0-A81F-4071-9F4D-99F13D479488}" destId="{CEEA1278-81B5-4AC7-918D-0DAD73A71D38}" srcOrd="0" destOrd="0" presId="urn:microsoft.com/office/officeart/2005/8/layout/default"/>
    <dgm:cxn modelId="{CA422366-14BC-4A56-AFAA-30A089B88C79}" srcId="{E24CE5DF-BFFE-43D4-B4EA-BEFA740B292E}" destId="{8A98BAC6-35B4-4EBB-B0E0-F97DBE0FE6B5}" srcOrd="0" destOrd="0" parTransId="{990D868F-A5FE-4ADE-A2D5-F9C024F23667}" sibTransId="{4BB012D3-179E-49FD-8D23-EFBC49D6CBDE}"/>
    <dgm:cxn modelId="{83FBD067-B3D4-4B61-AE1E-2E6CA1A5B205}" srcId="{180EEFF0-A81F-4071-9F4D-99F13D479488}" destId="{B95F47AB-EDD2-48DD-870F-75D756C3D550}" srcOrd="1" destOrd="0" parTransId="{3BB75D79-F85D-41D4-AA15-9C3E839D11C9}" sibTransId="{6721308B-666D-4F34-A50D-93A5BEFB3E76}"/>
    <dgm:cxn modelId="{175BCB4B-A734-4944-896C-FA3C81BD1571}" srcId="{F69AE51C-98F4-4BCD-A1C3-A835C2727B84}" destId="{1B5307B3-63A3-478E-BF0A-6C59A2C35073}" srcOrd="2" destOrd="0" parTransId="{DB089D13-1287-42A3-990C-DB8E38F73CA4}" sibTransId="{3CAA1393-B9F3-4AF3-82CF-E9315ACE485B}"/>
    <dgm:cxn modelId="{CC01EB4C-E6D8-42B5-BC3E-85A0420FC1FB}" srcId="{F69AE51C-98F4-4BCD-A1C3-A835C2727B84}" destId="{CA314A29-BF27-4D73-B28C-F926EBAAC5DA}" srcOrd="0" destOrd="0" parTransId="{2EBF68AB-74FE-46D9-B8AF-047995FB9D33}" sibTransId="{F6927134-EB71-41B1-A5F5-907A5D58D35A}"/>
    <dgm:cxn modelId="{19FA0D6E-E8B2-4FE0-810D-C9A3EADA1DD4}" type="presOf" srcId="{4A3C4A96-788A-4D0E-995A-1AB67A15EE40}" destId="{CEEA1278-81B5-4AC7-918D-0DAD73A71D38}" srcOrd="0" destOrd="5" presId="urn:microsoft.com/office/officeart/2005/8/layout/default"/>
    <dgm:cxn modelId="{C6CC6879-B5CE-47D4-89AF-1F316583DE80}" srcId="{F69AE51C-98F4-4BCD-A1C3-A835C2727B84}" destId="{AB289968-798B-4215-AAA9-F82970998679}" srcOrd="1" destOrd="0" parTransId="{5F4E71E9-4592-4E1E-984A-76E2BF8917F5}" sibTransId="{43E44B47-A9BB-41BA-86C4-274CAC29DDE2}"/>
    <dgm:cxn modelId="{36FEE17A-9186-40FB-A156-21A9E40EE483}" type="presOf" srcId="{99D3DC35-F4B8-4BC7-B852-2842EC80C217}" destId="{331F1C4E-CEED-405C-8BB4-B6A0BE3B5C16}" srcOrd="0" destOrd="2" presId="urn:microsoft.com/office/officeart/2005/8/layout/default"/>
    <dgm:cxn modelId="{303A4B8F-01D0-4353-94C6-F10CAEA82F17}" type="presOf" srcId="{52D7D1C5-1543-4C20-8FD5-4D1E294AF38B}" destId="{CEEA1278-81B5-4AC7-918D-0DAD73A71D38}" srcOrd="0" destOrd="1" presId="urn:microsoft.com/office/officeart/2005/8/layout/default"/>
    <dgm:cxn modelId="{77BDE39A-6EF9-4B5F-B387-D8D2956C92C2}" type="presOf" srcId="{1B5307B3-63A3-478E-BF0A-6C59A2C35073}" destId="{D7FB59FE-2BC7-4299-8278-50478C9AAADA}" srcOrd="0" destOrd="0" presId="urn:microsoft.com/office/officeart/2005/8/layout/default"/>
    <dgm:cxn modelId="{C6EC2CA7-91F0-4CBB-82B3-2854C0C88776}" srcId="{180EEFF0-A81F-4071-9F4D-99F13D479488}" destId="{4A3C4A96-788A-4D0E-995A-1AB67A15EE40}" srcOrd="4" destOrd="0" parTransId="{C4B7969A-A544-4947-AC78-99354BBD89E6}" sibTransId="{1E1E3B0F-F94D-480E-A855-BD65C9A0952C}"/>
    <dgm:cxn modelId="{B797B5C5-D06C-4A75-9225-16C10D6914A1}" srcId="{F69AE51C-98F4-4BCD-A1C3-A835C2727B84}" destId="{E24CE5DF-BFFE-43D4-B4EA-BEFA740B292E}" srcOrd="4" destOrd="0" parTransId="{D8494107-7C61-40CF-BFD9-27F448C09F30}" sibTransId="{B4D68B9A-728F-4D39-9974-66A936C51961}"/>
    <dgm:cxn modelId="{B9B7A5D4-B780-48A8-B3CB-184066485A05}" srcId="{180EEFF0-A81F-4071-9F4D-99F13D479488}" destId="{A7A9B3BD-127D-418A-9E0B-C8C7A3BD2F15}" srcOrd="3" destOrd="0" parTransId="{B800920A-1F10-4D9D-B572-EB4843639991}" sibTransId="{DD365058-C884-490D-B10F-8CA46DD8204D}"/>
    <dgm:cxn modelId="{5869F3DB-ED17-4CC3-B192-6659F963F8CD}" type="presOf" srcId="{CE130E2F-212B-4848-AEAD-F2A3DAB1D1E0}" destId="{331F1C4E-CEED-405C-8BB4-B6A0BE3B5C16}" srcOrd="0" destOrd="3" presId="urn:microsoft.com/office/officeart/2005/8/layout/default"/>
    <dgm:cxn modelId="{2410F4DC-7EAD-4287-87A5-D86E76339DBA}" type="presOf" srcId="{F69AE51C-98F4-4BCD-A1C3-A835C2727B84}" destId="{2FA046F3-47C7-47B1-92F2-EA7C488EF15C}" srcOrd="0" destOrd="0" presId="urn:microsoft.com/office/officeart/2005/8/layout/default"/>
    <dgm:cxn modelId="{617496EB-A128-44CB-AE70-2ADB0F80AC0D}" type="presOf" srcId="{8A98BAC6-35B4-4EBB-B0E0-F97DBE0FE6B5}" destId="{331F1C4E-CEED-405C-8BB4-B6A0BE3B5C16}" srcOrd="0" destOrd="1" presId="urn:microsoft.com/office/officeart/2005/8/layout/default"/>
    <dgm:cxn modelId="{6C631EEE-E4A1-4DD2-8052-BE1438E533A4}" type="presOf" srcId="{CA314A29-BF27-4D73-B28C-F926EBAAC5DA}" destId="{869252B6-FB6F-4318-A326-76F7C1DA17B2}" srcOrd="0" destOrd="0" presId="urn:microsoft.com/office/officeart/2005/8/layout/default"/>
    <dgm:cxn modelId="{F04785F5-9074-4949-8BBF-692688427CA1}" type="presOf" srcId="{2E99FBD8-0C98-4F8C-BBDC-C3F0783FB259}" destId="{CEEA1278-81B5-4AC7-918D-0DAD73A71D38}" srcOrd="0" destOrd="3" presId="urn:microsoft.com/office/officeart/2005/8/layout/default"/>
    <dgm:cxn modelId="{371352F7-815D-4D30-A741-B512B98F586C}" type="presOf" srcId="{B95F47AB-EDD2-48DD-870F-75D756C3D550}" destId="{CEEA1278-81B5-4AC7-918D-0DAD73A71D38}" srcOrd="0" destOrd="2" presId="urn:microsoft.com/office/officeart/2005/8/layout/default"/>
    <dgm:cxn modelId="{23681ACB-103A-4AD6-8CED-5837F17A94E2}" type="presParOf" srcId="{2FA046F3-47C7-47B1-92F2-EA7C488EF15C}" destId="{869252B6-FB6F-4318-A326-76F7C1DA17B2}" srcOrd="0" destOrd="0" presId="urn:microsoft.com/office/officeart/2005/8/layout/default"/>
    <dgm:cxn modelId="{4C184838-562B-43FE-B9D8-87E0C1AE7A75}" type="presParOf" srcId="{2FA046F3-47C7-47B1-92F2-EA7C488EF15C}" destId="{075EEEBF-B98C-49DD-8489-5ABBE81B3A35}" srcOrd="1" destOrd="0" presId="urn:microsoft.com/office/officeart/2005/8/layout/default"/>
    <dgm:cxn modelId="{1A68491E-F1AD-423F-B4DC-3AA44FC9B7DA}" type="presParOf" srcId="{2FA046F3-47C7-47B1-92F2-EA7C488EF15C}" destId="{27677979-D343-435B-8ECD-567349477A9D}" srcOrd="2" destOrd="0" presId="urn:microsoft.com/office/officeart/2005/8/layout/default"/>
    <dgm:cxn modelId="{77400B4F-4CE6-4D77-9432-E84D94DBC999}" type="presParOf" srcId="{2FA046F3-47C7-47B1-92F2-EA7C488EF15C}" destId="{327A79BA-1BF7-4958-AB11-AE54421270CD}" srcOrd="3" destOrd="0" presId="urn:microsoft.com/office/officeart/2005/8/layout/default"/>
    <dgm:cxn modelId="{1478DAE4-E311-4397-87A6-C1B574CCA60A}" type="presParOf" srcId="{2FA046F3-47C7-47B1-92F2-EA7C488EF15C}" destId="{D7FB59FE-2BC7-4299-8278-50478C9AAADA}" srcOrd="4" destOrd="0" presId="urn:microsoft.com/office/officeart/2005/8/layout/default"/>
    <dgm:cxn modelId="{744D81C6-3CF9-45AF-B283-295AA3F08E17}" type="presParOf" srcId="{2FA046F3-47C7-47B1-92F2-EA7C488EF15C}" destId="{BC7F8731-F1BD-48F8-9C5F-D3D08DC57DD5}" srcOrd="5" destOrd="0" presId="urn:microsoft.com/office/officeart/2005/8/layout/default"/>
    <dgm:cxn modelId="{A7ED2D19-7518-4DD8-917F-3D029AE7498E}" type="presParOf" srcId="{2FA046F3-47C7-47B1-92F2-EA7C488EF15C}" destId="{CEEA1278-81B5-4AC7-918D-0DAD73A71D38}" srcOrd="6" destOrd="0" presId="urn:microsoft.com/office/officeart/2005/8/layout/default"/>
    <dgm:cxn modelId="{C6213388-34C6-4F45-847B-A2FD3C08CE6D}" type="presParOf" srcId="{2FA046F3-47C7-47B1-92F2-EA7C488EF15C}" destId="{24E84274-5CBE-4AAD-B3B9-3B07B3C6AB55}" srcOrd="7" destOrd="0" presId="urn:microsoft.com/office/officeart/2005/8/layout/default"/>
    <dgm:cxn modelId="{B4A02C0C-12B8-4A53-8609-21AEA03FE95C}" type="presParOf" srcId="{2FA046F3-47C7-47B1-92F2-EA7C488EF15C}" destId="{331F1C4E-CEED-405C-8BB4-B6A0BE3B5C1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D400B97-3CD2-4614-9CE8-91BC99738D54}" type="doc">
      <dgm:prSet loTypeId="urn:microsoft.com/office/officeart/2008/layout/LinedList" loCatId="list" qsTypeId="urn:microsoft.com/office/officeart/2005/8/quickstyle/simple4#45" qsCatId="simple" csTypeId="urn:microsoft.com/office/officeart/2005/8/colors/accent0_3#2" csCatId="mainScheme" phldr="1"/>
      <dgm:spPr/>
      <dgm:t>
        <a:bodyPr/>
        <a:lstStyle/>
        <a:p>
          <a:endParaRPr lang="en-US"/>
        </a:p>
      </dgm:t>
    </dgm:pt>
    <dgm:pt modelId="{68F5CD3F-A874-4D22-B3A3-05D62BED9BA4}">
      <dgm:prSet/>
      <dgm:spPr/>
      <dgm:t>
        <a:bodyPr/>
        <a:lstStyle/>
        <a:p>
          <a:r>
            <a:rPr lang="en-US" dirty="0"/>
            <a:t>Diaz Ruiz, C.A., Baker, J.J., Mason, K. and Tierney, K. (2020) ‘Market-scanning and market-shaping: why are firms blindsided by market-shopping acts?’ </a:t>
          </a:r>
          <a:r>
            <a:rPr lang="en-US" i="1" dirty="0"/>
            <a:t>Journal of Business &amp;  Industrial Marketing, </a:t>
          </a:r>
          <a:r>
            <a:rPr lang="en-US" dirty="0"/>
            <a:t>35(9), pp. 1389-1401. </a:t>
          </a:r>
        </a:p>
      </dgm:t>
    </dgm:pt>
    <dgm:pt modelId="{EBCEA208-B3C1-4A4B-9931-F4FF89637E12}" type="parTrans" cxnId="{D3FB3BEC-946C-4DE7-8526-D3E76A33FE98}">
      <dgm:prSet/>
      <dgm:spPr/>
      <dgm:t>
        <a:bodyPr/>
        <a:lstStyle/>
        <a:p>
          <a:endParaRPr lang="en-US"/>
        </a:p>
      </dgm:t>
    </dgm:pt>
    <dgm:pt modelId="{652763B6-1DE6-4A8D-BBD9-9715B61701B3}" type="sibTrans" cxnId="{D3FB3BEC-946C-4DE7-8526-D3E76A33FE98}">
      <dgm:prSet/>
      <dgm:spPr/>
      <dgm:t>
        <a:bodyPr/>
        <a:lstStyle/>
        <a:p>
          <a:endParaRPr lang="en-US"/>
        </a:p>
      </dgm:t>
    </dgm:pt>
    <dgm:pt modelId="{28091CB7-7CDB-478D-8207-2440FCAE3F1E}">
      <dgm:prSet/>
      <dgm:spPr/>
      <dgm:t>
        <a:bodyPr/>
        <a:lstStyle/>
        <a:p>
          <a:r>
            <a:rPr lang="en-US" dirty="0"/>
            <a:t>Kumah, A., Nwogu, C.N., Issah, A-R., Obot, E., Kanamitie, D.T., Sifa, J. S. and Aidoo, L.A. (2024)’ Cause-and-Effect (Fishbone)Diagram: A Tool for Generating and Organizing Quality Improvement Ideas; </a:t>
          </a:r>
          <a:r>
            <a:rPr lang="en-US" i="1" dirty="0"/>
            <a:t>Global Journal on Quality and Safety in Healthcare</a:t>
          </a:r>
          <a:r>
            <a:rPr lang="en-US" dirty="0"/>
            <a:t>, 7(2), pp. 85-87  </a:t>
          </a:r>
        </a:p>
      </dgm:t>
    </dgm:pt>
    <dgm:pt modelId="{453347DC-7F48-4E34-8ADD-6AF7FD0B8911}" type="parTrans" cxnId="{1498D81B-F566-44B7-83D5-71F14CFD3ED1}">
      <dgm:prSet/>
      <dgm:spPr/>
      <dgm:t>
        <a:bodyPr/>
        <a:lstStyle/>
        <a:p>
          <a:endParaRPr lang="en-US"/>
        </a:p>
      </dgm:t>
    </dgm:pt>
    <dgm:pt modelId="{0B58C4D6-3528-4BBB-B099-FEFE0BEE9606}" type="sibTrans" cxnId="{1498D81B-F566-44B7-83D5-71F14CFD3ED1}">
      <dgm:prSet/>
      <dgm:spPr/>
      <dgm:t>
        <a:bodyPr/>
        <a:lstStyle/>
        <a:p>
          <a:endParaRPr lang="en-US"/>
        </a:p>
      </dgm:t>
    </dgm:pt>
    <dgm:pt modelId="{2AA2D5CC-568F-455B-A52A-88F67C32B89D}">
      <dgm:prSet/>
      <dgm:spPr/>
      <dgm:t>
        <a:bodyPr/>
        <a:lstStyle/>
        <a:p>
          <a:r>
            <a:rPr lang="en-GB" dirty="0"/>
            <a:t>Mandiviwalla, M. and Flanagan, R. (2021) ‘Small business digital transformation in the context of the pandemic,’ </a:t>
          </a:r>
          <a:r>
            <a:rPr lang="en-GB" i="1" dirty="0"/>
            <a:t>European Journal of Information System,</a:t>
          </a:r>
          <a:r>
            <a:rPr lang="en-GB" dirty="0"/>
            <a:t> 30(4), pp. 359-375. </a:t>
          </a:r>
          <a:endParaRPr lang="en-US" dirty="0"/>
        </a:p>
      </dgm:t>
    </dgm:pt>
    <dgm:pt modelId="{9E9AB6AE-968D-4045-BDA5-05BC97CE29ED}" type="parTrans" cxnId="{F8C7E9E0-3BF0-4DCB-B1AF-7D7DE8262C20}">
      <dgm:prSet/>
      <dgm:spPr/>
      <dgm:t>
        <a:bodyPr/>
        <a:lstStyle/>
        <a:p>
          <a:endParaRPr lang="en-US"/>
        </a:p>
      </dgm:t>
    </dgm:pt>
    <dgm:pt modelId="{2CE31592-F74D-40D1-9C52-3E3C7299256E}" type="sibTrans" cxnId="{F8C7E9E0-3BF0-4DCB-B1AF-7D7DE8262C20}">
      <dgm:prSet/>
      <dgm:spPr/>
      <dgm:t>
        <a:bodyPr/>
        <a:lstStyle/>
        <a:p>
          <a:endParaRPr lang="en-US"/>
        </a:p>
      </dgm:t>
    </dgm:pt>
    <dgm:pt modelId="{FBB8C517-0BDD-4E9E-856F-ECD78CCB5F9C}">
      <dgm:prSet/>
      <dgm:spPr/>
      <dgm:t>
        <a:bodyPr/>
        <a:lstStyle/>
        <a:p>
          <a:r>
            <a:rPr lang="en-GB" dirty="0"/>
            <a:t>Sawyer, O.O. and Ebrahimi, B.P. (2021) ‘Small Business digital transformation in the context of the pandemic’ </a:t>
          </a:r>
          <a:r>
            <a:rPr lang="en-GB" i="1" dirty="0"/>
            <a:t>European Journal of Information System, </a:t>
          </a:r>
          <a:r>
            <a:rPr lang="en-GB" dirty="0"/>
            <a:t>30(4), pp. 359-375</a:t>
          </a:r>
        </a:p>
      </dgm:t>
    </dgm:pt>
    <dgm:pt modelId="{DC3A4CF2-601B-4296-8E77-2B833E53D268}" type="parTrans" cxnId="{35AF17F5-F151-4B86-839E-13219FB072C9}">
      <dgm:prSet/>
      <dgm:spPr/>
      <dgm:t>
        <a:bodyPr/>
        <a:lstStyle/>
        <a:p>
          <a:endParaRPr lang="en-US"/>
        </a:p>
      </dgm:t>
    </dgm:pt>
    <dgm:pt modelId="{831606F1-8072-4BCE-B1EA-162C1572C854}" type="sibTrans" cxnId="{35AF17F5-F151-4B86-839E-13219FB072C9}">
      <dgm:prSet/>
      <dgm:spPr/>
      <dgm:t>
        <a:bodyPr/>
        <a:lstStyle/>
        <a:p>
          <a:endParaRPr lang="en-US"/>
        </a:p>
      </dgm:t>
    </dgm:pt>
    <dgm:pt modelId="{F4F03C8C-491D-487B-BDBA-CAF59A381972}">
      <dgm:prSet/>
      <dgm:spPr/>
      <dgm:t>
        <a:bodyPr/>
        <a:lstStyle/>
        <a:p>
          <a:r>
            <a:rPr lang="en-US" dirty="0"/>
            <a:t>Yúksel, Í. (2012) ‘Developing a Multi-Criteria Decision-Making Model for PESTEL Analysis’, </a:t>
          </a:r>
          <a:r>
            <a:rPr lang="en-US" i="1" dirty="0"/>
            <a:t>International Journal of Business and Management, </a:t>
          </a:r>
          <a:r>
            <a:rPr lang="en-US" dirty="0"/>
            <a:t>7(24), pp. 52-66 </a:t>
          </a:r>
        </a:p>
      </dgm:t>
    </dgm:pt>
    <dgm:pt modelId="{0ED0EE63-06BA-4E04-B32C-A3EFDA8F5083}" type="parTrans" cxnId="{9FC97E4F-6669-491A-802E-2526676E7367}">
      <dgm:prSet/>
      <dgm:spPr/>
      <dgm:t>
        <a:bodyPr/>
        <a:lstStyle/>
        <a:p>
          <a:endParaRPr lang="en-US"/>
        </a:p>
      </dgm:t>
    </dgm:pt>
    <dgm:pt modelId="{D1AB8C27-C7BB-4147-AE7A-3CD8BD535C60}" type="sibTrans" cxnId="{9FC97E4F-6669-491A-802E-2526676E7367}">
      <dgm:prSet/>
      <dgm:spPr/>
      <dgm:t>
        <a:bodyPr/>
        <a:lstStyle/>
        <a:p>
          <a:endParaRPr lang="en-US"/>
        </a:p>
      </dgm:t>
    </dgm:pt>
    <dgm:pt modelId="{58E36BBD-0E29-4161-AA45-401858963167}" type="pres">
      <dgm:prSet presAssocID="{9D400B97-3CD2-4614-9CE8-91BC99738D54}" presName="vert0" presStyleCnt="0">
        <dgm:presLayoutVars>
          <dgm:dir/>
          <dgm:animOne val="branch"/>
          <dgm:animLvl val="lvl"/>
        </dgm:presLayoutVars>
      </dgm:prSet>
      <dgm:spPr/>
    </dgm:pt>
    <dgm:pt modelId="{CA6886CA-06F5-4256-8B9A-17C7DDE4CE35}" type="pres">
      <dgm:prSet presAssocID="{68F5CD3F-A874-4D22-B3A3-05D62BED9BA4}" presName="thickLine" presStyleLbl="alignNode1" presStyleIdx="0" presStyleCnt="5"/>
      <dgm:spPr/>
    </dgm:pt>
    <dgm:pt modelId="{08AC6144-01C8-4B81-A0CE-712613388D0F}" type="pres">
      <dgm:prSet presAssocID="{68F5CD3F-A874-4D22-B3A3-05D62BED9BA4}" presName="horz1" presStyleCnt="0"/>
      <dgm:spPr/>
    </dgm:pt>
    <dgm:pt modelId="{FAF98D4D-F108-4CA8-99D2-1596FD1D161E}" type="pres">
      <dgm:prSet presAssocID="{68F5CD3F-A874-4D22-B3A3-05D62BED9BA4}" presName="tx1" presStyleLbl="revTx" presStyleIdx="0" presStyleCnt="5"/>
      <dgm:spPr/>
    </dgm:pt>
    <dgm:pt modelId="{019A181B-8A83-4904-A7C0-A7B32F3A0A7B}" type="pres">
      <dgm:prSet presAssocID="{68F5CD3F-A874-4D22-B3A3-05D62BED9BA4}" presName="vert1" presStyleCnt="0"/>
      <dgm:spPr/>
    </dgm:pt>
    <dgm:pt modelId="{4372B410-F28F-489F-B436-802B3066E562}" type="pres">
      <dgm:prSet presAssocID="{28091CB7-7CDB-478D-8207-2440FCAE3F1E}" presName="thickLine" presStyleLbl="alignNode1" presStyleIdx="1" presStyleCnt="5"/>
      <dgm:spPr/>
    </dgm:pt>
    <dgm:pt modelId="{AD969823-3152-4322-8339-0791050013E9}" type="pres">
      <dgm:prSet presAssocID="{28091CB7-7CDB-478D-8207-2440FCAE3F1E}" presName="horz1" presStyleCnt="0"/>
      <dgm:spPr/>
    </dgm:pt>
    <dgm:pt modelId="{2ED2D3DB-FC4A-4C70-9065-DA3625F234E1}" type="pres">
      <dgm:prSet presAssocID="{28091CB7-7CDB-478D-8207-2440FCAE3F1E}" presName="tx1" presStyleLbl="revTx" presStyleIdx="1" presStyleCnt="5"/>
      <dgm:spPr/>
    </dgm:pt>
    <dgm:pt modelId="{16C040A9-C6FC-4F68-A1CD-D3E4AA37B546}" type="pres">
      <dgm:prSet presAssocID="{28091CB7-7CDB-478D-8207-2440FCAE3F1E}" presName="vert1" presStyleCnt="0"/>
      <dgm:spPr/>
    </dgm:pt>
    <dgm:pt modelId="{B9E593EB-6F4D-4A34-B39F-084039089456}" type="pres">
      <dgm:prSet presAssocID="{2AA2D5CC-568F-455B-A52A-88F67C32B89D}" presName="thickLine" presStyleLbl="alignNode1" presStyleIdx="2" presStyleCnt="5"/>
      <dgm:spPr/>
    </dgm:pt>
    <dgm:pt modelId="{C730918E-737F-4FEC-8AB3-EDF1B3E45461}" type="pres">
      <dgm:prSet presAssocID="{2AA2D5CC-568F-455B-A52A-88F67C32B89D}" presName="horz1" presStyleCnt="0"/>
      <dgm:spPr/>
    </dgm:pt>
    <dgm:pt modelId="{17055829-7423-4978-89A9-0AA02D69891B}" type="pres">
      <dgm:prSet presAssocID="{2AA2D5CC-568F-455B-A52A-88F67C32B89D}" presName="tx1" presStyleLbl="revTx" presStyleIdx="2" presStyleCnt="5"/>
      <dgm:spPr/>
    </dgm:pt>
    <dgm:pt modelId="{1B505553-B4AB-448C-BFD4-94820AB77657}" type="pres">
      <dgm:prSet presAssocID="{2AA2D5CC-568F-455B-A52A-88F67C32B89D}" presName="vert1" presStyleCnt="0"/>
      <dgm:spPr/>
    </dgm:pt>
    <dgm:pt modelId="{AAC4A386-BD02-4EAB-B29E-4E6B880EC2C0}" type="pres">
      <dgm:prSet presAssocID="{FBB8C517-0BDD-4E9E-856F-ECD78CCB5F9C}" presName="thickLine" presStyleLbl="alignNode1" presStyleIdx="3" presStyleCnt="5"/>
      <dgm:spPr/>
    </dgm:pt>
    <dgm:pt modelId="{2DA8B76B-BB4B-4C91-BA26-1876AB7B1282}" type="pres">
      <dgm:prSet presAssocID="{FBB8C517-0BDD-4E9E-856F-ECD78CCB5F9C}" presName="horz1" presStyleCnt="0"/>
      <dgm:spPr/>
    </dgm:pt>
    <dgm:pt modelId="{1503849E-7B7B-46D9-BC17-A7DE8E07C649}" type="pres">
      <dgm:prSet presAssocID="{FBB8C517-0BDD-4E9E-856F-ECD78CCB5F9C}" presName="tx1" presStyleLbl="revTx" presStyleIdx="3" presStyleCnt="5"/>
      <dgm:spPr/>
    </dgm:pt>
    <dgm:pt modelId="{401AD4EF-EAA5-4B66-9979-00554B6BB246}" type="pres">
      <dgm:prSet presAssocID="{FBB8C517-0BDD-4E9E-856F-ECD78CCB5F9C}" presName="vert1" presStyleCnt="0"/>
      <dgm:spPr/>
    </dgm:pt>
    <dgm:pt modelId="{8D9994A7-50E6-4F3B-9CBB-232101141E4A}" type="pres">
      <dgm:prSet presAssocID="{F4F03C8C-491D-487B-BDBA-CAF59A381972}" presName="thickLine" presStyleLbl="alignNode1" presStyleIdx="4" presStyleCnt="5"/>
      <dgm:spPr/>
    </dgm:pt>
    <dgm:pt modelId="{B70F593C-3C3E-4442-98E7-3E24592C199C}" type="pres">
      <dgm:prSet presAssocID="{F4F03C8C-491D-487B-BDBA-CAF59A381972}" presName="horz1" presStyleCnt="0"/>
      <dgm:spPr/>
    </dgm:pt>
    <dgm:pt modelId="{B2EB14C1-D5CB-4BE9-883E-508E265BEA75}" type="pres">
      <dgm:prSet presAssocID="{F4F03C8C-491D-487B-BDBA-CAF59A381972}" presName="tx1" presStyleLbl="revTx" presStyleIdx="4" presStyleCnt="5"/>
      <dgm:spPr/>
    </dgm:pt>
    <dgm:pt modelId="{44110D14-1ADB-491F-AD54-103EA06B04E2}" type="pres">
      <dgm:prSet presAssocID="{F4F03C8C-491D-487B-BDBA-CAF59A381972}" presName="vert1" presStyleCnt="0"/>
      <dgm:spPr/>
    </dgm:pt>
  </dgm:ptLst>
  <dgm:cxnLst>
    <dgm:cxn modelId="{D6F02408-15F0-4BEC-8DF3-8210A73687AF}" type="presOf" srcId="{F4F03C8C-491D-487B-BDBA-CAF59A381972}" destId="{B2EB14C1-D5CB-4BE9-883E-508E265BEA75}" srcOrd="0" destOrd="0" presId="urn:microsoft.com/office/officeart/2008/layout/LinedList"/>
    <dgm:cxn modelId="{1498D81B-F566-44B7-83D5-71F14CFD3ED1}" srcId="{9D400B97-3CD2-4614-9CE8-91BC99738D54}" destId="{28091CB7-7CDB-478D-8207-2440FCAE3F1E}" srcOrd="1" destOrd="0" parTransId="{453347DC-7F48-4E34-8ADD-6AF7FD0B8911}" sibTransId="{0B58C4D6-3528-4BBB-B099-FEFE0BEE9606}"/>
    <dgm:cxn modelId="{9FC97E4F-6669-491A-802E-2526676E7367}" srcId="{9D400B97-3CD2-4614-9CE8-91BC99738D54}" destId="{F4F03C8C-491D-487B-BDBA-CAF59A381972}" srcOrd="4" destOrd="0" parTransId="{0ED0EE63-06BA-4E04-B32C-A3EFDA8F5083}" sibTransId="{D1AB8C27-C7BB-4147-AE7A-3CD8BD535C60}"/>
    <dgm:cxn modelId="{B4A4EC73-EB74-4E1C-A5C9-8B074977B227}" type="presOf" srcId="{68F5CD3F-A874-4D22-B3A3-05D62BED9BA4}" destId="{FAF98D4D-F108-4CA8-99D2-1596FD1D161E}" srcOrd="0" destOrd="0" presId="urn:microsoft.com/office/officeart/2008/layout/LinedList"/>
    <dgm:cxn modelId="{CADBDA7D-D244-477A-B917-1EBFAAFAD8AF}" type="presOf" srcId="{28091CB7-7CDB-478D-8207-2440FCAE3F1E}" destId="{2ED2D3DB-FC4A-4C70-9065-DA3625F234E1}" srcOrd="0" destOrd="0" presId="urn:microsoft.com/office/officeart/2008/layout/LinedList"/>
    <dgm:cxn modelId="{F10C6C8A-5BE5-4BC2-8BB1-F39B746416BA}" type="presOf" srcId="{FBB8C517-0BDD-4E9E-856F-ECD78CCB5F9C}" destId="{1503849E-7B7B-46D9-BC17-A7DE8E07C649}" srcOrd="0" destOrd="0" presId="urn:microsoft.com/office/officeart/2008/layout/LinedList"/>
    <dgm:cxn modelId="{41612CAC-580F-4790-BFF8-6F0C8F271256}" type="presOf" srcId="{9D400B97-3CD2-4614-9CE8-91BC99738D54}" destId="{58E36BBD-0E29-4161-AA45-401858963167}" srcOrd="0" destOrd="0" presId="urn:microsoft.com/office/officeart/2008/layout/LinedList"/>
    <dgm:cxn modelId="{80B0B1AD-44EE-4FB9-8F93-F3E954D0F499}" type="presOf" srcId="{2AA2D5CC-568F-455B-A52A-88F67C32B89D}" destId="{17055829-7423-4978-89A9-0AA02D69891B}" srcOrd="0" destOrd="0" presId="urn:microsoft.com/office/officeart/2008/layout/LinedList"/>
    <dgm:cxn modelId="{F8C7E9E0-3BF0-4DCB-B1AF-7D7DE8262C20}" srcId="{9D400B97-3CD2-4614-9CE8-91BC99738D54}" destId="{2AA2D5CC-568F-455B-A52A-88F67C32B89D}" srcOrd="2" destOrd="0" parTransId="{9E9AB6AE-968D-4045-BDA5-05BC97CE29ED}" sibTransId="{2CE31592-F74D-40D1-9C52-3E3C7299256E}"/>
    <dgm:cxn modelId="{D3FB3BEC-946C-4DE7-8526-D3E76A33FE98}" srcId="{9D400B97-3CD2-4614-9CE8-91BC99738D54}" destId="{68F5CD3F-A874-4D22-B3A3-05D62BED9BA4}" srcOrd="0" destOrd="0" parTransId="{EBCEA208-B3C1-4A4B-9931-F4FF89637E12}" sibTransId="{652763B6-1DE6-4A8D-BBD9-9715B61701B3}"/>
    <dgm:cxn modelId="{35AF17F5-F151-4B86-839E-13219FB072C9}" srcId="{9D400B97-3CD2-4614-9CE8-91BC99738D54}" destId="{FBB8C517-0BDD-4E9E-856F-ECD78CCB5F9C}" srcOrd="3" destOrd="0" parTransId="{DC3A4CF2-601B-4296-8E77-2B833E53D268}" sibTransId="{831606F1-8072-4BCE-B1EA-162C1572C854}"/>
    <dgm:cxn modelId="{C84CAD63-A858-486E-8F91-5D86FA548129}" type="presParOf" srcId="{58E36BBD-0E29-4161-AA45-401858963167}" destId="{CA6886CA-06F5-4256-8B9A-17C7DDE4CE35}" srcOrd="0" destOrd="0" presId="urn:microsoft.com/office/officeart/2008/layout/LinedList"/>
    <dgm:cxn modelId="{5C6D3EF1-808F-4877-9CBE-FB0F65D67CF8}" type="presParOf" srcId="{58E36BBD-0E29-4161-AA45-401858963167}" destId="{08AC6144-01C8-4B81-A0CE-712613388D0F}" srcOrd="1" destOrd="0" presId="urn:microsoft.com/office/officeart/2008/layout/LinedList"/>
    <dgm:cxn modelId="{E095B2D9-333F-48D5-A613-20C7DFC63D40}" type="presParOf" srcId="{08AC6144-01C8-4B81-A0CE-712613388D0F}" destId="{FAF98D4D-F108-4CA8-99D2-1596FD1D161E}" srcOrd="0" destOrd="0" presId="urn:microsoft.com/office/officeart/2008/layout/LinedList"/>
    <dgm:cxn modelId="{919ED49D-F5C9-4B33-8473-590BDC462BEE}" type="presParOf" srcId="{08AC6144-01C8-4B81-A0CE-712613388D0F}" destId="{019A181B-8A83-4904-A7C0-A7B32F3A0A7B}" srcOrd="1" destOrd="0" presId="urn:microsoft.com/office/officeart/2008/layout/LinedList"/>
    <dgm:cxn modelId="{27FD8698-86D9-47BC-8E3B-8BDAA0CBF228}" type="presParOf" srcId="{58E36BBD-0E29-4161-AA45-401858963167}" destId="{4372B410-F28F-489F-B436-802B3066E562}" srcOrd="2" destOrd="0" presId="urn:microsoft.com/office/officeart/2008/layout/LinedList"/>
    <dgm:cxn modelId="{17BAC470-DE51-42B8-8F0E-95A995E38C43}" type="presParOf" srcId="{58E36BBD-0E29-4161-AA45-401858963167}" destId="{AD969823-3152-4322-8339-0791050013E9}" srcOrd="3" destOrd="0" presId="urn:microsoft.com/office/officeart/2008/layout/LinedList"/>
    <dgm:cxn modelId="{3224B3F6-1CB1-4098-B4FE-E596E315001C}" type="presParOf" srcId="{AD969823-3152-4322-8339-0791050013E9}" destId="{2ED2D3DB-FC4A-4C70-9065-DA3625F234E1}" srcOrd="0" destOrd="0" presId="urn:microsoft.com/office/officeart/2008/layout/LinedList"/>
    <dgm:cxn modelId="{C92DB5E5-C3F4-4E3E-BA90-9CDC179D530B}" type="presParOf" srcId="{AD969823-3152-4322-8339-0791050013E9}" destId="{16C040A9-C6FC-4F68-A1CD-D3E4AA37B546}" srcOrd="1" destOrd="0" presId="urn:microsoft.com/office/officeart/2008/layout/LinedList"/>
    <dgm:cxn modelId="{F8B22CF6-D3A2-42CE-8DF7-E5516E32A59E}" type="presParOf" srcId="{58E36BBD-0E29-4161-AA45-401858963167}" destId="{B9E593EB-6F4D-4A34-B39F-084039089456}" srcOrd="4" destOrd="0" presId="urn:microsoft.com/office/officeart/2008/layout/LinedList"/>
    <dgm:cxn modelId="{75E4DC2D-934E-4E1F-8F92-04AF8002A6BE}" type="presParOf" srcId="{58E36BBD-0E29-4161-AA45-401858963167}" destId="{C730918E-737F-4FEC-8AB3-EDF1B3E45461}" srcOrd="5" destOrd="0" presId="urn:microsoft.com/office/officeart/2008/layout/LinedList"/>
    <dgm:cxn modelId="{8B7F0669-57DC-4DEB-9FF4-11DDC5ACDBD2}" type="presParOf" srcId="{C730918E-737F-4FEC-8AB3-EDF1B3E45461}" destId="{17055829-7423-4978-89A9-0AA02D69891B}" srcOrd="0" destOrd="0" presId="urn:microsoft.com/office/officeart/2008/layout/LinedList"/>
    <dgm:cxn modelId="{A5049B91-E0A6-446A-BC73-5CD55DA5F668}" type="presParOf" srcId="{C730918E-737F-4FEC-8AB3-EDF1B3E45461}" destId="{1B505553-B4AB-448C-BFD4-94820AB77657}" srcOrd="1" destOrd="0" presId="urn:microsoft.com/office/officeart/2008/layout/LinedList"/>
    <dgm:cxn modelId="{DDC7BEF7-F702-46D2-8BCC-E68FC293EFC0}" type="presParOf" srcId="{58E36BBD-0E29-4161-AA45-401858963167}" destId="{AAC4A386-BD02-4EAB-B29E-4E6B880EC2C0}" srcOrd="6" destOrd="0" presId="urn:microsoft.com/office/officeart/2008/layout/LinedList"/>
    <dgm:cxn modelId="{9098DBD7-54B8-4675-B9CA-20D13050D811}" type="presParOf" srcId="{58E36BBD-0E29-4161-AA45-401858963167}" destId="{2DA8B76B-BB4B-4C91-BA26-1876AB7B1282}" srcOrd="7" destOrd="0" presId="urn:microsoft.com/office/officeart/2008/layout/LinedList"/>
    <dgm:cxn modelId="{F05DBC29-F7DB-4500-936D-F162E4575C0F}" type="presParOf" srcId="{2DA8B76B-BB4B-4C91-BA26-1876AB7B1282}" destId="{1503849E-7B7B-46D9-BC17-A7DE8E07C649}" srcOrd="0" destOrd="0" presId="urn:microsoft.com/office/officeart/2008/layout/LinedList"/>
    <dgm:cxn modelId="{7C24E359-FB22-4C43-87DB-04EEC1CC0EF5}" type="presParOf" srcId="{2DA8B76B-BB4B-4C91-BA26-1876AB7B1282}" destId="{401AD4EF-EAA5-4B66-9979-00554B6BB246}" srcOrd="1" destOrd="0" presId="urn:microsoft.com/office/officeart/2008/layout/LinedList"/>
    <dgm:cxn modelId="{D5D39BA8-24A0-4F1A-A6F9-E4F727651D89}" type="presParOf" srcId="{58E36BBD-0E29-4161-AA45-401858963167}" destId="{8D9994A7-50E6-4F3B-9CBB-232101141E4A}" srcOrd="8" destOrd="0" presId="urn:microsoft.com/office/officeart/2008/layout/LinedList"/>
    <dgm:cxn modelId="{955BAB83-AF4B-4CA8-9732-AA481FDF1FD5}" type="presParOf" srcId="{58E36BBD-0E29-4161-AA45-401858963167}" destId="{B70F593C-3C3E-4442-98E7-3E24592C199C}" srcOrd="9" destOrd="0" presId="urn:microsoft.com/office/officeart/2008/layout/LinedList"/>
    <dgm:cxn modelId="{0B21614D-9E4B-4FF5-B32F-E1880AE872A6}" type="presParOf" srcId="{B70F593C-3C3E-4442-98E7-3E24592C199C}" destId="{B2EB14C1-D5CB-4BE9-883E-508E265BEA75}" srcOrd="0" destOrd="0" presId="urn:microsoft.com/office/officeart/2008/layout/LinedList"/>
    <dgm:cxn modelId="{77B12A61-6395-412F-9FDB-76FA057E85D6}" type="presParOf" srcId="{B70F593C-3C3E-4442-98E7-3E24592C199C}" destId="{44110D14-1ADB-491F-AD54-103EA06B04E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882DCE-D505-4D07-8CFB-44A9460F475D}">
      <dsp:nvSpPr>
        <dsp:cNvPr id="0" name=""/>
        <dsp:cNvSpPr/>
      </dsp:nvSpPr>
      <dsp:spPr>
        <a:xfrm>
          <a:off x="3163" y="25080"/>
          <a:ext cx="1383066" cy="829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This presentation will cover:</a:t>
          </a:r>
          <a:endParaRPr lang="en-US" sz="12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1" kern="1200"/>
            <a:t>Background</a:t>
          </a:r>
          <a:r>
            <a:rPr lang="en-GB" sz="900" kern="1200"/>
            <a:t> </a:t>
          </a:r>
          <a:r>
            <a:rPr lang="en-GB" sz="900" kern="1200">
              <a:sym typeface="Wingdings" panose="05000000000000000000" pitchFamily="2" charset="2"/>
            </a:rPr>
            <a:t></a:t>
          </a:r>
          <a:r>
            <a:rPr lang="en-GB" sz="900" kern="1200"/>
            <a:t> </a:t>
          </a:r>
          <a:endParaRPr lang="en-US" sz="900" kern="1200"/>
        </a:p>
      </dsp:txBody>
      <dsp:txXfrm>
        <a:off x="27468" y="49385"/>
        <a:ext cx="1334456" cy="781229"/>
      </dsp:txXfrm>
    </dsp:sp>
    <dsp:sp modelId="{3B7E7FCB-0185-459D-9640-DE3EEAE657BC}">
      <dsp:nvSpPr>
        <dsp:cNvPr id="0" name=""/>
        <dsp:cNvSpPr/>
      </dsp:nvSpPr>
      <dsp:spPr>
        <a:xfrm>
          <a:off x="1507939" y="268499"/>
          <a:ext cx="293209" cy="3430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1507939" y="337099"/>
        <a:ext cx="205246" cy="205800"/>
      </dsp:txXfrm>
    </dsp:sp>
    <dsp:sp modelId="{5C296827-3AAB-4007-A4B4-F9C60C8105FC}">
      <dsp:nvSpPr>
        <dsp:cNvPr id="0" name=""/>
        <dsp:cNvSpPr/>
      </dsp:nvSpPr>
      <dsp:spPr>
        <a:xfrm>
          <a:off x="1939455" y="25080"/>
          <a:ext cx="1383066" cy="829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Basil’s Bakery and its current situation </a:t>
          </a:r>
          <a:endParaRPr lang="en-US" sz="12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1" kern="1200"/>
            <a:t>Problems</a:t>
          </a:r>
          <a:r>
            <a:rPr lang="en-GB" sz="900" kern="1200"/>
            <a:t> </a:t>
          </a:r>
          <a:r>
            <a:rPr lang="en-GB" sz="900" kern="1200">
              <a:sym typeface="Wingdings" panose="05000000000000000000" pitchFamily="2" charset="2"/>
            </a:rPr>
            <a:t></a:t>
          </a:r>
          <a:r>
            <a:rPr lang="en-GB" sz="900" kern="1200"/>
            <a:t> </a:t>
          </a:r>
          <a:endParaRPr lang="en-US" sz="900" kern="1200"/>
        </a:p>
      </dsp:txBody>
      <dsp:txXfrm>
        <a:off x="1963760" y="49385"/>
        <a:ext cx="1334456" cy="781229"/>
      </dsp:txXfrm>
    </dsp:sp>
    <dsp:sp modelId="{1237E05B-18EE-4DB1-BDD0-43A9B52C37EA}">
      <dsp:nvSpPr>
        <dsp:cNvPr id="0" name=""/>
        <dsp:cNvSpPr/>
      </dsp:nvSpPr>
      <dsp:spPr>
        <a:xfrm>
          <a:off x="3444231" y="268499"/>
          <a:ext cx="293209" cy="3430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444231" y="337099"/>
        <a:ext cx="205246" cy="205800"/>
      </dsp:txXfrm>
    </dsp:sp>
    <dsp:sp modelId="{0098E95F-8CBD-4597-91B1-D16F8DAE0CC6}">
      <dsp:nvSpPr>
        <dsp:cNvPr id="0" name=""/>
        <dsp:cNvSpPr/>
      </dsp:nvSpPr>
      <dsp:spPr>
        <a:xfrm>
          <a:off x="3875748" y="25080"/>
          <a:ext cx="1383066" cy="829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Nature and scope of the problems</a:t>
          </a:r>
          <a:endParaRPr lang="en-US" sz="1200" kern="1200"/>
        </a:p>
      </dsp:txBody>
      <dsp:txXfrm>
        <a:off x="3900053" y="49385"/>
        <a:ext cx="1334456" cy="781229"/>
      </dsp:txXfrm>
    </dsp:sp>
    <dsp:sp modelId="{858ECCF5-9034-4D7B-AED5-E652CEE45864}">
      <dsp:nvSpPr>
        <dsp:cNvPr id="0" name=""/>
        <dsp:cNvSpPr/>
      </dsp:nvSpPr>
      <dsp:spPr>
        <a:xfrm>
          <a:off x="5380524" y="268499"/>
          <a:ext cx="293209" cy="3430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5380524" y="337099"/>
        <a:ext cx="205246" cy="205800"/>
      </dsp:txXfrm>
    </dsp:sp>
    <dsp:sp modelId="{2AF5753B-0BBE-498D-A29D-F8408BD7209D}">
      <dsp:nvSpPr>
        <dsp:cNvPr id="0" name=""/>
        <dsp:cNvSpPr/>
      </dsp:nvSpPr>
      <dsp:spPr>
        <a:xfrm>
          <a:off x="5812040" y="25080"/>
          <a:ext cx="1383066" cy="829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Internal and external factors</a:t>
          </a:r>
          <a:endParaRPr lang="en-US" sz="1200" kern="1200"/>
        </a:p>
      </dsp:txBody>
      <dsp:txXfrm>
        <a:off x="5836345" y="49385"/>
        <a:ext cx="1334456" cy="781229"/>
      </dsp:txXfrm>
    </dsp:sp>
    <dsp:sp modelId="{A4148FAB-187F-42D3-80C6-16675088872F}">
      <dsp:nvSpPr>
        <dsp:cNvPr id="0" name=""/>
        <dsp:cNvSpPr/>
      </dsp:nvSpPr>
      <dsp:spPr>
        <a:xfrm rot="5400000">
          <a:off x="6356968" y="951734"/>
          <a:ext cx="293209" cy="3430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-5400000">
        <a:off x="6400673" y="976630"/>
        <a:ext cx="205800" cy="205246"/>
      </dsp:txXfrm>
    </dsp:sp>
    <dsp:sp modelId="{83B999DF-81C2-4CF2-980B-19156199A9F9}">
      <dsp:nvSpPr>
        <dsp:cNvPr id="0" name=""/>
        <dsp:cNvSpPr/>
      </dsp:nvSpPr>
      <dsp:spPr>
        <a:xfrm>
          <a:off x="5812040" y="1408146"/>
          <a:ext cx="1383066" cy="829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Controllable and uncontrollable factors  </a:t>
          </a:r>
          <a:endParaRPr lang="en-US" sz="12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1" kern="1200"/>
            <a:t>PESTEL </a:t>
          </a:r>
          <a:r>
            <a:rPr lang="en-GB" sz="900" kern="1200">
              <a:sym typeface="Wingdings" panose="05000000000000000000" pitchFamily="2" charset="2"/>
            </a:rPr>
            <a:t></a:t>
          </a:r>
          <a:endParaRPr lang="en-US" sz="900" kern="1200"/>
        </a:p>
      </dsp:txBody>
      <dsp:txXfrm>
        <a:off x="5836345" y="1432451"/>
        <a:ext cx="1334456" cy="781229"/>
      </dsp:txXfrm>
    </dsp:sp>
    <dsp:sp modelId="{08012C9F-5B99-4C27-8471-D662E47ABCFA}">
      <dsp:nvSpPr>
        <dsp:cNvPr id="0" name=""/>
        <dsp:cNvSpPr/>
      </dsp:nvSpPr>
      <dsp:spPr>
        <a:xfrm rot="10800000">
          <a:off x="5397120" y="1651565"/>
          <a:ext cx="293209" cy="3430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5485083" y="1720165"/>
        <a:ext cx="205246" cy="205800"/>
      </dsp:txXfrm>
    </dsp:sp>
    <dsp:sp modelId="{834008B0-2C9B-4F70-AD76-BF8E26C3B822}">
      <dsp:nvSpPr>
        <dsp:cNvPr id="0" name=""/>
        <dsp:cNvSpPr/>
      </dsp:nvSpPr>
      <dsp:spPr>
        <a:xfrm>
          <a:off x="3875748" y="1408146"/>
          <a:ext cx="1383066" cy="829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Purpose and critique</a:t>
          </a:r>
          <a:endParaRPr lang="en-US" sz="1200" kern="1200"/>
        </a:p>
      </dsp:txBody>
      <dsp:txXfrm>
        <a:off x="3900053" y="1432451"/>
        <a:ext cx="1334456" cy="781229"/>
      </dsp:txXfrm>
    </dsp:sp>
    <dsp:sp modelId="{2E4AF134-4E29-4246-8622-3F64AFF99DF7}">
      <dsp:nvSpPr>
        <dsp:cNvPr id="0" name=""/>
        <dsp:cNvSpPr/>
      </dsp:nvSpPr>
      <dsp:spPr>
        <a:xfrm rot="10800000">
          <a:off x="3460828" y="1651565"/>
          <a:ext cx="293209" cy="3430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3548791" y="1720165"/>
        <a:ext cx="205246" cy="205800"/>
      </dsp:txXfrm>
    </dsp:sp>
    <dsp:sp modelId="{148BA2A2-C2A9-42C8-99B1-D8579C1B465F}">
      <dsp:nvSpPr>
        <dsp:cNvPr id="0" name=""/>
        <dsp:cNvSpPr/>
      </dsp:nvSpPr>
      <dsp:spPr>
        <a:xfrm>
          <a:off x="1939455" y="1408146"/>
          <a:ext cx="1383066" cy="829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Benefits and limitations</a:t>
          </a:r>
          <a:endParaRPr lang="en-US" sz="1200" kern="1200"/>
        </a:p>
      </dsp:txBody>
      <dsp:txXfrm>
        <a:off x="1963760" y="1432451"/>
        <a:ext cx="1334456" cy="781229"/>
      </dsp:txXfrm>
    </dsp:sp>
    <dsp:sp modelId="{925D53E8-5EAE-47EE-818E-88F5F22EF33F}">
      <dsp:nvSpPr>
        <dsp:cNvPr id="0" name=""/>
        <dsp:cNvSpPr/>
      </dsp:nvSpPr>
      <dsp:spPr>
        <a:xfrm rot="10800000">
          <a:off x="1524535" y="1651565"/>
          <a:ext cx="293209" cy="3430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1612498" y="1720165"/>
        <a:ext cx="205246" cy="205800"/>
      </dsp:txXfrm>
    </dsp:sp>
    <dsp:sp modelId="{85C94156-D1BA-4C6A-9914-6DA19A205971}">
      <dsp:nvSpPr>
        <dsp:cNvPr id="0" name=""/>
        <dsp:cNvSpPr/>
      </dsp:nvSpPr>
      <dsp:spPr>
        <a:xfrm>
          <a:off x="3163" y="1408146"/>
          <a:ext cx="1383066" cy="829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Application to Basil’s Bakery </a:t>
          </a:r>
          <a:endParaRPr lang="en-US" sz="1200" kern="1200"/>
        </a:p>
      </dsp:txBody>
      <dsp:txXfrm>
        <a:off x="27468" y="1432451"/>
        <a:ext cx="1334456" cy="781229"/>
      </dsp:txXfrm>
    </dsp:sp>
    <dsp:sp modelId="{FB6AB330-250D-41BD-906F-93A37820EE74}">
      <dsp:nvSpPr>
        <dsp:cNvPr id="0" name=""/>
        <dsp:cNvSpPr/>
      </dsp:nvSpPr>
      <dsp:spPr>
        <a:xfrm rot="5400000">
          <a:off x="548091" y="2334800"/>
          <a:ext cx="293209" cy="3430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-5400000">
        <a:off x="591796" y="2359696"/>
        <a:ext cx="205800" cy="205246"/>
      </dsp:txXfrm>
    </dsp:sp>
    <dsp:sp modelId="{39D3CD3B-E60E-4EB0-9249-F20577EF0181}">
      <dsp:nvSpPr>
        <dsp:cNvPr id="0" name=""/>
        <dsp:cNvSpPr/>
      </dsp:nvSpPr>
      <dsp:spPr>
        <a:xfrm>
          <a:off x="3163" y="2791212"/>
          <a:ext cx="1383066" cy="829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Cause-and-Effect </a:t>
          </a:r>
          <a:r>
            <a:rPr lang="en-GB" sz="1200" kern="1200">
              <a:sym typeface="Wingdings" panose="05000000000000000000" pitchFamily="2" charset="2"/>
            </a:rPr>
            <a:t></a:t>
          </a:r>
          <a:r>
            <a:rPr lang="en-GB" sz="1200" kern="1200"/>
            <a:t> </a:t>
          </a:r>
          <a:endParaRPr lang="en-US" sz="1200" kern="1200"/>
        </a:p>
      </dsp:txBody>
      <dsp:txXfrm>
        <a:off x="27468" y="2815517"/>
        <a:ext cx="1334456" cy="781229"/>
      </dsp:txXfrm>
    </dsp:sp>
    <dsp:sp modelId="{AAEC850E-75A0-4BDE-860F-FA21A8DB6E27}">
      <dsp:nvSpPr>
        <dsp:cNvPr id="0" name=""/>
        <dsp:cNvSpPr/>
      </dsp:nvSpPr>
      <dsp:spPr>
        <a:xfrm>
          <a:off x="1507939" y="3034631"/>
          <a:ext cx="293209" cy="3430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1507939" y="3103231"/>
        <a:ext cx="205246" cy="205800"/>
      </dsp:txXfrm>
    </dsp:sp>
    <dsp:sp modelId="{EF54A7FC-EF7E-4142-90AF-BE7A82801A8E}">
      <dsp:nvSpPr>
        <dsp:cNvPr id="0" name=""/>
        <dsp:cNvSpPr/>
      </dsp:nvSpPr>
      <dsp:spPr>
        <a:xfrm>
          <a:off x="1939455" y="2791212"/>
          <a:ext cx="1383066" cy="829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Purpose and critique</a:t>
          </a:r>
          <a:endParaRPr lang="en-US" sz="1200" kern="1200"/>
        </a:p>
      </dsp:txBody>
      <dsp:txXfrm>
        <a:off x="1963760" y="2815517"/>
        <a:ext cx="1334456" cy="781229"/>
      </dsp:txXfrm>
    </dsp:sp>
    <dsp:sp modelId="{406EEB4D-E604-40C6-8A52-6B8E6FF9D9B6}">
      <dsp:nvSpPr>
        <dsp:cNvPr id="0" name=""/>
        <dsp:cNvSpPr/>
      </dsp:nvSpPr>
      <dsp:spPr>
        <a:xfrm>
          <a:off x="3444231" y="3034631"/>
          <a:ext cx="293209" cy="3430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444231" y="3103231"/>
        <a:ext cx="205246" cy="205800"/>
      </dsp:txXfrm>
    </dsp:sp>
    <dsp:sp modelId="{3CA7E451-156F-41FA-BBD6-DCA19B14C7AB}">
      <dsp:nvSpPr>
        <dsp:cNvPr id="0" name=""/>
        <dsp:cNvSpPr/>
      </dsp:nvSpPr>
      <dsp:spPr>
        <a:xfrm>
          <a:off x="3875748" y="2791212"/>
          <a:ext cx="1383066" cy="829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Benefits and limitations </a:t>
          </a:r>
          <a:endParaRPr lang="en-US" sz="1200" kern="1200"/>
        </a:p>
      </dsp:txBody>
      <dsp:txXfrm>
        <a:off x="3900053" y="2815517"/>
        <a:ext cx="1334456" cy="781229"/>
      </dsp:txXfrm>
    </dsp:sp>
    <dsp:sp modelId="{F2A9D3C2-7508-49E4-AA47-E335EF060DD2}">
      <dsp:nvSpPr>
        <dsp:cNvPr id="0" name=""/>
        <dsp:cNvSpPr/>
      </dsp:nvSpPr>
      <dsp:spPr>
        <a:xfrm>
          <a:off x="5380524" y="3034631"/>
          <a:ext cx="293209" cy="3430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5380524" y="3103231"/>
        <a:ext cx="205246" cy="205800"/>
      </dsp:txXfrm>
    </dsp:sp>
    <dsp:sp modelId="{320EB8B3-B3F2-45DB-AFD1-F7BEDD24EAE2}">
      <dsp:nvSpPr>
        <dsp:cNvPr id="0" name=""/>
        <dsp:cNvSpPr/>
      </dsp:nvSpPr>
      <dsp:spPr>
        <a:xfrm>
          <a:off x="5812040" y="2791212"/>
          <a:ext cx="1383066" cy="829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Fishbone application </a:t>
          </a:r>
          <a:endParaRPr lang="en-US" sz="1200" kern="1200"/>
        </a:p>
      </dsp:txBody>
      <dsp:txXfrm>
        <a:off x="5836345" y="2815517"/>
        <a:ext cx="1334456" cy="781229"/>
      </dsp:txXfrm>
    </dsp:sp>
    <dsp:sp modelId="{0665DB87-5CC7-4A3B-9D31-6A3A605091E5}">
      <dsp:nvSpPr>
        <dsp:cNvPr id="0" name=""/>
        <dsp:cNvSpPr/>
      </dsp:nvSpPr>
      <dsp:spPr>
        <a:xfrm rot="5400000">
          <a:off x="6356968" y="3717866"/>
          <a:ext cx="293209" cy="34300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-5400000">
        <a:off x="6400673" y="3742762"/>
        <a:ext cx="205800" cy="205246"/>
      </dsp:txXfrm>
    </dsp:sp>
    <dsp:sp modelId="{366C17FD-6CD1-428F-B50F-BC4A7A4D5AEE}">
      <dsp:nvSpPr>
        <dsp:cNvPr id="0" name=""/>
        <dsp:cNvSpPr/>
      </dsp:nvSpPr>
      <dsp:spPr>
        <a:xfrm>
          <a:off x="5812040" y="4174278"/>
          <a:ext cx="1383066" cy="8298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Key Finding: </a:t>
          </a:r>
          <a:r>
            <a:rPr lang="en-GB" sz="1200" kern="1200"/>
            <a:t>Main findings from the analysis </a:t>
          </a:r>
          <a:endParaRPr lang="en-US" sz="1200" kern="1200"/>
        </a:p>
      </dsp:txBody>
      <dsp:txXfrm>
        <a:off x="5836345" y="4198583"/>
        <a:ext cx="1334456" cy="7812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EE5ED0-F32F-4482-9EAD-8AFDF3064FE0}">
      <dsp:nvSpPr>
        <dsp:cNvPr id="0" name=""/>
        <dsp:cNvSpPr/>
      </dsp:nvSpPr>
      <dsp:spPr>
        <a:xfrm>
          <a:off x="4167" y="67993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Business Context</a:t>
          </a:r>
          <a:r>
            <a:rPr lang="en-GB" sz="1800" kern="1200" dirty="0"/>
            <a:t>:</a:t>
          </a:r>
          <a:endParaRPr lang="en-US" sz="1800" kern="1200" dirty="0"/>
        </a:p>
      </dsp:txBody>
      <dsp:txXfrm>
        <a:off x="4167" y="67993"/>
        <a:ext cx="2256234" cy="1353740"/>
      </dsp:txXfrm>
    </dsp:sp>
    <dsp:sp modelId="{51C09C0F-53D7-4643-BA72-8D072414BE01}">
      <dsp:nvSpPr>
        <dsp:cNvPr id="0" name=""/>
        <dsp:cNvSpPr/>
      </dsp:nvSpPr>
      <dsp:spPr>
        <a:xfrm>
          <a:off x="2486025" y="67993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Independent bakery located in Coventry, UK</a:t>
          </a:r>
          <a:endParaRPr lang="en-US" sz="1800" kern="1200"/>
        </a:p>
      </dsp:txBody>
      <dsp:txXfrm>
        <a:off x="2486025" y="67993"/>
        <a:ext cx="2256234" cy="1353740"/>
      </dsp:txXfrm>
    </dsp:sp>
    <dsp:sp modelId="{1A989617-C54E-4E4D-99DB-E86952BBE0ED}">
      <dsp:nvSpPr>
        <dsp:cNvPr id="0" name=""/>
        <dsp:cNvSpPr/>
      </dsp:nvSpPr>
      <dsp:spPr>
        <a:xfrm>
          <a:off x="4967882" y="67993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Established in 2015</a:t>
          </a:r>
          <a:endParaRPr lang="en-US" sz="1800" kern="1200"/>
        </a:p>
      </dsp:txBody>
      <dsp:txXfrm>
        <a:off x="4967882" y="67993"/>
        <a:ext cx="2256234" cy="1353740"/>
      </dsp:txXfrm>
    </dsp:sp>
    <dsp:sp modelId="{7A8C1733-4E53-41DE-9218-A6EACE55FBD7}">
      <dsp:nvSpPr>
        <dsp:cNvPr id="0" name=""/>
        <dsp:cNvSpPr/>
      </dsp:nvSpPr>
      <dsp:spPr>
        <a:xfrm>
          <a:off x="7449740" y="67993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Located within a retail park </a:t>
          </a:r>
          <a:endParaRPr lang="en-US" sz="1800" kern="1200"/>
        </a:p>
      </dsp:txBody>
      <dsp:txXfrm>
        <a:off x="7449740" y="67993"/>
        <a:ext cx="2256234" cy="1353740"/>
      </dsp:txXfrm>
    </dsp:sp>
    <dsp:sp modelId="{8EE63F5C-EA05-412A-8E84-4009858BDEE7}">
      <dsp:nvSpPr>
        <dsp:cNvPr id="0" name=""/>
        <dsp:cNvSpPr/>
      </dsp:nvSpPr>
      <dsp:spPr>
        <a:xfrm>
          <a:off x="9931598" y="67993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Produces bread, cakes and pastries</a:t>
          </a:r>
          <a:endParaRPr lang="en-US" sz="1800" kern="1200"/>
        </a:p>
      </dsp:txBody>
      <dsp:txXfrm>
        <a:off x="9931598" y="67993"/>
        <a:ext cx="2256234" cy="1353740"/>
      </dsp:txXfrm>
    </dsp:sp>
    <dsp:sp modelId="{EA23A5CD-FD3C-43AA-B3C9-AA8C052861F6}">
      <dsp:nvSpPr>
        <dsp:cNvPr id="0" name=""/>
        <dsp:cNvSpPr/>
      </dsp:nvSpPr>
      <dsp:spPr>
        <a:xfrm>
          <a:off x="4167" y="1647357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Uses high-quality organic ingredients </a:t>
          </a:r>
          <a:endParaRPr lang="en-US" sz="1800" kern="1200"/>
        </a:p>
      </dsp:txBody>
      <dsp:txXfrm>
        <a:off x="4167" y="1647357"/>
        <a:ext cx="2256234" cy="1353740"/>
      </dsp:txXfrm>
    </dsp:sp>
    <dsp:sp modelId="{8981BB19-018F-41AA-A3AA-C10BD64D1664}">
      <dsp:nvSpPr>
        <dsp:cNvPr id="0" name=""/>
        <dsp:cNvSpPr/>
      </dsp:nvSpPr>
      <dsp:spPr>
        <a:xfrm>
          <a:off x="2486025" y="1647357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Experienced sales growth before 2020 </a:t>
          </a:r>
          <a:endParaRPr lang="en-US" sz="1800" kern="1200"/>
        </a:p>
      </dsp:txBody>
      <dsp:txXfrm>
        <a:off x="2486025" y="1647357"/>
        <a:ext cx="2256234" cy="1353740"/>
      </dsp:txXfrm>
    </dsp:sp>
    <dsp:sp modelId="{B9D04F86-A0F9-4B34-B576-27C8A25246B4}">
      <dsp:nvSpPr>
        <dsp:cNvPr id="0" name=""/>
        <dsp:cNvSpPr/>
      </dsp:nvSpPr>
      <dsp:spPr>
        <a:xfrm>
          <a:off x="4967882" y="1647357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COVID-19 caused a significant decline in sales </a:t>
          </a:r>
          <a:endParaRPr lang="en-US" sz="1800" kern="1200"/>
        </a:p>
      </dsp:txBody>
      <dsp:txXfrm>
        <a:off x="4967882" y="1647357"/>
        <a:ext cx="2256234" cy="1353740"/>
      </dsp:txXfrm>
    </dsp:sp>
    <dsp:sp modelId="{A1CE6C07-68C5-47B0-96C1-2F799E4233AD}">
      <dsp:nvSpPr>
        <dsp:cNvPr id="0" name=""/>
        <dsp:cNvSpPr/>
      </dsp:nvSpPr>
      <dsp:spPr>
        <a:xfrm>
          <a:off x="7449740" y="1647357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Sales recovered but did not  return to 2019 levels </a:t>
          </a:r>
          <a:endParaRPr lang="en-US" sz="1800" kern="1200"/>
        </a:p>
      </dsp:txBody>
      <dsp:txXfrm>
        <a:off x="7449740" y="1647357"/>
        <a:ext cx="2256234" cy="1353740"/>
      </dsp:txXfrm>
    </dsp:sp>
    <dsp:sp modelId="{72164D36-DCD6-4503-B6B5-3EF2C1D80DC8}">
      <dsp:nvSpPr>
        <dsp:cNvPr id="0" name=""/>
        <dsp:cNvSpPr/>
      </dsp:nvSpPr>
      <dsp:spPr>
        <a:xfrm>
          <a:off x="9931598" y="1647357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0000"/>
              </a:solidFill>
            </a:rPr>
            <a:t>2023-2025 </a:t>
          </a:r>
          <a:r>
            <a:rPr lang="en-GB" sz="1800" kern="1200" dirty="0"/>
            <a:t>sales remained approximately 25% below 2019 </a:t>
          </a:r>
          <a:endParaRPr lang="en-US" sz="1800" kern="1200" dirty="0"/>
        </a:p>
      </dsp:txBody>
      <dsp:txXfrm>
        <a:off x="9931598" y="1647357"/>
        <a:ext cx="2256234" cy="1353740"/>
      </dsp:txXfrm>
    </dsp:sp>
    <dsp:sp modelId="{6DD94664-6939-4650-928A-58E01DE42C04}">
      <dsp:nvSpPr>
        <dsp:cNvPr id="0" name=""/>
        <dsp:cNvSpPr/>
      </dsp:nvSpPr>
      <dsp:spPr>
        <a:xfrm>
          <a:off x="4167" y="3226721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Retail park has become quieter </a:t>
          </a:r>
          <a:endParaRPr lang="en-US" sz="1800" kern="1200"/>
        </a:p>
      </dsp:txBody>
      <dsp:txXfrm>
        <a:off x="4167" y="3226721"/>
        <a:ext cx="2256234" cy="1353740"/>
      </dsp:txXfrm>
    </dsp:sp>
    <dsp:sp modelId="{9A688109-FED2-4B52-9C9A-0C4427AB7752}">
      <dsp:nvSpPr>
        <dsp:cNvPr id="0" name=""/>
        <dsp:cNvSpPr/>
      </dsp:nvSpPr>
      <dsp:spPr>
        <a:xfrm>
          <a:off x="2486025" y="3226721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Several nearby businesses have closed</a:t>
          </a:r>
          <a:endParaRPr lang="en-US" sz="1800" kern="1200"/>
        </a:p>
      </dsp:txBody>
      <dsp:txXfrm>
        <a:off x="2486025" y="3226721"/>
        <a:ext cx="2256234" cy="1353740"/>
      </dsp:txXfrm>
    </dsp:sp>
    <dsp:sp modelId="{ED15373A-D130-4B27-A039-ED6889FEDBAB}">
      <dsp:nvSpPr>
        <dsp:cNvPr id="0" name=""/>
        <dsp:cNvSpPr/>
      </dsp:nvSpPr>
      <dsp:spPr>
        <a:xfrm>
          <a:off x="4967882" y="3226721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More customers now work from home </a:t>
          </a:r>
          <a:endParaRPr lang="en-US" sz="1800" kern="1200"/>
        </a:p>
      </dsp:txBody>
      <dsp:txXfrm>
        <a:off x="4967882" y="3226721"/>
        <a:ext cx="2256234" cy="1353740"/>
      </dsp:txXfrm>
    </dsp:sp>
    <dsp:sp modelId="{42158F6A-AD3E-42D3-8633-D0C42F4E644B}">
      <dsp:nvSpPr>
        <dsp:cNvPr id="0" name=""/>
        <dsp:cNvSpPr/>
      </dsp:nvSpPr>
      <dsp:spPr>
        <a:xfrm>
          <a:off x="7449740" y="3226721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Current challenge: </a:t>
          </a:r>
          <a:r>
            <a:rPr lang="en-GB" sz="1800" kern="1200"/>
            <a:t>Declining sales + increasing operating cost </a:t>
          </a:r>
          <a:endParaRPr lang="en-US" sz="1800" kern="1200"/>
        </a:p>
      </dsp:txBody>
      <dsp:txXfrm>
        <a:off x="7449740" y="3226721"/>
        <a:ext cx="2256234" cy="1353740"/>
      </dsp:txXfrm>
    </dsp:sp>
    <dsp:sp modelId="{0605A429-CB27-4D62-B5E6-B39DCD2FD203}">
      <dsp:nvSpPr>
        <dsp:cNvPr id="0" name=""/>
        <dsp:cNvSpPr/>
      </dsp:nvSpPr>
      <dsp:spPr>
        <a:xfrm>
          <a:off x="9931598" y="3226721"/>
          <a:ext cx="2256234" cy="1353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Source: </a:t>
          </a:r>
          <a:r>
            <a:rPr lang="en-GB" sz="1800" kern="1200"/>
            <a:t>Basil’s Bakery Case Study </a:t>
          </a:r>
          <a:endParaRPr lang="en-US" sz="1800" kern="1200"/>
        </a:p>
      </dsp:txBody>
      <dsp:txXfrm>
        <a:off x="9931598" y="3226721"/>
        <a:ext cx="2256234" cy="13537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7DB8D-7632-4E85-82FA-313D38A6AB81}">
      <dsp:nvSpPr>
        <dsp:cNvPr id="0" name=""/>
        <dsp:cNvSpPr/>
      </dsp:nvSpPr>
      <dsp:spPr>
        <a:xfrm>
          <a:off x="0" y="508582"/>
          <a:ext cx="1540124" cy="924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INTERNATIONAL PROBLEM </a:t>
          </a:r>
          <a:r>
            <a:rPr lang="en-GB" sz="1000" b="1" kern="1200">
              <a:sym typeface="Wingdings" panose="05000000000000000000" pitchFamily="2" charset="2"/>
            </a:rPr>
            <a:t></a:t>
          </a:r>
          <a:r>
            <a:rPr lang="en-GB" sz="1000" b="1" kern="1200"/>
            <a:t> GREATER CONTROL</a:t>
          </a:r>
          <a:endParaRPr lang="en-US" sz="1000" kern="1200"/>
        </a:p>
      </dsp:txBody>
      <dsp:txXfrm>
        <a:off x="0" y="508582"/>
        <a:ext cx="1540124" cy="924075"/>
      </dsp:txXfrm>
    </dsp:sp>
    <dsp:sp modelId="{8E942976-1FD7-4E46-B29A-CD8F0679755E}">
      <dsp:nvSpPr>
        <dsp:cNvPr id="0" name=""/>
        <dsp:cNvSpPr/>
      </dsp:nvSpPr>
      <dsp:spPr>
        <a:xfrm>
          <a:off x="1694137" y="508582"/>
          <a:ext cx="1540124" cy="924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Operations </a:t>
          </a:r>
          <a:endParaRPr lang="en-US" sz="1000" kern="1200"/>
        </a:p>
      </dsp:txBody>
      <dsp:txXfrm>
        <a:off x="1694137" y="508582"/>
        <a:ext cx="1540124" cy="924075"/>
      </dsp:txXfrm>
    </dsp:sp>
    <dsp:sp modelId="{76C36C84-FD7B-4D38-8FB6-61BF91F3459D}">
      <dsp:nvSpPr>
        <dsp:cNvPr id="0" name=""/>
        <dsp:cNvSpPr/>
      </dsp:nvSpPr>
      <dsp:spPr>
        <a:xfrm>
          <a:off x="3388275" y="508582"/>
          <a:ext cx="1540124" cy="924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No delivery service</a:t>
          </a:r>
          <a:endParaRPr lang="en-US" sz="1000" kern="1200"/>
        </a:p>
      </dsp:txBody>
      <dsp:txXfrm>
        <a:off x="3388275" y="508582"/>
        <a:ext cx="1540124" cy="924075"/>
      </dsp:txXfrm>
    </dsp:sp>
    <dsp:sp modelId="{38AE3589-60F0-485D-9CFC-B37D5AE8468D}">
      <dsp:nvSpPr>
        <dsp:cNvPr id="0" name=""/>
        <dsp:cNvSpPr/>
      </dsp:nvSpPr>
      <dsp:spPr>
        <a:xfrm>
          <a:off x="0" y="1586669"/>
          <a:ext cx="1540124" cy="924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Limited pre-ordering</a:t>
          </a:r>
          <a:endParaRPr lang="en-US" sz="1000" kern="1200"/>
        </a:p>
      </dsp:txBody>
      <dsp:txXfrm>
        <a:off x="0" y="1586669"/>
        <a:ext cx="1540124" cy="924075"/>
      </dsp:txXfrm>
    </dsp:sp>
    <dsp:sp modelId="{2394B7A9-3510-4748-AD9A-B84807473C1B}">
      <dsp:nvSpPr>
        <dsp:cNvPr id="0" name=""/>
        <dsp:cNvSpPr/>
      </dsp:nvSpPr>
      <dsp:spPr>
        <a:xfrm>
          <a:off x="1694137" y="1586669"/>
          <a:ext cx="1540124" cy="924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Reliance on telephone orders</a:t>
          </a:r>
          <a:endParaRPr lang="en-US" sz="1000" kern="1200"/>
        </a:p>
      </dsp:txBody>
      <dsp:txXfrm>
        <a:off x="1694137" y="1586669"/>
        <a:ext cx="1540124" cy="924075"/>
      </dsp:txXfrm>
    </dsp:sp>
    <dsp:sp modelId="{F4A2631B-0EE2-45BE-83CE-CC2B91631EF1}">
      <dsp:nvSpPr>
        <dsp:cNvPr id="0" name=""/>
        <dsp:cNvSpPr/>
      </dsp:nvSpPr>
      <dsp:spPr>
        <a:xfrm>
          <a:off x="3388275" y="1586669"/>
          <a:ext cx="1540124" cy="924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Capacity </a:t>
          </a:r>
          <a:endParaRPr lang="en-US" sz="1000" kern="1200"/>
        </a:p>
      </dsp:txBody>
      <dsp:txXfrm>
        <a:off x="3388275" y="1586669"/>
        <a:ext cx="1540124" cy="924075"/>
      </dsp:txXfrm>
    </dsp:sp>
    <dsp:sp modelId="{52BE8107-1DF5-472C-AF48-E2E689E8F07F}">
      <dsp:nvSpPr>
        <dsp:cNvPr id="0" name=""/>
        <dsp:cNvSpPr/>
      </dsp:nvSpPr>
      <dsp:spPr>
        <a:xfrm>
          <a:off x="0" y="2664757"/>
          <a:ext cx="1540124" cy="924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Basil must remain onsite to bake </a:t>
          </a:r>
          <a:endParaRPr lang="en-US" sz="1000" kern="1200"/>
        </a:p>
      </dsp:txBody>
      <dsp:txXfrm>
        <a:off x="0" y="2664757"/>
        <a:ext cx="1540124" cy="924075"/>
      </dsp:txXfrm>
    </dsp:sp>
    <dsp:sp modelId="{8983E3C5-DB8B-4F76-BD1C-B5F1920FC36C}">
      <dsp:nvSpPr>
        <dsp:cNvPr id="0" name=""/>
        <dsp:cNvSpPr/>
      </dsp:nvSpPr>
      <dsp:spPr>
        <a:xfrm>
          <a:off x="1694137" y="2664757"/>
          <a:ext cx="1540124" cy="924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Limited administrative time </a:t>
          </a:r>
          <a:endParaRPr lang="en-US" sz="1000" kern="1200"/>
        </a:p>
      </dsp:txBody>
      <dsp:txXfrm>
        <a:off x="1694137" y="2664757"/>
        <a:ext cx="1540124" cy="924075"/>
      </dsp:txXfrm>
    </dsp:sp>
    <dsp:sp modelId="{F74653C8-2624-4862-907F-76FBEA2F105A}">
      <dsp:nvSpPr>
        <dsp:cNvPr id="0" name=""/>
        <dsp:cNvSpPr/>
      </dsp:nvSpPr>
      <dsp:spPr>
        <a:xfrm>
          <a:off x="3388275" y="2664757"/>
          <a:ext cx="1540124" cy="924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Calls cannot always be answered </a:t>
          </a:r>
          <a:endParaRPr lang="en-US" sz="1000" kern="1200"/>
        </a:p>
      </dsp:txBody>
      <dsp:txXfrm>
        <a:off x="3388275" y="2664757"/>
        <a:ext cx="1540124" cy="924075"/>
      </dsp:txXfrm>
    </dsp:sp>
    <dsp:sp modelId="{D55BC5CD-92AB-4283-A2DD-F3D9597E7418}">
      <dsp:nvSpPr>
        <dsp:cNvPr id="0" name=""/>
        <dsp:cNvSpPr/>
      </dsp:nvSpPr>
      <dsp:spPr>
        <a:xfrm>
          <a:off x="0" y="3742844"/>
          <a:ext cx="1540124" cy="924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Key Finding </a:t>
          </a:r>
          <a:endParaRPr lang="en-US" sz="1000" kern="1200"/>
        </a:p>
      </dsp:txBody>
      <dsp:txXfrm>
        <a:off x="0" y="3742844"/>
        <a:ext cx="1540124" cy="924075"/>
      </dsp:txXfrm>
    </dsp:sp>
    <dsp:sp modelId="{8EEF7C7C-4118-4F9F-91C0-0200940DCA20}">
      <dsp:nvSpPr>
        <dsp:cNvPr id="0" name=""/>
        <dsp:cNvSpPr/>
      </dsp:nvSpPr>
      <dsp:spPr>
        <a:xfrm>
          <a:off x="1694137" y="3742844"/>
          <a:ext cx="1540124" cy="924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Extremal changes are reducing demand, while internal limitations may prevent Basil from responding effectively. </a:t>
          </a:r>
          <a:endParaRPr lang="en-US" sz="1000" kern="1200"/>
        </a:p>
      </dsp:txBody>
      <dsp:txXfrm>
        <a:off x="1694137" y="3742844"/>
        <a:ext cx="1540124" cy="924075"/>
      </dsp:txXfrm>
    </dsp:sp>
    <dsp:sp modelId="{F668C914-DA77-4CB3-8B1F-8A08BB4E91B3}">
      <dsp:nvSpPr>
        <dsp:cNvPr id="0" name=""/>
        <dsp:cNvSpPr/>
      </dsp:nvSpPr>
      <dsp:spPr>
        <a:xfrm>
          <a:off x="3388275" y="3742844"/>
          <a:ext cx="1540124" cy="924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Sources: </a:t>
          </a:r>
          <a:r>
            <a:rPr lang="en-GB" sz="1000" kern="1200"/>
            <a:t>Basil’s Bakery Vase Study; Office for National Statistics (2025) </a:t>
          </a:r>
          <a:endParaRPr lang="en-US" sz="1000" kern="1200"/>
        </a:p>
      </dsp:txBody>
      <dsp:txXfrm>
        <a:off x="3388275" y="3742844"/>
        <a:ext cx="1540124" cy="9240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27774C-0A16-42DC-9A36-B6588CD92A97}">
      <dsp:nvSpPr>
        <dsp:cNvPr id="0" name=""/>
        <dsp:cNvSpPr/>
      </dsp:nvSpPr>
      <dsp:spPr>
        <a:xfrm>
          <a:off x="449753" y="298763"/>
          <a:ext cx="4114114" cy="4114114"/>
        </a:xfrm>
        <a:prstGeom prst="pie">
          <a:avLst>
            <a:gd name="adj1" fmla="val 16200000"/>
            <a:gd name="adj2" fmla="val 1928571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Limitations:</a:t>
          </a:r>
          <a:endParaRPr lang="en-US" sz="1000" kern="1200"/>
        </a:p>
      </dsp:txBody>
      <dsp:txXfrm>
        <a:off x="2611132" y="680787"/>
        <a:ext cx="979551" cy="783640"/>
      </dsp:txXfrm>
    </dsp:sp>
    <dsp:sp modelId="{635B5064-B61B-48B4-BFF3-79D28DF6DDF1}">
      <dsp:nvSpPr>
        <dsp:cNvPr id="0" name=""/>
        <dsp:cNvSpPr/>
      </dsp:nvSpPr>
      <dsp:spPr>
        <a:xfrm>
          <a:off x="502649" y="364882"/>
          <a:ext cx="4114114" cy="4114114"/>
        </a:xfrm>
        <a:prstGeom prst="pie">
          <a:avLst>
            <a:gd name="adj1" fmla="val 19285716"/>
            <a:gd name="adj2" fmla="val 77142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Can oversimplify complex environments</a:t>
          </a:r>
          <a:endParaRPr lang="en-US" sz="1000" kern="1200"/>
        </a:p>
      </dsp:txBody>
      <dsp:txXfrm>
        <a:off x="3296818" y="1856249"/>
        <a:ext cx="1126483" cy="685685"/>
      </dsp:txXfrm>
    </dsp:sp>
    <dsp:sp modelId="{C868F1B0-CC0F-430C-8F80-9CDEF15CE04A}">
      <dsp:nvSpPr>
        <dsp:cNvPr id="0" name=""/>
        <dsp:cNvSpPr/>
      </dsp:nvSpPr>
      <dsp:spPr>
        <a:xfrm>
          <a:off x="483547" y="448144"/>
          <a:ext cx="4114114" cy="4114114"/>
        </a:xfrm>
        <a:prstGeom prst="pie">
          <a:avLst>
            <a:gd name="adj1" fmla="val 771428"/>
            <a:gd name="adj2" fmla="val 385714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Does not identify root causes</a:t>
          </a:r>
          <a:endParaRPr lang="en-US" sz="1000" kern="1200"/>
        </a:p>
      </dsp:txBody>
      <dsp:txXfrm>
        <a:off x="3125396" y="2884777"/>
        <a:ext cx="979551" cy="759152"/>
      </dsp:txXfrm>
    </dsp:sp>
    <dsp:sp modelId="{B72CA70B-5112-4FBF-AC38-33D9013351B7}">
      <dsp:nvSpPr>
        <dsp:cNvPr id="0" name=""/>
        <dsp:cNvSpPr/>
      </dsp:nvSpPr>
      <dsp:spPr>
        <a:xfrm>
          <a:off x="407142" y="484877"/>
          <a:ext cx="4114114" cy="4114114"/>
        </a:xfrm>
        <a:prstGeom prst="pie">
          <a:avLst>
            <a:gd name="adj1" fmla="val 3857226"/>
            <a:gd name="adj2" fmla="val 694285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Factors can overlap </a:t>
          </a:r>
          <a:endParaRPr lang="en-US" sz="1000" kern="1200"/>
        </a:p>
      </dsp:txBody>
      <dsp:txXfrm>
        <a:off x="1986668" y="3717396"/>
        <a:ext cx="955062" cy="685685"/>
      </dsp:txXfrm>
    </dsp:sp>
    <dsp:sp modelId="{A052E90E-5FB2-4CB9-8902-47F496FD0396}">
      <dsp:nvSpPr>
        <dsp:cNvPr id="0" name=""/>
        <dsp:cNvSpPr/>
      </dsp:nvSpPr>
      <dsp:spPr>
        <a:xfrm>
          <a:off x="330737" y="448144"/>
          <a:ext cx="4114114" cy="4114114"/>
        </a:xfrm>
        <a:prstGeom prst="pie">
          <a:avLst>
            <a:gd name="adj1" fmla="val 6942858"/>
            <a:gd name="adj2" fmla="val 1002857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Does not measure the importance of each factor </a:t>
          </a:r>
          <a:endParaRPr lang="en-US" sz="1000" kern="1200"/>
        </a:p>
      </dsp:txBody>
      <dsp:txXfrm>
        <a:off x="823452" y="2884777"/>
        <a:ext cx="979551" cy="759152"/>
      </dsp:txXfrm>
    </dsp:sp>
    <dsp:sp modelId="{659D867A-8A93-4FF7-84E4-49C70F5E5BA4}">
      <dsp:nvSpPr>
        <dsp:cNvPr id="0" name=""/>
        <dsp:cNvSpPr/>
      </dsp:nvSpPr>
      <dsp:spPr>
        <a:xfrm>
          <a:off x="311636" y="364882"/>
          <a:ext cx="4114114" cy="4114114"/>
        </a:xfrm>
        <a:prstGeom prst="pie">
          <a:avLst>
            <a:gd name="adj1" fmla="val 10028574"/>
            <a:gd name="adj2" fmla="val 1311428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Results may involve subjective judgement </a:t>
          </a:r>
          <a:endParaRPr lang="en-US" sz="1000" kern="1200"/>
        </a:p>
      </dsp:txBody>
      <dsp:txXfrm>
        <a:off x="505098" y="1856249"/>
        <a:ext cx="1126483" cy="685685"/>
      </dsp:txXfrm>
    </dsp:sp>
    <dsp:sp modelId="{AE2E929B-989F-432B-AE36-198C91A91522}">
      <dsp:nvSpPr>
        <dsp:cNvPr id="0" name=""/>
        <dsp:cNvSpPr/>
      </dsp:nvSpPr>
      <dsp:spPr>
        <a:xfrm>
          <a:off x="364532" y="298763"/>
          <a:ext cx="4114114" cy="4114114"/>
        </a:xfrm>
        <a:prstGeom prst="pie">
          <a:avLst>
            <a:gd name="adj1" fmla="val 13114284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Sources: </a:t>
          </a:r>
          <a:r>
            <a:rPr lang="en-GB" sz="1000" kern="1200" dirty="0"/>
            <a:t>Yúksel (2012), Sawyer and Ebrahimi (2022) </a:t>
          </a:r>
          <a:endParaRPr lang="en-US" sz="1000" kern="1200" dirty="0"/>
        </a:p>
      </dsp:txBody>
      <dsp:txXfrm>
        <a:off x="1337716" y="680787"/>
        <a:ext cx="979551" cy="783640"/>
      </dsp:txXfrm>
    </dsp:sp>
    <dsp:sp modelId="{C5306543-371B-4EA5-944B-B83CDC5494A1}">
      <dsp:nvSpPr>
        <dsp:cNvPr id="0" name=""/>
        <dsp:cNvSpPr/>
      </dsp:nvSpPr>
      <dsp:spPr>
        <a:xfrm>
          <a:off x="194864" y="44079"/>
          <a:ext cx="4623480" cy="4623480"/>
        </a:xfrm>
        <a:prstGeom prst="circularArrow">
          <a:avLst>
            <a:gd name="adj1" fmla="val 5085"/>
            <a:gd name="adj2" fmla="val 327528"/>
            <a:gd name="adj3" fmla="val 18957827"/>
            <a:gd name="adj4" fmla="val 16200343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8A02D4-E93F-4986-9605-CF42E2BD3F48}">
      <dsp:nvSpPr>
        <dsp:cNvPr id="0" name=""/>
        <dsp:cNvSpPr/>
      </dsp:nvSpPr>
      <dsp:spPr>
        <a:xfrm>
          <a:off x="248093" y="110492"/>
          <a:ext cx="4623480" cy="4623480"/>
        </a:xfrm>
        <a:prstGeom prst="circularArrow">
          <a:avLst>
            <a:gd name="adj1" fmla="val 5085"/>
            <a:gd name="adj2" fmla="val 327528"/>
            <a:gd name="adj3" fmla="val 443744"/>
            <a:gd name="adj4" fmla="val 19285776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F9ED46-BC57-4CBD-955D-225B39FF72FE}">
      <dsp:nvSpPr>
        <dsp:cNvPr id="0" name=""/>
        <dsp:cNvSpPr/>
      </dsp:nvSpPr>
      <dsp:spPr>
        <a:xfrm>
          <a:off x="228924" y="193560"/>
          <a:ext cx="4623480" cy="4623480"/>
        </a:xfrm>
        <a:prstGeom prst="circularArrow">
          <a:avLst>
            <a:gd name="adj1" fmla="val 5085"/>
            <a:gd name="adj2" fmla="val 327528"/>
            <a:gd name="adj3" fmla="val 3529100"/>
            <a:gd name="adj4" fmla="val 770764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ED8CE7-2CF4-4B42-A46E-9DD150D4D01F}">
      <dsp:nvSpPr>
        <dsp:cNvPr id="0" name=""/>
        <dsp:cNvSpPr/>
      </dsp:nvSpPr>
      <dsp:spPr>
        <a:xfrm>
          <a:off x="152459" y="230087"/>
          <a:ext cx="4623480" cy="4623480"/>
        </a:xfrm>
        <a:prstGeom prst="circularArrow">
          <a:avLst>
            <a:gd name="adj1" fmla="val 5085"/>
            <a:gd name="adj2" fmla="val 327528"/>
            <a:gd name="adj3" fmla="val 6615046"/>
            <a:gd name="adj4" fmla="val 3857426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869DEC-1805-4100-B964-0D3D7614EFBA}">
      <dsp:nvSpPr>
        <dsp:cNvPr id="0" name=""/>
        <dsp:cNvSpPr/>
      </dsp:nvSpPr>
      <dsp:spPr>
        <a:xfrm>
          <a:off x="75994" y="193560"/>
          <a:ext cx="4623480" cy="4623480"/>
        </a:xfrm>
        <a:prstGeom prst="circularArrow">
          <a:avLst>
            <a:gd name="adj1" fmla="val 5085"/>
            <a:gd name="adj2" fmla="val 327528"/>
            <a:gd name="adj3" fmla="val 9701707"/>
            <a:gd name="adj4" fmla="val 6943371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11E6A3-A5F2-4DCB-97F6-A8A762A96D49}">
      <dsp:nvSpPr>
        <dsp:cNvPr id="0" name=""/>
        <dsp:cNvSpPr/>
      </dsp:nvSpPr>
      <dsp:spPr>
        <a:xfrm>
          <a:off x="56825" y="110492"/>
          <a:ext cx="4623480" cy="4623480"/>
        </a:xfrm>
        <a:prstGeom prst="circularArrow">
          <a:avLst>
            <a:gd name="adj1" fmla="val 5085"/>
            <a:gd name="adj2" fmla="val 327528"/>
            <a:gd name="adj3" fmla="val 12786695"/>
            <a:gd name="adj4" fmla="val 10028727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75157F-F1D4-4BC3-B991-58505FBF180C}">
      <dsp:nvSpPr>
        <dsp:cNvPr id="0" name=""/>
        <dsp:cNvSpPr/>
      </dsp:nvSpPr>
      <dsp:spPr>
        <a:xfrm>
          <a:off x="110054" y="44079"/>
          <a:ext cx="4623480" cy="4623480"/>
        </a:xfrm>
        <a:prstGeom prst="circularArrow">
          <a:avLst>
            <a:gd name="adj1" fmla="val 5085"/>
            <a:gd name="adj2" fmla="val 327528"/>
            <a:gd name="adj3" fmla="val 15872129"/>
            <a:gd name="adj4" fmla="val 13114645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9252B6-FB6F-4318-A326-76F7C1DA17B2}">
      <dsp:nvSpPr>
        <dsp:cNvPr id="0" name=""/>
        <dsp:cNvSpPr/>
      </dsp:nvSpPr>
      <dsp:spPr>
        <a:xfrm>
          <a:off x="601" y="180982"/>
          <a:ext cx="2346284" cy="14077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Cause-and-Effect/ Fishbone Diagram </a:t>
          </a:r>
          <a:endParaRPr lang="en-US" sz="1400" kern="1200"/>
        </a:p>
      </dsp:txBody>
      <dsp:txXfrm>
        <a:off x="601" y="180982"/>
        <a:ext cx="2346284" cy="1407770"/>
      </dsp:txXfrm>
    </dsp:sp>
    <dsp:sp modelId="{27677979-D343-435B-8ECD-567349477A9D}">
      <dsp:nvSpPr>
        <dsp:cNvPr id="0" name=""/>
        <dsp:cNvSpPr/>
      </dsp:nvSpPr>
      <dsp:spPr>
        <a:xfrm>
          <a:off x="2581514" y="180982"/>
          <a:ext cx="2346284" cy="14077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What is it?</a:t>
          </a:r>
          <a:endParaRPr lang="en-US" sz="1400" kern="1200"/>
        </a:p>
      </dsp:txBody>
      <dsp:txXfrm>
        <a:off x="2581514" y="180982"/>
        <a:ext cx="2346284" cy="1407770"/>
      </dsp:txXfrm>
    </dsp:sp>
    <dsp:sp modelId="{D7FB59FE-2BC7-4299-8278-50478C9AAADA}">
      <dsp:nvSpPr>
        <dsp:cNvPr id="0" name=""/>
        <dsp:cNvSpPr/>
      </dsp:nvSpPr>
      <dsp:spPr>
        <a:xfrm>
          <a:off x="601" y="1823381"/>
          <a:ext cx="2346284" cy="14077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 visual problem-solving tool used to identify and organise possible causes of a specific effect or problem.</a:t>
          </a:r>
          <a:endParaRPr lang="en-US" sz="1400" kern="1200" dirty="0"/>
        </a:p>
      </dsp:txBody>
      <dsp:txXfrm>
        <a:off x="601" y="1823381"/>
        <a:ext cx="2346284" cy="1407770"/>
      </dsp:txXfrm>
    </dsp:sp>
    <dsp:sp modelId="{CEEA1278-81B5-4AC7-918D-0DAD73A71D38}">
      <dsp:nvSpPr>
        <dsp:cNvPr id="0" name=""/>
        <dsp:cNvSpPr/>
      </dsp:nvSpPr>
      <dsp:spPr>
        <a:xfrm>
          <a:off x="2581514" y="1823381"/>
          <a:ext cx="2346284" cy="14077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Why is it used?</a:t>
          </a:r>
          <a:endParaRPr lang="en-US" sz="14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Root-causes investigation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Quality improvement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Problem-solving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Organizing complex causes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/>
            <a:t>Encouraging systematic analysis </a:t>
          </a:r>
        </a:p>
      </dsp:txBody>
      <dsp:txXfrm>
        <a:off x="2581514" y="1823381"/>
        <a:ext cx="2346284" cy="1407770"/>
      </dsp:txXfrm>
    </dsp:sp>
    <dsp:sp modelId="{331F1C4E-CEED-405C-8BB4-B6A0BE3B5C16}">
      <dsp:nvSpPr>
        <dsp:cNvPr id="0" name=""/>
        <dsp:cNvSpPr/>
      </dsp:nvSpPr>
      <dsp:spPr>
        <a:xfrm>
          <a:off x="1291057" y="3465780"/>
          <a:ext cx="2346284" cy="14077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Benefits</a:t>
          </a:r>
          <a:endParaRPr lang="en-US" sz="14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Visual and easy to understand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Identifies multiple possible causes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Encourages structured thinking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Helps identify areas requiring further investigation   </a:t>
          </a:r>
          <a:endParaRPr lang="en-US" sz="1100" kern="1200" dirty="0"/>
        </a:p>
      </dsp:txBody>
      <dsp:txXfrm>
        <a:off x="1291057" y="3465780"/>
        <a:ext cx="2346284" cy="140777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6886CA-06F5-4256-8B9A-17C7DDE4CE35}">
      <dsp:nvSpPr>
        <dsp:cNvPr id="0" name=""/>
        <dsp:cNvSpPr/>
      </dsp:nvSpPr>
      <dsp:spPr>
        <a:xfrm>
          <a:off x="0" y="705"/>
          <a:ext cx="666879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AF98D4D-F108-4CA8-99D2-1596FD1D161E}">
      <dsp:nvSpPr>
        <dsp:cNvPr id="0" name=""/>
        <dsp:cNvSpPr/>
      </dsp:nvSpPr>
      <dsp:spPr>
        <a:xfrm>
          <a:off x="0" y="705"/>
          <a:ext cx="6668792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Diaz Ruiz, C.A., Baker, J.J., Mason, K. and Tierney, K. (2020) ‘Market-scanning and market-shaping: why are firms blindsided by market-shopping acts?’ </a:t>
          </a:r>
          <a:r>
            <a:rPr lang="en-US" sz="1700" i="1" kern="1200" dirty="0"/>
            <a:t>Journal of Business &amp;  Industrial Marketing, </a:t>
          </a:r>
          <a:r>
            <a:rPr lang="en-US" sz="1700" kern="1200" dirty="0"/>
            <a:t>35(9), pp. 1389-1401. </a:t>
          </a:r>
        </a:p>
      </dsp:txBody>
      <dsp:txXfrm>
        <a:off x="0" y="705"/>
        <a:ext cx="6668792" cy="1155317"/>
      </dsp:txXfrm>
    </dsp:sp>
    <dsp:sp modelId="{4372B410-F28F-489F-B436-802B3066E562}">
      <dsp:nvSpPr>
        <dsp:cNvPr id="0" name=""/>
        <dsp:cNvSpPr/>
      </dsp:nvSpPr>
      <dsp:spPr>
        <a:xfrm>
          <a:off x="0" y="1156023"/>
          <a:ext cx="666879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D2D3DB-FC4A-4C70-9065-DA3625F234E1}">
      <dsp:nvSpPr>
        <dsp:cNvPr id="0" name=""/>
        <dsp:cNvSpPr/>
      </dsp:nvSpPr>
      <dsp:spPr>
        <a:xfrm>
          <a:off x="0" y="1156023"/>
          <a:ext cx="6668792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Kumah, A., Nwogu, C.N., Issah, A-R., Obot, E., Kanamitie, D.T., Sifa, J. S. and Aidoo, L.A. (2024)’ Cause-and-Effect (Fishbone)Diagram: A Tool for Generating and Organizing Quality Improvement Ideas; </a:t>
          </a:r>
          <a:r>
            <a:rPr lang="en-US" sz="1700" i="1" kern="1200" dirty="0"/>
            <a:t>Global Journal on Quality and Safety in Healthcare</a:t>
          </a:r>
          <a:r>
            <a:rPr lang="en-US" sz="1700" kern="1200" dirty="0"/>
            <a:t>, 7(2), pp. 85-87  </a:t>
          </a:r>
        </a:p>
      </dsp:txBody>
      <dsp:txXfrm>
        <a:off x="0" y="1156023"/>
        <a:ext cx="6668792" cy="1155317"/>
      </dsp:txXfrm>
    </dsp:sp>
    <dsp:sp modelId="{B9E593EB-6F4D-4A34-B39F-084039089456}">
      <dsp:nvSpPr>
        <dsp:cNvPr id="0" name=""/>
        <dsp:cNvSpPr/>
      </dsp:nvSpPr>
      <dsp:spPr>
        <a:xfrm>
          <a:off x="0" y="2311341"/>
          <a:ext cx="666879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055829-7423-4978-89A9-0AA02D69891B}">
      <dsp:nvSpPr>
        <dsp:cNvPr id="0" name=""/>
        <dsp:cNvSpPr/>
      </dsp:nvSpPr>
      <dsp:spPr>
        <a:xfrm>
          <a:off x="0" y="2311341"/>
          <a:ext cx="6668792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Mandiviwalla, M. and Flanagan, R. (2021) ‘Small business digital transformation in the context of the pandemic,’ </a:t>
          </a:r>
          <a:r>
            <a:rPr lang="en-GB" sz="1700" i="1" kern="1200" dirty="0"/>
            <a:t>European Journal of Information System,</a:t>
          </a:r>
          <a:r>
            <a:rPr lang="en-GB" sz="1700" kern="1200" dirty="0"/>
            <a:t> 30(4), pp. 359-375. </a:t>
          </a:r>
          <a:endParaRPr lang="en-US" sz="1700" kern="1200" dirty="0"/>
        </a:p>
      </dsp:txBody>
      <dsp:txXfrm>
        <a:off x="0" y="2311341"/>
        <a:ext cx="6668792" cy="1155317"/>
      </dsp:txXfrm>
    </dsp:sp>
    <dsp:sp modelId="{AAC4A386-BD02-4EAB-B29E-4E6B880EC2C0}">
      <dsp:nvSpPr>
        <dsp:cNvPr id="0" name=""/>
        <dsp:cNvSpPr/>
      </dsp:nvSpPr>
      <dsp:spPr>
        <a:xfrm>
          <a:off x="0" y="3466658"/>
          <a:ext cx="666879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503849E-7B7B-46D9-BC17-A7DE8E07C649}">
      <dsp:nvSpPr>
        <dsp:cNvPr id="0" name=""/>
        <dsp:cNvSpPr/>
      </dsp:nvSpPr>
      <dsp:spPr>
        <a:xfrm>
          <a:off x="0" y="3466658"/>
          <a:ext cx="6668792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Sawyer, O.O. and Ebrahimi, B.P. (2021) ‘Small Business digital transformation in the context of the pandemic’ </a:t>
          </a:r>
          <a:r>
            <a:rPr lang="en-GB" sz="1700" i="1" kern="1200" dirty="0"/>
            <a:t>European Journal of Information System, </a:t>
          </a:r>
          <a:r>
            <a:rPr lang="en-GB" sz="1700" kern="1200" dirty="0"/>
            <a:t>30(4), pp. 359-375</a:t>
          </a:r>
        </a:p>
      </dsp:txBody>
      <dsp:txXfrm>
        <a:off x="0" y="3466658"/>
        <a:ext cx="6668792" cy="1155317"/>
      </dsp:txXfrm>
    </dsp:sp>
    <dsp:sp modelId="{8D9994A7-50E6-4F3B-9CBB-232101141E4A}">
      <dsp:nvSpPr>
        <dsp:cNvPr id="0" name=""/>
        <dsp:cNvSpPr/>
      </dsp:nvSpPr>
      <dsp:spPr>
        <a:xfrm>
          <a:off x="0" y="4621976"/>
          <a:ext cx="666879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EB14C1-D5CB-4BE9-883E-508E265BEA75}">
      <dsp:nvSpPr>
        <dsp:cNvPr id="0" name=""/>
        <dsp:cNvSpPr/>
      </dsp:nvSpPr>
      <dsp:spPr>
        <a:xfrm>
          <a:off x="0" y="4621976"/>
          <a:ext cx="6668792" cy="1155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Yúksel, Í. (2012) ‘Developing a Multi-Criteria Decision-Making Model for PESTEL Analysis’, </a:t>
          </a:r>
          <a:r>
            <a:rPr lang="en-US" sz="1700" i="1" kern="1200" dirty="0"/>
            <a:t>International Journal of Business and Management, </a:t>
          </a:r>
          <a:r>
            <a:rPr lang="en-US" sz="1700" kern="1200" dirty="0"/>
            <a:t>7(24), pp. 52-66 </a:t>
          </a:r>
        </a:p>
      </dsp:txBody>
      <dsp:txXfrm>
        <a:off x="0" y="4621976"/>
        <a:ext cx="6668792" cy="11553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#45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29A06C-A78B-4E1F-B9F5-E46057FF6AB8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1F538B-E387-461A-BE1B-2B43BE789D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0663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#Analyse Basil’s Bakery sales problem, #Use PASTEL and Fishbone Diagram, #Summarise four key finding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1F538B-E387-461A-BE1B-2B43BE789DE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0860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#Background and problem, #Internal and external factors, #Critique and apply both tools, #Present key findings.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1F538B-E387-461A-BE1B-2B43BE789DE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7730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#Bakery opened in Coventry in 20215, #Sales remain 25% below 2019, #Lower footfall, shop closures and hybrid working,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1F538B-E387-461A-BE1B-2B43BE789DE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5661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#External: lower demand and higher cost, #Internal: limited pre-ordering and no delivery, # Business struggles to meet changing customer needs.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1F538B-E387-461A-BE1B-2B43BE789DE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0710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#Analyses six external factors, #Benefit: structured environmental analysis, #Limitation: does not prove root causes or priorities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1F538B-E387-461A-BE1B-2B43BE789DE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6006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#Economic: rising costs, #Social: hybrid working, #Technology: digital ordering opportunities, #Environmental: organic ingredient supply, #Legal and Political: regulations, rates and policies.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1F538B-E387-461A-BE1B-2B43BE789DE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3957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#Fishbone organises possible causes, #Benefit: clear visual structure, #Limitation: does not prove causation, #Evidence is needed to test causes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1F538B-E387-461A-BE1B-2B43BE789DE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7220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Methods: limited ordering and delivery, Machines: no digital ordering system, People: limited availability and changing customers, Materials: organic ingredients and rising costs, Measurement: limited detailed sales data, Environment: lower footfall and hybrid working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1F538B-E387-461A-BE1B-2B43BE789DE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2495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Customer access has changed, Business cost have increased, Customers want convenient ordering, Current business model may not meet </a:t>
            </a:r>
            <a:r>
              <a:rPr lang="en-GB" dirty="0" err="1"/>
              <a:t>expections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1F538B-E387-461A-BE1B-2B43BE789DE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8702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Academic research supports the analysis, ONS provides UK statistics, Sources are cited throughout the slides.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1F538B-E387-461A-BE1B-2B43BE789DE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2235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1F538B-E387-461A-BE1B-2B43BE789DE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5270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64448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778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1925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814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399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487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665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5074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4663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732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539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10/9/2026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2771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27" r:id="rId5"/>
    <p:sldLayoutId id="2147483732" r:id="rId6"/>
    <p:sldLayoutId id="2147483728" r:id="rId7"/>
    <p:sldLayoutId id="2147483729" r:id="rId8"/>
    <p:sldLayoutId id="2147483730" r:id="rId9"/>
    <p:sldLayoutId id="2147483731" r:id="rId10"/>
    <p:sldLayoutId id="214748373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06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4E30C7-2E21-B22E-578B-7B433FC09F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9999" y="276448"/>
            <a:ext cx="4740949" cy="6041554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Basil’s Bakery Problem Solving and Decision Making </a:t>
            </a:r>
          </a:p>
          <a:p>
            <a:pPr>
              <a:lnSpc>
                <a:spcPct val="115000"/>
              </a:lnSpc>
            </a:pPr>
            <a:endParaRPr lang="en-GB" sz="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115000"/>
              </a:lnSpc>
            </a:pPr>
            <a:endParaRPr lang="en-GB" sz="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115000"/>
              </a:lnSpc>
            </a:pPr>
            <a:endParaRPr lang="en-GB" sz="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115000"/>
              </a:lnSpc>
            </a:pPr>
            <a:endParaRPr lang="en-GB" sz="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115000"/>
              </a:lnSpc>
            </a:pPr>
            <a:endParaRPr lang="en-GB" sz="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115000"/>
              </a:lnSpc>
            </a:pPr>
            <a:endParaRPr lang="en-GB" sz="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115000"/>
              </a:lnSpc>
            </a:pPr>
            <a:endParaRPr lang="en-GB" sz="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115000"/>
              </a:lnSpc>
            </a:pPr>
            <a:endParaRPr lang="en-GB" sz="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115000"/>
              </a:lnSpc>
            </a:pPr>
            <a:r>
              <a:rPr lang="en-GB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Name: </a:t>
            </a:r>
            <a:r>
              <a:rPr lang="en-GB" sz="1400" dirty="0"/>
              <a:t>Saman Saman </a:t>
            </a:r>
          </a:p>
          <a:p>
            <a:pPr algn="l">
              <a:lnSpc>
                <a:spcPct val="115000"/>
              </a:lnSpc>
            </a:pPr>
            <a:r>
              <a:rPr lang="en-GB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Id: </a:t>
            </a:r>
            <a:r>
              <a:rPr lang="en-GB" sz="1400" dirty="0"/>
              <a:t>2534503</a:t>
            </a:r>
          </a:p>
          <a:p>
            <a:pPr algn="l">
              <a:lnSpc>
                <a:spcPct val="115000"/>
              </a:lnSpc>
            </a:pPr>
            <a:r>
              <a:rPr lang="en-GB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Module Code: </a:t>
            </a:r>
            <a:r>
              <a:rPr lang="en-GB" sz="1400" dirty="0"/>
              <a:t>LCLM4004</a:t>
            </a:r>
          </a:p>
          <a:p>
            <a:pPr algn="l">
              <a:lnSpc>
                <a:spcPct val="115000"/>
              </a:lnSpc>
            </a:pPr>
            <a:r>
              <a:rPr lang="en-GB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Module: </a:t>
            </a:r>
            <a:r>
              <a:rPr lang="en-GB" sz="1400" dirty="0"/>
              <a:t>Problem Solving and Decoration Making </a:t>
            </a:r>
          </a:p>
          <a:p>
            <a:pPr algn="l">
              <a:lnSpc>
                <a:spcPct val="115000"/>
              </a:lnSpc>
            </a:pPr>
            <a:r>
              <a:rPr lang="en-GB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Lecturer: </a:t>
            </a:r>
            <a:r>
              <a:rPr lang="en-GB" sz="1400" dirty="0"/>
              <a:t>Annamarie Dufficy </a:t>
            </a:r>
          </a:p>
          <a:p>
            <a:pPr>
              <a:lnSpc>
                <a:spcPct val="115000"/>
              </a:lnSpc>
            </a:pPr>
            <a:endParaRPr lang="en-GB" sz="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0F37AA1-A09B-4E28-987B-38E5060E1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19525" y="2840038"/>
            <a:ext cx="2216150" cy="1177924"/>
            <a:chOff x="4987925" y="2840038"/>
            <a:chExt cx="2216150" cy="117792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874D018-FDBA-4AD4-8C74-17D41F4FB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DB43F5C4-EF74-49F4-97CB-97938DDC2F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B74E0761-A6EC-4896-A2D4-97A0AF0AA0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8" name="Freeform 68">
                  <a:extLst>
                    <a:ext uri="{FF2B5EF4-FFF2-40B4-BE49-F238E27FC236}">
                      <a16:creationId xmlns:a16="http://schemas.microsoft.com/office/drawing/2014/main" id="{E02DDA0C-BC2F-4EA7-B34E-E0A38B82BA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" name="Freeform 69">
                  <a:extLst>
                    <a:ext uri="{FF2B5EF4-FFF2-40B4-BE49-F238E27FC236}">
                      <a16:creationId xmlns:a16="http://schemas.microsoft.com/office/drawing/2014/main" id="{CF13B05D-4163-4B4E-A2D2-FA7ED94682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" name="Line 70">
                  <a:extLst>
                    <a:ext uri="{FF2B5EF4-FFF2-40B4-BE49-F238E27FC236}">
                      <a16:creationId xmlns:a16="http://schemas.microsoft.com/office/drawing/2014/main" id="{6D222543-B140-45C1-A731-C56E6B3A17C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21D25868-4B38-41A5-8DA7-BB01E85342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22" name="Freeform 68">
                  <a:extLst>
                    <a:ext uri="{FF2B5EF4-FFF2-40B4-BE49-F238E27FC236}">
                      <a16:creationId xmlns:a16="http://schemas.microsoft.com/office/drawing/2014/main" id="{9BA6FA89-CCD8-4CC0-954F-FBBFA59737E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" name="Freeform 69">
                  <a:extLst>
                    <a:ext uri="{FF2B5EF4-FFF2-40B4-BE49-F238E27FC236}">
                      <a16:creationId xmlns:a16="http://schemas.microsoft.com/office/drawing/2014/main" id="{73005E59-2B44-4A62-A8F1-504FB170608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Line 70">
                  <a:extLst>
                    <a:ext uri="{FF2B5EF4-FFF2-40B4-BE49-F238E27FC236}">
                      <a16:creationId xmlns:a16="http://schemas.microsoft.com/office/drawing/2014/main" id="{C9AB3E16-8B92-47B2-BA2E-02935767A80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47361FC0-EBE5-FDCE-A58A-817C04B647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886" r="39986"/>
          <a:stretch>
            <a:fillRect/>
          </a:stretch>
        </p:blipFill>
        <p:spPr>
          <a:xfrm>
            <a:off x="6080462" y="6306"/>
            <a:ext cx="61115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729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913FE2-9BE8-F989-8226-F3E0025B7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999" y="395288"/>
            <a:ext cx="6317998" cy="1120439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Presentation Overview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6C132CB-661F-4A80-B2A5-D78FF18C0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78998" y="196459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E732BEA7-3269-A05A-3EF9-4CD5FE0EC00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" y="1700785"/>
          <a:ext cx="7198270" cy="50291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8" name="Picture 17" descr="Hand drawn illustration of assorted desserts and drinks">
            <a:extLst>
              <a:ext uri="{FF2B5EF4-FFF2-40B4-BE49-F238E27FC236}">
                <a16:creationId xmlns:a16="http://schemas.microsoft.com/office/drawing/2014/main" id="{1E3B5234-C845-23F2-7DA8-A2C34D67259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2284" r="30585"/>
          <a:stretch>
            <a:fillRect/>
          </a:stretch>
        </p:blipFill>
        <p:spPr>
          <a:xfrm>
            <a:off x="8321011" y="10"/>
            <a:ext cx="38709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748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450CB1-C2D9-1DAF-50A5-0AC39DB63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Background Of Basil’s Bakery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83A8D1-ED1B-47A1-AA44-289C080ED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13" name="Content Placeholder 3">
            <a:extLst>
              <a:ext uri="{FF2B5EF4-FFF2-40B4-BE49-F238E27FC236}">
                <a16:creationId xmlns:a16="http://schemas.microsoft.com/office/drawing/2014/main" id="{16AA5E2F-DB68-FA8B-3894-7BB3CA9BC5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0112736"/>
              </p:ext>
            </p:extLst>
          </p:nvPr>
        </p:nvGraphicFramePr>
        <p:xfrm>
          <a:off x="0" y="2209544"/>
          <a:ext cx="12192000" cy="4648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27094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D3E05-7038-E25F-E205-52EB8FC38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0"/>
            <a:ext cx="10213200" cy="150812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Insight Into The Problems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causing the sales problem ?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65600A62-AD70-1BAA-D2B5-B8F3EC503E54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274202" y="1216153"/>
          <a:ext cx="4928400" cy="51755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4B684F-BCBF-D430-554D-4BAACCF4E3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216153"/>
            <a:ext cx="4928400" cy="517550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100" b="1" dirty="0"/>
              <a:t>Main problem: SALES STRATEGION</a:t>
            </a:r>
          </a:p>
          <a:p>
            <a:pPr marL="0" indent="0">
              <a:buNone/>
            </a:pPr>
            <a:r>
              <a:rPr lang="en-GB" sz="1100" b="1" dirty="0"/>
              <a:t>EXTERNAL PROBLEMS </a:t>
            </a:r>
            <a:r>
              <a:rPr lang="en-GB" sz="1100" b="1" dirty="0">
                <a:sym typeface="Wingdings" panose="05000000000000000000" pitchFamily="2" charset="2"/>
              </a:rPr>
              <a:t> LIMITED CONTROL </a:t>
            </a:r>
          </a:p>
          <a:p>
            <a:pPr marL="0" indent="0">
              <a:buNone/>
            </a:pPr>
            <a:r>
              <a:rPr lang="en-GB" sz="1200" b="1" dirty="0">
                <a:sym typeface="Wingdings" panose="05000000000000000000" pitchFamily="2" charset="2"/>
              </a:rPr>
              <a:t>Retail environment </a:t>
            </a:r>
            <a:endParaRPr lang="en-GB" sz="1000" b="1" dirty="0">
              <a:sym typeface="Wingdings" panose="05000000000000000000" pitchFamily="2" charset="2"/>
            </a:endParaRPr>
          </a:p>
          <a:p>
            <a:r>
              <a:rPr lang="en-GB" sz="1000" dirty="0">
                <a:sym typeface="Wingdings" panose="05000000000000000000" pitchFamily="2" charset="2"/>
              </a:rPr>
              <a:t>Reduced footfall </a:t>
            </a:r>
          </a:p>
          <a:p>
            <a:r>
              <a:rPr lang="en-GB" sz="1000" dirty="0">
                <a:sym typeface="Wingdings" panose="05000000000000000000" pitchFamily="2" charset="2"/>
              </a:rPr>
              <a:t>Empty retail units </a:t>
            </a:r>
          </a:p>
          <a:p>
            <a:r>
              <a:rPr lang="en-GB" sz="1000" dirty="0">
                <a:sym typeface="Wingdings" panose="05000000000000000000" pitchFamily="2" charset="2"/>
              </a:rPr>
              <a:t>Fewer nearby businesses </a:t>
            </a:r>
          </a:p>
          <a:p>
            <a:pPr marL="0" indent="0">
              <a:buNone/>
            </a:pPr>
            <a:r>
              <a:rPr lang="en-GB" sz="1000" b="1" dirty="0">
                <a:sym typeface="Wingdings" panose="05000000000000000000" pitchFamily="2" charset="2"/>
              </a:rPr>
              <a:t>Customer behaviour</a:t>
            </a:r>
          </a:p>
          <a:p>
            <a:r>
              <a:rPr lang="en-GB" sz="1000" dirty="0">
                <a:sym typeface="Wingdings" panose="05000000000000000000" pitchFamily="2" charset="2"/>
              </a:rPr>
              <a:t>Hybrid/home working</a:t>
            </a:r>
          </a:p>
          <a:p>
            <a:r>
              <a:rPr lang="en-GB" sz="1000" dirty="0">
                <a:sym typeface="Wingdings" panose="05000000000000000000" pitchFamily="2" charset="2"/>
              </a:rPr>
              <a:t>Loss of local employment</a:t>
            </a:r>
          </a:p>
          <a:p>
            <a:r>
              <a:rPr lang="en-GB" sz="1000" dirty="0">
                <a:sym typeface="Wingdings" panose="05000000000000000000" pitchFamily="2" charset="2"/>
              </a:rPr>
              <a:t>Changing purchasing habits </a:t>
            </a:r>
          </a:p>
          <a:p>
            <a:pPr marL="0" indent="0">
              <a:buNone/>
            </a:pPr>
            <a:r>
              <a:rPr lang="en-GB" sz="1000" b="1" dirty="0">
                <a:sym typeface="Wingdings" panose="05000000000000000000" pitchFamily="2" charset="2"/>
              </a:rPr>
              <a:t>Economic pressure  </a:t>
            </a:r>
          </a:p>
          <a:p>
            <a:r>
              <a:rPr lang="en-GB" sz="1000" dirty="0">
                <a:sym typeface="Wingdings" panose="05000000000000000000" pitchFamily="2" charset="2"/>
              </a:rPr>
              <a:t>Higher utilities </a:t>
            </a:r>
          </a:p>
          <a:p>
            <a:r>
              <a:rPr lang="en-GB" sz="1000" dirty="0">
                <a:sym typeface="Wingdings" panose="05000000000000000000" pitchFamily="2" charset="2"/>
              </a:rPr>
              <a:t>Higher rent </a:t>
            </a:r>
          </a:p>
          <a:p>
            <a:r>
              <a:rPr lang="en-GB" sz="1000" dirty="0">
                <a:sym typeface="Wingdings" panose="05000000000000000000" pitchFamily="2" charset="2"/>
              </a:rPr>
              <a:t>Higher insurance </a:t>
            </a:r>
          </a:p>
          <a:p>
            <a:r>
              <a:rPr lang="en-GB" sz="1000" dirty="0">
                <a:sym typeface="Wingdings" panose="05000000000000000000" pitchFamily="2" charset="2"/>
              </a:rPr>
              <a:t>Unpredictable ingredients costs </a:t>
            </a:r>
          </a:p>
        </p:txBody>
      </p:sp>
    </p:spTree>
    <p:extLst>
      <p:ext uri="{BB962C8B-B14F-4D97-AF65-F5344CB8AC3E}">
        <p14:creationId xmlns:p14="http://schemas.microsoft.com/office/powerpoint/2010/main" val="3628218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A7247-B2ED-503E-AA2A-2F35CC7EC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Critique Of PESTEL </a:t>
            </a:r>
          </a:p>
        </p:txBody>
      </p:sp>
      <p:graphicFrame>
        <p:nvGraphicFramePr>
          <p:cNvPr id="13" name="Content Placeholder 3">
            <a:extLst>
              <a:ext uri="{FF2B5EF4-FFF2-40B4-BE49-F238E27FC236}">
                <a16:creationId xmlns:a16="http://schemas.microsoft.com/office/drawing/2014/main" id="{6A3E6601-96A6-F825-6BAC-7745CF6C9F9C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274202" y="1685925"/>
          <a:ext cx="4928400" cy="4897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0691675-6405-1B16-69CF-A9A11A97B1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59600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200" b="1" dirty="0"/>
              <a:t>WHAT IS PESTEL? </a:t>
            </a:r>
          </a:p>
          <a:p>
            <a:pPr marL="0" indent="0">
              <a:buNone/>
            </a:pPr>
            <a:r>
              <a:rPr lang="en-GB" sz="1200" b="1" dirty="0">
                <a:solidFill>
                  <a:srgbClr val="FF0000">
                    <a:alpha val="60000"/>
                  </a:srgbClr>
                </a:solidFill>
              </a:rPr>
              <a:t>PESEL </a:t>
            </a:r>
            <a:r>
              <a:rPr lang="en-GB" sz="1200" dirty="0"/>
              <a:t>analysis six areas of the external macro-environment: </a:t>
            </a:r>
          </a:p>
          <a:p>
            <a:pPr marL="0" indent="0">
              <a:buNone/>
            </a:pPr>
            <a:r>
              <a:rPr lang="en-GB" sz="1200" b="1" dirty="0">
                <a:solidFill>
                  <a:srgbClr val="FF0000">
                    <a:alpha val="60000"/>
                  </a:srgbClr>
                </a:solidFill>
              </a:rPr>
              <a:t>POLITICAL </a:t>
            </a:r>
            <a:r>
              <a:rPr lang="en-GB" sz="1200" b="1" dirty="0">
                <a:solidFill>
                  <a:srgbClr val="FF0000">
                    <a:alpha val="60000"/>
                  </a:srgbClr>
                </a:solidFill>
                <a:sym typeface="Wingdings" panose="05000000000000000000" pitchFamily="2" charset="2"/>
              </a:rPr>
              <a:t> </a:t>
            </a:r>
            <a:r>
              <a:rPr lang="en-GB" sz="1200" b="1" dirty="0">
                <a:solidFill>
                  <a:srgbClr val="FF0000">
                    <a:alpha val="60000"/>
                  </a:srgbClr>
                </a:solidFill>
              </a:rPr>
              <a:t>ECONOMIC </a:t>
            </a:r>
            <a:r>
              <a:rPr lang="en-GB" sz="1200" b="1" dirty="0">
                <a:solidFill>
                  <a:srgbClr val="FF0000">
                    <a:alpha val="60000"/>
                  </a:srgbClr>
                </a:solidFill>
                <a:sym typeface="Wingdings" panose="05000000000000000000" pitchFamily="2" charset="2"/>
              </a:rPr>
              <a:t> </a:t>
            </a:r>
            <a:r>
              <a:rPr lang="en-GB" sz="1200" b="1" dirty="0">
                <a:solidFill>
                  <a:srgbClr val="FF0000">
                    <a:alpha val="60000"/>
                  </a:srgbClr>
                </a:solidFill>
              </a:rPr>
              <a:t> SOCIAL </a:t>
            </a:r>
            <a:r>
              <a:rPr lang="en-GB" sz="1200" b="1" dirty="0">
                <a:solidFill>
                  <a:srgbClr val="FF0000">
                    <a:alpha val="60000"/>
                  </a:srgbClr>
                </a:solidFill>
                <a:sym typeface="Wingdings" panose="05000000000000000000" pitchFamily="2" charset="2"/>
              </a:rPr>
              <a:t> </a:t>
            </a:r>
            <a:r>
              <a:rPr lang="en-GB" sz="1200" b="1" dirty="0">
                <a:solidFill>
                  <a:srgbClr val="FF0000">
                    <a:alpha val="60000"/>
                  </a:srgbClr>
                </a:solidFill>
              </a:rPr>
              <a:t>TECHNOLOGICAL </a:t>
            </a:r>
            <a:r>
              <a:rPr lang="en-GB" sz="1200" b="1" dirty="0">
                <a:solidFill>
                  <a:srgbClr val="FF0000">
                    <a:alpha val="60000"/>
                  </a:srgbClr>
                </a:solidFill>
                <a:sym typeface="Wingdings" panose="05000000000000000000" pitchFamily="2" charset="2"/>
              </a:rPr>
              <a:t> </a:t>
            </a:r>
            <a:r>
              <a:rPr lang="en-GB" sz="1200" b="1" dirty="0">
                <a:solidFill>
                  <a:srgbClr val="FF0000">
                    <a:alpha val="60000"/>
                  </a:srgbClr>
                </a:solidFill>
              </a:rPr>
              <a:t>ENVIRONMENTAL </a:t>
            </a:r>
            <a:r>
              <a:rPr lang="en-GB" sz="1200" b="1" dirty="0">
                <a:solidFill>
                  <a:srgbClr val="FF0000">
                    <a:alpha val="60000"/>
                  </a:srgbClr>
                </a:solidFill>
                <a:sym typeface="Wingdings" panose="05000000000000000000" pitchFamily="2" charset="2"/>
              </a:rPr>
              <a:t> LEGAL </a:t>
            </a:r>
          </a:p>
          <a:p>
            <a:pPr marL="0" indent="0">
              <a:buNone/>
            </a:pPr>
            <a:r>
              <a:rPr lang="en-GB" sz="1200" b="1" dirty="0">
                <a:solidFill>
                  <a:schemeClr val="tx1"/>
                </a:solidFill>
                <a:sym typeface="Wingdings" panose="05000000000000000000" pitchFamily="2" charset="2"/>
              </a:rPr>
              <a:t>Why is used?</a:t>
            </a:r>
          </a:p>
          <a:p>
            <a:r>
              <a:rPr lang="en-GB" sz="1200" dirty="0">
                <a:solidFill>
                  <a:schemeClr val="tx1"/>
                </a:solidFill>
                <a:sym typeface="Wingdings" panose="05000000000000000000" pitchFamily="2" charset="2"/>
              </a:rPr>
              <a:t>Environmental scanning </a:t>
            </a:r>
          </a:p>
          <a:p>
            <a:r>
              <a:rPr lang="en-GB" sz="1200" dirty="0">
                <a:solidFill>
                  <a:schemeClr val="tx1"/>
                </a:solidFill>
                <a:sym typeface="Wingdings" panose="05000000000000000000" pitchFamily="2" charset="2"/>
              </a:rPr>
              <a:t>Strategic planning </a:t>
            </a:r>
          </a:p>
          <a:p>
            <a:r>
              <a:rPr lang="en-GB" sz="1200" dirty="0">
                <a:solidFill>
                  <a:schemeClr val="tx1"/>
                </a:solidFill>
                <a:sym typeface="Wingdings" panose="05000000000000000000" pitchFamily="2" charset="2"/>
              </a:rPr>
              <a:t>Identifying opportunities and threats</a:t>
            </a:r>
          </a:p>
          <a:p>
            <a:r>
              <a:rPr lang="en-GB" sz="1200" dirty="0">
                <a:solidFill>
                  <a:schemeClr val="tx1"/>
                </a:solidFill>
                <a:sym typeface="Wingdings" panose="05000000000000000000" pitchFamily="2" charset="2"/>
              </a:rPr>
              <a:t>Supporting business decision-making </a:t>
            </a:r>
          </a:p>
          <a:p>
            <a:pPr marL="0" indent="0">
              <a:buNone/>
            </a:pPr>
            <a:r>
              <a:rPr lang="en-GB" sz="1200" b="1" dirty="0">
                <a:solidFill>
                  <a:schemeClr val="tx1"/>
                </a:solidFill>
                <a:sym typeface="Wingdings" panose="05000000000000000000" pitchFamily="2" charset="2"/>
              </a:rPr>
              <a:t>Benefits:</a:t>
            </a:r>
          </a:p>
          <a:p>
            <a:r>
              <a:rPr lang="en-GB" sz="1200" dirty="0">
                <a:solidFill>
                  <a:schemeClr val="tx1"/>
                </a:solidFill>
                <a:sym typeface="Wingdings" panose="05000000000000000000" pitchFamily="2" charset="2"/>
              </a:rPr>
              <a:t>Structured framework </a:t>
            </a:r>
          </a:p>
          <a:p>
            <a:r>
              <a:rPr lang="en-GB" sz="1200" dirty="0">
                <a:solidFill>
                  <a:schemeClr val="tx1"/>
                </a:solidFill>
                <a:sym typeface="Wingdings" panose="05000000000000000000" pitchFamily="2" charset="2"/>
              </a:rPr>
              <a:t>Broad external perspective </a:t>
            </a:r>
          </a:p>
          <a:p>
            <a:r>
              <a:rPr lang="en-GB" sz="1200" dirty="0">
                <a:solidFill>
                  <a:schemeClr val="tx1"/>
                </a:solidFill>
                <a:sym typeface="Wingdings" panose="05000000000000000000" pitchFamily="2" charset="2"/>
              </a:rPr>
              <a:t>Easy to communicate </a:t>
            </a:r>
          </a:p>
          <a:p>
            <a:r>
              <a:rPr lang="en-GB" sz="1200" dirty="0">
                <a:solidFill>
                  <a:schemeClr val="tx1"/>
                </a:solidFill>
                <a:sym typeface="Wingdings" panose="05000000000000000000" pitchFamily="2" charset="2"/>
              </a:rPr>
              <a:t>Encourages strategic thinking </a:t>
            </a:r>
          </a:p>
          <a:p>
            <a:endParaRPr lang="en-GB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330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63166-D306-7237-CF83-8476F415A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Application Of PESTEL 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24D30-CB9C-54CA-C7E6-62E7CC9BDD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11202600" cy="489775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b="1" dirty="0"/>
              <a:t>MOST SIGNIFICANT </a:t>
            </a:r>
          </a:p>
          <a:p>
            <a:pPr marL="0" indent="0">
              <a:buNone/>
            </a:pPr>
            <a:r>
              <a:rPr lang="en-GB" sz="1200" b="1" dirty="0">
                <a:solidFill>
                  <a:srgbClr val="FF0000">
                    <a:alpha val="60000"/>
                  </a:srgbClr>
                </a:solidFill>
              </a:rPr>
              <a:t>SOCIAL </a:t>
            </a:r>
            <a:r>
              <a:rPr lang="en-GB" sz="1200" b="1" dirty="0">
                <a:solidFill>
                  <a:srgbClr val="FF0000">
                    <a:alpha val="60000"/>
                  </a:srgbClr>
                </a:solidFill>
                <a:sym typeface="Wingdings" panose="05000000000000000000" pitchFamily="2" charset="2"/>
              </a:rPr>
              <a:t>ECONOMIC TECHNOLOGICAL </a:t>
            </a:r>
          </a:p>
          <a:p>
            <a:pPr marL="0" indent="0">
              <a:buNone/>
            </a:pPr>
            <a:endParaRPr lang="en-GB" sz="1200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sz="1200" b="1" dirty="0">
                <a:sym typeface="Wingdings" panose="05000000000000000000" pitchFamily="2" charset="2"/>
              </a:rPr>
              <a:t>Sources: </a:t>
            </a:r>
            <a:r>
              <a:rPr lang="en-GB" sz="1200" dirty="0">
                <a:sym typeface="Wingdings" panose="05000000000000000000" pitchFamily="2" charset="2"/>
              </a:rPr>
              <a:t>Yúksel (2021); Sawyer and Ebrahimi (2022); Mandiviwalla and Flanagan (2021); Office for National Statistics (2025)</a:t>
            </a:r>
            <a:endParaRPr lang="en-GB" sz="1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8802F6-8E1A-63CF-D8E2-080EAE4CDE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314" y="1685926"/>
            <a:ext cx="11114315" cy="320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100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748F6-4336-954B-6AA1-61FD0A80F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765999"/>
          </a:xfrm>
        </p:spPr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Critique Of Cause-and-Effect 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3FD7988C-9336-9688-AA0A-59A311A0C3BF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064361938"/>
              </p:ext>
            </p:extLst>
          </p:nvPr>
        </p:nvGraphicFramePr>
        <p:xfrm>
          <a:off x="989400" y="1408176"/>
          <a:ext cx="4928400" cy="5054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D17DF1-B575-181F-9B6F-9DC086FD9E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408177"/>
            <a:ext cx="4928400" cy="505453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200" b="1" dirty="0"/>
              <a:t>Limitations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200" dirty="0"/>
              <a:t>Does not provide which cause is the main cause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200" dirty="0"/>
              <a:t>Can become too broad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200" dirty="0"/>
              <a:t>Depends on the quality of information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200" dirty="0"/>
              <a:t>Can contain subjective assumptions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200" dirty="0"/>
              <a:t>Further evidence is required to confirm root causes</a:t>
            </a:r>
          </a:p>
          <a:p>
            <a:pPr marL="0" indent="0">
              <a:buNone/>
            </a:pPr>
            <a:r>
              <a:rPr lang="en-GB" sz="1200" b="1" dirty="0"/>
              <a:t>For Basil </a:t>
            </a:r>
          </a:p>
          <a:p>
            <a:pPr marL="0" indent="0">
              <a:buNone/>
            </a:pPr>
            <a:r>
              <a:rPr lang="en-GB" sz="1200" dirty="0"/>
              <a:t>The diagram can show possible reasons for falling sales, but Basil would need business data to confirm their importance.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b="1" dirty="0"/>
              <a:t>Sources: </a:t>
            </a:r>
            <a:r>
              <a:rPr lang="en-GB" sz="1200" dirty="0"/>
              <a:t>Kumah et al., (2024)</a:t>
            </a:r>
          </a:p>
        </p:txBody>
      </p:sp>
    </p:spTree>
    <p:extLst>
      <p:ext uri="{BB962C8B-B14F-4D97-AF65-F5344CB8AC3E}">
        <p14:creationId xmlns:p14="http://schemas.microsoft.com/office/powerpoint/2010/main" val="460466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0F5B7-82A5-7F8E-26D9-33213021B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Application Of Cause-And-Effect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BB45D-63A1-FE10-6413-FAAD40991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1685925"/>
            <a:ext cx="10213200" cy="477678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1200" b="1" dirty="0"/>
              <a:t>Why are Basil’s sales Falling?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b="1" dirty="0"/>
          </a:p>
          <a:p>
            <a:pPr marL="0" indent="0">
              <a:buNone/>
            </a:pPr>
            <a:endParaRPr lang="en-GB" sz="1200" b="1" dirty="0"/>
          </a:p>
          <a:p>
            <a:pPr marL="0" indent="0">
              <a:buNone/>
            </a:pPr>
            <a:endParaRPr lang="en-GB" sz="1200" b="1" dirty="0"/>
          </a:p>
          <a:p>
            <a:pPr marL="0" indent="0">
              <a:buNone/>
            </a:pPr>
            <a:endParaRPr lang="en-GB" sz="1200" b="1" dirty="0"/>
          </a:p>
          <a:p>
            <a:pPr marL="0" indent="0">
              <a:buNone/>
            </a:pPr>
            <a:r>
              <a:rPr lang="en-GB" sz="1200" b="1" dirty="0"/>
              <a:t>Bottom of slide:</a:t>
            </a:r>
          </a:p>
          <a:p>
            <a:pPr marL="0" indent="0">
              <a:buNone/>
            </a:pPr>
            <a:r>
              <a:rPr lang="en-GB" sz="1200" dirty="0"/>
              <a:t>These are possible contributing causes and require further evidence to confirm their relative.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b="1" dirty="0"/>
              <a:t>Sources: </a:t>
            </a:r>
            <a:r>
              <a:rPr lang="en-GB" sz="1200" dirty="0"/>
              <a:t>Basil Bakery Case Study (2026); Kumah and Foruo-Minka (2024)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DDCBC0-A744-BCCA-724D-C9DDE81FE2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400" y="2068285"/>
            <a:ext cx="11061086" cy="3103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037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7" name="Rectangle 116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BFCE0C-0EB5-B86A-6DD4-C0840431B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6000"/>
            <a:ext cx="10213200" cy="1119600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Finding </a:t>
            </a:r>
          </a:p>
        </p:txBody>
      </p:sp>
      <p:cxnSp>
        <p:nvCxnSpPr>
          <p:cNvPr id="118" name="Straight Connector 117">
            <a:extLst>
              <a:ext uri="{FF2B5EF4-FFF2-40B4-BE49-F238E27FC236}">
                <a16:creationId xmlns:a16="http://schemas.microsoft.com/office/drawing/2014/main" id="{D9BF9BF3-7E9D-458B-A5D2-E730C5FFD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B1D7AB-3212-BFB2-53D3-F1DDC2361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4808" y="1676781"/>
            <a:ext cx="10213200" cy="40401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b="1" dirty="0"/>
              <a:t>KEY FINDING </a:t>
            </a:r>
          </a:p>
          <a:p>
            <a:pPr marL="0" indent="0">
              <a:buNone/>
            </a:pPr>
            <a:r>
              <a:rPr lang="en-GB" sz="1000" b="1" dirty="0"/>
              <a:t>Customer Access </a:t>
            </a:r>
            <a:r>
              <a:rPr lang="en-GB" sz="1000" b="1" dirty="0">
                <a:sym typeface="Wingdings" panose="05000000000000000000" pitchFamily="2" charset="2"/>
              </a:rPr>
              <a:t> </a:t>
            </a:r>
            <a:r>
              <a:rPr lang="en-GB" sz="1000" dirty="0">
                <a:sym typeface="Wingdings" panose="05000000000000000000" pitchFamily="2" charset="2"/>
              </a:rPr>
              <a:t>Reduced retail footfall and hybrid working have weakened traditional demand.</a:t>
            </a:r>
          </a:p>
          <a:p>
            <a:pPr marL="0" indent="0">
              <a:buNone/>
            </a:pPr>
            <a:r>
              <a:rPr lang="en-GB" sz="1000" b="1" dirty="0">
                <a:sym typeface="Wingdings" panose="05000000000000000000" pitchFamily="2" charset="2"/>
              </a:rPr>
              <a:t>Cost Pressure  </a:t>
            </a:r>
            <a:r>
              <a:rPr lang="en-GB" sz="1000" dirty="0">
                <a:sym typeface="Wingdings" panose="05000000000000000000" pitchFamily="2" charset="2"/>
              </a:rPr>
              <a:t>Higher operating and ingredient costs are increasing financial pressure</a:t>
            </a:r>
          </a:p>
          <a:p>
            <a:pPr marL="0" indent="0">
              <a:buNone/>
            </a:pPr>
            <a:r>
              <a:rPr lang="en-GB" sz="1000" b="1" dirty="0">
                <a:sym typeface="Wingdings" panose="05000000000000000000" pitchFamily="2" charset="2"/>
              </a:rPr>
              <a:t>Customer Expectations  </a:t>
            </a:r>
            <a:r>
              <a:rPr lang="en-GB" sz="1000" dirty="0">
                <a:sym typeface="Wingdings" panose="05000000000000000000" pitchFamily="2" charset="2"/>
              </a:rPr>
              <a:t>Customer increasingly want convenient options such as pre-ordering and delivery</a:t>
            </a:r>
          </a:p>
          <a:p>
            <a:pPr marL="0" indent="0">
              <a:buNone/>
            </a:pPr>
            <a:r>
              <a:rPr lang="en-GB" sz="1000" b="1" dirty="0">
                <a:sym typeface="Wingdings" panose="05000000000000000000" pitchFamily="2" charset="2"/>
              </a:rPr>
              <a:t>Operating Model  </a:t>
            </a:r>
            <a:r>
              <a:rPr lang="en-GB" sz="1000" dirty="0">
                <a:sym typeface="Wingdings" panose="05000000000000000000" pitchFamily="2" charset="2"/>
              </a:rPr>
              <a:t> Basil’s current processes may not be aligned with changing customer behaviour </a:t>
            </a:r>
          </a:p>
          <a:p>
            <a:pPr marL="0" indent="0">
              <a:buNone/>
            </a:pPr>
            <a:r>
              <a:rPr lang="en-GB" sz="1200" b="1" dirty="0">
                <a:sym typeface="Wingdings" panose="05000000000000000000" pitchFamily="2" charset="2"/>
              </a:rPr>
              <a:t>Overall Finding:</a:t>
            </a:r>
          </a:p>
          <a:p>
            <a:pPr marL="0" indent="0">
              <a:buNone/>
            </a:pPr>
            <a:r>
              <a:rPr lang="en-GB" sz="1000" dirty="0">
                <a:sym typeface="Wingdings" panose="05000000000000000000" pitchFamily="2" charset="2"/>
              </a:rPr>
              <a:t>The sales problem appears to result from interconnected external and internal factors rather than one single cause. </a:t>
            </a:r>
          </a:p>
          <a:p>
            <a:pPr marL="0" indent="0">
              <a:buNone/>
            </a:pPr>
            <a:endParaRPr lang="en-GB" sz="1000" dirty="0">
              <a:sym typeface="Wingdings" panose="05000000000000000000" pitchFamily="2" charset="2"/>
            </a:endParaRPr>
          </a:p>
          <a:p>
            <a:pPr marL="0" indent="0">
              <a:buNone/>
            </a:pPr>
            <a:endParaRPr lang="en-GB" sz="1000" dirty="0">
              <a:sym typeface="Wingdings" panose="05000000000000000000" pitchFamily="2" charset="2"/>
            </a:endParaRPr>
          </a:p>
          <a:p>
            <a:pPr marL="0" indent="0">
              <a:buNone/>
            </a:pPr>
            <a:endParaRPr lang="en-GB" sz="1000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sz="1000" b="1" dirty="0">
                <a:sym typeface="Wingdings" panose="05000000000000000000" pitchFamily="2" charset="2"/>
              </a:rPr>
              <a:t>Sources: </a:t>
            </a:r>
            <a:r>
              <a:rPr lang="en-GB" sz="1000" dirty="0">
                <a:sym typeface="Wingdings" panose="05000000000000000000" pitchFamily="2" charset="2"/>
              </a:rPr>
              <a:t>Basi’s Bakery Case Study; Yúksel (2012) Kumah et al. (2024); Mandviwalla and Flanagan (2021)</a:t>
            </a:r>
          </a:p>
        </p:txBody>
      </p:sp>
    </p:spTree>
    <p:extLst>
      <p:ext uri="{BB962C8B-B14F-4D97-AF65-F5344CB8AC3E}">
        <p14:creationId xmlns:p14="http://schemas.microsoft.com/office/powerpoint/2010/main" val="311387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E8E74B-2A25-8351-E911-837FB2F25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46800"/>
            <a:ext cx="2802386" cy="4689475"/>
          </a:xfrm>
        </p:spPr>
        <p:txBody>
          <a:bodyPr anchor="t">
            <a:normAutofit/>
          </a:bodyPr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B4757C4-228A-47E5-94C8-058312AB2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3230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4A646FA5-1601-A7A4-15A2-EF3708C26E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8659355"/>
              </p:ext>
            </p:extLst>
          </p:nvPr>
        </p:nvGraphicFramePr>
        <p:xfrm>
          <a:off x="4982215" y="537330"/>
          <a:ext cx="6668792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82241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E0C0B2A-3FD1-4235-A16E-0ED1E028A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494E066-0146-46E9-BAF1-C33240ABA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5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4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F4CD6D0-88B6-45F4-AC60-54587D3C9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95745C2-DDC6-313E-116F-5EC6BA4E43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"/>
          <a:stretch>
            <a:fillRect/>
          </a:stretch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2E86F6D-198D-45C3-AC93-8D31B8A4D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2678805"/>
            <a:ext cx="12191999" cy="4179193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40000"/>
                </a:srgbClr>
              </a:gs>
              <a:gs pos="100000">
                <a:srgbClr val="000000">
                  <a:alpha val="0"/>
                </a:srgbClr>
              </a:gs>
              <a:gs pos="37000">
                <a:srgbClr val="000000">
                  <a:alpha val="20000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A9BBD7-9CA2-D8EA-6B87-E5EA9A690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10" y="4769810"/>
            <a:ext cx="4457690" cy="133200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/>
            <a:r>
              <a:rPr lang="en-US" sz="4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C14D892-36B8-4065-9158-50C22E1E6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543581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969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rostyVTI">
  <a:themeElements>
    <a:clrScheme name="Frosty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767E37"/>
      </a:accent1>
      <a:accent2>
        <a:srgbClr val="B495C2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4" ma:contentTypeDescription="Create a new document." ma:contentTypeScope="" ma:versionID="9c9fa00ddc584878460fcfe68e88bf99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eb98c962e6cad45132868959f05c37c0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BD45C37-BBE6-43BD-8CF4-D3EF4BB8F57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751d0-6084-4994-a202-0c32fc3287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1D4C21-460C-47E3-8211-40F6CB272DA8}">
  <ds:schemaRefs>
    <ds:schemaRef ds:uri="577751d0-6084-4994-a202-0c32fc3287d3"/>
    <ds:schemaRef ds:uri="http://purl.org/dc/elements/1.1/"/>
    <ds:schemaRef ds:uri="http://purl.org/dc/terms/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B5BA4FA-E37A-4B31-9240-D5CC58B63B0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336</TotalTime>
  <Words>1210</Words>
  <Application>Microsoft Office PowerPoint</Application>
  <PresentationFormat>Widescreen</PresentationFormat>
  <Paragraphs>195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Avenir Next LT Pro</vt:lpstr>
      <vt:lpstr>Goudy Old Style</vt:lpstr>
      <vt:lpstr>Wingdings</vt:lpstr>
      <vt:lpstr>FrostyVTI</vt:lpstr>
      <vt:lpstr>PowerPoint Presentation</vt:lpstr>
      <vt:lpstr>Presentation Overview</vt:lpstr>
      <vt:lpstr>Background Of Basil’s Bakery </vt:lpstr>
      <vt:lpstr>Insight Into The Problems What is causing the sales problem ?  </vt:lpstr>
      <vt:lpstr>Critique Of PESTEL </vt:lpstr>
      <vt:lpstr>Application Of PESTEL </vt:lpstr>
      <vt:lpstr>Critique Of Cause-and-Effect </vt:lpstr>
      <vt:lpstr>Application Of Cause-And-Effect </vt:lpstr>
      <vt:lpstr>Key Finding </vt:lpstr>
      <vt:lpstr>REFERENCES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Saman Saman (2534503)</dc:creator>
  <cp:lastModifiedBy>Saman Saman (2534503)</cp:lastModifiedBy>
  <cp:revision>2</cp:revision>
  <dcterms:created xsi:type="dcterms:W3CDTF">2026-09-22T13:43:57Z</dcterms:created>
  <dcterms:modified xsi:type="dcterms:W3CDTF">2026-10-09T08:28:49Z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