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 id="2147483660" r:id="rId2"/>
    <p:sldMasterId id="2147483708" r:id="rId3"/>
    <p:sldMasterId id="2147483648" r:id="rId4"/>
  </p:sldMasterIdLst>
  <p:notesMasterIdLst>
    <p:notesMasterId r:id="rId3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13E0C-DB02-461D-AB84-C8DB5B0B9DBE}" v="453" dt="2022-12-12T10:39:36.815"/>
    <p1510:client id="{12162541-55BE-584A-DBF5-21E21632088A}" v="1192" dt="2022-12-13T19:34:11.547"/>
    <p1510:client id="{B8EBCCAB-A459-873D-F75E-C728A982B006}" v="70" dt="2022-12-13T20:11:53.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ana Bahamon (2217514)" userId="S::2217514@student.uwtsd.ac.uk::30d76ff0-c579-4094-aada-713160c831c4" providerId="AD" clId="Web-{05213E0C-DB02-461D-AB84-C8DB5B0B9DBE}"/>
    <pc:docChg chg="addSld modSld addMainMaster delMainMaster">
      <pc:chgData name="Johana Bahamon (2217514)" userId="S::2217514@student.uwtsd.ac.uk::30d76ff0-c579-4094-aada-713160c831c4" providerId="AD" clId="Web-{05213E0C-DB02-461D-AB84-C8DB5B0B9DBE}" dt="2022-12-12T10:40:20.894" v="457"/>
      <pc:docMkLst>
        <pc:docMk/>
      </pc:docMkLst>
      <pc:sldChg chg="addSp modSp mod setBg modClrScheme chgLayout">
        <pc:chgData name="Johana Bahamon (2217514)" userId="S::2217514@student.uwtsd.ac.uk::30d76ff0-c579-4094-aada-713160c831c4" providerId="AD" clId="Web-{05213E0C-DB02-461D-AB84-C8DB5B0B9DBE}" dt="2022-12-12T10:22:22.182" v="162"/>
        <pc:sldMkLst>
          <pc:docMk/>
          <pc:sldMk cId="109857222" sldId="256"/>
        </pc:sldMkLst>
        <pc:spChg chg="mod">
          <ac:chgData name="Johana Bahamon (2217514)" userId="S::2217514@student.uwtsd.ac.uk::30d76ff0-c579-4094-aada-713160c831c4" providerId="AD" clId="Web-{05213E0C-DB02-461D-AB84-C8DB5B0B9DBE}" dt="2022-12-12T10:22:22.182" v="162"/>
          <ac:spMkLst>
            <pc:docMk/>
            <pc:sldMk cId="109857222" sldId="256"/>
            <ac:spMk id="2" creationId="{00000000-0000-0000-0000-000000000000}"/>
          </ac:spMkLst>
        </pc:spChg>
        <pc:spChg chg="mod">
          <ac:chgData name="Johana Bahamon (2217514)" userId="S::2217514@student.uwtsd.ac.uk::30d76ff0-c579-4094-aada-713160c831c4" providerId="AD" clId="Web-{05213E0C-DB02-461D-AB84-C8DB5B0B9DBE}" dt="2022-12-12T10:22:22.182" v="162"/>
          <ac:spMkLst>
            <pc:docMk/>
            <pc:sldMk cId="109857222" sldId="256"/>
            <ac:spMk id="3" creationId="{00000000-0000-0000-0000-000000000000}"/>
          </ac:spMkLst>
        </pc:spChg>
        <pc:spChg chg="add">
          <ac:chgData name="Johana Bahamon (2217514)" userId="S::2217514@student.uwtsd.ac.uk::30d76ff0-c579-4094-aada-713160c831c4" providerId="AD" clId="Web-{05213E0C-DB02-461D-AB84-C8DB5B0B9DBE}" dt="2022-12-12T10:22:22.182" v="162"/>
          <ac:spMkLst>
            <pc:docMk/>
            <pc:sldMk cId="109857222" sldId="256"/>
            <ac:spMk id="9" creationId="{2D6FBB9D-1CAA-4D05-AB33-BABDFE17B843}"/>
          </ac:spMkLst>
        </pc:spChg>
        <pc:spChg chg="add">
          <ac:chgData name="Johana Bahamon (2217514)" userId="S::2217514@student.uwtsd.ac.uk::30d76ff0-c579-4094-aada-713160c831c4" providerId="AD" clId="Web-{05213E0C-DB02-461D-AB84-C8DB5B0B9DBE}" dt="2022-12-12T10:22:22.182" v="162"/>
          <ac:spMkLst>
            <pc:docMk/>
            <pc:sldMk cId="109857222" sldId="256"/>
            <ac:spMk id="11" creationId="{04727B71-B4B6-4823-80A1-68C40B475118}"/>
          </ac:spMkLst>
        </pc:spChg>
        <pc:spChg chg="add">
          <ac:chgData name="Johana Bahamon (2217514)" userId="S::2217514@student.uwtsd.ac.uk::30d76ff0-c579-4094-aada-713160c831c4" providerId="AD" clId="Web-{05213E0C-DB02-461D-AB84-C8DB5B0B9DBE}" dt="2022-12-12T10:22:22.182" v="162"/>
          <ac:spMkLst>
            <pc:docMk/>
            <pc:sldMk cId="109857222" sldId="256"/>
            <ac:spMk id="13" creationId="{79A6DB05-9FB5-4B07-8675-74C23D4FD89D}"/>
          </ac:spMkLst>
        </pc:spChg>
        <pc:spChg chg="add">
          <ac:chgData name="Johana Bahamon (2217514)" userId="S::2217514@student.uwtsd.ac.uk::30d76ff0-c579-4094-aada-713160c831c4" providerId="AD" clId="Web-{05213E0C-DB02-461D-AB84-C8DB5B0B9DBE}" dt="2022-12-12T10:22:22.182" v="162"/>
          <ac:spMkLst>
            <pc:docMk/>
            <pc:sldMk cId="109857222" sldId="256"/>
            <ac:spMk id="15" creationId="{79477870-C64A-4E35-8F2F-05B7114F3C74}"/>
          </ac:spMkLst>
        </pc:spChg>
        <pc:spChg chg="add">
          <ac:chgData name="Johana Bahamon (2217514)" userId="S::2217514@student.uwtsd.ac.uk::30d76ff0-c579-4094-aada-713160c831c4" providerId="AD" clId="Web-{05213E0C-DB02-461D-AB84-C8DB5B0B9DBE}" dt="2022-12-12T10:22:22.182" v="162"/>
          <ac:spMkLst>
            <pc:docMk/>
            <pc:sldMk cId="109857222" sldId="256"/>
            <ac:spMk id="17" creationId="{8AEA628B-C8FF-4D0B-B111-F101F580B15D}"/>
          </ac:spMkLst>
        </pc:spChg>
        <pc:spChg chg="add">
          <ac:chgData name="Johana Bahamon (2217514)" userId="S::2217514@student.uwtsd.ac.uk::30d76ff0-c579-4094-aada-713160c831c4" providerId="AD" clId="Web-{05213E0C-DB02-461D-AB84-C8DB5B0B9DBE}" dt="2022-12-12T10:22:22.182" v="162"/>
          <ac:spMkLst>
            <pc:docMk/>
            <pc:sldMk cId="109857222" sldId="256"/>
            <ac:spMk id="19" creationId="{42663BD0-064C-40FC-A331-F49FCA9536AA}"/>
          </ac:spMkLst>
        </pc:spChg>
        <pc:picChg chg="add">
          <ac:chgData name="Johana Bahamon (2217514)" userId="S::2217514@student.uwtsd.ac.uk::30d76ff0-c579-4094-aada-713160c831c4" providerId="AD" clId="Web-{05213E0C-DB02-461D-AB84-C8DB5B0B9DBE}" dt="2022-12-12T10:22:22.182" v="162"/>
          <ac:picMkLst>
            <pc:docMk/>
            <pc:sldMk cId="109857222" sldId="256"/>
            <ac:picMk id="4" creationId="{7F329BE6-06C6-E9D3-0864-A93C5AFE2179}"/>
          </ac:picMkLst>
        </pc:picChg>
      </pc:sldChg>
      <pc:sldChg chg="addSp delSp modSp new mod setBg">
        <pc:chgData name="Johana Bahamon (2217514)" userId="S::2217514@student.uwtsd.ac.uk::30d76ff0-c579-4094-aada-713160c831c4" providerId="AD" clId="Web-{05213E0C-DB02-461D-AB84-C8DB5B0B9DBE}" dt="2022-12-12T10:40:20.894" v="457"/>
        <pc:sldMkLst>
          <pc:docMk/>
          <pc:sldMk cId="3795369334" sldId="257"/>
        </pc:sldMkLst>
        <pc:spChg chg="mod">
          <ac:chgData name="Johana Bahamon (2217514)" userId="S::2217514@student.uwtsd.ac.uk::30d76ff0-c579-4094-aada-713160c831c4" providerId="AD" clId="Web-{05213E0C-DB02-461D-AB84-C8DB5B0B9DBE}" dt="2022-12-12T10:40:20.894" v="457"/>
          <ac:spMkLst>
            <pc:docMk/>
            <pc:sldMk cId="3795369334" sldId="257"/>
            <ac:spMk id="2" creationId="{7B341BE8-A51F-D075-34BF-C8DC43752EFD}"/>
          </ac:spMkLst>
        </pc:spChg>
        <pc:spChg chg="add del mod">
          <ac:chgData name="Johana Bahamon (2217514)" userId="S::2217514@student.uwtsd.ac.uk::30d76ff0-c579-4094-aada-713160c831c4" providerId="AD" clId="Web-{05213E0C-DB02-461D-AB84-C8DB5B0B9DBE}" dt="2022-12-12T10:40:20.894" v="457"/>
          <ac:spMkLst>
            <pc:docMk/>
            <pc:sldMk cId="3795369334" sldId="257"/>
            <ac:spMk id="3" creationId="{10D8460F-DFC8-26B0-811C-42DA610E8A68}"/>
          </ac:spMkLst>
        </pc:spChg>
        <pc:spChg chg="add del">
          <ac:chgData name="Johana Bahamon (2217514)" userId="S::2217514@student.uwtsd.ac.uk::30d76ff0-c579-4094-aada-713160c831c4" providerId="AD" clId="Web-{05213E0C-DB02-461D-AB84-C8DB5B0B9DBE}" dt="2022-12-12T10:40:20.894" v="457"/>
          <ac:spMkLst>
            <pc:docMk/>
            <pc:sldMk cId="3795369334" sldId="257"/>
            <ac:spMk id="8" creationId="{A52B99F1-B2DC-437E-A8A1-A57F2F29F8D1}"/>
          </ac:spMkLst>
        </pc:spChg>
        <pc:spChg chg="add del">
          <ac:chgData name="Johana Bahamon (2217514)" userId="S::2217514@student.uwtsd.ac.uk::30d76ff0-c579-4094-aada-713160c831c4" providerId="AD" clId="Web-{05213E0C-DB02-461D-AB84-C8DB5B0B9DBE}" dt="2022-12-12T10:40:20.894" v="457"/>
          <ac:spMkLst>
            <pc:docMk/>
            <pc:sldMk cId="3795369334" sldId="257"/>
            <ac:spMk id="10" creationId="{55F8BA08-3E38-4B70-B93A-74F08E092206}"/>
          </ac:spMkLst>
        </pc:spChg>
        <pc:spChg chg="add del">
          <ac:chgData name="Johana Bahamon (2217514)" userId="S::2217514@student.uwtsd.ac.uk::30d76ff0-c579-4094-aada-713160c831c4" providerId="AD" clId="Web-{05213E0C-DB02-461D-AB84-C8DB5B0B9DBE}" dt="2022-12-12T10:40:20.894" v="457"/>
          <ac:spMkLst>
            <pc:docMk/>
            <pc:sldMk cId="3795369334" sldId="257"/>
            <ac:spMk id="12" creationId="{357F1B33-79AB-4A71-8CEC-4546D709B8C8}"/>
          </ac:spMkLst>
        </pc:spChg>
        <pc:spChg chg="add del">
          <ac:chgData name="Johana Bahamon (2217514)" userId="S::2217514@student.uwtsd.ac.uk::30d76ff0-c579-4094-aada-713160c831c4" providerId="AD" clId="Web-{05213E0C-DB02-461D-AB84-C8DB5B0B9DBE}" dt="2022-12-12T10:40:20.863" v="456"/>
          <ac:spMkLst>
            <pc:docMk/>
            <pc:sldMk cId="3795369334" sldId="257"/>
            <ac:spMk id="18" creationId="{7517A47C-B2E5-4B79-8061-D74B1311AF6E}"/>
          </ac:spMkLst>
        </pc:spChg>
        <pc:spChg chg="add del">
          <ac:chgData name="Johana Bahamon (2217514)" userId="S::2217514@student.uwtsd.ac.uk::30d76ff0-c579-4094-aada-713160c831c4" providerId="AD" clId="Web-{05213E0C-DB02-461D-AB84-C8DB5B0B9DBE}" dt="2022-12-12T10:40:20.863" v="456"/>
          <ac:spMkLst>
            <pc:docMk/>
            <pc:sldMk cId="3795369334" sldId="257"/>
            <ac:spMk id="20" creationId="{C505E780-2083-4CB5-A42A-5E0E2908ECC3}"/>
          </ac:spMkLst>
        </pc:spChg>
        <pc:spChg chg="add del">
          <ac:chgData name="Johana Bahamon (2217514)" userId="S::2217514@student.uwtsd.ac.uk::30d76ff0-c579-4094-aada-713160c831c4" providerId="AD" clId="Web-{05213E0C-DB02-461D-AB84-C8DB5B0B9DBE}" dt="2022-12-12T10:40:20.863" v="456"/>
          <ac:spMkLst>
            <pc:docMk/>
            <pc:sldMk cId="3795369334" sldId="257"/>
            <ac:spMk id="22" creationId="{D2C0AE1C-0118-41AE-8A10-7CDCBF10E96F}"/>
          </ac:spMkLst>
        </pc:spChg>
        <pc:spChg chg="add del">
          <ac:chgData name="Johana Bahamon (2217514)" userId="S::2217514@student.uwtsd.ac.uk::30d76ff0-c579-4094-aada-713160c831c4" providerId="AD" clId="Web-{05213E0C-DB02-461D-AB84-C8DB5B0B9DBE}" dt="2022-12-12T10:40:20.863" v="456"/>
          <ac:spMkLst>
            <pc:docMk/>
            <pc:sldMk cId="3795369334" sldId="257"/>
            <ac:spMk id="24" creationId="{463EEC44-1BA3-44ED-81FC-A644B04B2A44}"/>
          </ac:spMkLst>
        </pc:spChg>
        <pc:spChg chg="add">
          <ac:chgData name="Johana Bahamon (2217514)" userId="S::2217514@student.uwtsd.ac.uk::30d76ff0-c579-4094-aada-713160c831c4" providerId="AD" clId="Web-{05213E0C-DB02-461D-AB84-C8DB5B0B9DBE}" dt="2022-12-12T10:40:20.894" v="457"/>
          <ac:spMkLst>
            <pc:docMk/>
            <pc:sldMk cId="3795369334" sldId="257"/>
            <ac:spMk id="26" creationId="{7301F447-EEF7-48F5-AF73-7566EE7F64AD}"/>
          </ac:spMkLst>
        </pc:spChg>
        <pc:spChg chg="add">
          <ac:chgData name="Johana Bahamon (2217514)" userId="S::2217514@student.uwtsd.ac.uk::30d76ff0-c579-4094-aada-713160c831c4" providerId="AD" clId="Web-{05213E0C-DB02-461D-AB84-C8DB5B0B9DBE}" dt="2022-12-12T10:40:20.894" v="457"/>
          <ac:spMkLst>
            <pc:docMk/>
            <pc:sldMk cId="3795369334" sldId="257"/>
            <ac:spMk id="27" creationId="{F7117410-A2A4-4085-9ADC-46744551DBDE}"/>
          </ac:spMkLst>
        </pc:spChg>
        <pc:spChg chg="add">
          <ac:chgData name="Johana Bahamon (2217514)" userId="S::2217514@student.uwtsd.ac.uk::30d76ff0-c579-4094-aada-713160c831c4" providerId="AD" clId="Web-{05213E0C-DB02-461D-AB84-C8DB5B0B9DBE}" dt="2022-12-12T10:40:20.894" v="457"/>
          <ac:spMkLst>
            <pc:docMk/>
            <pc:sldMk cId="3795369334" sldId="257"/>
            <ac:spMk id="28" creationId="{99F74EB5-E547-4FB4-95F5-BCC788F3C4A0}"/>
          </ac:spMkLst>
        </pc:spChg>
        <pc:graphicFrameChg chg="add del">
          <ac:chgData name="Johana Bahamon (2217514)" userId="S::2217514@student.uwtsd.ac.uk::30d76ff0-c579-4094-aada-713160c831c4" providerId="AD" clId="Web-{05213E0C-DB02-461D-AB84-C8DB5B0B9DBE}" dt="2022-12-12T10:40:20.863" v="456"/>
          <ac:graphicFrameMkLst>
            <pc:docMk/>
            <pc:sldMk cId="3795369334" sldId="257"/>
            <ac:graphicFrameMk id="14" creationId="{7E3A66C5-81BE-1F34-EFB1-451D1429B8C2}"/>
          </ac:graphicFrameMkLst>
        </pc:graphicFrameChg>
        <pc:graphicFrameChg chg="add">
          <ac:chgData name="Johana Bahamon (2217514)" userId="S::2217514@student.uwtsd.ac.uk::30d76ff0-c579-4094-aada-713160c831c4" providerId="AD" clId="Web-{05213E0C-DB02-461D-AB84-C8DB5B0B9DBE}" dt="2022-12-12T10:40:20.894" v="457"/>
          <ac:graphicFrameMkLst>
            <pc:docMk/>
            <pc:sldMk cId="3795369334" sldId="257"/>
            <ac:graphicFrameMk id="29" creationId="{A124C514-3286-1B34-0E90-9767BAB2A60A}"/>
          </ac:graphicFrameMkLst>
        </pc:graphicFrameChg>
      </pc:sldChg>
      <pc:sldChg chg="addSp modSp new mod setBg">
        <pc:chgData name="Johana Bahamon (2217514)" userId="S::2217514@student.uwtsd.ac.uk::30d76ff0-c579-4094-aada-713160c831c4" providerId="AD" clId="Web-{05213E0C-DB02-461D-AB84-C8DB5B0B9DBE}" dt="2022-12-12T10:39:36.659" v="453" actId="20577"/>
        <pc:sldMkLst>
          <pc:docMk/>
          <pc:sldMk cId="587467413" sldId="258"/>
        </pc:sldMkLst>
        <pc:spChg chg="mod">
          <ac:chgData name="Johana Bahamon (2217514)" userId="S::2217514@student.uwtsd.ac.uk::30d76ff0-c579-4094-aada-713160c831c4" providerId="AD" clId="Web-{05213E0C-DB02-461D-AB84-C8DB5B0B9DBE}" dt="2022-12-12T10:38:58.939" v="449"/>
          <ac:spMkLst>
            <pc:docMk/>
            <pc:sldMk cId="587467413" sldId="258"/>
            <ac:spMk id="2" creationId="{63C00B5D-251E-9A19-7F89-BBB58F881CEB}"/>
          </ac:spMkLst>
        </pc:spChg>
        <pc:spChg chg="mod">
          <ac:chgData name="Johana Bahamon (2217514)" userId="S::2217514@student.uwtsd.ac.uk::30d76ff0-c579-4094-aada-713160c831c4" providerId="AD" clId="Web-{05213E0C-DB02-461D-AB84-C8DB5B0B9DBE}" dt="2022-12-12T10:39:36.659" v="453" actId="20577"/>
          <ac:spMkLst>
            <pc:docMk/>
            <pc:sldMk cId="587467413" sldId="258"/>
            <ac:spMk id="3" creationId="{065E34A1-3109-D431-487A-83DA8788CC66}"/>
          </ac:spMkLst>
        </pc:spChg>
        <pc:spChg chg="add">
          <ac:chgData name="Johana Bahamon (2217514)" userId="S::2217514@student.uwtsd.ac.uk::30d76ff0-c579-4094-aada-713160c831c4" providerId="AD" clId="Web-{05213E0C-DB02-461D-AB84-C8DB5B0B9DBE}" dt="2022-12-12T10:38:58.939" v="449"/>
          <ac:spMkLst>
            <pc:docMk/>
            <pc:sldMk cId="587467413" sldId="258"/>
            <ac:spMk id="8" creationId="{1C799903-48D5-4A31-A1A2-541072D9771E}"/>
          </ac:spMkLst>
        </pc:spChg>
        <pc:spChg chg="add">
          <ac:chgData name="Johana Bahamon (2217514)" userId="S::2217514@student.uwtsd.ac.uk::30d76ff0-c579-4094-aada-713160c831c4" providerId="AD" clId="Web-{05213E0C-DB02-461D-AB84-C8DB5B0B9DBE}" dt="2022-12-12T10:38:58.939" v="449"/>
          <ac:spMkLst>
            <pc:docMk/>
            <pc:sldMk cId="587467413" sldId="258"/>
            <ac:spMk id="10" creationId="{8EFFF109-FC58-4FD3-BE05-9775A1310F55}"/>
          </ac:spMkLst>
        </pc:spChg>
        <pc:spChg chg="add">
          <ac:chgData name="Johana Bahamon (2217514)" userId="S::2217514@student.uwtsd.ac.uk::30d76ff0-c579-4094-aada-713160c831c4" providerId="AD" clId="Web-{05213E0C-DB02-461D-AB84-C8DB5B0B9DBE}" dt="2022-12-12T10:38:58.939" v="449"/>
          <ac:spMkLst>
            <pc:docMk/>
            <pc:sldMk cId="587467413" sldId="258"/>
            <ac:spMk id="12" creationId="{E1B96AD6-92A9-4273-A62B-96A1C3E0BA95}"/>
          </ac:spMkLst>
        </pc:spChg>
        <pc:spChg chg="add">
          <ac:chgData name="Johana Bahamon (2217514)" userId="S::2217514@student.uwtsd.ac.uk::30d76ff0-c579-4094-aada-713160c831c4" providerId="AD" clId="Web-{05213E0C-DB02-461D-AB84-C8DB5B0B9DBE}" dt="2022-12-12T10:38:58.939" v="449"/>
          <ac:spMkLst>
            <pc:docMk/>
            <pc:sldMk cId="587467413" sldId="258"/>
            <ac:spMk id="14" creationId="{463EEC44-1BA3-44ED-81FC-A644B04B2A44}"/>
          </ac:spMkLst>
        </pc:spChg>
      </pc:sldChg>
      <pc:sldChg chg="new">
        <pc:chgData name="Johana Bahamon (2217514)" userId="S::2217514@student.uwtsd.ac.uk::30d76ff0-c579-4094-aada-713160c831c4" providerId="AD" clId="Web-{05213E0C-DB02-461D-AB84-C8DB5B0B9DBE}" dt="2022-12-12T10:39:36.815" v="454"/>
        <pc:sldMkLst>
          <pc:docMk/>
          <pc:sldMk cId="3841541531" sldId="259"/>
        </pc:sldMkLst>
      </pc:sldChg>
      <pc:sldMasterChg chg="del delSldLayout">
        <pc:chgData name="Johana Bahamon (2217514)" userId="S::2217514@student.uwtsd.ac.uk::30d76ff0-c579-4094-aada-713160c831c4" providerId="AD" clId="Web-{05213E0C-DB02-461D-AB84-C8DB5B0B9DBE}" dt="2022-12-12T10:22:22.182" v="162"/>
        <pc:sldMasterMkLst>
          <pc:docMk/>
          <pc:sldMasterMk cId="2460954070" sldId="2147483660"/>
        </pc:sldMasterMkLst>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2385387890" sldId="2147483661"/>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949138452" sldId="2147483662"/>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2591524520" sldId="2147483663"/>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1203092039" sldId="2147483664"/>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3733172339" sldId="2147483665"/>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3210312558" sldId="2147483666"/>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3146388984" sldId="2147483667"/>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3171841454" sldId="2147483668"/>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1718958274" sldId="2147483669"/>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2202905451" sldId="2147483670"/>
          </pc:sldLayoutMkLst>
        </pc:sldLayoutChg>
        <pc:sldLayoutChg chg="del">
          <pc:chgData name="Johana Bahamon (2217514)" userId="S::2217514@student.uwtsd.ac.uk::30d76ff0-c579-4094-aada-713160c831c4" providerId="AD" clId="Web-{05213E0C-DB02-461D-AB84-C8DB5B0B9DBE}" dt="2022-12-12T10:22:22.182" v="162"/>
          <pc:sldLayoutMkLst>
            <pc:docMk/>
            <pc:sldMasterMk cId="2460954070" sldId="2147483660"/>
            <pc:sldLayoutMk cId="3479445657" sldId="2147483671"/>
          </pc:sldLayoutMkLst>
        </pc:sldLayoutChg>
      </pc:sldMasterChg>
      <pc:sldMasterChg chg="add addSldLayout">
        <pc:chgData name="Johana Bahamon (2217514)" userId="S::2217514@student.uwtsd.ac.uk::30d76ff0-c579-4094-aada-713160c831c4" providerId="AD" clId="Web-{05213E0C-DB02-461D-AB84-C8DB5B0B9DBE}" dt="2022-12-12T10:22:22.182" v="162"/>
        <pc:sldMasterMkLst>
          <pc:docMk/>
          <pc:sldMasterMk cId="1160564208" sldId="2147483763"/>
        </pc:sldMasterMkLst>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1071644527" sldId="2147483752"/>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2098719727" sldId="2147483753"/>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4051334645" sldId="2147483754"/>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1974566" sldId="2147483755"/>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499243857" sldId="2147483756"/>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2680096963" sldId="2147483757"/>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1160636450" sldId="2147483758"/>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3367160297" sldId="2147483759"/>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2779561475" sldId="2147483760"/>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932836057" sldId="2147483761"/>
          </pc:sldLayoutMkLst>
        </pc:sldLayoutChg>
        <pc:sldLayoutChg chg="add">
          <pc:chgData name="Johana Bahamon (2217514)" userId="S::2217514@student.uwtsd.ac.uk::30d76ff0-c579-4094-aada-713160c831c4" providerId="AD" clId="Web-{05213E0C-DB02-461D-AB84-C8DB5B0B9DBE}" dt="2022-12-12T10:22:22.182" v="162"/>
          <pc:sldLayoutMkLst>
            <pc:docMk/>
            <pc:sldMasterMk cId="1160564208" sldId="2147483763"/>
            <pc:sldLayoutMk cId="1365991758" sldId="2147483762"/>
          </pc:sldLayoutMkLst>
        </pc:sldLayoutChg>
      </pc:sldMasterChg>
    </pc:docChg>
  </pc:docChgLst>
  <pc:docChgLst>
    <pc:chgData name="Johana Bahamon (2217514)" userId="S::2217514@student.uwtsd.ac.uk::30d76ff0-c579-4094-aada-713160c831c4" providerId="AD" clId="Web-{B8EBCCAB-A459-873D-F75E-C728A982B006}"/>
    <pc:docChg chg="addSld delSld modSld sldOrd addMainMaster modMainMaster">
      <pc:chgData name="Johana Bahamon (2217514)" userId="S::2217514@student.uwtsd.ac.uk::30d76ff0-c579-4094-aada-713160c831c4" providerId="AD" clId="Web-{B8EBCCAB-A459-873D-F75E-C728A982B006}" dt="2022-12-13T20:11:53.761" v="63"/>
      <pc:docMkLst>
        <pc:docMk/>
      </pc:docMkLst>
      <pc:sldChg chg="addSp delSp modSp">
        <pc:chgData name="Johana Bahamon (2217514)" userId="S::2217514@student.uwtsd.ac.uk::30d76ff0-c579-4094-aada-713160c831c4" providerId="AD" clId="Web-{B8EBCCAB-A459-873D-F75E-C728A982B006}" dt="2022-12-13T20:03:47.341" v="19"/>
        <pc:sldMkLst>
          <pc:docMk/>
          <pc:sldMk cId="109857222" sldId="256"/>
        </pc:sldMkLst>
        <pc:spChg chg="add del mod">
          <ac:chgData name="Johana Bahamon (2217514)" userId="S::2217514@student.uwtsd.ac.uk::30d76ff0-c579-4094-aada-713160c831c4" providerId="AD" clId="Web-{B8EBCCAB-A459-873D-F75E-C728A982B006}" dt="2022-12-13T20:02:44.230" v="13"/>
          <ac:spMkLst>
            <pc:docMk/>
            <pc:sldMk cId="109857222" sldId="256"/>
            <ac:spMk id="5" creationId="{5522BA7D-D0D7-6772-82E1-E36BC679BDFC}"/>
          </ac:spMkLst>
        </pc:spChg>
        <pc:spChg chg="add del mod">
          <ac:chgData name="Johana Bahamon (2217514)" userId="S::2217514@student.uwtsd.ac.uk::30d76ff0-c579-4094-aada-713160c831c4" providerId="AD" clId="Web-{B8EBCCAB-A459-873D-F75E-C728A982B006}" dt="2022-12-13T20:03:11.637" v="16"/>
          <ac:spMkLst>
            <pc:docMk/>
            <pc:sldMk cId="109857222" sldId="256"/>
            <ac:spMk id="6" creationId="{DD54AB6D-E151-758B-AE00-B2F0250F7F85}"/>
          </ac:spMkLst>
        </pc:spChg>
        <pc:spChg chg="add del mod">
          <ac:chgData name="Johana Bahamon (2217514)" userId="S::2217514@student.uwtsd.ac.uk::30d76ff0-c579-4094-aada-713160c831c4" providerId="AD" clId="Web-{B8EBCCAB-A459-873D-F75E-C728A982B006}" dt="2022-12-13T20:03:47.341" v="19"/>
          <ac:spMkLst>
            <pc:docMk/>
            <pc:sldMk cId="109857222" sldId="256"/>
            <ac:spMk id="7" creationId="{E38AA053-A30D-45B7-2CC0-4A7736704574}"/>
          </ac:spMkLst>
        </pc:spChg>
      </pc:sldChg>
      <pc:sldChg chg="addSp delSp modSp">
        <pc:chgData name="Johana Bahamon (2217514)" userId="S::2217514@student.uwtsd.ac.uk::30d76ff0-c579-4094-aada-713160c831c4" providerId="AD" clId="Web-{B8EBCCAB-A459-873D-F75E-C728A982B006}" dt="2022-12-13T19:51:59.962" v="6"/>
        <pc:sldMkLst>
          <pc:docMk/>
          <pc:sldMk cId="411275090" sldId="264"/>
        </pc:sldMkLst>
        <pc:picChg chg="add del mod">
          <ac:chgData name="Johana Bahamon (2217514)" userId="S::2217514@student.uwtsd.ac.uk::30d76ff0-c579-4094-aada-713160c831c4" providerId="AD" clId="Web-{B8EBCCAB-A459-873D-F75E-C728A982B006}" dt="2022-12-13T19:51:59.962" v="6"/>
          <ac:picMkLst>
            <pc:docMk/>
            <pc:sldMk cId="411275090" sldId="264"/>
            <ac:picMk id="4" creationId="{A2213D4B-E462-AF22-FC14-A4C4754E2DB4}"/>
          </ac:picMkLst>
        </pc:picChg>
      </pc:sldChg>
      <pc:sldChg chg="addSp delSp modSp">
        <pc:chgData name="Johana Bahamon (2217514)" userId="S::2217514@student.uwtsd.ac.uk::30d76ff0-c579-4094-aada-713160c831c4" providerId="AD" clId="Web-{B8EBCCAB-A459-873D-F75E-C728A982B006}" dt="2022-12-13T20:05:57.251" v="30"/>
        <pc:sldMkLst>
          <pc:docMk/>
          <pc:sldMk cId="95488823" sldId="265"/>
        </pc:sldMkLst>
        <pc:picChg chg="add del mod">
          <ac:chgData name="Johana Bahamon (2217514)" userId="S::2217514@student.uwtsd.ac.uk::30d76ff0-c579-4094-aada-713160c831c4" providerId="AD" clId="Web-{B8EBCCAB-A459-873D-F75E-C728A982B006}" dt="2022-12-13T19:50:57.351" v="4"/>
          <ac:picMkLst>
            <pc:docMk/>
            <pc:sldMk cId="95488823" sldId="265"/>
            <ac:picMk id="4" creationId="{3147EDA5-6168-E130-92ED-F7AE911FF6D6}"/>
          </ac:picMkLst>
        </pc:picChg>
        <pc:picChg chg="add del mod">
          <ac:chgData name="Johana Bahamon (2217514)" userId="S::2217514@student.uwtsd.ac.uk::30d76ff0-c579-4094-aada-713160c831c4" providerId="AD" clId="Web-{B8EBCCAB-A459-873D-F75E-C728A982B006}" dt="2022-12-13T19:52:32.291" v="8"/>
          <ac:picMkLst>
            <pc:docMk/>
            <pc:sldMk cId="95488823" sldId="265"/>
            <ac:picMk id="5" creationId="{12CFCCBD-079F-8A3C-6D4B-4F008A68A4DD}"/>
          </ac:picMkLst>
        </pc:picChg>
        <pc:picChg chg="add del mod">
          <ac:chgData name="Johana Bahamon (2217514)" userId="S::2217514@student.uwtsd.ac.uk::30d76ff0-c579-4094-aada-713160c831c4" providerId="AD" clId="Web-{B8EBCCAB-A459-873D-F75E-C728A982B006}" dt="2022-12-13T19:55:00.685" v="10"/>
          <ac:picMkLst>
            <pc:docMk/>
            <pc:sldMk cId="95488823" sldId="265"/>
            <ac:picMk id="6" creationId="{9BFB1B53-3CB2-CE97-9446-E1E36D99A60B}"/>
          </ac:picMkLst>
        </pc:picChg>
        <pc:picChg chg="add del mod">
          <ac:chgData name="Johana Bahamon (2217514)" userId="S::2217514@student.uwtsd.ac.uk::30d76ff0-c579-4094-aada-713160c831c4" providerId="AD" clId="Web-{B8EBCCAB-A459-873D-F75E-C728A982B006}" dt="2022-12-13T20:05:57.251" v="30"/>
          <ac:picMkLst>
            <pc:docMk/>
            <pc:sldMk cId="95488823" sldId="265"/>
            <ac:picMk id="7" creationId="{436389BA-BDB0-BBE6-AD37-372FDC4FAE5C}"/>
          </ac:picMkLst>
        </pc:picChg>
      </pc:sldChg>
      <pc:sldChg chg="add">
        <pc:chgData name="Johana Bahamon (2217514)" userId="S::2217514@student.uwtsd.ac.uk::30d76ff0-c579-4094-aada-713160c831c4" providerId="AD" clId="Web-{B8EBCCAB-A459-873D-F75E-C728A982B006}" dt="2022-12-13T20:07:19.425" v="41"/>
        <pc:sldMkLst>
          <pc:docMk/>
          <pc:sldMk cId="229416663" sldId="266"/>
        </pc:sldMkLst>
      </pc:sldChg>
      <pc:sldChg chg="addSp delSp modSp new del">
        <pc:chgData name="Johana Bahamon (2217514)" userId="S::2217514@student.uwtsd.ac.uk::30d76ff0-c579-4094-aada-713160c831c4" providerId="AD" clId="Web-{B8EBCCAB-A459-873D-F75E-C728A982B006}" dt="2022-12-13T20:06:27.018" v="38"/>
        <pc:sldMkLst>
          <pc:docMk/>
          <pc:sldMk cId="1650359799" sldId="266"/>
        </pc:sldMkLst>
        <pc:spChg chg="del">
          <ac:chgData name="Johana Bahamon (2217514)" userId="S::2217514@student.uwtsd.ac.uk::30d76ff0-c579-4094-aada-713160c831c4" providerId="AD" clId="Web-{B8EBCCAB-A459-873D-F75E-C728A982B006}" dt="2022-12-13T20:06:07.845" v="32"/>
          <ac:spMkLst>
            <pc:docMk/>
            <pc:sldMk cId="1650359799" sldId="266"/>
            <ac:spMk id="2" creationId="{490AABF1-4E5E-2CEA-60FE-9978CEC22FEA}"/>
          </ac:spMkLst>
        </pc:spChg>
        <pc:spChg chg="del">
          <ac:chgData name="Johana Bahamon (2217514)" userId="S::2217514@student.uwtsd.ac.uk::30d76ff0-c579-4094-aada-713160c831c4" providerId="AD" clId="Web-{B8EBCCAB-A459-873D-F75E-C728A982B006}" dt="2022-12-13T20:06:08.986" v="33"/>
          <ac:spMkLst>
            <pc:docMk/>
            <pc:sldMk cId="1650359799" sldId="266"/>
            <ac:spMk id="3" creationId="{FACFE20F-426B-B267-FE6A-7D98828FCABF}"/>
          </ac:spMkLst>
        </pc:spChg>
        <pc:picChg chg="add del mod">
          <ac:chgData name="Johana Bahamon (2217514)" userId="S::2217514@student.uwtsd.ac.uk::30d76ff0-c579-4094-aada-713160c831c4" providerId="AD" clId="Web-{B8EBCCAB-A459-873D-F75E-C728A982B006}" dt="2022-12-13T20:06:22.299" v="37"/>
          <ac:picMkLst>
            <pc:docMk/>
            <pc:sldMk cId="1650359799" sldId="266"/>
            <ac:picMk id="4" creationId="{544D3407-6280-0A97-F74D-195359856C45}"/>
          </ac:picMkLst>
        </pc:picChg>
      </pc:sldChg>
      <pc:sldChg chg="add del">
        <pc:chgData name="Johana Bahamon (2217514)" userId="S::2217514@student.uwtsd.ac.uk::30d76ff0-c579-4094-aada-713160c831c4" providerId="AD" clId="Web-{B8EBCCAB-A459-873D-F75E-C728A982B006}" dt="2022-12-13T20:06:46.456" v="40"/>
        <pc:sldMkLst>
          <pc:docMk/>
          <pc:sldMk cId="2214026834" sldId="266"/>
        </pc:sldMkLst>
      </pc:sldChg>
      <pc:sldChg chg="addSp delSp modSp new del">
        <pc:chgData name="Johana Bahamon (2217514)" userId="S::2217514@student.uwtsd.ac.uk::30d76ff0-c579-4094-aada-713160c831c4" providerId="AD" clId="Web-{B8EBCCAB-A459-873D-F75E-C728A982B006}" dt="2022-12-13T19:50:42.272" v="2"/>
        <pc:sldMkLst>
          <pc:docMk/>
          <pc:sldMk cId="2964218527" sldId="266"/>
        </pc:sldMkLst>
        <pc:spChg chg="del">
          <ac:chgData name="Johana Bahamon (2217514)" userId="S::2217514@student.uwtsd.ac.uk::30d76ff0-c579-4094-aada-713160c831c4" providerId="AD" clId="Web-{B8EBCCAB-A459-873D-F75E-C728A982B006}" dt="2022-12-13T19:50:38.382" v="1"/>
          <ac:spMkLst>
            <pc:docMk/>
            <pc:sldMk cId="2964218527" sldId="266"/>
            <ac:spMk id="3" creationId="{74F8B289-5D54-4209-27C4-CC58AE09D784}"/>
          </ac:spMkLst>
        </pc:spChg>
        <pc:picChg chg="add mod ord">
          <ac:chgData name="Johana Bahamon (2217514)" userId="S::2217514@student.uwtsd.ac.uk::30d76ff0-c579-4094-aada-713160c831c4" providerId="AD" clId="Web-{B8EBCCAB-A459-873D-F75E-C728A982B006}" dt="2022-12-13T19:50:38.382" v="1"/>
          <ac:picMkLst>
            <pc:docMk/>
            <pc:sldMk cId="2964218527" sldId="266"/>
            <ac:picMk id="4" creationId="{C29729B7-40F4-5C49-2665-6A0AAE379142}"/>
          </ac:picMkLst>
        </pc:picChg>
      </pc:sldChg>
      <pc:sldChg chg="addSp delSp modSp new del">
        <pc:chgData name="Johana Bahamon (2217514)" userId="S::2217514@student.uwtsd.ac.uk::30d76ff0-c579-4094-aada-713160c831c4" providerId="AD" clId="Web-{B8EBCCAB-A459-873D-F75E-C728A982B006}" dt="2022-12-13T20:05:22.625" v="28"/>
        <pc:sldMkLst>
          <pc:docMk/>
          <pc:sldMk cId="3323382067" sldId="266"/>
        </pc:sldMkLst>
        <pc:spChg chg="del">
          <ac:chgData name="Johana Bahamon (2217514)" userId="S::2217514@student.uwtsd.ac.uk::30d76ff0-c579-4094-aada-713160c831c4" providerId="AD" clId="Web-{B8EBCCAB-A459-873D-F75E-C728A982B006}" dt="2022-12-13T20:04:20.655" v="21"/>
          <ac:spMkLst>
            <pc:docMk/>
            <pc:sldMk cId="3323382067" sldId="266"/>
            <ac:spMk id="2" creationId="{F3E3839F-6ACA-3EA2-41FE-34340B36053D}"/>
          </ac:spMkLst>
        </pc:spChg>
        <pc:spChg chg="del mod">
          <ac:chgData name="Johana Bahamon (2217514)" userId="S::2217514@student.uwtsd.ac.uk::30d76ff0-c579-4094-aada-713160c831c4" providerId="AD" clId="Web-{B8EBCCAB-A459-873D-F75E-C728A982B006}" dt="2022-12-13T20:04:25.530" v="23"/>
          <ac:spMkLst>
            <pc:docMk/>
            <pc:sldMk cId="3323382067" sldId="266"/>
            <ac:spMk id="3" creationId="{AD62D4F3-3A4C-3014-448F-E12770C94979}"/>
          </ac:spMkLst>
        </pc:spChg>
        <pc:picChg chg="add del mod">
          <ac:chgData name="Johana Bahamon (2217514)" userId="S::2217514@student.uwtsd.ac.uk::30d76ff0-c579-4094-aada-713160c831c4" providerId="AD" clId="Web-{B8EBCCAB-A459-873D-F75E-C728A982B006}" dt="2022-12-13T20:04:57.171" v="25"/>
          <ac:picMkLst>
            <pc:docMk/>
            <pc:sldMk cId="3323382067" sldId="266"/>
            <ac:picMk id="4" creationId="{FD15B9AD-947C-CFE5-5E34-B9D9EF0AD04F}"/>
          </ac:picMkLst>
        </pc:picChg>
        <pc:picChg chg="add del mod">
          <ac:chgData name="Johana Bahamon (2217514)" userId="S::2217514@student.uwtsd.ac.uk::30d76ff0-c579-4094-aada-713160c831c4" providerId="AD" clId="Web-{B8EBCCAB-A459-873D-F75E-C728A982B006}" dt="2022-12-13T20:05:19.735" v="27"/>
          <ac:picMkLst>
            <pc:docMk/>
            <pc:sldMk cId="3323382067" sldId="266"/>
            <ac:picMk id="5" creationId="{43598C2B-7FF8-8DF1-91E3-711F5A3D1A88}"/>
          </ac:picMkLst>
        </pc:picChg>
      </pc:sldChg>
      <pc:sldChg chg="add">
        <pc:chgData name="Johana Bahamon (2217514)" userId="S::2217514@student.uwtsd.ac.uk::30d76ff0-c579-4094-aada-713160c831c4" providerId="AD" clId="Web-{B8EBCCAB-A459-873D-F75E-C728A982B006}" dt="2022-12-13T20:07:30.301" v="42"/>
        <pc:sldMkLst>
          <pc:docMk/>
          <pc:sldMk cId="3796834524" sldId="267"/>
        </pc:sldMkLst>
      </pc:sldChg>
      <pc:sldChg chg="add">
        <pc:chgData name="Johana Bahamon (2217514)" userId="S::2217514@student.uwtsd.ac.uk::30d76ff0-c579-4094-aada-713160c831c4" providerId="AD" clId="Web-{B8EBCCAB-A459-873D-F75E-C728A982B006}" dt="2022-12-13T20:07:39.426" v="43"/>
        <pc:sldMkLst>
          <pc:docMk/>
          <pc:sldMk cId="3791182406" sldId="268"/>
        </pc:sldMkLst>
      </pc:sldChg>
      <pc:sldChg chg="add">
        <pc:chgData name="Johana Bahamon (2217514)" userId="S::2217514@student.uwtsd.ac.uk::30d76ff0-c579-4094-aada-713160c831c4" providerId="AD" clId="Web-{B8EBCCAB-A459-873D-F75E-C728A982B006}" dt="2022-12-13T20:07:49.426" v="44"/>
        <pc:sldMkLst>
          <pc:docMk/>
          <pc:sldMk cId="3019118420" sldId="269"/>
        </pc:sldMkLst>
      </pc:sldChg>
      <pc:sldChg chg="add">
        <pc:chgData name="Johana Bahamon (2217514)" userId="S::2217514@student.uwtsd.ac.uk::30d76ff0-c579-4094-aada-713160c831c4" providerId="AD" clId="Web-{B8EBCCAB-A459-873D-F75E-C728A982B006}" dt="2022-12-13T20:08:28.396" v="45"/>
        <pc:sldMkLst>
          <pc:docMk/>
          <pc:sldMk cId="3777899858" sldId="270"/>
        </pc:sldMkLst>
      </pc:sldChg>
      <pc:sldChg chg="add">
        <pc:chgData name="Johana Bahamon (2217514)" userId="S::2217514@student.uwtsd.ac.uk::30d76ff0-c579-4094-aada-713160c831c4" providerId="AD" clId="Web-{B8EBCCAB-A459-873D-F75E-C728A982B006}" dt="2022-12-13T20:08:47.631" v="46"/>
        <pc:sldMkLst>
          <pc:docMk/>
          <pc:sldMk cId="846472402" sldId="271"/>
        </pc:sldMkLst>
      </pc:sldChg>
      <pc:sldChg chg="add">
        <pc:chgData name="Johana Bahamon (2217514)" userId="S::2217514@student.uwtsd.ac.uk::30d76ff0-c579-4094-aada-713160c831c4" providerId="AD" clId="Web-{B8EBCCAB-A459-873D-F75E-C728A982B006}" dt="2022-12-13T20:08:56.256" v="47"/>
        <pc:sldMkLst>
          <pc:docMk/>
          <pc:sldMk cId="2837593269" sldId="272"/>
        </pc:sldMkLst>
      </pc:sldChg>
      <pc:sldChg chg="add ord">
        <pc:chgData name="Johana Bahamon (2217514)" userId="S::2217514@student.uwtsd.ac.uk::30d76ff0-c579-4094-aada-713160c831c4" providerId="AD" clId="Web-{B8EBCCAB-A459-873D-F75E-C728A982B006}" dt="2022-12-13T20:09:21.100" v="49"/>
        <pc:sldMkLst>
          <pc:docMk/>
          <pc:sldMk cId="2791608219" sldId="273"/>
        </pc:sldMkLst>
      </pc:sldChg>
      <pc:sldChg chg="add">
        <pc:chgData name="Johana Bahamon (2217514)" userId="S::2217514@student.uwtsd.ac.uk::30d76ff0-c579-4094-aada-713160c831c4" providerId="AD" clId="Web-{B8EBCCAB-A459-873D-F75E-C728A982B006}" dt="2022-12-13T20:09:32.819" v="50"/>
        <pc:sldMkLst>
          <pc:docMk/>
          <pc:sldMk cId="161642455" sldId="274"/>
        </pc:sldMkLst>
      </pc:sldChg>
      <pc:sldChg chg="add">
        <pc:chgData name="Johana Bahamon (2217514)" userId="S::2217514@student.uwtsd.ac.uk::30d76ff0-c579-4094-aada-713160c831c4" providerId="AD" clId="Web-{B8EBCCAB-A459-873D-F75E-C728A982B006}" dt="2022-12-13T20:09:49.398" v="51"/>
        <pc:sldMkLst>
          <pc:docMk/>
          <pc:sldMk cId="416542601" sldId="275"/>
        </pc:sldMkLst>
      </pc:sldChg>
      <pc:sldChg chg="add">
        <pc:chgData name="Johana Bahamon (2217514)" userId="S::2217514@student.uwtsd.ac.uk::30d76ff0-c579-4094-aada-713160c831c4" providerId="AD" clId="Web-{B8EBCCAB-A459-873D-F75E-C728A982B006}" dt="2022-12-13T20:10:04.602" v="52"/>
        <pc:sldMkLst>
          <pc:docMk/>
          <pc:sldMk cId="4028039132" sldId="276"/>
        </pc:sldMkLst>
      </pc:sldChg>
      <pc:sldChg chg="add">
        <pc:chgData name="Johana Bahamon (2217514)" userId="S::2217514@student.uwtsd.ac.uk::30d76ff0-c579-4094-aada-713160c831c4" providerId="AD" clId="Web-{B8EBCCAB-A459-873D-F75E-C728A982B006}" dt="2022-12-13T20:10:17.008" v="53"/>
        <pc:sldMkLst>
          <pc:docMk/>
          <pc:sldMk cId="2275542166" sldId="277"/>
        </pc:sldMkLst>
      </pc:sldChg>
      <pc:sldChg chg="add">
        <pc:chgData name="Johana Bahamon (2217514)" userId="S::2217514@student.uwtsd.ac.uk::30d76ff0-c579-4094-aada-713160c831c4" providerId="AD" clId="Web-{B8EBCCAB-A459-873D-F75E-C728A982B006}" dt="2022-12-13T20:10:26.165" v="54"/>
        <pc:sldMkLst>
          <pc:docMk/>
          <pc:sldMk cId="310447075" sldId="278"/>
        </pc:sldMkLst>
      </pc:sldChg>
      <pc:sldChg chg="add">
        <pc:chgData name="Johana Bahamon (2217514)" userId="S::2217514@student.uwtsd.ac.uk::30d76ff0-c579-4094-aada-713160c831c4" providerId="AD" clId="Web-{B8EBCCAB-A459-873D-F75E-C728A982B006}" dt="2022-12-13T20:10:37.259" v="55"/>
        <pc:sldMkLst>
          <pc:docMk/>
          <pc:sldMk cId="831017753" sldId="279"/>
        </pc:sldMkLst>
      </pc:sldChg>
      <pc:sldChg chg="add">
        <pc:chgData name="Johana Bahamon (2217514)" userId="S::2217514@student.uwtsd.ac.uk::30d76ff0-c579-4094-aada-713160c831c4" providerId="AD" clId="Web-{B8EBCCAB-A459-873D-F75E-C728A982B006}" dt="2022-12-13T20:10:49.806" v="56"/>
        <pc:sldMkLst>
          <pc:docMk/>
          <pc:sldMk cId="3486183388" sldId="280"/>
        </pc:sldMkLst>
      </pc:sldChg>
      <pc:sldChg chg="add">
        <pc:chgData name="Johana Bahamon (2217514)" userId="S::2217514@student.uwtsd.ac.uk::30d76ff0-c579-4094-aada-713160c831c4" providerId="AD" clId="Web-{B8EBCCAB-A459-873D-F75E-C728A982B006}" dt="2022-12-13T20:10:58.806" v="57"/>
        <pc:sldMkLst>
          <pc:docMk/>
          <pc:sldMk cId="3544840991" sldId="281"/>
        </pc:sldMkLst>
      </pc:sldChg>
      <pc:sldChg chg="add">
        <pc:chgData name="Johana Bahamon (2217514)" userId="S::2217514@student.uwtsd.ac.uk::30d76ff0-c579-4094-aada-713160c831c4" providerId="AD" clId="Web-{B8EBCCAB-A459-873D-F75E-C728A982B006}" dt="2022-12-13T20:11:05.634" v="58"/>
        <pc:sldMkLst>
          <pc:docMk/>
          <pc:sldMk cId="3559264383" sldId="282"/>
        </pc:sldMkLst>
      </pc:sldChg>
      <pc:sldChg chg="add">
        <pc:chgData name="Johana Bahamon (2217514)" userId="S::2217514@student.uwtsd.ac.uk::30d76ff0-c579-4094-aada-713160c831c4" providerId="AD" clId="Web-{B8EBCCAB-A459-873D-F75E-C728A982B006}" dt="2022-12-13T20:11:13.103" v="59"/>
        <pc:sldMkLst>
          <pc:docMk/>
          <pc:sldMk cId="2051587379" sldId="283"/>
        </pc:sldMkLst>
      </pc:sldChg>
      <pc:sldChg chg="add">
        <pc:chgData name="Johana Bahamon (2217514)" userId="S::2217514@student.uwtsd.ac.uk::30d76ff0-c579-4094-aada-713160c831c4" providerId="AD" clId="Web-{B8EBCCAB-A459-873D-F75E-C728A982B006}" dt="2022-12-13T20:11:21.979" v="60"/>
        <pc:sldMkLst>
          <pc:docMk/>
          <pc:sldMk cId="2470107743" sldId="284"/>
        </pc:sldMkLst>
      </pc:sldChg>
      <pc:sldChg chg="add">
        <pc:chgData name="Johana Bahamon (2217514)" userId="S::2217514@student.uwtsd.ac.uk::30d76ff0-c579-4094-aada-713160c831c4" providerId="AD" clId="Web-{B8EBCCAB-A459-873D-F75E-C728A982B006}" dt="2022-12-13T20:11:30.182" v="61"/>
        <pc:sldMkLst>
          <pc:docMk/>
          <pc:sldMk cId="317004483" sldId="285"/>
        </pc:sldMkLst>
      </pc:sldChg>
      <pc:sldChg chg="add">
        <pc:chgData name="Johana Bahamon (2217514)" userId="S::2217514@student.uwtsd.ac.uk::30d76ff0-c579-4094-aada-713160c831c4" providerId="AD" clId="Web-{B8EBCCAB-A459-873D-F75E-C728A982B006}" dt="2022-12-13T20:11:45.589" v="62"/>
        <pc:sldMkLst>
          <pc:docMk/>
          <pc:sldMk cId="4234863693" sldId="286"/>
        </pc:sldMkLst>
      </pc:sldChg>
      <pc:sldChg chg="add">
        <pc:chgData name="Johana Bahamon (2217514)" userId="S::2217514@student.uwtsd.ac.uk::30d76ff0-c579-4094-aada-713160c831c4" providerId="AD" clId="Web-{B8EBCCAB-A459-873D-F75E-C728A982B006}" dt="2022-12-13T20:11:53.761" v="63"/>
        <pc:sldMkLst>
          <pc:docMk/>
          <pc:sldMk cId="4155693057" sldId="287"/>
        </pc:sldMkLst>
      </pc:sldChg>
      <pc:sldMasterChg chg="add addSldLayout">
        <pc:chgData name="Johana Bahamon (2217514)" userId="S::2217514@student.uwtsd.ac.uk::30d76ff0-c579-4094-aada-713160c831c4" providerId="AD" clId="Web-{B8EBCCAB-A459-873D-F75E-C728A982B006}" dt="2022-12-13T20:09:49.398" v="51"/>
        <pc:sldMasterMkLst>
          <pc:docMk/>
          <pc:sldMasterMk cId="946163275" sldId="2147483648"/>
        </pc:sldMasterMkLst>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1734501631" sldId="2147483650"/>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891552186" sldId="2147483652"/>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2139098627" sldId="2147483653"/>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1505855276" sldId="2147483654"/>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1139767039" sldId="2147483655"/>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518559430" sldId="2147483662"/>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421750877" sldId="2147483663"/>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23498353" sldId="2147483664"/>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2623822546" sldId="2147483665"/>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77873217" sldId="2147483666"/>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9311935" sldId="2147483667"/>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472371103" sldId="2147483668"/>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877649518" sldId="2147483669"/>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2430366151" sldId="2147483670"/>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470484840" sldId="2147483671"/>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909005853" sldId="2147483672"/>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212643181" sldId="2147483673"/>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212893058" sldId="2147483674"/>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337832630" sldId="2147483675"/>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741885152" sldId="2147483676"/>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1795196888" sldId="2147483677"/>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1571505411" sldId="2147483678"/>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1630659579" sldId="2147483679"/>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1535501931" sldId="2147483680"/>
          </pc:sldLayoutMkLst>
        </pc:sldLayoutChg>
        <pc:sldLayoutChg chg="add">
          <pc:chgData name="Johana Bahamon (2217514)" userId="S::2217514@student.uwtsd.ac.uk::30d76ff0-c579-4094-aada-713160c831c4" providerId="AD" clId="Web-{B8EBCCAB-A459-873D-F75E-C728A982B006}" dt="2022-12-13T20:09:49.398" v="51"/>
          <pc:sldLayoutMkLst>
            <pc:docMk/>
            <pc:sldMasterMk cId="946163275" sldId="2147483648"/>
            <pc:sldLayoutMk cId="3658187814" sldId="2147483681"/>
          </pc:sldLayoutMkLst>
        </pc:sldLayoutChg>
      </pc:sldMasterChg>
      <pc:sldMasterChg chg="add addSldLayout modSldLayout">
        <pc:chgData name="Johana Bahamon (2217514)" userId="S::2217514@student.uwtsd.ac.uk::30d76ff0-c579-4094-aada-713160c831c4" providerId="AD" clId="Web-{B8EBCCAB-A459-873D-F75E-C728A982B006}" dt="2022-12-13T20:09:49.398" v="51"/>
        <pc:sldMasterMkLst>
          <pc:docMk/>
          <pc:sldMasterMk cId="3348808721" sldId="2147483660"/>
        </pc:sldMasterMkLst>
        <pc:sldLayoutChg chg="add">
          <pc:chgData name="Johana Bahamon (2217514)" userId="S::2217514@student.uwtsd.ac.uk::30d76ff0-c579-4094-aada-713160c831c4" providerId="AD" clId="Web-{B8EBCCAB-A459-873D-F75E-C728A982B006}" dt="2022-12-13T20:07:19.425" v="41"/>
          <pc:sldLayoutMkLst>
            <pc:docMk/>
            <pc:sldMasterMk cId="3348808721" sldId="2147483660"/>
            <pc:sldLayoutMk cId="782301217" sldId="2147483661"/>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3404325443" sldId="2147483764"/>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3463314737" sldId="2147483765"/>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3745241197" sldId="2147483766"/>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1987671673" sldId="2147483767"/>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3925707851" sldId="2147483768"/>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2305199237" sldId="2147483769"/>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2904167311" sldId="2147483770"/>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445246683" sldId="2147483771"/>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3453275619" sldId="2147483772"/>
          </pc:sldLayoutMkLst>
        </pc:sldLayoutChg>
        <pc:sldLayoutChg chg="add replId">
          <pc:chgData name="Johana Bahamon (2217514)" userId="S::2217514@student.uwtsd.ac.uk::30d76ff0-c579-4094-aada-713160c831c4" providerId="AD" clId="Web-{B8EBCCAB-A459-873D-F75E-C728A982B006}" dt="2022-12-13T20:09:49.398" v="51"/>
          <pc:sldLayoutMkLst>
            <pc:docMk/>
            <pc:sldMasterMk cId="3348808721" sldId="2147483660"/>
            <pc:sldLayoutMk cId="2546654161" sldId="2147483773"/>
          </pc:sldLayoutMkLst>
        </pc:sldLayoutChg>
      </pc:sldMasterChg>
      <pc:sldMasterChg chg="add addSldLayout">
        <pc:chgData name="Johana Bahamon (2217514)" userId="S::2217514@student.uwtsd.ac.uk::30d76ff0-c579-4094-aada-713160c831c4" providerId="AD" clId="Web-{B8EBCCAB-A459-873D-F75E-C728A982B006}" dt="2022-12-13T20:08:28.396" v="45"/>
        <pc:sldMasterMkLst>
          <pc:docMk/>
          <pc:sldMasterMk cId="3232286688" sldId="2147483708"/>
        </pc:sldMasterMkLst>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2481165834" sldId="2147483709"/>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390824671" sldId="2147483710"/>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2464474101" sldId="2147483711"/>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1591732080" sldId="2147483712"/>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2992223383" sldId="2147483713"/>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1039494768" sldId="2147483714"/>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3439845147" sldId="2147483715"/>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2839721047" sldId="2147483716"/>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4251120561" sldId="2147483717"/>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3871277783" sldId="2147483718"/>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1246491582" sldId="2147483719"/>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3359601859" sldId="2147483720"/>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2922509398" sldId="2147483721"/>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3963734758" sldId="2147483722"/>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2287568026" sldId="2147483723"/>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3542833185" sldId="2147483724"/>
          </pc:sldLayoutMkLst>
        </pc:sldLayoutChg>
        <pc:sldLayoutChg chg="add">
          <pc:chgData name="Johana Bahamon (2217514)" userId="S::2217514@student.uwtsd.ac.uk::30d76ff0-c579-4094-aada-713160c831c4" providerId="AD" clId="Web-{B8EBCCAB-A459-873D-F75E-C728A982B006}" dt="2022-12-13T20:08:28.396" v="45"/>
          <pc:sldLayoutMkLst>
            <pc:docMk/>
            <pc:sldMasterMk cId="3232286688" sldId="2147483708"/>
            <pc:sldLayoutMk cId="1511189072" sldId="2147483725"/>
          </pc:sldLayoutMkLst>
        </pc:sldLayoutChg>
      </pc:sldMasterChg>
    </pc:docChg>
  </pc:docChgLst>
  <pc:docChgLst>
    <pc:chgData name="Johana Bahamon (2217514)" userId="S::2217514@student.uwtsd.ac.uk::30d76ff0-c579-4094-aada-713160c831c4" providerId="AD" clId="Web-{12162541-55BE-584A-DBF5-21E21632088A}"/>
    <pc:docChg chg="addSld modSld">
      <pc:chgData name="Johana Bahamon (2217514)" userId="S::2217514@student.uwtsd.ac.uk::30d76ff0-c579-4094-aada-713160c831c4" providerId="AD" clId="Web-{12162541-55BE-584A-DBF5-21E21632088A}" dt="2022-12-13T19:38:24.569" v="1192"/>
      <pc:docMkLst>
        <pc:docMk/>
      </pc:docMkLst>
      <pc:sldChg chg="addSp modSp mod setBg">
        <pc:chgData name="Johana Bahamon (2217514)" userId="S::2217514@student.uwtsd.ac.uk::30d76ff0-c579-4094-aada-713160c831c4" providerId="AD" clId="Web-{12162541-55BE-584A-DBF5-21E21632088A}" dt="2022-12-13T19:37:01.989" v="1188"/>
        <pc:sldMkLst>
          <pc:docMk/>
          <pc:sldMk cId="3841541531" sldId="259"/>
        </pc:sldMkLst>
        <pc:spChg chg="mod">
          <ac:chgData name="Johana Bahamon (2217514)" userId="S::2217514@student.uwtsd.ac.uk::30d76ff0-c579-4094-aada-713160c831c4" providerId="AD" clId="Web-{12162541-55BE-584A-DBF5-21E21632088A}" dt="2022-12-13T19:37:01.989" v="1188"/>
          <ac:spMkLst>
            <pc:docMk/>
            <pc:sldMk cId="3841541531" sldId="259"/>
            <ac:spMk id="2" creationId="{CF947755-2115-B6C9-BD70-A1F706D4446E}"/>
          </ac:spMkLst>
        </pc:spChg>
        <pc:spChg chg="mod">
          <ac:chgData name="Johana Bahamon (2217514)" userId="S::2217514@student.uwtsd.ac.uk::30d76ff0-c579-4094-aada-713160c831c4" providerId="AD" clId="Web-{12162541-55BE-584A-DBF5-21E21632088A}" dt="2022-12-13T19:37:01.989" v="1188"/>
          <ac:spMkLst>
            <pc:docMk/>
            <pc:sldMk cId="3841541531" sldId="259"/>
            <ac:spMk id="3" creationId="{BC3A43ED-B88F-1116-9CB9-F2C7395277ED}"/>
          </ac:spMkLst>
        </pc:spChg>
        <pc:spChg chg="add">
          <ac:chgData name="Johana Bahamon (2217514)" userId="S::2217514@student.uwtsd.ac.uk::30d76ff0-c579-4094-aada-713160c831c4" providerId="AD" clId="Web-{12162541-55BE-584A-DBF5-21E21632088A}" dt="2022-12-13T19:37:01.989" v="1188"/>
          <ac:spMkLst>
            <pc:docMk/>
            <pc:sldMk cId="3841541531" sldId="259"/>
            <ac:spMk id="8" creationId="{1640B3DF-3C1C-49A7-8FA7-EE4A21CB0BDC}"/>
          </ac:spMkLst>
        </pc:spChg>
        <pc:spChg chg="add">
          <ac:chgData name="Johana Bahamon (2217514)" userId="S::2217514@student.uwtsd.ac.uk::30d76ff0-c579-4094-aada-713160c831c4" providerId="AD" clId="Web-{12162541-55BE-584A-DBF5-21E21632088A}" dt="2022-12-13T19:37:01.989" v="1188"/>
          <ac:spMkLst>
            <pc:docMk/>
            <pc:sldMk cId="3841541531" sldId="259"/>
            <ac:spMk id="10" creationId="{AFF79527-C7F1-4E06-8126-A8E8C5FEBFCA}"/>
          </ac:spMkLst>
        </pc:spChg>
        <pc:spChg chg="add">
          <ac:chgData name="Johana Bahamon (2217514)" userId="S::2217514@student.uwtsd.ac.uk::30d76ff0-c579-4094-aada-713160c831c4" providerId="AD" clId="Web-{12162541-55BE-584A-DBF5-21E21632088A}" dt="2022-12-13T19:37:01.989" v="1188"/>
          <ac:spMkLst>
            <pc:docMk/>
            <pc:sldMk cId="3841541531" sldId="259"/>
            <ac:spMk id="12" creationId="{55986208-8A53-4E92-9197-6B57BCCB2F37}"/>
          </ac:spMkLst>
        </pc:spChg>
      </pc:sldChg>
      <pc:sldChg chg="addSp delSp modSp new mod setBg">
        <pc:chgData name="Johana Bahamon (2217514)" userId="S::2217514@student.uwtsd.ac.uk::30d76ff0-c579-4094-aada-713160c831c4" providerId="AD" clId="Web-{12162541-55BE-584A-DBF5-21E21632088A}" dt="2022-12-13T19:37:16.692" v="1189"/>
        <pc:sldMkLst>
          <pc:docMk/>
          <pc:sldMk cId="2231703136" sldId="260"/>
        </pc:sldMkLst>
        <pc:spChg chg="mod">
          <ac:chgData name="Johana Bahamon (2217514)" userId="S::2217514@student.uwtsd.ac.uk::30d76ff0-c579-4094-aada-713160c831c4" providerId="AD" clId="Web-{12162541-55BE-584A-DBF5-21E21632088A}" dt="2022-12-13T19:37:16.692" v="1189"/>
          <ac:spMkLst>
            <pc:docMk/>
            <pc:sldMk cId="2231703136" sldId="260"/>
            <ac:spMk id="2" creationId="{F96084BC-1582-604A-6297-884213CCC960}"/>
          </ac:spMkLst>
        </pc:spChg>
        <pc:spChg chg="del mod">
          <ac:chgData name="Johana Bahamon (2217514)" userId="S::2217514@student.uwtsd.ac.uk::30d76ff0-c579-4094-aada-713160c831c4" providerId="AD" clId="Web-{12162541-55BE-584A-DBF5-21E21632088A}" dt="2022-12-13T19:37:16.692" v="1189"/>
          <ac:spMkLst>
            <pc:docMk/>
            <pc:sldMk cId="2231703136" sldId="260"/>
            <ac:spMk id="3" creationId="{6EB1976E-9A37-2175-6E13-C94DD9868B50}"/>
          </ac:spMkLst>
        </pc:spChg>
        <pc:spChg chg="add">
          <ac:chgData name="Johana Bahamon (2217514)" userId="S::2217514@student.uwtsd.ac.uk::30d76ff0-c579-4094-aada-713160c831c4" providerId="AD" clId="Web-{12162541-55BE-584A-DBF5-21E21632088A}" dt="2022-12-13T19:37:16.692" v="1189"/>
          <ac:spMkLst>
            <pc:docMk/>
            <pc:sldMk cId="2231703136" sldId="260"/>
            <ac:spMk id="9" creationId="{53B021B3-DE93-4AB7-8A18-CF5F1CED88B8}"/>
          </ac:spMkLst>
        </pc:spChg>
        <pc:spChg chg="add">
          <ac:chgData name="Johana Bahamon (2217514)" userId="S::2217514@student.uwtsd.ac.uk::30d76ff0-c579-4094-aada-713160c831c4" providerId="AD" clId="Web-{12162541-55BE-584A-DBF5-21E21632088A}" dt="2022-12-13T19:37:16.692" v="1189"/>
          <ac:spMkLst>
            <pc:docMk/>
            <pc:sldMk cId="2231703136" sldId="260"/>
            <ac:spMk id="11" creationId="{52D502E5-F6B4-4D58-B4AE-FC466FF15EE8}"/>
          </ac:spMkLst>
        </pc:spChg>
        <pc:spChg chg="add">
          <ac:chgData name="Johana Bahamon (2217514)" userId="S::2217514@student.uwtsd.ac.uk::30d76ff0-c579-4094-aada-713160c831c4" providerId="AD" clId="Web-{12162541-55BE-584A-DBF5-21E21632088A}" dt="2022-12-13T19:37:16.692" v="1189"/>
          <ac:spMkLst>
            <pc:docMk/>
            <pc:sldMk cId="2231703136" sldId="260"/>
            <ac:spMk id="13" creationId="{9DECDBF4-02B6-4BB4-B65B-B8107AD6A9E8}"/>
          </ac:spMkLst>
        </pc:spChg>
        <pc:graphicFrameChg chg="add">
          <ac:chgData name="Johana Bahamon (2217514)" userId="S::2217514@student.uwtsd.ac.uk::30d76ff0-c579-4094-aada-713160c831c4" providerId="AD" clId="Web-{12162541-55BE-584A-DBF5-21E21632088A}" dt="2022-12-13T19:37:16.692" v="1189"/>
          <ac:graphicFrameMkLst>
            <pc:docMk/>
            <pc:sldMk cId="2231703136" sldId="260"/>
            <ac:graphicFrameMk id="5" creationId="{23A6B8C5-CCFE-A5E9-67FB-0F04FBF05B28}"/>
          </ac:graphicFrameMkLst>
        </pc:graphicFrameChg>
      </pc:sldChg>
      <pc:sldChg chg="addSp modSp new mod setBg">
        <pc:chgData name="Johana Bahamon (2217514)" userId="S::2217514@student.uwtsd.ac.uk::30d76ff0-c579-4094-aada-713160c831c4" providerId="AD" clId="Web-{12162541-55BE-584A-DBF5-21E21632088A}" dt="2022-12-13T19:37:52.943" v="1190"/>
        <pc:sldMkLst>
          <pc:docMk/>
          <pc:sldMk cId="3182686120" sldId="261"/>
        </pc:sldMkLst>
        <pc:spChg chg="mod">
          <ac:chgData name="Johana Bahamon (2217514)" userId="S::2217514@student.uwtsd.ac.uk::30d76ff0-c579-4094-aada-713160c831c4" providerId="AD" clId="Web-{12162541-55BE-584A-DBF5-21E21632088A}" dt="2022-12-13T19:37:52.943" v="1190"/>
          <ac:spMkLst>
            <pc:docMk/>
            <pc:sldMk cId="3182686120" sldId="261"/>
            <ac:spMk id="2" creationId="{FAF4E809-13FC-8C3F-7434-3B167C0F171A}"/>
          </ac:spMkLst>
        </pc:spChg>
        <pc:spChg chg="mod">
          <ac:chgData name="Johana Bahamon (2217514)" userId="S::2217514@student.uwtsd.ac.uk::30d76ff0-c579-4094-aada-713160c831c4" providerId="AD" clId="Web-{12162541-55BE-584A-DBF5-21E21632088A}" dt="2022-12-13T19:37:52.943" v="1190"/>
          <ac:spMkLst>
            <pc:docMk/>
            <pc:sldMk cId="3182686120" sldId="261"/>
            <ac:spMk id="3" creationId="{128555FC-94A9-A098-2D54-97A2268CBABB}"/>
          </ac:spMkLst>
        </pc:spChg>
        <pc:spChg chg="add">
          <ac:chgData name="Johana Bahamon (2217514)" userId="S::2217514@student.uwtsd.ac.uk::30d76ff0-c579-4094-aada-713160c831c4" providerId="AD" clId="Web-{12162541-55BE-584A-DBF5-21E21632088A}" dt="2022-12-13T19:37:52.943" v="1190"/>
          <ac:spMkLst>
            <pc:docMk/>
            <pc:sldMk cId="3182686120" sldId="261"/>
            <ac:spMk id="8" creationId="{A52B99F1-B2DC-437E-A8A1-A57F2F29F8D1}"/>
          </ac:spMkLst>
        </pc:spChg>
        <pc:spChg chg="add">
          <ac:chgData name="Johana Bahamon (2217514)" userId="S::2217514@student.uwtsd.ac.uk::30d76ff0-c579-4094-aada-713160c831c4" providerId="AD" clId="Web-{12162541-55BE-584A-DBF5-21E21632088A}" dt="2022-12-13T19:37:52.943" v="1190"/>
          <ac:spMkLst>
            <pc:docMk/>
            <pc:sldMk cId="3182686120" sldId="261"/>
            <ac:spMk id="10" creationId="{55F8BA08-3E38-4B70-B93A-74F08E092206}"/>
          </ac:spMkLst>
        </pc:spChg>
        <pc:spChg chg="add">
          <ac:chgData name="Johana Bahamon (2217514)" userId="S::2217514@student.uwtsd.ac.uk::30d76ff0-c579-4094-aada-713160c831c4" providerId="AD" clId="Web-{12162541-55BE-584A-DBF5-21E21632088A}" dt="2022-12-13T19:37:52.943" v="1190"/>
          <ac:spMkLst>
            <pc:docMk/>
            <pc:sldMk cId="3182686120" sldId="261"/>
            <ac:spMk id="12" creationId="{357F1B33-79AB-4A71-8CEC-4546D709B8C8}"/>
          </ac:spMkLst>
        </pc:spChg>
      </pc:sldChg>
      <pc:sldChg chg="addSp modSp new mod setBg">
        <pc:chgData name="Johana Bahamon (2217514)" userId="S::2217514@student.uwtsd.ac.uk::30d76ff0-c579-4094-aada-713160c831c4" providerId="AD" clId="Web-{12162541-55BE-584A-DBF5-21E21632088A}" dt="2022-12-13T19:38:06.319" v="1191"/>
        <pc:sldMkLst>
          <pc:docMk/>
          <pc:sldMk cId="1191106670" sldId="262"/>
        </pc:sldMkLst>
        <pc:spChg chg="mod">
          <ac:chgData name="Johana Bahamon (2217514)" userId="S::2217514@student.uwtsd.ac.uk::30d76ff0-c579-4094-aada-713160c831c4" providerId="AD" clId="Web-{12162541-55BE-584A-DBF5-21E21632088A}" dt="2022-12-13T19:38:06.319" v="1191"/>
          <ac:spMkLst>
            <pc:docMk/>
            <pc:sldMk cId="1191106670" sldId="262"/>
            <ac:spMk id="2" creationId="{5495A496-0B96-8448-28F1-C7E837035547}"/>
          </ac:spMkLst>
        </pc:spChg>
        <pc:spChg chg="mod">
          <ac:chgData name="Johana Bahamon (2217514)" userId="S::2217514@student.uwtsd.ac.uk::30d76ff0-c579-4094-aada-713160c831c4" providerId="AD" clId="Web-{12162541-55BE-584A-DBF5-21E21632088A}" dt="2022-12-13T19:38:06.319" v="1191"/>
          <ac:spMkLst>
            <pc:docMk/>
            <pc:sldMk cId="1191106670" sldId="262"/>
            <ac:spMk id="3" creationId="{5EBF68D5-7743-E3A9-9437-2E531333A06F}"/>
          </ac:spMkLst>
        </pc:spChg>
        <pc:spChg chg="add">
          <ac:chgData name="Johana Bahamon (2217514)" userId="S::2217514@student.uwtsd.ac.uk::30d76ff0-c579-4094-aada-713160c831c4" providerId="AD" clId="Web-{12162541-55BE-584A-DBF5-21E21632088A}" dt="2022-12-13T19:38:06.319" v="1191"/>
          <ac:spMkLst>
            <pc:docMk/>
            <pc:sldMk cId="1191106670" sldId="262"/>
            <ac:spMk id="10" creationId="{2550BE34-C2B8-49B8-8519-67A8CAD51AE9}"/>
          </ac:spMkLst>
        </pc:spChg>
        <pc:spChg chg="add">
          <ac:chgData name="Johana Bahamon (2217514)" userId="S::2217514@student.uwtsd.ac.uk::30d76ff0-c579-4094-aada-713160c831c4" providerId="AD" clId="Web-{12162541-55BE-584A-DBF5-21E21632088A}" dt="2022-12-13T19:38:06.319" v="1191"/>
          <ac:spMkLst>
            <pc:docMk/>
            <pc:sldMk cId="1191106670" sldId="262"/>
            <ac:spMk id="12" creationId="{A7457DD9-5A45-400A-AB4B-4B4EDECA25F1}"/>
          </ac:spMkLst>
        </pc:spChg>
        <pc:spChg chg="add">
          <ac:chgData name="Johana Bahamon (2217514)" userId="S::2217514@student.uwtsd.ac.uk::30d76ff0-c579-4094-aada-713160c831c4" providerId="AD" clId="Web-{12162541-55BE-584A-DBF5-21E21632088A}" dt="2022-12-13T19:38:06.319" v="1191"/>
          <ac:spMkLst>
            <pc:docMk/>
            <pc:sldMk cId="1191106670" sldId="262"/>
            <ac:spMk id="14" creationId="{441CF7D6-A660-431A-B0BB-140A0D5556B6}"/>
          </ac:spMkLst>
        </pc:spChg>
        <pc:spChg chg="add">
          <ac:chgData name="Johana Bahamon (2217514)" userId="S::2217514@student.uwtsd.ac.uk::30d76ff0-c579-4094-aada-713160c831c4" providerId="AD" clId="Web-{12162541-55BE-584A-DBF5-21E21632088A}" dt="2022-12-13T19:38:06.319" v="1191"/>
          <ac:spMkLst>
            <pc:docMk/>
            <pc:sldMk cId="1191106670" sldId="262"/>
            <ac:spMk id="16" creationId="{0570A85B-3810-4F95-97B0-CBF4CCDB381C}"/>
          </ac:spMkLst>
        </pc:spChg>
        <pc:picChg chg="add">
          <ac:chgData name="Johana Bahamon (2217514)" userId="S::2217514@student.uwtsd.ac.uk::30d76ff0-c579-4094-aada-713160c831c4" providerId="AD" clId="Web-{12162541-55BE-584A-DBF5-21E21632088A}" dt="2022-12-13T19:38:06.319" v="1191"/>
          <ac:picMkLst>
            <pc:docMk/>
            <pc:sldMk cId="1191106670" sldId="262"/>
            <ac:picMk id="7" creationId="{7E01C02A-F88C-6FEE-4F12-6A7437CC0DC5}"/>
          </ac:picMkLst>
        </pc:picChg>
      </pc:sldChg>
      <pc:sldChg chg="addSp delSp modSp new mod setBg">
        <pc:chgData name="Johana Bahamon (2217514)" userId="S::2217514@student.uwtsd.ac.uk::30d76ff0-c579-4094-aada-713160c831c4" providerId="AD" clId="Web-{12162541-55BE-584A-DBF5-21E21632088A}" dt="2022-12-13T19:38:24.569" v="1192"/>
        <pc:sldMkLst>
          <pc:docMk/>
          <pc:sldMk cId="2295043401" sldId="263"/>
        </pc:sldMkLst>
        <pc:spChg chg="mod">
          <ac:chgData name="Johana Bahamon (2217514)" userId="S::2217514@student.uwtsd.ac.uk::30d76ff0-c579-4094-aada-713160c831c4" providerId="AD" clId="Web-{12162541-55BE-584A-DBF5-21E21632088A}" dt="2022-12-13T19:38:24.569" v="1192"/>
          <ac:spMkLst>
            <pc:docMk/>
            <pc:sldMk cId="2295043401" sldId="263"/>
            <ac:spMk id="2" creationId="{5B08BD67-2BBA-187F-0450-8DF608B1ED05}"/>
          </ac:spMkLst>
        </pc:spChg>
        <pc:spChg chg="del mod">
          <ac:chgData name="Johana Bahamon (2217514)" userId="S::2217514@student.uwtsd.ac.uk::30d76ff0-c579-4094-aada-713160c831c4" providerId="AD" clId="Web-{12162541-55BE-584A-DBF5-21E21632088A}" dt="2022-12-13T19:38:24.569" v="1192"/>
          <ac:spMkLst>
            <pc:docMk/>
            <pc:sldMk cId="2295043401" sldId="263"/>
            <ac:spMk id="3" creationId="{C08FEBBE-CA7C-CF24-73FD-7D2E3B23132C}"/>
          </ac:spMkLst>
        </pc:spChg>
        <pc:spChg chg="add">
          <ac:chgData name="Johana Bahamon (2217514)" userId="S::2217514@student.uwtsd.ac.uk::30d76ff0-c579-4094-aada-713160c831c4" providerId="AD" clId="Web-{12162541-55BE-584A-DBF5-21E21632088A}" dt="2022-12-13T19:38:24.569" v="1192"/>
          <ac:spMkLst>
            <pc:docMk/>
            <pc:sldMk cId="2295043401" sldId="263"/>
            <ac:spMk id="9" creationId="{7517A47C-B2E5-4B79-8061-D74B1311AF6E}"/>
          </ac:spMkLst>
        </pc:spChg>
        <pc:spChg chg="add">
          <ac:chgData name="Johana Bahamon (2217514)" userId="S::2217514@student.uwtsd.ac.uk::30d76ff0-c579-4094-aada-713160c831c4" providerId="AD" clId="Web-{12162541-55BE-584A-DBF5-21E21632088A}" dt="2022-12-13T19:38:24.569" v="1192"/>
          <ac:spMkLst>
            <pc:docMk/>
            <pc:sldMk cId="2295043401" sldId="263"/>
            <ac:spMk id="11" creationId="{C505E780-2083-4CB5-A42A-5E0E2908ECC3}"/>
          </ac:spMkLst>
        </pc:spChg>
        <pc:spChg chg="add">
          <ac:chgData name="Johana Bahamon (2217514)" userId="S::2217514@student.uwtsd.ac.uk::30d76ff0-c579-4094-aada-713160c831c4" providerId="AD" clId="Web-{12162541-55BE-584A-DBF5-21E21632088A}" dt="2022-12-13T19:38:24.569" v="1192"/>
          <ac:spMkLst>
            <pc:docMk/>
            <pc:sldMk cId="2295043401" sldId="263"/>
            <ac:spMk id="13" creationId="{D2C0AE1C-0118-41AE-8A10-7CDCBF10E96F}"/>
          </ac:spMkLst>
        </pc:spChg>
        <pc:spChg chg="add">
          <ac:chgData name="Johana Bahamon (2217514)" userId="S::2217514@student.uwtsd.ac.uk::30d76ff0-c579-4094-aada-713160c831c4" providerId="AD" clId="Web-{12162541-55BE-584A-DBF5-21E21632088A}" dt="2022-12-13T19:38:24.569" v="1192"/>
          <ac:spMkLst>
            <pc:docMk/>
            <pc:sldMk cId="2295043401" sldId="263"/>
            <ac:spMk id="15" creationId="{463EEC44-1BA3-44ED-81FC-A644B04B2A44}"/>
          </ac:spMkLst>
        </pc:spChg>
        <pc:graphicFrameChg chg="add">
          <ac:chgData name="Johana Bahamon (2217514)" userId="S::2217514@student.uwtsd.ac.uk::30d76ff0-c579-4094-aada-713160c831c4" providerId="AD" clId="Web-{12162541-55BE-584A-DBF5-21E21632088A}" dt="2022-12-13T19:38:24.569" v="1192"/>
          <ac:graphicFrameMkLst>
            <pc:docMk/>
            <pc:sldMk cId="2295043401" sldId="263"/>
            <ac:graphicFrameMk id="5" creationId="{3E33684F-8C91-27F4-2197-5F6DF75B983A}"/>
          </ac:graphicFrameMkLst>
        </pc:graphicFrameChg>
      </pc:sldChg>
      <pc:sldChg chg="modSp new">
        <pc:chgData name="Johana Bahamon (2217514)" userId="S::2217514@student.uwtsd.ac.uk::30d76ff0-c579-4094-aada-713160c831c4" providerId="AD" clId="Web-{12162541-55BE-584A-DBF5-21E21632088A}" dt="2022-12-13T19:23:54.905" v="1063" actId="20577"/>
        <pc:sldMkLst>
          <pc:docMk/>
          <pc:sldMk cId="411275090" sldId="264"/>
        </pc:sldMkLst>
        <pc:spChg chg="mod">
          <ac:chgData name="Johana Bahamon (2217514)" userId="S::2217514@student.uwtsd.ac.uk::30d76ff0-c579-4094-aada-713160c831c4" providerId="AD" clId="Web-{12162541-55BE-584A-DBF5-21E21632088A}" dt="2022-12-13T19:16:13.564" v="913" actId="20577"/>
          <ac:spMkLst>
            <pc:docMk/>
            <pc:sldMk cId="411275090" sldId="264"/>
            <ac:spMk id="2" creationId="{1E9898A1-E2CB-8127-9FDD-19295FED4DF9}"/>
          </ac:spMkLst>
        </pc:spChg>
        <pc:spChg chg="mod">
          <ac:chgData name="Johana Bahamon (2217514)" userId="S::2217514@student.uwtsd.ac.uk::30d76ff0-c579-4094-aada-713160c831c4" providerId="AD" clId="Web-{12162541-55BE-584A-DBF5-21E21632088A}" dt="2022-12-13T19:23:54.905" v="1063" actId="20577"/>
          <ac:spMkLst>
            <pc:docMk/>
            <pc:sldMk cId="411275090" sldId="264"/>
            <ac:spMk id="3" creationId="{1BC1373E-A020-A477-2361-4579111F4814}"/>
          </ac:spMkLst>
        </pc:spChg>
      </pc:sldChg>
      <pc:sldChg chg="modSp new">
        <pc:chgData name="Johana Bahamon (2217514)" userId="S::2217514@student.uwtsd.ac.uk::30d76ff0-c579-4094-aada-713160c831c4" providerId="AD" clId="Web-{12162541-55BE-584A-DBF5-21E21632088A}" dt="2022-12-13T19:34:11.547" v="1187" actId="20577"/>
        <pc:sldMkLst>
          <pc:docMk/>
          <pc:sldMk cId="95488823" sldId="265"/>
        </pc:sldMkLst>
        <pc:spChg chg="mod">
          <ac:chgData name="Johana Bahamon (2217514)" userId="S::2217514@student.uwtsd.ac.uk::30d76ff0-c579-4094-aada-713160c831c4" providerId="AD" clId="Web-{12162541-55BE-584A-DBF5-21E21632088A}" dt="2022-12-13T18:26:03.389" v="101" actId="20577"/>
          <ac:spMkLst>
            <pc:docMk/>
            <pc:sldMk cId="95488823" sldId="265"/>
            <ac:spMk id="2" creationId="{DF7F3701-2390-C4A7-8E6D-F2DA703AC8D8}"/>
          </ac:spMkLst>
        </pc:spChg>
        <pc:spChg chg="mod">
          <ac:chgData name="Johana Bahamon (2217514)" userId="S::2217514@student.uwtsd.ac.uk::30d76ff0-c579-4094-aada-713160c831c4" providerId="AD" clId="Web-{12162541-55BE-584A-DBF5-21E21632088A}" dt="2022-12-13T19:34:11.547" v="1187" actId="20577"/>
          <ac:spMkLst>
            <pc:docMk/>
            <pc:sldMk cId="95488823" sldId="265"/>
            <ac:spMk id="3" creationId="{57F0D14D-205F-0690-8197-2D6293D79C4B}"/>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C039CA-9FB7-4A34-A100-068B1FF1B03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2A543BE-5492-4B3D-8FC4-73600831D512}">
      <dgm:prSet/>
      <dgm:spPr/>
      <dgm:t>
        <a:bodyPr/>
        <a:lstStyle/>
        <a:p>
          <a:r>
            <a:rPr lang="en-GB"/>
            <a:t>The use of contemporary technology in healthcare.</a:t>
          </a:r>
          <a:endParaRPr lang="en-US"/>
        </a:p>
      </dgm:t>
    </dgm:pt>
    <dgm:pt modelId="{07A127CE-1C47-4FCE-85F0-6D354851F393}" type="parTrans" cxnId="{4201F968-C31B-4186-B11A-10C2091FC1F3}">
      <dgm:prSet/>
      <dgm:spPr/>
      <dgm:t>
        <a:bodyPr/>
        <a:lstStyle/>
        <a:p>
          <a:endParaRPr lang="en-US"/>
        </a:p>
      </dgm:t>
    </dgm:pt>
    <dgm:pt modelId="{FF0553D5-EF6E-433D-A21C-CD90F0150CA4}" type="sibTrans" cxnId="{4201F968-C31B-4186-B11A-10C2091FC1F3}">
      <dgm:prSet/>
      <dgm:spPr/>
      <dgm:t>
        <a:bodyPr/>
        <a:lstStyle/>
        <a:p>
          <a:endParaRPr lang="en-US"/>
        </a:p>
      </dgm:t>
    </dgm:pt>
    <dgm:pt modelId="{C78FC948-7A9D-4F7D-8CFA-9BBB12E0F218}">
      <dgm:prSet/>
      <dgm:spPr/>
      <dgm:t>
        <a:bodyPr/>
        <a:lstStyle/>
        <a:p>
          <a:r>
            <a:rPr lang="en-GB"/>
            <a:t>The use technology during the Covid- 19 pandemic.</a:t>
          </a:r>
          <a:endParaRPr lang="en-US"/>
        </a:p>
      </dgm:t>
    </dgm:pt>
    <dgm:pt modelId="{88E0D4D7-3872-428F-813E-68C29891F6C0}" type="parTrans" cxnId="{6349544B-B141-40D2-A1BC-932F671E0E94}">
      <dgm:prSet/>
      <dgm:spPr/>
      <dgm:t>
        <a:bodyPr/>
        <a:lstStyle/>
        <a:p>
          <a:endParaRPr lang="en-US"/>
        </a:p>
      </dgm:t>
    </dgm:pt>
    <dgm:pt modelId="{13C723D0-B716-408D-91C2-BC05B4C28997}" type="sibTrans" cxnId="{6349544B-B141-40D2-A1BC-932F671E0E94}">
      <dgm:prSet/>
      <dgm:spPr/>
      <dgm:t>
        <a:bodyPr/>
        <a:lstStyle/>
        <a:p>
          <a:endParaRPr lang="en-US"/>
        </a:p>
      </dgm:t>
    </dgm:pt>
    <dgm:pt modelId="{38D83704-94D8-46F5-8767-B3A4DF832633}">
      <dgm:prSet/>
      <dgm:spPr/>
      <dgm:t>
        <a:bodyPr/>
        <a:lstStyle/>
        <a:p>
          <a:r>
            <a:rPr lang="en-GB"/>
            <a:t>The use of digital communication.</a:t>
          </a:r>
          <a:endParaRPr lang="en-US"/>
        </a:p>
      </dgm:t>
    </dgm:pt>
    <dgm:pt modelId="{E1CB8008-B558-44F6-B14E-564FC70C92BD}" type="parTrans" cxnId="{E23FFBCB-F88E-4FF7-BB3B-BB3A76FF39B0}">
      <dgm:prSet/>
      <dgm:spPr/>
      <dgm:t>
        <a:bodyPr/>
        <a:lstStyle/>
        <a:p>
          <a:endParaRPr lang="en-US"/>
        </a:p>
      </dgm:t>
    </dgm:pt>
    <dgm:pt modelId="{DAA43EF8-8AFB-428D-B41C-4423B6AB6523}" type="sibTrans" cxnId="{E23FFBCB-F88E-4FF7-BB3B-BB3A76FF39B0}">
      <dgm:prSet/>
      <dgm:spPr/>
      <dgm:t>
        <a:bodyPr/>
        <a:lstStyle/>
        <a:p>
          <a:endParaRPr lang="en-US"/>
        </a:p>
      </dgm:t>
    </dgm:pt>
    <dgm:pt modelId="{ED1D9C8F-1DCC-474B-8D47-019FAA99369B}">
      <dgm:prSet/>
      <dgm:spPr/>
      <dgm:t>
        <a:bodyPr/>
        <a:lstStyle/>
        <a:p>
          <a:r>
            <a:rPr lang="en-GB"/>
            <a:t>The use of digital literacy for employee well-being and their professional career development.</a:t>
          </a:r>
          <a:endParaRPr lang="en-US"/>
        </a:p>
      </dgm:t>
    </dgm:pt>
    <dgm:pt modelId="{72E477EA-3607-4D31-9949-19A20A9D0C33}" type="parTrans" cxnId="{7F40E3B0-C991-40B0-8313-A7F49199FAD1}">
      <dgm:prSet/>
      <dgm:spPr/>
      <dgm:t>
        <a:bodyPr/>
        <a:lstStyle/>
        <a:p>
          <a:endParaRPr lang="en-US"/>
        </a:p>
      </dgm:t>
    </dgm:pt>
    <dgm:pt modelId="{BB770B63-DBFE-49BC-8478-68A5BC565D8A}" type="sibTrans" cxnId="{7F40E3B0-C991-40B0-8313-A7F49199FAD1}">
      <dgm:prSet/>
      <dgm:spPr/>
      <dgm:t>
        <a:bodyPr/>
        <a:lstStyle/>
        <a:p>
          <a:endParaRPr lang="en-US"/>
        </a:p>
      </dgm:t>
    </dgm:pt>
    <dgm:pt modelId="{5219A6FA-5346-4312-B8FB-83A7F9E6BC7E}">
      <dgm:prSet/>
      <dgm:spPr/>
      <dgm:t>
        <a:bodyPr/>
        <a:lstStyle/>
        <a:p>
          <a:r>
            <a:rPr lang="en-GB"/>
            <a:t>The relevance of thecnical proficiency for data and information handling.</a:t>
          </a:r>
          <a:endParaRPr lang="en-US"/>
        </a:p>
      </dgm:t>
    </dgm:pt>
    <dgm:pt modelId="{9C9E10E6-583A-48DE-BB2F-CF08B3B33759}" type="parTrans" cxnId="{4CE270DF-3F13-4E8E-99A3-C9F7C830976C}">
      <dgm:prSet/>
      <dgm:spPr/>
      <dgm:t>
        <a:bodyPr/>
        <a:lstStyle/>
        <a:p>
          <a:endParaRPr lang="en-US"/>
        </a:p>
      </dgm:t>
    </dgm:pt>
    <dgm:pt modelId="{12CC1FA3-C945-4CB1-80A7-610594AD6BC0}" type="sibTrans" cxnId="{4CE270DF-3F13-4E8E-99A3-C9F7C830976C}">
      <dgm:prSet/>
      <dgm:spPr/>
      <dgm:t>
        <a:bodyPr/>
        <a:lstStyle/>
        <a:p>
          <a:endParaRPr lang="en-US"/>
        </a:p>
      </dgm:t>
    </dgm:pt>
    <dgm:pt modelId="{5038E939-17E6-4BE4-9A59-9827F0A8AD69}" type="pres">
      <dgm:prSet presAssocID="{33C039CA-9FB7-4A34-A100-068B1FF1B032}" presName="diagram" presStyleCnt="0">
        <dgm:presLayoutVars>
          <dgm:dir/>
          <dgm:resizeHandles val="exact"/>
        </dgm:presLayoutVars>
      </dgm:prSet>
      <dgm:spPr/>
    </dgm:pt>
    <dgm:pt modelId="{186B0236-0EDB-4A6D-9A03-11A3B9293C1A}" type="pres">
      <dgm:prSet presAssocID="{52A543BE-5492-4B3D-8FC4-73600831D512}" presName="node" presStyleLbl="node1" presStyleIdx="0" presStyleCnt="5">
        <dgm:presLayoutVars>
          <dgm:bulletEnabled val="1"/>
        </dgm:presLayoutVars>
      </dgm:prSet>
      <dgm:spPr/>
    </dgm:pt>
    <dgm:pt modelId="{3382B91D-557C-4C00-A84E-98432DA66697}" type="pres">
      <dgm:prSet presAssocID="{FF0553D5-EF6E-433D-A21C-CD90F0150CA4}" presName="sibTrans" presStyleCnt="0"/>
      <dgm:spPr/>
    </dgm:pt>
    <dgm:pt modelId="{EA2AF8A7-2A6A-49EA-8A00-4D9A4BFB8661}" type="pres">
      <dgm:prSet presAssocID="{C78FC948-7A9D-4F7D-8CFA-9BBB12E0F218}" presName="node" presStyleLbl="node1" presStyleIdx="1" presStyleCnt="5">
        <dgm:presLayoutVars>
          <dgm:bulletEnabled val="1"/>
        </dgm:presLayoutVars>
      </dgm:prSet>
      <dgm:spPr/>
    </dgm:pt>
    <dgm:pt modelId="{9C249EF8-691A-469F-8F58-45EFB18B53C5}" type="pres">
      <dgm:prSet presAssocID="{13C723D0-B716-408D-91C2-BC05B4C28997}" presName="sibTrans" presStyleCnt="0"/>
      <dgm:spPr/>
    </dgm:pt>
    <dgm:pt modelId="{2F2E62FA-9C86-45C2-912D-F447E279E449}" type="pres">
      <dgm:prSet presAssocID="{38D83704-94D8-46F5-8767-B3A4DF832633}" presName="node" presStyleLbl="node1" presStyleIdx="2" presStyleCnt="5">
        <dgm:presLayoutVars>
          <dgm:bulletEnabled val="1"/>
        </dgm:presLayoutVars>
      </dgm:prSet>
      <dgm:spPr/>
    </dgm:pt>
    <dgm:pt modelId="{1455653F-E18A-4F8F-9559-86A261B14B6E}" type="pres">
      <dgm:prSet presAssocID="{DAA43EF8-8AFB-428D-B41C-4423B6AB6523}" presName="sibTrans" presStyleCnt="0"/>
      <dgm:spPr/>
    </dgm:pt>
    <dgm:pt modelId="{3694E155-8C8A-4356-91D6-E74FE4B622EC}" type="pres">
      <dgm:prSet presAssocID="{ED1D9C8F-1DCC-474B-8D47-019FAA99369B}" presName="node" presStyleLbl="node1" presStyleIdx="3" presStyleCnt="5">
        <dgm:presLayoutVars>
          <dgm:bulletEnabled val="1"/>
        </dgm:presLayoutVars>
      </dgm:prSet>
      <dgm:spPr/>
    </dgm:pt>
    <dgm:pt modelId="{D3DDBABF-58FE-4110-9DE5-597AC618B979}" type="pres">
      <dgm:prSet presAssocID="{BB770B63-DBFE-49BC-8478-68A5BC565D8A}" presName="sibTrans" presStyleCnt="0"/>
      <dgm:spPr/>
    </dgm:pt>
    <dgm:pt modelId="{65CAF246-FDA9-4B30-8F60-9EFE8EA014FA}" type="pres">
      <dgm:prSet presAssocID="{5219A6FA-5346-4312-B8FB-83A7F9E6BC7E}" presName="node" presStyleLbl="node1" presStyleIdx="4" presStyleCnt="5">
        <dgm:presLayoutVars>
          <dgm:bulletEnabled val="1"/>
        </dgm:presLayoutVars>
      </dgm:prSet>
      <dgm:spPr/>
    </dgm:pt>
  </dgm:ptLst>
  <dgm:cxnLst>
    <dgm:cxn modelId="{AC8F8219-5B34-491F-BBD2-558F99FD1411}" type="presOf" srcId="{33C039CA-9FB7-4A34-A100-068B1FF1B032}" destId="{5038E939-17E6-4BE4-9A59-9827F0A8AD69}" srcOrd="0" destOrd="0" presId="urn:microsoft.com/office/officeart/2005/8/layout/default"/>
    <dgm:cxn modelId="{21A6083D-5325-4D7D-9A3D-11E259B008F6}" type="presOf" srcId="{38D83704-94D8-46F5-8767-B3A4DF832633}" destId="{2F2E62FA-9C86-45C2-912D-F447E279E449}" srcOrd="0" destOrd="0" presId="urn:microsoft.com/office/officeart/2005/8/layout/default"/>
    <dgm:cxn modelId="{720DB23D-F84E-43CE-B356-4D7C9F1455A9}" type="presOf" srcId="{5219A6FA-5346-4312-B8FB-83A7F9E6BC7E}" destId="{65CAF246-FDA9-4B30-8F60-9EFE8EA014FA}" srcOrd="0" destOrd="0" presId="urn:microsoft.com/office/officeart/2005/8/layout/default"/>
    <dgm:cxn modelId="{D1006246-4CB8-4982-AF41-DB99432CD47E}" type="presOf" srcId="{C78FC948-7A9D-4F7D-8CFA-9BBB12E0F218}" destId="{EA2AF8A7-2A6A-49EA-8A00-4D9A4BFB8661}" srcOrd="0" destOrd="0" presId="urn:microsoft.com/office/officeart/2005/8/layout/default"/>
    <dgm:cxn modelId="{4201F968-C31B-4186-B11A-10C2091FC1F3}" srcId="{33C039CA-9FB7-4A34-A100-068B1FF1B032}" destId="{52A543BE-5492-4B3D-8FC4-73600831D512}" srcOrd="0" destOrd="0" parTransId="{07A127CE-1C47-4FCE-85F0-6D354851F393}" sibTransId="{FF0553D5-EF6E-433D-A21C-CD90F0150CA4}"/>
    <dgm:cxn modelId="{6349544B-B141-40D2-A1BC-932F671E0E94}" srcId="{33C039CA-9FB7-4A34-A100-068B1FF1B032}" destId="{C78FC948-7A9D-4F7D-8CFA-9BBB12E0F218}" srcOrd="1" destOrd="0" parTransId="{88E0D4D7-3872-428F-813E-68C29891F6C0}" sibTransId="{13C723D0-B716-408D-91C2-BC05B4C28997}"/>
    <dgm:cxn modelId="{710DA26B-5EC2-46D1-B311-3484E6FA73A5}" type="presOf" srcId="{ED1D9C8F-1DCC-474B-8D47-019FAA99369B}" destId="{3694E155-8C8A-4356-91D6-E74FE4B622EC}" srcOrd="0" destOrd="0" presId="urn:microsoft.com/office/officeart/2005/8/layout/default"/>
    <dgm:cxn modelId="{669BBBA8-7B46-4EB7-AF5C-3A8D5CD2162B}" type="presOf" srcId="{52A543BE-5492-4B3D-8FC4-73600831D512}" destId="{186B0236-0EDB-4A6D-9A03-11A3B9293C1A}" srcOrd="0" destOrd="0" presId="urn:microsoft.com/office/officeart/2005/8/layout/default"/>
    <dgm:cxn modelId="{7F40E3B0-C991-40B0-8313-A7F49199FAD1}" srcId="{33C039CA-9FB7-4A34-A100-068B1FF1B032}" destId="{ED1D9C8F-1DCC-474B-8D47-019FAA99369B}" srcOrd="3" destOrd="0" parTransId="{72E477EA-3607-4D31-9949-19A20A9D0C33}" sibTransId="{BB770B63-DBFE-49BC-8478-68A5BC565D8A}"/>
    <dgm:cxn modelId="{E23FFBCB-F88E-4FF7-BB3B-BB3A76FF39B0}" srcId="{33C039CA-9FB7-4A34-A100-068B1FF1B032}" destId="{38D83704-94D8-46F5-8767-B3A4DF832633}" srcOrd="2" destOrd="0" parTransId="{E1CB8008-B558-44F6-B14E-564FC70C92BD}" sibTransId="{DAA43EF8-8AFB-428D-B41C-4423B6AB6523}"/>
    <dgm:cxn modelId="{4CE270DF-3F13-4E8E-99A3-C9F7C830976C}" srcId="{33C039CA-9FB7-4A34-A100-068B1FF1B032}" destId="{5219A6FA-5346-4312-B8FB-83A7F9E6BC7E}" srcOrd="4" destOrd="0" parTransId="{9C9E10E6-583A-48DE-BB2F-CF08B3B33759}" sibTransId="{12CC1FA3-C945-4CB1-80A7-610594AD6BC0}"/>
    <dgm:cxn modelId="{45E438C1-19F8-4E15-A295-3DAE6120B342}" type="presParOf" srcId="{5038E939-17E6-4BE4-9A59-9827F0A8AD69}" destId="{186B0236-0EDB-4A6D-9A03-11A3B9293C1A}" srcOrd="0" destOrd="0" presId="urn:microsoft.com/office/officeart/2005/8/layout/default"/>
    <dgm:cxn modelId="{783F08E0-DB7D-42EF-B798-DDB4AD6EB32C}" type="presParOf" srcId="{5038E939-17E6-4BE4-9A59-9827F0A8AD69}" destId="{3382B91D-557C-4C00-A84E-98432DA66697}" srcOrd="1" destOrd="0" presId="urn:microsoft.com/office/officeart/2005/8/layout/default"/>
    <dgm:cxn modelId="{EBE07D55-0EFF-4E8D-B564-C32E223BBBF5}" type="presParOf" srcId="{5038E939-17E6-4BE4-9A59-9827F0A8AD69}" destId="{EA2AF8A7-2A6A-49EA-8A00-4D9A4BFB8661}" srcOrd="2" destOrd="0" presId="urn:microsoft.com/office/officeart/2005/8/layout/default"/>
    <dgm:cxn modelId="{D5CC2241-18D0-43FF-9995-E968C2971C08}" type="presParOf" srcId="{5038E939-17E6-4BE4-9A59-9827F0A8AD69}" destId="{9C249EF8-691A-469F-8F58-45EFB18B53C5}" srcOrd="3" destOrd="0" presId="urn:microsoft.com/office/officeart/2005/8/layout/default"/>
    <dgm:cxn modelId="{F47C73D9-AC76-4B42-8687-4ABA94678864}" type="presParOf" srcId="{5038E939-17E6-4BE4-9A59-9827F0A8AD69}" destId="{2F2E62FA-9C86-45C2-912D-F447E279E449}" srcOrd="4" destOrd="0" presId="urn:microsoft.com/office/officeart/2005/8/layout/default"/>
    <dgm:cxn modelId="{FE15FAB6-9A78-433E-AB01-8B2883224F9D}" type="presParOf" srcId="{5038E939-17E6-4BE4-9A59-9827F0A8AD69}" destId="{1455653F-E18A-4F8F-9559-86A261B14B6E}" srcOrd="5" destOrd="0" presId="urn:microsoft.com/office/officeart/2005/8/layout/default"/>
    <dgm:cxn modelId="{CF19A9F0-0D77-4CA0-884E-6353F9840E67}" type="presParOf" srcId="{5038E939-17E6-4BE4-9A59-9827F0A8AD69}" destId="{3694E155-8C8A-4356-91D6-E74FE4B622EC}" srcOrd="6" destOrd="0" presId="urn:microsoft.com/office/officeart/2005/8/layout/default"/>
    <dgm:cxn modelId="{732D48DD-CD6A-4489-9852-FF61607E60CE}" type="presParOf" srcId="{5038E939-17E6-4BE4-9A59-9827F0A8AD69}" destId="{D3DDBABF-58FE-4110-9DE5-597AC618B979}" srcOrd="7" destOrd="0" presId="urn:microsoft.com/office/officeart/2005/8/layout/default"/>
    <dgm:cxn modelId="{B4B309F4-ECF3-4EC3-9A24-7F2776A37459}" type="presParOf" srcId="{5038E939-17E6-4BE4-9A59-9827F0A8AD69}" destId="{65CAF246-FDA9-4B30-8F60-9EFE8EA014F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599AEA-D24A-4AAC-9CDB-40635A706A7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ECE8EC-FB21-40DC-85B5-F4F26EB4526E}">
      <dgm:prSet/>
      <dgm:spPr/>
      <dgm:t>
        <a:bodyPr/>
        <a:lstStyle/>
        <a:p>
          <a:r>
            <a:rPr lang="en-GB"/>
            <a:t>Digital health technology can facilitate pandemic strategy and response in ways that are difficult to achieve manually.</a:t>
          </a:r>
          <a:endParaRPr lang="en-US"/>
        </a:p>
      </dgm:t>
    </dgm:pt>
    <dgm:pt modelId="{8EF278AD-7588-4618-9C9E-F648E789D506}" type="parTrans" cxnId="{B4A043C9-193F-491D-AB70-ED7F9564B34B}">
      <dgm:prSet/>
      <dgm:spPr/>
      <dgm:t>
        <a:bodyPr/>
        <a:lstStyle/>
        <a:p>
          <a:endParaRPr lang="en-US"/>
        </a:p>
      </dgm:t>
    </dgm:pt>
    <dgm:pt modelId="{BDC1DDBC-A494-4BD7-97E2-5478BAB8AC0F}" type="sibTrans" cxnId="{B4A043C9-193F-491D-AB70-ED7F9564B34B}">
      <dgm:prSet/>
      <dgm:spPr/>
      <dgm:t>
        <a:bodyPr/>
        <a:lstStyle/>
        <a:p>
          <a:endParaRPr lang="en-US"/>
        </a:p>
      </dgm:t>
    </dgm:pt>
    <dgm:pt modelId="{C9A44802-E78C-40BD-BD6E-5420C1C195C1}">
      <dgm:prSet/>
      <dgm:spPr/>
      <dgm:t>
        <a:bodyPr/>
        <a:lstStyle/>
        <a:p>
          <a:r>
            <a:rPr lang="en-GB"/>
            <a:t>Dromes, robots, and AVs technology not only ensure minimum human interaction but also can be beneficial to access contagious covid-19 patients. Wearables, making use of the Bluetooth and GPS technology, is another efficient way to monitor individual's health and their day-to-day stress level in isolation. </a:t>
          </a:r>
          <a:endParaRPr lang="en-US"/>
        </a:p>
      </dgm:t>
    </dgm:pt>
    <dgm:pt modelId="{6E21F995-1839-4DCB-AC37-2D95C0E40FCB}" type="parTrans" cxnId="{5DB0A566-E9D9-4349-A7BF-34A7ECCD7F3B}">
      <dgm:prSet/>
      <dgm:spPr/>
      <dgm:t>
        <a:bodyPr/>
        <a:lstStyle/>
        <a:p>
          <a:endParaRPr lang="en-US"/>
        </a:p>
      </dgm:t>
    </dgm:pt>
    <dgm:pt modelId="{AF65F5EF-B069-47F5-950A-446F6EF721C4}" type="sibTrans" cxnId="{5DB0A566-E9D9-4349-A7BF-34A7ECCD7F3B}">
      <dgm:prSet/>
      <dgm:spPr/>
      <dgm:t>
        <a:bodyPr/>
        <a:lstStyle/>
        <a:p>
          <a:endParaRPr lang="en-US"/>
        </a:p>
      </dgm:t>
    </dgm:pt>
    <dgm:pt modelId="{3C328522-6B61-428C-8FA3-E3C04ED109C4}" type="pres">
      <dgm:prSet presAssocID="{67599AEA-D24A-4AAC-9CDB-40635A706A7A}" presName="root" presStyleCnt="0">
        <dgm:presLayoutVars>
          <dgm:dir/>
          <dgm:resizeHandles val="exact"/>
        </dgm:presLayoutVars>
      </dgm:prSet>
      <dgm:spPr/>
    </dgm:pt>
    <dgm:pt modelId="{DBAFB8E1-983C-4252-A691-3DCB106D5B13}" type="pres">
      <dgm:prSet presAssocID="{0DECE8EC-FB21-40DC-85B5-F4F26EB4526E}" presName="compNode" presStyleCnt="0"/>
      <dgm:spPr/>
    </dgm:pt>
    <dgm:pt modelId="{26D91EC2-FBCA-41DE-9FC4-3120C578AE95}" type="pres">
      <dgm:prSet presAssocID="{0DECE8EC-FB21-40DC-85B5-F4F26EB4526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DD9886E6-4F46-4E9D-BCF4-33BE162A5758}" type="pres">
      <dgm:prSet presAssocID="{0DECE8EC-FB21-40DC-85B5-F4F26EB4526E}" presName="spaceRect" presStyleCnt="0"/>
      <dgm:spPr/>
    </dgm:pt>
    <dgm:pt modelId="{B66FB4A1-9169-48B0-BAD9-3523D182B08D}" type="pres">
      <dgm:prSet presAssocID="{0DECE8EC-FB21-40DC-85B5-F4F26EB4526E}" presName="textRect" presStyleLbl="revTx" presStyleIdx="0" presStyleCnt="2">
        <dgm:presLayoutVars>
          <dgm:chMax val="1"/>
          <dgm:chPref val="1"/>
        </dgm:presLayoutVars>
      </dgm:prSet>
      <dgm:spPr/>
    </dgm:pt>
    <dgm:pt modelId="{F238A6ED-F8B2-4D94-AF88-ECD77B62C6FB}" type="pres">
      <dgm:prSet presAssocID="{BDC1DDBC-A494-4BD7-97E2-5478BAB8AC0F}" presName="sibTrans" presStyleCnt="0"/>
      <dgm:spPr/>
    </dgm:pt>
    <dgm:pt modelId="{85EF98FD-1EA5-45BC-A7BB-205EC104DD54}" type="pres">
      <dgm:prSet presAssocID="{C9A44802-E78C-40BD-BD6E-5420C1C195C1}" presName="compNode" presStyleCnt="0"/>
      <dgm:spPr/>
    </dgm:pt>
    <dgm:pt modelId="{B527F0F7-B84D-400C-82DE-8D8F503E1AAC}" type="pres">
      <dgm:prSet presAssocID="{C9A44802-E78C-40BD-BD6E-5420C1C195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408C3023-9D5F-4893-B6D2-5E5BF0C9D552}" type="pres">
      <dgm:prSet presAssocID="{C9A44802-E78C-40BD-BD6E-5420C1C195C1}" presName="spaceRect" presStyleCnt="0"/>
      <dgm:spPr/>
    </dgm:pt>
    <dgm:pt modelId="{A4553408-8A87-4407-9729-C7923EA52E9B}" type="pres">
      <dgm:prSet presAssocID="{C9A44802-E78C-40BD-BD6E-5420C1C195C1}" presName="textRect" presStyleLbl="revTx" presStyleIdx="1" presStyleCnt="2">
        <dgm:presLayoutVars>
          <dgm:chMax val="1"/>
          <dgm:chPref val="1"/>
        </dgm:presLayoutVars>
      </dgm:prSet>
      <dgm:spPr/>
    </dgm:pt>
  </dgm:ptLst>
  <dgm:cxnLst>
    <dgm:cxn modelId="{E122E260-C2BF-4829-9AF3-8BE5501AC36D}" type="presOf" srcId="{0DECE8EC-FB21-40DC-85B5-F4F26EB4526E}" destId="{B66FB4A1-9169-48B0-BAD9-3523D182B08D}" srcOrd="0" destOrd="0" presId="urn:microsoft.com/office/officeart/2018/2/layout/IconLabelList"/>
    <dgm:cxn modelId="{5DB0A566-E9D9-4349-A7BF-34A7ECCD7F3B}" srcId="{67599AEA-D24A-4AAC-9CDB-40635A706A7A}" destId="{C9A44802-E78C-40BD-BD6E-5420C1C195C1}" srcOrd="1" destOrd="0" parTransId="{6E21F995-1839-4DCB-AC37-2D95C0E40FCB}" sibTransId="{AF65F5EF-B069-47F5-950A-446F6EF721C4}"/>
    <dgm:cxn modelId="{52F18A6B-3D20-40B9-88D6-7E872F322D3E}" type="presOf" srcId="{C9A44802-E78C-40BD-BD6E-5420C1C195C1}" destId="{A4553408-8A87-4407-9729-C7923EA52E9B}" srcOrd="0" destOrd="0" presId="urn:microsoft.com/office/officeart/2018/2/layout/IconLabelList"/>
    <dgm:cxn modelId="{B6E3BC96-A54C-49F2-925F-DBF33CB9FC28}" type="presOf" srcId="{67599AEA-D24A-4AAC-9CDB-40635A706A7A}" destId="{3C328522-6B61-428C-8FA3-E3C04ED109C4}" srcOrd="0" destOrd="0" presId="urn:microsoft.com/office/officeart/2018/2/layout/IconLabelList"/>
    <dgm:cxn modelId="{B4A043C9-193F-491D-AB70-ED7F9564B34B}" srcId="{67599AEA-D24A-4AAC-9CDB-40635A706A7A}" destId="{0DECE8EC-FB21-40DC-85B5-F4F26EB4526E}" srcOrd="0" destOrd="0" parTransId="{8EF278AD-7588-4618-9C9E-F648E789D506}" sibTransId="{BDC1DDBC-A494-4BD7-97E2-5478BAB8AC0F}"/>
    <dgm:cxn modelId="{2F51B980-8F2F-4131-8EC4-51D1293D557D}" type="presParOf" srcId="{3C328522-6B61-428C-8FA3-E3C04ED109C4}" destId="{DBAFB8E1-983C-4252-A691-3DCB106D5B13}" srcOrd="0" destOrd="0" presId="urn:microsoft.com/office/officeart/2018/2/layout/IconLabelList"/>
    <dgm:cxn modelId="{E94235B0-95F3-4B7A-B083-70D33F2F883D}" type="presParOf" srcId="{DBAFB8E1-983C-4252-A691-3DCB106D5B13}" destId="{26D91EC2-FBCA-41DE-9FC4-3120C578AE95}" srcOrd="0" destOrd="0" presId="urn:microsoft.com/office/officeart/2018/2/layout/IconLabelList"/>
    <dgm:cxn modelId="{CE322777-B91D-4F19-A598-28BB6135156D}" type="presParOf" srcId="{DBAFB8E1-983C-4252-A691-3DCB106D5B13}" destId="{DD9886E6-4F46-4E9D-BCF4-33BE162A5758}" srcOrd="1" destOrd="0" presId="urn:microsoft.com/office/officeart/2018/2/layout/IconLabelList"/>
    <dgm:cxn modelId="{BA77D5E7-20D5-485C-A91A-2FFD4C6825CA}" type="presParOf" srcId="{DBAFB8E1-983C-4252-A691-3DCB106D5B13}" destId="{B66FB4A1-9169-48B0-BAD9-3523D182B08D}" srcOrd="2" destOrd="0" presId="urn:microsoft.com/office/officeart/2018/2/layout/IconLabelList"/>
    <dgm:cxn modelId="{3B59FD31-A7BC-4A8B-AFDE-378311411B72}" type="presParOf" srcId="{3C328522-6B61-428C-8FA3-E3C04ED109C4}" destId="{F238A6ED-F8B2-4D94-AF88-ECD77B62C6FB}" srcOrd="1" destOrd="0" presId="urn:microsoft.com/office/officeart/2018/2/layout/IconLabelList"/>
    <dgm:cxn modelId="{0A33A4C9-2C5E-4EE8-908F-844D68E77896}" type="presParOf" srcId="{3C328522-6B61-428C-8FA3-E3C04ED109C4}" destId="{85EF98FD-1EA5-45BC-A7BB-205EC104DD54}" srcOrd="2" destOrd="0" presId="urn:microsoft.com/office/officeart/2018/2/layout/IconLabelList"/>
    <dgm:cxn modelId="{4799B355-0686-4768-A574-88A603403396}" type="presParOf" srcId="{85EF98FD-1EA5-45BC-A7BB-205EC104DD54}" destId="{B527F0F7-B84D-400C-82DE-8D8F503E1AAC}" srcOrd="0" destOrd="0" presId="urn:microsoft.com/office/officeart/2018/2/layout/IconLabelList"/>
    <dgm:cxn modelId="{ED5E1A2A-DBCE-4D63-84AF-2870FA0FC302}" type="presParOf" srcId="{85EF98FD-1EA5-45BC-A7BB-205EC104DD54}" destId="{408C3023-9D5F-4893-B6D2-5E5BF0C9D552}" srcOrd="1" destOrd="0" presId="urn:microsoft.com/office/officeart/2018/2/layout/IconLabelList"/>
    <dgm:cxn modelId="{D894468A-6C4F-4D14-8F50-64B14FF61F97}" type="presParOf" srcId="{85EF98FD-1EA5-45BC-A7BB-205EC104DD54}" destId="{A4553408-8A87-4407-9729-C7923EA52E9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43A712-4647-41FB-80A6-4458285D0EFA}" type="doc">
      <dgm:prSet loTypeId="urn:microsoft.com/office/officeart/2005/8/layout/cycle8" loCatId="cycle" qsTypeId="urn:microsoft.com/office/officeart/2005/8/quickstyle/simple1" qsCatId="simple" csTypeId="urn:microsoft.com/office/officeart/2005/8/colors/colorful5" csCatId="colorful"/>
      <dgm:spPr/>
      <dgm:t>
        <a:bodyPr/>
        <a:lstStyle/>
        <a:p>
          <a:endParaRPr lang="en-US"/>
        </a:p>
      </dgm:t>
    </dgm:pt>
    <dgm:pt modelId="{5D2EA0B3-AC03-4372-8BAD-0923DD714C48}">
      <dgm:prSet/>
      <dgm:spPr/>
      <dgm:t>
        <a:bodyPr/>
        <a:lstStyle/>
        <a:p>
          <a:r>
            <a:rPr lang="en-GB"/>
            <a:t>How do you handle healthcare Data?</a:t>
          </a:r>
          <a:endParaRPr lang="en-US"/>
        </a:p>
      </dgm:t>
    </dgm:pt>
    <dgm:pt modelId="{6FE9A802-B948-4965-B7BD-EE7F3839F7BD}" type="parTrans" cxnId="{252B23AB-1C91-41EF-8EE2-86C04693E234}">
      <dgm:prSet/>
      <dgm:spPr/>
      <dgm:t>
        <a:bodyPr/>
        <a:lstStyle/>
        <a:p>
          <a:endParaRPr lang="en-US"/>
        </a:p>
      </dgm:t>
    </dgm:pt>
    <dgm:pt modelId="{4A14F1B3-330C-4146-BB9D-A6E4353B214C}" type="sibTrans" cxnId="{252B23AB-1C91-41EF-8EE2-86C04693E234}">
      <dgm:prSet/>
      <dgm:spPr/>
      <dgm:t>
        <a:bodyPr/>
        <a:lstStyle/>
        <a:p>
          <a:endParaRPr lang="en-US"/>
        </a:p>
      </dgm:t>
    </dgm:pt>
    <dgm:pt modelId="{260D14A5-5CB1-438E-A793-9DD08642FC85}">
      <dgm:prSet/>
      <dgm:spPr/>
      <dgm:t>
        <a:bodyPr/>
        <a:lstStyle/>
        <a:p>
          <a:r>
            <a:rPr lang="en-GB"/>
            <a:t>Educate healthcare staff.</a:t>
          </a:r>
          <a:endParaRPr lang="en-US"/>
        </a:p>
      </dgm:t>
    </dgm:pt>
    <dgm:pt modelId="{2B759D1A-C609-47FC-B857-1BA0426820C5}" type="parTrans" cxnId="{6EF87196-DD11-46E7-8F68-4185CB8E7D37}">
      <dgm:prSet/>
      <dgm:spPr/>
      <dgm:t>
        <a:bodyPr/>
        <a:lstStyle/>
        <a:p>
          <a:endParaRPr lang="en-US"/>
        </a:p>
      </dgm:t>
    </dgm:pt>
    <dgm:pt modelId="{7B6C1360-7DA9-4E7D-A9AC-C25E5F83D8EC}" type="sibTrans" cxnId="{6EF87196-DD11-46E7-8F68-4185CB8E7D37}">
      <dgm:prSet/>
      <dgm:spPr/>
      <dgm:t>
        <a:bodyPr/>
        <a:lstStyle/>
        <a:p>
          <a:endParaRPr lang="en-US"/>
        </a:p>
      </dgm:t>
    </dgm:pt>
    <dgm:pt modelId="{9D01C66B-BE80-46E7-94E5-4FB06BBECFF9}">
      <dgm:prSet/>
      <dgm:spPr/>
      <dgm:t>
        <a:bodyPr/>
        <a:lstStyle/>
        <a:p>
          <a:r>
            <a:rPr lang="en-GB"/>
            <a:t>Restrict access to Data and applications.</a:t>
          </a:r>
          <a:endParaRPr lang="en-US"/>
        </a:p>
      </dgm:t>
    </dgm:pt>
    <dgm:pt modelId="{C8D93774-D7AD-4CB1-935C-365C413BD943}" type="parTrans" cxnId="{79A5FD01-A402-44B4-A5C6-E0136C9A3110}">
      <dgm:prSet/>
      <dgm:spPr/>
      <dgm:t>
        <a:bodyPr/>
        <a:lstStyle/>
        <a:p>
          <a:endParaRPr lang="en-US"/>
        </a:p>
      </dgm:t>
    </dgm:pt>
    <dgm:pt modelId="{922A6756-5667-44F5-8495-7B4D033E08B5}" type="sibTrans" cxnId="{79A5FD01-A402-44B4-A5C6-E0136C9A3110}">
      <dgm:prSet/>
      <dgm:spPr/>
      <dgm:t>
        <a:bodyPr/>
        <a:lstStyle/>
        <a:p>
          <a:endParaRPr lang="en-US"/>
        </a:p>
      </dgm:t>
    </dgm:pt>
    <dgm:pt modelId="{E25B4378-4ADD-462A-AFAE-67CDD4F8FF14}">
      <dgm:prSet/>
      <dgm:spPr/>
      <dgm:t>
        <a:bodyPr/>
        <a:lstStyle/>
        <a:p>
          <a:r>
            <a:rPr lang="en-GB"/>
            <a:t>Implement Data usage controls.</a:t>
          </a:r>
          <a:endParaRPr lang="en-US"/>
        </a:p>
      </dgm:t>
    </dgm:pt>
    <dgm:pt modelId="{9797667F-E96B-46C4-B03C-1412DC06EAC0}" type="parTrans" cxnId="{818044F5-28BE-4956-A26C-664B226CAFDE}">
      <dgm:prSet/>
      <dgm:spPr/>
      <dgm:t>
        <a:bodyPr/>
        <a:lstStyle/>
        <a:p>
          <a:endParaRPr lang="en-US"/>
        </a:p>
      </dgm:t>
    </dgm:pt>
    <dgm:pt modelId="{69FCFFB6-7088-4965-BCC2-1C07B8E9443F}" type="sibTrans" cxnId="{818044F5-28BE-4956-A26C-664B226CAFDE}">
      <dgm:prSet/>
      <dgm:spPr/>
      <dgm:t>
        <a:bodyPr/>
        <a:lstStyle/>
        <a:p>
          <a:endParaRPr lang="en-US"/>
        </a:p>
      </dgm:t>
    </dgm:pt>
    <dgm:pt modelId="{3B1FB51D-4DD6-492B-AE29-02838B6B96CE}">
      <dgm:prSet/>
      <dgm:spPr/>
      <dgm:t>
        <a:bodyPr/>
        <a:lstStyle/>
        <a:p>
          <a:r>
            <a:rPr lang="en-GB"/>
            <a:t>Log and monitor use.</a:t>
          </a:r>
          <a:endParaRPr lang="en-US"/>
        </a:p>
      </dgm:t>
    </dgm:pt>
    <dgm:pt modelId="{50636E1D-9347-443C-9BF2-F734B4B4DF35}" type="parTrans" cxnId="{F6CAD692-BCBF-418D-95B9-5F2E84DF75CC}">
      <dgm:prSet/>
      <dgm:spPr/>
      <dgm:t>
        <a:bodyPr/>
        <a:lstStyle/>
        <a:p>
          <a:endParaRPr lang="en-US"/>
        </a:p>
      </dgm:t>
    </dgm:pt>
    <dgm:pt modelId="{3E8972A0-E980-4AC4-8C32-C2C274845D69}" type="sibTrans" cxnId="{F6CAD692-BCBF-418D-95B9-5F2E84DF75CC}">
      <dgm:prSet/>
      <dgm:spPr/>
      <dgm:t>
        <a:bodyPr/>
        <a:lstStyle/>
        <a:p>
          <a:endParaRPr lang="en-US"/>
        </a:p>
      </dgm:t>
    </dgm:pt>
    <dgm:pt modelId="{7D3D20A0-8314-48BF-86E8-F16C8FE2579F}">
      <dgm:prSet/>
      <dgm:spPr/>
      <dgm:t>
        <a:bodyPr/>
        <a:lstStyle/>
        <a:p>
          <a:r>
            <a:rPr lang="en-GB"/>
            <a:t>Secure mobile devices.</a:t>
          </a:r>
          <a:endParaRPr lang="en-US"/>
        </a:p>
      </dgm:t>
    </dgm:pt>
    <dgm:pt modelId="{71B38613-4074-432E-9C9B-BB925DB23063}" type="parTrans" cxnId="{1341EB39-D131-484E-BA2A-6447EF762A0B}">
      <dgm:prSet/>
      <dgm:spPr/>
      <dgm:t>
        <a:bodyPr/>
        <a:lstStyle/>
        <a:p>
          <a:endParaRPr lang="en-US"/>
        </a:p>
      </dgm:t>
    </dgm:pt>
    <dgm:pt modelId="{22A9DEDF-E0D5-46F7-98A8-320BC077F949}" type="sibTrans" cxnId="{1341EB39-D131-484E-BA2A-6447EF762A0B}">
      <dgm:prSet/>
      <dgm:spPr/>
      <dgm:t>
        <a:bodyPr/>
        <a:lstStyle/>
        <a:p>
          <a:endParaRPr lang="en-US"/>
        </a:p>
      </dgm:t>
    </dgm:pt>
    <dgm:pt modelId="{533F8593-102A-4EAB-BEAD-EA7449463DE5}">
      <dgm:prSet/>
      <dgm:spPr/>
      <dgm:t>
        <a:bodyPr/>
        <a:lstStyle/>
        <a:p>
          <a:r>
            <a:rPr lang="en-GB"/>
            <a:t>Conduct regular risk assessments. </a:t>
          </a:r>
          <a:endParaRPr lang="en-US"/>
        </a:p>
      </dgm:t>
    </dgm:pt>
    <dgm:pt modelId="{03708E6C-4606-4B78-B68A-F2FE811EBC2E}" type="parTrans" cxnId="{C0F1E46C-970A-47CC-8497-FBE8FFA8E3F3}">
      <dgm:prSet/>
      <dgm:spPr/>
      <dgm:t>
        <a:bodyPr/>
        <a:lstStyle/>
        <a:p>
          <a:endParaRPr lang="en-US"/>
        </a:p>
      </dgm:t>
    </dgm:pt>
    <dgm:pt modelId="{06C3960F-18B6-4185-AD85-62A13CFCD8D5}" type="sibTrans" cxnId="{C0F1E46C-970A-47CC-8497-FBE8FFA8E3F3}">
      <dgm:prSet/>
      <dgm:spPr/>
      <dgm:t>
        <a:bodyPr/>
        <a:lstStyle/>
        <a:p>
          <a:endParaRPr lang="en-US"/>
        </a:p>
      </dgm:t>
    </dgm:pt>
    <dgm:pt modelId="{28C542D3-A7A6-4738-B369-D0739DB8074D}" type="pres">
      <dgm:prSet presAssocID="{F143A712-4647-41FB-80A6-4458285D0EFA}" presName="compositeShape" presStyleCnt="0">
        <dgm:presLayoutVars>
          <dgm:chMax val="7"/>
          <dgm:dir/>
          <dgm:resizeHandles val="exact"/>
        </dgm:presLayoutVars>
      </dgm:prSet>
      <dgm:spPr/>
    </dgm:pt>
    <dgm:pt modelId="{81F63E3D-72DA-45A2-8E8A-7A4E855C2CEA}" type="pres">
      <dgm:prSet presAssocID="{F143A712-4647-41FB-80A6-4458285D0EFA}" presName="wedge1" presStyleLbl="node1" presStyleIdx="0" presStyleCnt="7"/>
      <dgm:spPr/>
    </dgm:pt>
    <dgm:pt modelId="{DB407DE0-3164-4B4E-B76B-367B10D5E021}" type="pres">
      <dgm:prSet presAssocID="{F143A712-4647-41FB-80A6-4458285D0EFA}" presName="dummy1a" presStyleCnt="0"/>
      <dgm:spPr/>
    </dgm:pt>
    <dgm:pt modelId="{96A7DB7A-861A-4AAE-83DB-B9A71FF55B5E}" type="pres">
      <dgm:prSet presAssocID="{F143A712-4647-41FB-80A6-4458285D0EFA}" presName="dummy1b" presStyleCnt="0"/>
      <dgm:spPr/>
    </dgm:pt>
    <dgm:pt modelId="{27AA0961-BC97-4595-8DB7-56B0407FB2BC}" type="pres">
      <dgm:prSet presAssocID="{F143A712-4647-41FB-80A6-4458285D0EFA}" presName="wedge1Tx" presStyleLbl="node1" presStyleIdx="0" presStyleCnt="7">
        <dgm:presLayoutVars>
          <dgm:chMax val="0"/>
          <dgm:chPref val="0"/>
          <dgm:bulletEnabled val="1"/>
        </dgm:presLayoutVars>
      </dgm:prSet>
      <dgm:spPr/>
    </dgm:pt>
    <dgm:pt modelId="{DA8EBD0B-78CC-4F72-9D54-B23EA741443B}" type="pres">
      <dgm:prSet presAssocID="{F143A712-4647-41FB-80A6-4458285D0EFA}" presName="wedge2" presStyleLbl="node1" presStyleIdx="1" presStyleCnt="7"/>
      <dgm:spPr/>
    </dgm:pt>
    <dgm:pt modelId="{C67197A6-9F3F-4503-9B14-313BFD7EF3A1}" type="pres">
      <dgm:prSet presAssocID="{F143A712-4647-41FB-80A6-4458285D0EFA}" presName="dummy2a" presStyleCnt="0"/>
      <dgm:spPr/>
    </dgm:pt>
    <dgm:pt modelId="{82921571-D906-4E6C-AF58-A78B6F468013}" type="pres">
      <dgm:prSet presAssocID="{F143A712-4647-41FB-80A6-4458285D0EFA}" presName="dummy2b" presStyleCnt="0"/>
      <dgm:spPr/>
    </dgm:pt>
    <dgm:pt modelId="{E7E5A35D-AAF5-41A3-99F8-DD05AC4843AA}" type="pres">
      <dgm:prSet presAssocID="{F143A712-4647-41FB-80A6-4458285D0EFA}" presName="wedge2Tx" presStyleLbl="node1" presStyleIdx="1" presStyleCnt="7">
        <dgm:presLayoutVars>
          <dgm:chMax val="0"/>
          <dgm:chPref val="0"/>
          <dgm:bulletEnabled val="1"/>
        </dgm:presLayoutVars>
      </dgm:prSet>
      <dgm:spPr/>
    </dgm:pt>
    <dgm:pt modelId="{4D516665-3A7E-4AD7-9AEC-04B16425E159}" type="pres">
      <dgm:prSet presAssocID="{F143A712-4647-41FB-80A6-4458285D0EFA}" presName="wedge3" presStyleLbl="node1" presStyleIdx="2" presStyleCnt="7"/>
      <dgm:spPr/>
    </dgm:pt>
    <dgm:pt modelId="{7B907002-03E0-4D80-B480-FDBCDF0C0A9E}" type="pres">
      <dgm:prSet presAssocID="{F143A712-4647-41FB-80A6-4458285D0EFA}" presName="dummy3a" presStyleCnt="0"/>
      <dgm:spPr/>
    </dgm:pt>
    <dgm:pt modelId="{AF00ED01-895B-4533-A094-9CE846AF4BC3}" type="pres">
      <dgm:prSet presAssocID="{F143A712-4647-41FB-80A6-4458285D0EFA}" presName="dummy3b" presStyleCnt="0"/>
      <dgm:spPr/>
    </dgm:pt>
    <dgm:pt modelId="{B07E8924-8302-4AE9-A76B-F23F2B0B4459}" type="pres">
      <dgm:prSet presAssocID="{F143A712-4647-41FB-80A6-4458285D0EFA}" presName="wedge3Tx" presStyleLbl="node1" presStyleIdx="2" presStyleCnt="7">
        <dgm:presLayoutVars>
          <dgm:chMax val="0"/>
          <dgm:chPref val="0"/>
          <dgm:bulletEnabled val="1"/>
        </dgm:presLayoutVars>
      </dgm:prSet>
      <dgm:spPr/>
    </dgm:pt>
    <dgm:pt modelId="{60FC41EA-7EB3-4192-A596-B56170DBE5FF}" type="pres">
      <dgm:prSet presAssocID="{F143A712-4647-41FB-80A6-4458285D0EFA}" presName="wedge4" presStyleLbl="node1" presStyleIdx="3" presStyleCnt="7"/>
      <dgm:spPr/>
    </dgm:pt>
    <dgm:pt modelId="{1ABF3FCE-E2F9-41CE-818A-F0FDC3E85C08}" type="pres">
      <dgm:prSet presAssocID="{F143A712-4647-41FB-80A6-4458285D0EFA}" presName="dummy4a" presStyleCnt="0"/>
      <dgm:spPr/>
    </dgm:pt>
    <dgm:pt modelId="{E4C12B34-CEE5-4745-B1E2-E8ED459587C6}" type="pres">
      <dgm:prSet presAssocID="{F143A712-4647-41FB-80A6-4458285D0EFA}" presName="dummy4b" presStyleCnt="0"/>
      <dgm:spPr/>
    </dgm:pt>
    <dgm:pt modelId="{E5709C03-BF44-40AB-9FA1-9EF3DE3E1B74}" type="pres">
      <dgm:prSet presAssocID="{F143A712-4647-41FB-80A6-4458285D0EFA}" presName="wedge4Tx" presStyleLbl="node1" presStyleIdx="3" presStyleCnt="7">
        <dgm:presLayoutVars>
          <dgm:chMax val="0"/>
          <dgm:chPref val="0"/>
          <dgm:bulletEnabled val="1"/>
        </dgm:presLayoutVars>
      </dgm:prSet>
      <dgm:spPr/>
    </dgm:pt>
    <dgm:pt modelId="{98024212-3D66-4065-86E0-11FDDA39FC47}" type="pres">
      <dgm:prSet presAssocID="{F143A712-4647-41FB-80A6-4458285D0EFA}" presName="wedge5" presStyleLbl="node1" presStyleIdx="4" presStyleCnt="7"/>
      <dgm:spPr/>
    </dgm:pt>
    <dgm:pt modelId="{665E6CA0-E08A-44BB-9970-0BEEDD8F2840}" type="pres">
      <dgm:prSet presAssocID="{F143A712-4647-41FB-80A6-4458285D0EFA}" presName="dummy5a" presStyleCnt="0"/>
      <dgm:spPr/>
    </dgm:pt>
    <dgm:pt modelId="{9B8CAE75-992D-41B3-8311-BCA6EFFAFB1C}" type="pres">
      <dgm:prSet presAssocID="{F143A712-4647-41FB-80A6-4458285D0EFA}" presName="dummy5b" presStyleCnt="0"/>
      <dgm:spPr/>
    </dgm:pt>
    <dgm:pt modelId="{CFEE4CE0-DB3A-4BF9-AA40-7A6FED19C538}" type="pres">
      <dgm:prSet presAssocID="{F143A712-4647-41FB-80A6-4458285D0EFA}" presName="wedge5Tx" presStyleLbl="node1" presStyleIdx="4" presStyleCnt="7">
        <dgm:presLayoutVars>
          <dgm:chMax val="0"/>
          <dgm:chPref val="0"/>
          <dgm:bulletEnabled val="1"/>
        </dgm:presLayoutVars>
      </dgm:prSet>
      <dgm:spPr/>
    </dgm:pt>
    <dgm:pt modelId="{7C9B804F-119D-4BF5-9ED0-079F07119699}" type="pres">
      <dgm:prSet presAssocID="{F143A712-4647-41FB-80A6-4458285D0EFA}" presName="wedge6" presStyleLbl="node1" presStyleIdx="5" presStyleCnt="7"/>
      <dgm:spPr/>
    </dgm:pt>
    <dgm:pt modelId="{F9553698-180E-4649-9C96-033563E38320}" type="pres">
      <dgm:prSet presAssocID="{F143A712-4647-41FB-80A6-4458285D0EFA}" presName="dummy6a" presStyleCnt="0"/>
      <dgm:spPr/>
    </dgm:pt>
    <dgm:pt modelId="{F2C63052-A6FA-4462-9BA0-97646D4E5CEF}" type="pres">
      <dgm:prSet presAssocID="{F143A712-4647-41FB-80A6-4458285D0EFA}" presName="dummy6b" presStyleCnt="0"/>
      <dgm:spPr/>
    </dgm:pt>
    <dgm:pt modelId="{CA07FB48-4EB4-40B4-A6F6-C806C578DB33}" type="pres">
      <dgm:prSet presAssocID="{F143A712-4647-41FB-80A6-4458285D0EFA}" presName="wedge6Tx" presStyleLbl="node1" presStyleIdx="5" presStyleCnt="7">
        <dgm:presLayoutVars>
          <dgm:chMax val="0"/>
          <dgm:chPref val="0"/>
          <dgm:bulletEnabled val="1"/>
        </dgm:presLayoutVars>
      </dgm:prSet>
      <dgm:spPr/>
    </dgm:pt>
    <dgm:pt modelId="{AA6342F2-AFEC-4EDB-9EC1-13942A87F774}" type="pres">
      <dgm:prSet presAssocID="{F143A712-4647-41FB-80A6-4458285D0EFA}" presName="wedge7" presStyleLbl="node1" presStyleIdx="6" presStyleCnt="7"/>
      <dgm:spPr/>
    </dgm:pt>
    <dgm:pt modelId="{C7FDC68A-44B1-4102-B80A-50DFAE1262E0}" type="pres">
      <dgm:prSet presAssocID="{F143A712-4647-41FB-80A6-4458285D0EFA}" presName="dummy7a" presStyleCnt="0"/>
      <dgm:spPr/>
    </dgm:pt>
    <dgm:pt modelId="{EC1B658B-41D7-41C1-A13D-C82FA53A50CC}" type="pres">
      <dgm:prSet presAssocID="{F143A712-4647-41FB-80A6-4458285D0EFA}" presName="dummy7b" presStyleCnt="0"/>
      <dgm:spPr/>
    </dgm:pt>
    <dgm:pt modelId="{E7FD739B-3885-4B69-8249-AED523558DB0}" type="pres">
      <dgm:prSet presAssocID="{F143A712-4647-41FB-80A6-4458285D0EFA}" presName="wedge7Tx" presStyleLbl="node1" presStyleIdx="6" presStyleCnt="7">
        <dgm:presLayoutVars>
          <dgm:chMax val="0"/>
          <dgm:chPref val="0"/>
          <dgm:bulletEnabled val="1"/>
        </dgm:presLayoutVars>
      </dgm:prSet>
      <dgm:spPr/>
    </dgm:pt>
    <dgm:pt modelId="{AE684762-DFF2-418F-830D-E75F20F2026D}" type="pres">
      <dgm:prSet presAssocID="{4A14F1B3-330C-4146-BB9D-A6E4353B214C}" presName="arrowWedge1" presStyleLbl="fgSibTrans2D1" presStyleIdx="0" presStyleCnt="7"/>
      <dgm:spPr/>
    </dgm:pt>
    <dgm:pt modelId="{1EBA13EC-3ADF-4B5B-BBC2-823CB3A8D020}" type="pres">
      <dgm:prSet presAssocID="{7B6C1360-7DA9-4E7D-A9AC-C25E5F83D8EC}" presName="arrowWedge2" presStyleLbl="fgSibTrans2D1" presStyleIdx="1" presStyleCnt="7"/>
      <dgm:spPr/>
    </dgm:pt>
    <dgm:pt modelId="{1B93A0EB-2E0D-465A-86CC-FD44BFF55DA7}" type="pres">
      <dgm:prSet presAssocID="{922A6756-5667-44F5-8495-7B4D033E08B5}" presName="arrowWedge3" presStyleLbl="fgSibTrans2D1" presStyleIdx="2" presStyleCnt="7"/>
      <dgm:spPr/>
    </dgm:pt>
    <dgm:pt modelId="{2251AA00-064C-4E37-A398-8998B577451D}" type="pres">
      <dgm:prSet presAssocID="{69FCFFB6-7088-4965-BCC2-1C07B8E9443F}" presName="arrowWedge4" presStyleLbl="fgSibTrans2D1" presStyleIdx="3" presStyleCnt="7"/>
      <dgm:spPr/>
    </dgm:pt>
    <dgm:pt modelId="{165236D3-B43C-40A9-84FC-BDCA71E5EA57}" type="pres">
      <dgm:prSet presAssocID="{3E8972A0-E980-4AC4-8C32-C2C274845D69}" presName="arrowWedge5" presStyleLbl="fgSibTrans2D1" presStyleIdx="4" presStyleCnt="7"/>
      <dgm:spPr/>
    </dgm:pt>
    <dgm:pt modelId="{750950C0-6130-4852-95B7-51A4E6AA599F}" type="pres">
      <dgm:prSet presAssocID="{22A9DEDF-E0D5-46F7-98A8-320BC077F949}" presName="arrowWedge6" presStyleLbl="fgSibTrans2D1" presStyleIdx="5" presStyleCnt="7"/>
      <dgm:spPr/>
    </dgm:pt>
    <dgm:pt modelId="{8326DA67-B095-4C42-8B0D-407ADA6278C5}" type="pres">
      <dgm:prSet presAssocID="{06C3960F-18B6-4185-AD85-62A13CFCD8D5}" presName="arrowWedge7" presStyleLbl="fgSibTrans2D1" presStyleIdx="6" presStyleCnt="7"/>
      <dgm:spPr/>
    </dgm:pt>
  </dgm:ptLst>
  <dgm:cxnLst>
    <dgm:cxn modelId="{79A5FD01-A402-44B4-A5C6-E0136C9A3110}" srcId="{F143A712-4647-41FB-80A6-4458285D0EFA}" destId="{9D01C66B-BE80-46E7-94E5-4FB06BBECFF9}" srcOrd="2" destOrd="0" parTransId="{C8D93774-D7AD-4CB1-935C-365C413BD943}" sibTransId="{922A6756-5667-44F5-8495-7B4D033E08B5}"/>
    <dgm:cxn modelId="{C71E3C05-BFB6-45FB-A068-B84ADFC82401}" type="presOf" srcId="{E25B4378-4ADD-462A-AFAE-67CDD4F8FF14}" destId="{E5709C03-BF44-40AB-9FA1-9EF3DE3E1B74}" srcOrd="1" destOrd="0" presId="urn:microsoft.com/office/officeart/2005/8/layout/cycle8"/>
    <dgm:cxn modelId="{77AFD517-1DBB-4E10-9D5D-9A76CA913308}" type="presOf" srcId="{3B1FB51D-4DD6-492B-AE29-02838B6B96CE}" destId="{98024212-3D66-4065-86E0-11FDDA39FC47}" srcOrd="0" destOrd="0" presId="urn:microsoft.com/office/officeart/2005/8/layout/cycle8"/>
    <dgm:cxn modelId="{43AAA628-68CE-4030-B2E1-2FAF55D92D0B}" type="presOf" srcId="{5D2EA0B3-AC03-4372-8BAD-0923DD714C48}" destId="{81F63E3D-72DA-45A2-8E8A-7A4E855C2CEA}" srcOrd="0" destOrd="0" presId="urn:microsoft.com/office/officeart/2005/8/layout/cycle8"/>
    <dgm:cxn modelId="{CFBA0729-4E86-4780-9E32-A8CEB9FCE366}" type="presOf" srcId="{9D01C66B-BE80-46E7-94E5-4FB06BBECFF9}" destId="{4D516665-3A7E-4AD7-9AEC-04B16425E159}" srcOrd="0" destOrd="0" presId="urn:microsoft.com/office/officeart/2005/8/layout/cycle8"/>
    <dgm:cxn modelId="{49F8E42E-8754-4672-9856-FF5EA276359B}" type="presOf" srcId="{3B1FB51D-4DD6-492B-AE29-02838B6B96CE}" destId="{CFEE4CE0-DB3A-4BF9-AA40-7A6FED19C538}" srcOrd="1" destOrd="0" presId="urn:microsoft.com/office/officeart/2005/8/layout/cycle8"/>
    <dgm:cxn modelId="{1341EB39-D131-484E-BA2A-6447EF762A0B}" srcId="{F143A712-4647-41FB-80A6-4458285D0EFA}" destId="{7D3D20A0-8314-48BF-86E8-F16C8FE2579F}" srcOrd="5" destOrd="0" parTransId="{71B38613-4074-432E-9C9B-BB925DB23063}" sibTransId="{22A9DEDF-E0D5-46F7-98A8-320BC077F949}"/>
    <dgm:cxn modelId="{998EDF3F-DE11-44B3-8214-8E8D80CB53C1}" type="presOf" srcId="{7D3D20A0-8314-48BF-86E8-F16C8FE2579F}" destId="{7C9B804F-119D-4BF5-9ED0-079F07119699}" srcOrd="0" destOrd="0" presId="urn:microsoft.com/office/officeart/2005/8/layout/cycle8"/>
    <dgm:cxn modelId="{94F8EF6B-C29A-4553-8A3A-56F7C80B8C32}" type="presOf" srcId="{9D01C66B-BE80-46E7-94E5-4FB06BBECFF9}" destId="{B07E8924-8302-4AE9-A76B-F23F2B0B4459}" srcOrd="1" destOrd="0" presId="urn:microsoft.com/office/officeart/2005/8/layout/cycle8"/>
    <dgm:cxn modelId="{C0F1E46C-970A-47CC-8497-FBE8FFA8E3F3}" srcId="{F143A712-4647-41FB-80A6-4458285D0EFA}" destId="{533F8593-102A-4EAB-BEAD-EA7449463DE5}" srcOrd="6" destOrd="0" parTransId="{03708E6C-4606-4B78-B68A-F2FE811EBC2E}" sibTransId="{06C3960F-18B6-4185-AD85-62A13CFCD8D5}"/>
    <dgm:cxn modelId="{F77C3B77-EB3D-4445-B536-7CBC2C61F705}" type="presOf" srcId="{7D3D20A0-8314-48BF-86E8-F16C8FE2579F}" destId="{CA07FB48-4EB4-40B4-A6F6-C806C578DB33}" srcOrd="1" destOrd="0" presId="urn:microsoft.com/office/officeart/2005/8/layout/cycle8"/>
    <dgm:cxn modelId="{B2BE0282-2189-428E-99F5-2D9CE55CC7D8}" type="presOf" srcId="{260D14A5-5CB1-438E-A793-9DD08642FC85}" destId="{DA8EBD0B-78CC-4F72-9D54-B23EA741443B}" srcOrd="0" destOrd="0" presId="urn:microsoft.com/office/officeart/2005/8/layout/cycle8"/>
    <dgm:cxn modelId="{3FFBEB90-A1DB-44C5-86D9-C9F695FC7B0F}" type="presOf" srcId="{F143A712-4647-41FB-80A6-4458285D0EFA}" destId="{28C542D3-A7A6-4738-B369-D0739DB8074D}" srcOrd="0" destOrd="0" presId="urn:microsoft.com/office/officeart/2005/8/layout/cycle8"/>
    <dgm:cxn modelId="{F6CAD692-BCBF-418D-95B9-5F2E84DF75CC}" srcId="{F143A712-4647-41FB-80A6-4458285D0EFA}" destId="{3B1FB51D-4DD6-492B-AE29-02838B6B96CE}" srcOrd="4" destOrd="0" parTransId="{50636E1D-9347-443C-9BF2-F734B4B4DF35}" sibTransId="{3E8972A0-E980-4AC4-8C32-C2C274845D69}"/>
    <dgm:cxn modelId="{6EF87196-DD11-46E7-8F68-4185CB8E7D37}" srcId="{F143A712-4647-41FB-80A6-4458285D0EFA}" destId="{260D14A5-5CB1-438E-A793-9DD08642FC85}" srcOrd="1" destOrd="0" parTransId="{2B759D1A-C609-47FC-B857-1BA0426820C5}" sibTransId="{7B6C1360-7DA9-4E7D-A9AC-C25E5F83D8EC}"/>
    <dgm:cxn modelId="{252B23AB-1C91-41EF-8EE2-86C04693E234}" srcId="{F143A712-4647-41FB-80A6-4458285D0EFA}" destId="{5D2EA0B3-AC03-4372-8BAD-0923DD714C48}" srcOrd="0" destOrd="0" parTransId="{6FE9A802-B948-4965-B7BD-EE7F3839F7BD}" sibTransId="{4A14F1B3-330C-4146-BB9D-A6E4353B214C}"/>
    <dgm:cxn modelId="{E43983AD-CBC7-4EE2-999D-9CD5AA3F7761}" type="presOf" srcId="{260D14A5-5CB1-438E-A793-9DD08642FC85}" destId="{E7E5A35D-AAF5-41A3-99F8-DD05AC4843AA}" srcOrd="1" destOrd="0" presId="urn:microsoft.com/office/officeart/2005/8/layout/cycle8"/>
    <dgm:cxn modelId="{04AD3DB4-95BF-4839-AC2B-DFFDF4C41038}" type="presOf" srcId="{533F8593-102A-4EAB-BEAD-EA7449463DE5}" destId="{AA6342F2-AFEC-4EDB-9EC1-13942A87F774}" srcOrd="0" destOrd="0" presId="urn:microsoft.com/office/officeart/2005/8/layout/cycle8"/>
    <dgm:cxn modelId="{DA4372BD-BE74-4F87-B57C-EE12D2775386}" type="presOf" srcId="{533F8593-102A-4EAB-BEAD-EA7449463DE5}" destId="{E7FD739B-3885-4B69-8249-AED523558DB0}" srcOrd="1" destOrd="0" presId="urn:microsoft.com/office/officeart/2005/8/layout/cycle8"/>
    <dgm:cxn modelId="{21DF52EB-96C1-49DA-AC6B-3E177F6AF0F0}" type="presOf" srcId="{5D2EA0B3-AC03-4372-8BAD-0923DD714C48}" destId="{27AA0961-BC97-4595-8DB7-56B0407FB2BC}" srcOrd="1" destOrd="0" presId="urn:microsoft.com/office/officeart/2005/8/layout/cycle8"/>
    <dgm:cxn modelId="{818044F5-28BE-4956-A26C-664B226CAFDE}" srcId="{F143A712-4647-41FB-80A6-4458285D0EFA}" destId="{E25B4378-4ADD-462A-AFAE-67CDD4F8FF14}" srcOrd="3" destOrd="0" parTransId="{9797667F-E96B-46C4-B03C-1412DC06EAC0}" sibTransId="{69FCFFB6-7088-4965-BCC2-1C07B8E9443F}"/>
    <dgm:cxn modelId="{918B43F6-1959-4A0B-8138-D7022512CD9D}" type="presOf" srcId="{E25B4378-4ADD-462A-AFAE-67CDD4F8FF14}" destId="{60FC41EA-7EB3-4192-A596-B56170DBE5FF}" srcOrd="0" destOrd="0" presId="urn:microsoft.com/office/officeart/2005/8/layout/cycle8"/>
    <dgm:cxn modelId="{57ACD785-F147-46BE-9C82-8654AE3CA407}" type="presParOf" srcId="{28C542D3-A7A6-4738-B369-D0739DB8074D}" destId="{81F63E3D-72DA-45A2-8E8A-7A4E855C2CEA}" srcOrd="0" destOrd="0" presId="urn:microsoft.com/office/officeart/2005/8/layout/cycle8"/>
    <dgm:cxn modelId="{857D02E4-B780-42F5-AF58-5A272E008B58}" type="presParOf" srcId="{28C542D3-A7A6-4738-B369-D0739DB8074D}" destId="{DB407DE0-3164-4B4E-B76B-367B10D5E021}" srcOrd="1" destOrd="0" presId="urn:microsoft.com/office/officeart/2005/8/layout/cycle8"/>
    <dgm:cxn modelId="{50E7D20F-506F-4DB0-A9C1-4E985A68B246}" type="presParOf" srcId="{28C542D3-A7A6-4738-B369-D0739DB8074D}" destId="{96A7DB7A-861A-4AAE-83DB-B9A71FF55B5E}" srcOrd="2" destOrd="0" presId="urn:microsoft.com/office/officeart/2005/8/layout/cycle8"/>
    <dgm:cxn modelId="{64408993-96F5-48C1-BCA6-6AFE394679BF}" type="presParOf" srcId="{28C542D3-A7A6-4738-B369-D0739DB8074D}" destId="{27AA0961-BC97-4595-8DB7-56B0407FB2BC}" srcOrd="3" destOrd="0" presId="urn:microsoft.com/office/officeart/2005/8/layout/cycle8"/>
    <dgm:cxn modelId="{51639CFB-B739-4C39-A770-BEBB068250B6}" type="presParOf" srcId="{28C542D3-A7A6-4738-B369-D0739DB8074D}" destId="{DA8EBD0B-78CC-4F72-9D54-B23EA741443B}" srcOrd="4" destOrd="0" presId="urn:microsoft.com/office/officeart/2005/8/layout/cycle8"/>
    <dgm:cxn modelId="{276716F3-579A-4A53-939C-53D888B300B7}" type="presParOf" srcId="{28C542D3-A7A6-4738-B369-D0739DB8074D}" destId="{C67197A6-9F3F-4503-9B14-313BFD7EF3A1}" srcOrd="5" destOrd="0" presId="urn:microsoft.com/office/officeart/2005/8/layout/cycle8"/>
    <dgm:cxn modelId="{E77236E2-5E67-4F57-9A08-3E906205355A}" type="presParOf" srcId="{28C542D3-A7A6-4738-B369-D0739DB8074D}" destId="{82921571-D906-4E6C-AF58-A78B6F468013}" srcOrd="6" destOrd="0" presId="urn:microsoft.com/office/officeart/2005/8/layout/cycle8"/>
    <dgm:cxn modelId="{55D5306B-2BFB-4C77-B692-F389ADB93545}" type="presParOf" srcId="{28C542D3-A7A6-4738-B369-D0739DB8074D}" destId="{E7E5A35D-AAF5-41A3-99F8-DD05AC4843AA}" srcOrd="7" destOrd="0" presId="urn:microsoft.com/office/officeart/2005/8/layout/cycle8"/>
    <dgm:cxn modelId="{C2E30E16-7440-448C-B27A-56FA2C3BD3FD}" type="presParOf" srcId="{28C542D3-A7A6-4738-B369-D0739DB8074D}" destId="{4D516665-3A7E-4AD7-9AEC-04B16425E159}" srcOrd="8" destOrd="0" presId="urn:microsoft.com/office/officeart/2005/8/layout/cycle8"/>
    <dgm:cxn modelId="{3F4E1664-459D-4117-B269-C728FD90CCA2}" type="presParOf" srcId="{28C542D3-A7A6-4738-B369-D0739DB8074D}" destId="{7B907002-03E0-4D80-B480-FDBCDF0C0A9E}" srcOrd="9" destOrd="0" presId="urn:microsoft.com/office/officeart/2005/8/layout/cycle8"/>
    <dgm:cxn modelId="{FAD00390-95BD-480D-A89D-6E51884BE50C}" type="presParOf" srcId="{28C542D3-A7A6-4738-B369-D0739DB8074D}" destId="{AF00ED01-895B-4533-A094-9CE846AF4BC3}" srcOrd="10" destOrd="0" presId="urn:microsoft.com/office/officeart/2005/8/layout/cycle8"/>
    <dgm:cxn modelId="{BFA39484-02BA-46BC-81E5-B3F719A54406}" type="presParOf" srcId="{28C542D3-A7A6-4738-B369-D0739DB8074D}" destId="{B07E8924-8302-4AE9-A76B-F23F2B0B4459}" srcOrd="11" destOrd="0" presId="urn:microsoft.com/office/officeart/2005/8/layout/cycle8"/>
    <dgm:cxn modelId="{D681D95C-3E3F-44AF-97CD-D9E64561E0A3}" type="presParOf" srcId="{28C542D3-A7A6-4738-B369-D0739DB8074D}" destId="{60FC41EA-7EB3-4192-A596-B56170DBE5FF}" srcOrd="12" destOrd="0" presId="urn:microsoft.com/office/officeart/2005/8/layout/cycle8"/>
    <dgm:cxn modelId="{1D7F7A02-019D-4C0D-B3E2-122B0DF3BA66}" type="presParOf" srcId="{28C542D3-A7A6-4738-B369-D0739DB8074D}" destId="{1ABF3FCE-E2F9-41CE-818A-F0FDC3E85C08}" srcOrd="13" destOrd="0" presId="urn:microsoft.com/office/officeart/2005/8/layout/cycle8"/>
    <dgm:cxn modelId="{9FC7C0CC-1439-49AE-954C-EEFF86F06929}" type="presParOf" srcId="{28C542D3-A7A6-4738-B369-D0739DB8074D}" destId="{E4C12B34-CEE5-4745-B1E2-E8ED459587C6}" srcOrd="14" destOrd="0" presId="urn:microsoft.com/office/officeart/2005/8/layout/cycle8"/>
    <dgm:cxn modelId="{5A7AE9CA-4871-422A-90DF-244DF78C9864}" type="presParOf" srcId="{28C542D3-A7A6-4738-B369-D0739DB8074D}" destId="{E5709C03-BF44-40AB-9FA1-9EF3DE3E1B74}" srcOrd="15" destOrd="0" presId="urn:microsoft.com/office/officeart/2005/8/layout/cycle8"/>
    <dgm:cxn modelId="{33BEF44F-D8D1-4A5A-8215-A9C626FBB153}" type="presParOf" srcId="{28C542D3-A7A6-4738-B369-D0739DB8074D}" destId="{98024212-3D66-4065-86E0-11FDDA39FC47}" srcOrd="16" destOrd="0" presId="urn:microsoft.com/office/officeart/2005/8/layout/cycle8"/>
    <dgm:cxn modelId="{A83B44C5-8C9E-40AB-B54F-886B8332DF34}" type="presParOf" srcId="{28C542D3-A7A6-4738-B369-D0739DB8074D}" destId="{665E6CA0-E08A-44BB-9970-0BEEDD8F2840}" srcOrd="17" destOrd="0" presId="urn:microsoft.com/office/officeart/2005/8/layout/cycle8"/>
    <dgm:cxn modelId="{10994F38-84B9-4813-BB06-9A1E54099633}" type="presParOf" srcId="{28C542D3-A7A6-4738-B369-D0739DB8074D}" destId="{9B8CAE75-992D-41B3-8311-BCA6EFFAFB1C}" srcOrd="18" destOrd="0" presId="urn:microsoft.com/office/officeart/2005/8/layout/cycle8"/>
    <dgm:cxn modelId="{2C231980-32AA-4348-A2FD-FB45F882F949}" type="presParOf" srcId="{28C542D3-A7A6-4738-B369-D0739DB8074D}" destId="{CFEE4CE0-DB3A-4BF9-AA40-7A6FED19C538}" srcOrd="19" destOrd="0" presId="urn:microsoft.com/office/officeart/2005/8/layout/cycle8"/>
    <dgm:cxn modelId="{A529E95F-1848-430D-A701-D24874E71327}" type="presParOf" srcId="{28C542D3-A7A6-4738-B369-D0739DB8074D}" destId="{7C9B804F-119D-4BF5-9ED0-079F07119699}" srcOrd="20" destOrd="0" presId="urn:microsoft.com/office/officeart/2005/8/layout/cycle8"/>
    <dgm:cxn modelId="{E76DBA92-B092-4C4E-85D3-782CC365AE0F}" type="presParOf" srcId="{28C542D3-A7A6-4738-B369-D0739DB8074D}" destId="{F9553698-180E-4649-9C96-033563E38320}" srcOrd="21" destOrd="0" presId="urn:microsoft.com/office/officeart/2005/8/layout/cycle8"/>
    <dgm:cxn modelId="{56365BFA-C454-47B3-BC20-AD2A8055EC2A}" type="presParOf" srcId="{28C542D3-A7A6-4738-B369-D0739DB8074D}" destId="{F2C63052-A6FA-4462-9BA0-97646D4E5CEF}" srcOrd="22" destOrd="0" presId="urn:microsoft.com/office/officeart/2005/8/layout/cycle8"/>
    <dgm:cxn modelId="{A221EF8F-4F27-4C93-951F-B3675FE074C1}" type="presParOf" srcId="{28C542D3-A7A6-4738-B369-D0739DB8074D}" destId="{CA07FB48-4EB4-40B4-A6F6-C806C578DB33}" srcOrd="23" destOrd="0" presId="urn:microsoft.com/office/officeart/2005/8/layout/cycle8"/>
    <dgm:cxn modelId="{86D9D9FD-4A5C-4919-9C73-3D8E1853B053}" type="presParOf" srcId="{28C542D3-A7A6-4738-B369-D0739DB8074D}" destId="{AA6342F2-AFEC-4EDB-9EC1-13942A87F774}" srcOrd="24" destOrd="0" presId="urn:microsoft.com/office/officeart/2005/8/layout/cycle8"/>
    <dgm:cxn modelId="{32389577-8097-4B56-93C6-AA92E43B40E0}" type="presParOf" srcId="{28C542D3-A7A6-4738-B369-D0739DB8074D}" destId="{C7FDC68A-44B1-4102-B80A-50DFAE1262E0}" srcOrd="25" destOrd="0" presId="urn:microsoft.com/office/officeart/2005/8/layout/cycle8"/>
    <dgm:cxn modelId="{D85D70C0-B1BC-4C1B-8A0B-3618978008C8}" type="presParOf" srcId="{28C542D3-A7A6-4738-B369-D0739DB8074D}" destId="{EC1B658B-41D7-41C1-A13D-C82FA53A50CC}" srcOrd="26" destOrd="0" presId="urn:microsoft.com/office/officeart/2005/8/layout/cycle8"/>
    <dgm:cxn modelId="{E7AC4CD0-7B06-4315-98FA-90DF11AEA89A}" type="presParOf" srcId="{28C542D3-A7A6-4738-B369-D0739DB8074D}" destId="{E7FD739B-3885-4B69-8249-AED523558DB0}" srcOrd="27" destOrd="0" presId="urn:microsoft.com/office/officeart/2005/8/layout/cycle8"/>
    <dgm:cxn modelId="{DC19B085-8AB8-47A2-97F2-997AB1F92287}" type="presParOf" srcId="{28C542D3-A7A6-4738-B369-D0739DB8074D}" destId="{AE684762-DFF2-418F-830D-E75F20F2026D}" srcOrd="28" destOrd="0" presId="urn:microsoft.com/office/officeart/2005/8/layout/cycle8"/>
    <dgm:cxn modelId="{6746A750-3450-4521-B6F5-E0CF8EB60919}" type="presParOf" srcId="{28C542D3-A7A6-4738-B369-D0739DB8074D}" destId="{1EBA13EC-3ADF-4B5B-BBC2-823CB3A8D020}" srcOrd="29" destOrd="0" presId="urn:microsoft.com/office/officeart/2005/8/layout/cycle8"/>
    <dgm:cxn modelId="{A23EAB8A-871E-44CD-B7AE-CFC3837E220E}" type="presParOf" srcId="{28C542D3-A7A6-4738-B369-D0739DB8074D}" destId="{1B93A0EB-2E0D-465A-86CC-FD44BFF55DA7}" srcOrd="30" destOrd="0" presId="urn:microsoft.com/office/officeart/2005/8/layout/cycle8"/>
    <dgm:cxn modelId="{5641ED09-D9A4-4882-8512-A90C7F01B625}" type="presParOf" srcId="{28C542D3-A7A6-4738-B369-D0739DB8074D}" destId="{2251AA00-064C-4E37-A398-8998B577451D}" srcOrd="31" destOrd="0" presId="urn:microsoft.com/office/officeart/2005/8/layout/cycle8"/>
    <dgm:cxn modelId="{598F2929-30FC-4129-9D12-3EC8576C361C}" type="presParOf" srcId="{28C542D3-A7A6-4738-B369-D0739DB8074D}" destId="{165236D3-B43C-40A9-84FC-BDCA71E5EA57}" srcOrd="32" destOrd="0" presId="urn:microsoft.com/office/officeart/2005/8/layout/cycle8"/>
    <dgm:cxn modelId="{C960A625-CF26-4570-AC22-4B7F55EFD67D}" type="presParOf" srcId="{28C542D3-A7A6-4738-B369-D0739DB8074D}" destId="{750950C0-6130-4852-95B7-51A4E6AA599F}" srcOrd="33" destOrd="0" presId="urn:microsoft.com/office/officeart/2005/8/layout/cycle8"/>
    <dgm:cxn modelId="{90F16857-2D39-48E1-B4C3-06E33F9BC65A}" type="presParOf" srcId="{28C542D3-A7A6-4738-B369-D0739DB8074D}" destId="{8326DA67-B095-4C42-8B0D-407ADA6278C5}"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B0236-0EDB-4A6D-9A03-11A3B9293C1A}">
      <dsp:nvSpPr>
        <dsp:cNvPr id="0" name=""/>
        <dsp:cNvSpPr/>
      </dsp:nvSpPr>
      <dsp:spPr>
        <a:xfrm>
          <a:off x="0" y="133588"/>
          <a:ext cx="3283267" cy="1969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use of contemporary technology in healthcare.</a:t>
          </a:r>
          <a:endParaRPr lang="en-US" sz="2400" kern="1200"/>
        </a:p>
      </dsp:txBody>
      <dsp:txXfrm>
        <a:off x="0" y="133588"/>
        <a:ext cx="3283267" cy="1969960"/>
      </dsp:txXfrm>
    </dsp:sp>
    <dsp:sp modelId="{EA2AF8A7-2A6A-49EA-8A00-4D9A4BFB8661}">
      <dsp:nvSpPr>
        <dsp:cNvPr id="0" name=""/>
        <dsp:cNvSpPr/>
      </dsp:nvSpPr>
      <dsp:spPr>
        <a:xfrm>
          <a:off x="3611594" y="133588"/>
          <a:ext cx="3283267" cy="196996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use technology during the Covid- 19 pandemic.</a:t>
          </a:r>
          <a:endParaRPr lang="en-US" sz="2400" kern="1200"/>
        </a:p>
      </dsp:txBody>
      <dsp:txXfrm>
        <a:off x="3611594" y="133588"/>
        <a:ext cx="3283267" cy="1969960"/>
      </dsp:txXfrm>
    </dsp:sp>
    <dsp:sp modelId="{2F2E62FA-9C86-45C2-912D-F447E279E449}">
      <dsp:nvSpPr>
        <dsp:cNvPr id="0" name=""/>
        <dsp:cNvSpPr/>
      </dsp:nvSpPr>
      <dsp:spPr>
        <a:xfrm>
          <a:off x="7223188" y="133588"/>
          <a:ext cx="3283267" cy="196996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use of digital communication.</a:t>
          </a:r>
          <a:endParaRPr lang="en-US" sz="2400" kern="1200"/>
        </a:p>
      </dsp:txBody>
      <dsp:txXfrm>
        <a:off x="7223188" y="133588"/>
        <a:ext cx="3283267" cy="1969960"/>
      </dsp:txXfrm>
    </dsp:sp>
    <dsp:sp modelId="{3694E155-8C8A-4356-91D6-E74FE4B622EC}">
      <dsp:nvSpPr>
        <dsp:cNvPr id="0" name=""/>
        <dsp:cNvSpPr/>
      </dsp:nvSpPr>
      <dsp:spPr>
        <a:xfrm>
          <a:off x="1805797" y="2431875"/>
          <a:ext cx="3283267" cy="19699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use of digital literacy for employee well-being and their professional career development.</a:t>
          </a:r>
          <a:endParaRPr lang="en-US" sz="2400" kern="1200"/>
        </a:p>
      </dsp:txBody>
      <dsp:txXfrm>
        <a:off x="1805797" y="2431875"/>
        <a:ext cx="3283267" cy="1969960"/>
      </dsp:txXfrm>
    </dsp:sp>
    <dsp:sp modelId="{65CAF246-FDA9-4B30-8F60-9EFE8EA014FA}">
      <dsp:nvSpPr>
        <dsp:cNvPr id="0" name=""/>
        <dsp:cNvSpPr/>
      </dsp:nvSpPr>
      <dsp:spPr>
        <a:xfrm>
          <a:off x="5417391" y="2431875"/>
          <a:ext cx="3283267" cy="196996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relevance of thecnical proficiency for data and information handling.</a:t>
          </a:r>
          <a:endParaRPr lang="en-US" sz="2400" kern="1200"/>
        </a:p>
      </dsp:txBody>
      <dsp:txXfrm>
        <a:off x="5417391" y="2431875"/>
        <a:ext cx="3283267" cy="1969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91EC2-FBCA-41DE-9FC4-3120C578AE95}">
      <dsp:nvSpPr>
        <dsp:cNvPr id="0" name=""/>
        <dsp:cNvSpPr/>
      </dsp:nvSpPr>
      <dsp:spPr>
        <a:xfrm>
          <a:off x="1747800" y="57199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6FB4A1-9169-48B0-BAD9-3523D182B08D}">
      <dsp:nvSpPr>
        <dsp:cNvPr id="0" name=""/>
        <dsp:cNvSpPr/>
      </dsp:nvSpPr>
      <dsp:spPr>
        <a:xfrm>
          <a:off x="559800" y="2998030"/>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Digital health technology can facilitate pandemic strategy and response in ways that are difficult to achieve manually.</a:t>
          </a:r>
          <a:endParaRPr lang="en-US" sz="1100" kern="1200"/>
        </a:p>
      </dsp:txBody>
      <dsp:txXfrm>
        <a:off x="559800" y="2998030"/>
        <a:ext cx="4320000" cy="787500"/>
      </dsp:txXfrm>
    </dsp:sp>
    <dsp:sp modelId="{B527F0F7-B84D-400C-82DE-8D8F503E1AAC}">
      <dsp:nvSpPr>
        <dsp:cNvPr id="0" name=""/>
        <dsp:cNvSpPr/>
      </dsp:nvSpPr>
      <dsp:spPr>
        <a:xfrm>
          <a:off x="6823800" y="57199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553408-8A87-4407-9729-C7923EA52E9B}">
      <dsp:nvSpPr>
        <dsp:cNvPr id="0" name=""/>
        <dsp:cNvSpPr/>
      </dsp:nvSpPr>
      <dsp:spPr>
        <a:xfrm>
          <a:off x="5635800" y="2998030"/>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Dromes, robots, and AVs technology not only ensure minimum human interaction but also can be beneficial to access contagious covid-19 patients. Wearables, making use of the Bluetooth and GPS technology, is another efficient way to monitor individual's health and their day-to-day stress level in isolation. </a:t>
          </a:r>
          <a:endParaRPr lang="en-US" sz="1100" kern="1200"/>
        </a:p>
      </dsp:txBody>
      <dsp:txXfrm>
        <a:off x="5635800" y="2998030"/>
        <a:ext cx="4320000" cy="78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63E3D-72DA-45A2-8E8A-7A4E855C2CEA}">
      <dsp:nvSpPr>
        <dsp:cNvPr id="0" name=""/>
        <dsp:cNvSpPr/>
      </dsp:nvSpPr>
      <dsp:spPr>
        <a:xfrm>
          <a:off x="914272" y="336343"/>
          <a:ext cx="4631618" cy="4631618"/>
        </a:xfrm>
        <a:prstGeom prst="pie">
          <a:avLst>
            <a:gd name="adj1" fmla="val 16200000"/>
            <a:gd name="adj2" fmla="val 19285716"/>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How do you handle healthcare Data?</a:t>
          </a:r>
          <a:endParaRPr lang="en-US" sz="1100" kern="1200"/>
        </a:p>
      </dsp:txBody>
      <dsp:txXfrm>
        <a:off x="3347526" y="766422"/>
        <a:ext cx="1102766" cy="882213"/>
      </dsp:txXfrm>
    </dsp:sp>
    <dsp:sp modelId="{DA8EBD0B-78CC-4F72-9D54-B23EA741443B}">
      <dsp:nvSpPr>
        <dsp:cNvPr id="0" name=""/>
        <dsp:cNvSpPr/>
      </dsp:nvSpPr>
      <dsp:spPr>
        <a:xfrm>
          <a:off x="973822" y="410780"/>
          <a:ext cx="4631618" cy="4631618"/>
        </a:xfrm>
        <a:prstGeom prst="pie">
          <a:avLst>
            <a:gd name="adj1" fmla="val 19285716"/>
            <a:gd name="adj2" fmla="val 771428"/>
          </a:avLst>
        </a:prstGeom>
        <a:solidFill>
          <a:schemeClr val="accent5">
            <a:hueOff val="249175"/>
            <a:satOff val="70"/>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Educate healthcare staff.</a:t>
          </a:r>
          <a:endParaRPr lang="en-US" sz="1100" kern="1200"/>
        </a:p>
      </dsp:txBody>
      <dsp:txXfrm>
        <a:off x="4119463" y="2089742"/>
        <a:ext cx="1268181" cy="771936"/>
      </dsp:txXfrm>
    </dsp:sp>
    <dsp:sp modelId="{4D516665-3A7E-4AD7-9AEC-04B16425E159}">
      <dsp:nvSpPr>
        <dsp:cNvPr id="0" name=""/>
        <dsp:cNvSpPr/>
      </dsp:nvSpPr>
      <dsp:spPr>
        <a:xfrm>
          <a:off x="952318" y="504515"/>
          <a:ext cx="4631618" cy="4631618"/>
        </a:xfrm>
        <a:prstGeom prst="pie">
          <a:avLst>
            <a:gd name="adj1" fmla="val 771428"/>
            <a:gd name="adj2" fmla="val 3857143"/>
          </a:avLst>
        </a:prstGeom>
        <a:solidFill>
          <a:schemeClr val="accent5">
            <a:hueOff val="498350"/>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Restrict access to Data and applications.</a:t>
          </a:r>
          <a:endParaRPr lang="en-US" sz="1100" kern="1200"/>
        </a:p>
      </dsp:txBody>
      <dsp:txXfrm>
        <a:off x="3926479" y="3247647"/>
        <a:ext cx="1102766" cy="854643"/>
      </dsp:txXfrm>
    </dsp:sp>
    <dsp:sp modelId="{60FC41EA-7EB3-4192-A596-B56170DBE5FF}">
      <dsp:nvSpPr>
        <dsp:cNvPr id="0" name=""/>
        <dsp:cNvSpPr/>
      </dsp:nvSpPr>
      <dsp:spPr>
        <a:xfrm>
          <a:off x="866302" y="545869"/>
          <a:ext cx="4631618" cy="4631618"/>
        </a:xfrm>
        <a:prstGeom prst="pie">
          <a:avLst>
            <a:gd name="adj1" fmla="val 3857226"/>
            <a:gd name="adj2" fmla="val 6942858"/>
          </a:avLst>
        </a:prstGeom>
        <a:solidFill>
          <a:schemeClr val="accent5">
            <a:hueOff val="747524"/>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Implement Data usage controls.</a:t>
          </a:r>
          <a:endParaRPr lang="en-US" sz="1100" kern="1200"/>
        </a:p>
      </dsp:txBody>
      <dsp:txXfrm>
        <a:off x="2644513" y="4184998"/>
        <a:ext cx="1075197" cy="771936"/>
      </dsp:txXfrm>
    </dsp:sp>
    <dsp:sp modelId="{98024212-3D66-4065-86E0-11FDDA39FC47}">
      <dsp:nvSpPr>
        <dsp:cNvPr id="0" name=""/>
        <dsp:cNvSpPr/>
      </dsp:nvSpPr>
      <dsp:spPr>
        <a:xfrm>
          <a:off x="780286" y="504515"/>
          <a:ext cx="4631618" cy="4631618"/>
        </a:xfrm>
        <a:prstGeom prst="pie">
          <a:avLst>
            <a:gd name="adj1" fmla="val 6942858"/>
            <a:gd name="adj2" fmla="val 10028574"/>
          </a:avLst>
        </a:prstGeom>
        <a:solidFill>
          <a:schemeClr val="accent5">
            <a:hueOff val="996699"/>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Log and monitor use.</a:t>
          </a:r>
          <a:endParaRPr lang="en-US" sz="1100" kern="1200"/>
        </a:p>
      </dsp:txBody>
      <dsp:txXfrm>
        <a:off x="1334978" y="3247647"/>
        <a:ext cx="1102766" cy="854643"/>
      </dsp:txXfrm>
    </dsp:sp>
    <dsp:sp modelId="{7C9B804F-119D-4BF5-9ED0-079F07119699}">
      <dsp:nvSpPr>
        <dsp:cNvPr id="0" name=""/>
        <dsp:cNvSpPr/>
      </dsp:nvSpPr>
      <dsp:spPr>
        <a:xfrm>
          <a:off x="758782" y="410780"/>
          <a:ext cx="4631618" cy="4631618"/>
        </a:xfrm>
        <a:prstGeom prst="pie">
          <a:avLst>
            <a:gd name="adj1" fmla="val 10028574"/>
            <a:gd name="adj2" fmla="val 13114284"/>
          </a:avLst>
        </a:prstGeom>
        <a:solidFill>
          <a:schemeClr val="accent5">
            <a:hueOff val="1245874"/>
            <a:satOff val="348"/>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Secure mobile devices.</a:t>
          </a:r>
          <a:endParaRPr lang="en-US" sz="1100" kern="1200"/>
        </a:p>
      </dsp:txBody>
      <dsp:txXfrm>
        <a:off x="976579" y="2089742"/>
        <a:ext cx="1268181" cy="771936"/>
      </dsp:txXfrm>
    </dsp:sp>
    <dsp:sp modelId="{AA6342F2-AFEC-4EDB-9EC1-13942A87F774}">
      <dsp:nvSpPr>
        <dsp:cNvPr id="0" name=""/>
        <dsp:cNvSpPr/>
      </dsp:nvSpPr>
      <dsp:spPr>
        <a:xfrm>
          <a:off x="818332" y="336343"/>
          <a:ext cx="4631618" cy="4631618"/>
        </a:xfrm>
        <a:prstGeom prst="pie">
          <a:avLst>
            <a:gd name="adj1" fmla="val 13114284"/>
            <a:gd name="adj2" fmla="val 16200000"/>
          </a:avLst>
        </a:prstGeom>
        <a:solidFill>
          <a:schemeClr val="accent5">
            <a:hueOff val="149504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Conduct regular risk assessments. </a:t>
          </a:r>
          <a:endParaRPr lang="en-US" sz="1100" kern="1200"/>
        </a:p>
      </dsp:txBody>
      <dsp:txXfrm>
        <a:off x="1913930" y="766422"/>
        <a:ext cx="1102766" cy="882213"/>
      </dsp:txXfrm>
    </dsp:sp>
    <dsp:sp modelId="{AE684762-DFF2-418F-830D-E75F20F2026D}">
      <dsp:nvSpPr>
        <dsp:cNvPr id="0" name=""/>
        <dsp:cNvSpPr/>
      </dsp:nvSpPr>
      <dsp:spPr>
        <a:xfrm>
          <a:off x="627322" y="49624"/>
          <a:ext cx="5205057" cy="5205057"/>
        </a:xfrm>
        <a:prstGeom prst="circularArrow">
          <a:avLst>
            <a:gd name="adj1" fmla="val 5085"/>
            <a:gd name="adj2" fmla="val 327528"/>
            <a:gd name="adj3" fmla="val 18957827"/>
            <a:gd name="adj4" fmla="val 16200343"/>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BA13EC-3ADF-4B5B-BBC2-823CB3A8D020}">
      <dsp:nvSpPr>
        <dsp:cNvPr id="0" name=""/>
        <dsp:cNvSpPr/>
      </dsp:nvSpPr>
      <dsp:spPr>
        <a:xfrm>
          <a:off x="687246" y="124390"/>
          <a:ext cx="5205057" cy="5205057"/>
        </a:xfrm>
        <a:prstGeom prst="circularArrow">
          <a:avLst>
            <a:gd name="adj1" fmla="val 5085"/>
            <a:gd name="adj2" fmla="val 327528"/>
            <a:gd name="adj3" fmla="val 443744"/>
            <a:gd name="adj4" fmla="val 19285776"/>
            <a:gd name="adj5" fmla="val 5932"/>
          </a:avLst>
        </a:prstGeom>
        <a:solidFill>
          <a:schemeClr val="accent5">
            <a:hueOff val="249175"/>
            <a:satOff val="70"/>
            <a:lumOff val="-11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B93A0EB-2E0D-465A-86CC-FD44BFF55DA7}">
      <dsp:nvSpPr>
        <dsp:cNvPr id="0" name=""/>
        <dsp:cNvSpPr/>
      </dsp:nvSpPr>
      <dsp:spPr>
        <a:xfrm>
          <a:off x="665666" y="217908"/>
          <a:ext cx="5205057" cy="5205057"/>
        </a:xfrm>
        <a:prstGeom prst="circularArrow">
          <a:avLst>
            <a:gd name="adj1" fmla="val 5085"/>
            <a:gd name="adj2" fmla="val 327528"/>
            <a:gd name="adj3" fmla="val 3529100"/>
            <a:gd name="adj4" fmla="val 770764"/>
            <a:gd name="adj5" fmla="val 5932"/>
          </a:avLst>
        </a:prstGeom>
        <a:solidFill>
          <a:schemeClr val="accent5">
            <a:hueOff val="498350"/>
            <a:satOff val="139"/>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51AA00-064C-4E37-A398-8998B577451D}">
      <dsp:nvSpPr>
        <dsp:cNvPr id="0" name=""/>
        <dsp:cNvSpPr/>
      </dsp:nvSpPr>
      <dsp:spPr>
        <a:xfrm>
          <a:off x="579583" y="259029"/>
          <a:ext cx="5205057" cy="5205057"/>
        </a:xfrm>
        <a:prstGeom prst="circularArrow">
          <a:avLst>
            <a:gd name="adj1" fmla="val 5085"/>
            <a:gd name="adj2" fmla="val 327528"/>
            <a:gd name="adj3" fmla="val 6615046"/>
            <a:gd name="adj4" fmla="val 3857426"/>
            <a:gd name="adj5" fmla="val 5932"/>
          </a:avLst>
        </a:prstGeom>
        <a:solidFill>
          <a:schemeClr val="accent5">
            <a:hueOff val="747524"/>
            <a:satOff val="209"/>
            <a:lumOff val="-352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5236D3-B43C-40A9-84FC-BDCA71E5EA57}">
      <dsp:nvSpPr>
        <dsp:cNvPr id="0" name=""/>
        <dsp:cNvSpPr/>
      </dsp:nvSpPr>
      <dsp:spPr>
        <a:xfrm>
          <a:off x="493500" y="217908"/>
          <a:ext cx="5205057" cy="5205057"/>
        </a:xfrm>
        <a:prstGeom prst="circularArrow">
          <a:avLst>
            <a:gd name="adj1" fmla="val 5085"/>
            <a:gd name="adj2" fmla="val 327528"/>
            <a:gd name="adj3" fmla="val 9701707"/>
            <a:gd name="adj4" fmla="val 6943371"/>
            <a:gd name="adj5" fmla="val 5932"/>
          </a:avLst>
        </a:prstGeom>
        <a:solidFill>
          <a:schemeClr val="accent5">
            <a:hueOff val="996699"/>
            <a:satOff val="279"/>
            <a:lumOff val="-470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0950C0-6130-4852-95B7-51A4E6AA599F}">
      <dsp:nvSpPr>
        <dsp:cNvPr id="0" name=""/>
        <dsp:cNvSpPr/>
      </dsp:nvSpPr>
      <dsp:spPr>
        <a:xfrm>
          <a:off x="471919" y="124390"/>
          <a:ext cx="5205057" cy="5205057"/>
        </a:xfrm>
        <a:prstGeom prst="circularArrow">
          <a:avLst>
            <a:gd name="adj1" fmla="val 5085"/>
            <a:gd name="adj2" fmla="val 327528"/>
            <a:gd name="adj3" fmla="val 12786695"/>
            <a:gd name="adj4" fmla="val 10028727"/>
            <a:gd name="adj5" fmla="val 5932"/>
          </a:avLst>
        </a:prstGeom>
        <a:solidFill>
          <a:schemeClr val="accent5">
            <a:hueOff val="1245874"/>
            <a:satOff val="348"/>
            <a:lumOff val="-588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26DA67-B095-4C42-8B0D-407ADA6278C5}">
      <dsp:nvSpPr>
        <dsp:cNvPr id="0" name=""/>
        <dsp:cNvSpPr/>
      </dsp:nvSpPr>
      <dsp:spPr>
        <a:xfrm>
          <a:off x="531843" y="49624"/>
          <a:ext cx="5205057" cy="5205057"/>
        </a:xfrm>
        <a:prstGeom prst="circularArrow">
          <a:avLst>
            <a:gd name="adj1" fmla="val 5085"/>
            <a:gd name="adj2" fmla="val 327528"/>
            <a:gd name="adj3" fmla="val 15872129"/>
            <a:gd name="adj4" fmla="val 13114645"/>
            <a:gd name="adj5" fmla="val 5932"/>
          </a:avLst>
        </a:prstGeom>
        <a:solidFill>
          <a:schemeClr val="accent5">
            <a:hueOff val="1495049"/>
            <a:satOff val="418"/>
            <a:lumOff val="-7058"/>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E23A9-102C-4873-AD40-997C13AF37E6}" type="datetimeFigureOut">
              <a:t>13/12/2022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FAF099-14C7-4EB1-BE6A-2344B9324DD7}" type="slidenum">
              <a:t>‹#›</a:t>
            </a:fld>
            <a:endParaRPr lang="en-GB"/>
          </a:p>
        </p:txBody>
      </p:sp>
    </p:spTree>
    <p:extLst>
      <p:ext uri="{BB962C8B-B14F-4D97-AF65-F5344CB8AC3E}">
        <p14:creationId xmlns:p14="http://schemas.microsoft.com/office/powerpoint/2010/main" val="2681291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igital.nhs.uk/about-nhs-digital/our-work/digital-inclusion/digital-inclusion-in-health-and-social-care"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tigerconnect.com/blog/5-benefits-of-interprofessional-collaboration-in-healthcare/" TargetMode="External"/><Relationship Id="rId5" Type="http://schemas.openxmlformats.org/officeDocument/2006/relationships/hyperlink" Target="https://www.impactmybiz.com/blog/smart-technology-in-healthcare/" TargetMode="External"/><Relationship Id="rId4" Type="http://schemas.openxmlformats.org/officeDocument/2006/relationships/hyperlink" Target="https://www.gov.uk/government/news/uk-to-innovate-new-life-saving-treatment-and-diagnosis-technolog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20</a:t>
            </a:fld>
            <a:endParaRPr lang="en-US" noProof="0" dirty="0"/>
          </a:p>
        </p:txBody>
      </p:sp>
    </p:spTree>
    <p:extLst>
      <p:ext uri="{BB962C8B-B14F-4D97-AF65-F5344CB8AC3E}">
        <p14:creationId xmlns:p14="http://schemas.microsoft.com/office/powerpoint/2010/main" val="3051582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endParaRPr lang="en-US"/>
          </a:p>
          <a:p>
            <a:r>
              <a:rPr lang="en-US" dirty="0"/>
              <a:t>Technology is an important part of human life in the 21st century and it is playing a crucial role in healthcare too. The following presentation will discuss the usage of lifeline personal alarm service in healthcare. It will further mention how the product can help during the Covid-19 pandemic and the usage of digital communication, collaboration and participation in the product. The presentation will highlight the use of digital literacy to help the employee’s well-being and their personal career. Lastly it will mention the relevance of technical proficiency for handling the data.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22</a:t>
            </a:fld>
            <a:endParaRPr lang="en-US" noProof="0" dirty="0"/>
          </a:p>
        </p:txBody>
      </p:sp>
    </p:spTree>
    <p:extLst>
      <p:ext uri="{BB962C8B-B14F-4D97-AF65-F5344CB8AC3E}">
        <p14:creationId xmlns:p14="http://schemas.microsoft.com/office/powerpoint/2010/main" val="1470653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Usage of contemporary technology in healthcare sector  </a:t>
            </a:r>
            <a:endParaRPr lang="en-US"/>
          </a:p>
          <a:p>
            <a:r>
              <a:rPr lang="en-US" dirty="0"/>
              <a:t>Contemporary technology is an advancement of the old technology that makes the process easier for the people. People might feel contemporary technology is complicated and electronic devices but it is an upgrade for better access. Cloud storages and AI are good examples of contemporary te3chnology that is used in healthcare.  </a:t>
            </a:r>
            <a:endParaRPr lang="en-US" dirty="0">
              <a:cs typeface="Calibri"/>
            </a:endParaRPr>
          </a:p>
          <a:p>
            <a:r>
              <a:rPr lang="en-US" b="1" dirty="0"/>
              <a:t>Diagnostic </a:t>
            </a:r>
            <a:r>
              <a:rPr lang="en-US" dirty="0"/>
              <a:t> </a:t>
            </a:r>
            <a:endParaRPr lang="en-US" dirty="0">
              <a:cs typeface="Calibri"/>
            </a:endParaRPr>
          </a:p>
          <a:p>
            <a:r>
              <a:rPr lang="en-US" dirty="0"/>
              <a:t>Diagenetic is a process that takes the help of technology to </a:t>
            </a:r>
            <a:r>
              <a:rPr lang="en-US" dirty="0" err="1"/>
              <a:t>analyse</a:t>
            </a:r>
            <a:r>
              <a:rPr lang="en-US" dirty="0"/>
              <a:t> the activities in a lifting body. These technologies have upgraded with time making it easier to handle as well as more accurate. X-rays, position tomography, magnetic resonance imaging and computed tomography are examples of contemporary technologies used during Diagnostic (gov, 2022).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23</a:t>
            </a:fld>
            <a:endParaRPr lang="en-US" noProof="0" dirty="0"/>
          </a:p>
        </p:txBody>
      </p:sp>
    </p:spTree>
    <p:extLst>
      <p:ext uri="{BB962C8B-B14F-4D97-AF65-F5344CB8AC3E}">
        <p14:creationId xmlns:p14="http://schemas.microsoft.com/office/powerpoint/2010/main" val="364632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Administrative</a:t>
            </a:r>
            <a:r>
              <a:rPr lang="en-US" dirty="0"/>
              <a:t> </a:t>
            </a:r>
            <a:endParaRPr lang="en-US"/>
          </a:p>
          <a:p>
            <a:r>
              <a:rPr lang="en-US" dirty="0"/>
              <a:t>There are many activities that take place under the healthcare administration that makes sure the operations are seamless and there's no confusion between the </a:t>
            </a:r>
            <a:r>
              <a:rPr lang="en-US" dirty="0" err="1"/>
              <a:t>organisation</a:t>
            </a:r>
            <a:r>
              <a:rPr lang="en-US" dirty="0"/>
              <a:t> and clients. Technologies have been a big help for the administration to manage their operations such as, patient scheduling software, patient portal softwires, patient management software.  Cloud computing is used by the administration to store information for future analysis.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24</a:t>
            </a:fld>
            <a:endParaRPr lang="en-US" noProof="0" dirty="0"/>
          </a:p>
        </p:txBody>
      </p:sp>
    </p:spTree>
    <p:extLst>
      <p:ext uri="{BB962C8B-B14F-4D97-AF65-F5344CB8AC3E}">
        <p14:creationId xmlns:p14="http://schemas.microsoft.com/office/powerpoint/2010/main" val="702750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Care support </a:t>
            </a:r>
            <a:r>
              <a:rPr lang="en-US" dirty="0"/>
              <a:t> </a:t>
            </a:r>
            <a:endParaRPr lang="en-US"/>
          </a:p>
          <a:p>
            <a:r>
              <a:rPr lang="en-US" dirty="0"/>
              <a:t>Care support is used to help the people to understand the procedures in healthcare and answer the questions they have doubts. Healthcare sector uses the cloud storage, remote and monitoring system telehealth connected emergency response solutions to help the people in need. AI plays a crucial role in the sector for better understanding and finding the solutions (</a:t>
            </a:r>
            <a:r>
              <a:rPr lang="en-US" dirty="0" err="1"/>
              <a:t>impactmybiz</a:t>
            </a:r>
            <a:r>
              <a:rPr lang="en-US" dirty="0"/>
              <a:t>, 2022).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25</a:t>
            </a:fld>
            <a:endParaRPr lang="en-US" noProof="0" dirty="0"/>
          </a:p>
        </p:txBody>
      </p:sp>
    </p:spTree>
    <p:extLst>
      <p:ext uri="{BB962C8B-B14F-4D97-AF65-F5344CB8AC3E}">
        <p14:creationId xmlns:p14="http://schemas.microsoft.com/office/powerpoint/2010/main" val="3553047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Usage of technology during the Pandemic  </a:t>
            </a:r>
            <a:endParaRPr lang="en-US"/>
          </a:p>
          <a:p>
            <a:r>
              <a:rPr lang="en-US" dirty="0"/>
              <a:t>During the pandemic, technologies have played an important role in keeping people healthy and tracking their health. Lifeline personal alarm service is one of such technologies that has helped people during the pandemic. As people were stuck in their houses, this technology made sure in case of health emergency people get the necessary help they need. The alarm is notified in case of any emergency situation such as if someone has fallen down on the floor and needs help, technology will help notify the health professionals. This is useful for people who live alone or elderly who stay alone in the city. Further, technology has helped to keep track of people with mental disorders, and the alarm will alert in case they try to escape the house premises. There are other technologies that have helped people to take care of their health through those devices such as, heart rates, blood pressure, oxygen level or their blood sugars.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26</a:t>
            </a:fld>
            <a:endParaRPr lang="en-US" noProof="0" dirty="0"/>
          </a:p>
        </p:txBody>
      </p:sp>
    </p:spTree>
    <p:extLst>
      <p:ext uri="{BB962C8B-B14F-4D97-AF65-F5344CB8AC3E}">
        <p14:creationId xmlns:p14="http://schemas.microsoft.com/office/powerpoint/2010/main" val="3731407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digital communication, collaboration, and participation </a:t>
            </a:r>
            <a:endParaRPr lang="en-US"/>
          </a:p>
          <a:p>
            <a:r>
              <a:rPr lang="en-US" b="1" dirty="0"/>
              <a:t>Digital communication </a:t>
            </a:r>
            <a:r>
              <a:rPr lang="en-US" dirty="0"/>
              <a:t> </a:t>
            </a:r>
            <a:endParaRPr lang="en-US" dirty="0">
              <a:cs typeface="Calibri"/>
            </a:endParaRPr>
          </a:p>
          <a:p>
            <a:r>
              <a:rPr lang="en-US" dirty="0"/>
              <a:t>Digital communication has helped healthcare to communicate with patients during the pandemic as people were not able to leave their houses.  People were able to make one and one communications using online platforms as patients were able to express their problems to the healthcare professions. This has also reduced any misunderstanding during communication which saved time and improved treatment (digital, 2022).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27</a:t>
            </a:fld>
            <a:endParaRPr lang="en-US" noProof="0" dirty="0"/>
          </a:p>
        </p:txBody>
      </p:sp>
    </p:spTree>
    <p:extLst>
      <p:ext uri="{BB962C8B-B14F-4D97-AF65-F5344CB8AC3E}">
        <p14:creationId xmlns:p14="http://schemas.microsoft.com/office/powerpoint/2010/main" val="2689802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Collaboration </a:t>
            </a:r>
            <a:r>
              <a:rPr lang="en-US" dirty="0"/>
              <a:t> </a:t>
            </a:r>
            <a:endParaRPr lang="en-US"/>
          </a:p>
          <a:p>
            <a:r>
              <a:rPr lang="en-US" dirty="0"/>
              <a:t>According to the WHO collaboration between health professionals can improve the treatment as it encourages the use of new ideas to help the patients. They further can collaborate with new technologies to help in the treatment of their respective patients. It helps in better diagnostics and understanding the implications professionals may face during the treatment (O'Connor, 2019).  </a:t>
            </a:r>
            <a:endParaRPr lang="en-US" dirty="0">
              <a:cs typeface="Calibri"/>
            </a:endParaRPr>
          </a:p>
          <a:p>
            <a:r>
              <a:rPr lang="en-US" b="1" dirty="0"/>
              <a:t>Participating </a:t>
            </a:r>
            <a:r>
              <a:rPr lang="en-US" dirty="0"/>
              <a:t> </a:t>
            </a:r>
            <a:endParaRPr lang="en-US" dirty="0">
              <a:cs typeface="Calibri"/>
            </a:endParaRPr>
          </a:p>
          <a:p>
            <a:r>
              <a:rPr lang="en-US" dirty="0"/>
              <a:t>During treatments often it requires participation of the patients to help them overcome the challenges. Health professionals have to encourage the patients to take part in the curing process and take care of their health. Patients can share their feelings and problems they are feeling through participation.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28</a:t>
            </a:fld>
            <a:endParaRPr lang="en-US" noProof="0" dirty="0"/>
          </a:p>
        </p:txBody>
      </p:sp>
    </p:spTree>
    <p:extLst>
      <p:ext uri="{BB962C8B-B14F-4D97-AF65-F5344CB8AC3E}">
        <p14:creationId xmlns:p14="http://schemas.microsoft.com/office/powerpoint/2010/main" val="4286057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literacy for employee well-being </a:t>
            </a:r>
            <a:endParaRPr lang="en-US"/>
          </a:p>
          <a:p>
            <a:r>
              <a:rPr lang="en-US" dirty="0"/>
              <a:t>Digital literacy is important for using the latest technologies with the advancement of contemporary technologies. Healthcare </a:t>
            </a:r>
            <a:r>
              <a:rPr lang="en-US" dirty="0" err="1"/>
              <a:t>organisations</a:t>
            </a:r>
            <a:r>
              <a:rPr lang="en-US" dirty="0"/>
              <a:t> need to make sure their employees are skilled enough to work around the technologies as it will help them to improve their productivity. Digital literacy is also important for self-development that can enhance the performance of the health care professionals </a:t>
            </a:r>
            <a:r>
              <a:rPr lang="en-GB" dirty="0"/>
              <a:t>(Burr et al., 2020)</a:t>
            </a:r>
            <a:r>
              <a:rPr lang="en-US" dirty="0"/>
              <a:t>.  </a:t>
            </a:r>
            <a:endParaRPr lang="en-US" dirty="0">
              <a:cs typeface="Calibri"/>
            </a:endParaRPr>
          </a:p>
          <a:p>
            <a:r>
              <a:rPr lang="en-US" b="1" dirty="0"/>
              <a:t>Teaching </a:t>
            </a:r>
            <a:r>
              <a:rPr lang="en-US" dirty="0"/>
              <a:t> </a:t>
            </a:r>
            <a:endParaRPr lang="en-US" dirty="0">
              <a:cs typeface="Calibri"/>
            </a:endParaRPr>
          </a:p>
          <a:p>
            <a:r>
              <a:rPr lang="en-US" dirty="0"/>
              <a:t>During the pandemic people are adopting online platforms for their daily life activities that also includes teaching. Many teachers are using Skype, Zoom, google meet to conduct their classes to teach their students. Many healthcare professionals used the method to teach their students during the pandemic.  </a:t>
            </a:r>
            <a:endParaRPr lang="en-US" dirty="0">
              <a:cs typeface="Calibri"/>
            </a:endParaRPr>
          </a:p>
          <a:p>
            <a:r>
              <a:rPr lang="en-US" b="1" dirty="0"/>
              <a:t>E-learning </a:t>
            </a:r>
            <a:r>
              <a:rPr lang="en-US" dirty="0"/>
              <a:t> </a:t>
            </a:r>
            <a:endParaRPr lang="en-US" dirty="0">
              <a:cs typeface="Calibri"/>
            </a:endParaRPr>
          </a:p>
          <a:p>
            <a:r>
              <a:rPr lang="en-US" dirty="0"/>
              <a:t>There are many online platforms that are used for the purpose of learning and sharing academic information. These classes use technology to create diagrams and pictures and teach any specific topic in depth which helps the learners to understand the lessons better.  </a:t>
            </a:r>
            <a:endParaRPr lang="en-US" dirty="0">
              <a:cs typeface="Calibri"/>
            </a:endParaRPr>
          </a:p>
          <a:p>
            <a:r>
              <a:rPr lang="en-US" b="1" dirty="0"/>
              <a:t>Self-development </a:t>
            </a:r>
            <a:r>
              <a:rPr lang="en-US" dirty="0"/>
              <a:t> </a:t>
            </a:r>
            <a:endParaRPr lang="en-US" dirty="0">
              <a:cs typeface="Calibri"/>
            </a:endParaRPr>
          </a:p>
          <a:p>
            <a:r>
              <a:rPr lang="en-US" dirty="0"/>
              <a:t>People can identify the skills that they lack and that can help them grow their skills in life. They can use different technologies to learn those skills and enhance their personal skills that will improve their performance at the workplace.  </a:t>
            </a:r>
            <a:endParaRPr lang="en-US" dirty="0">
              <a:cs typeface="Calibri"/>
            </a:endParaRPr>
          </a:p>
        </p:txBody>
      </p:sp>
      <p:sp>
        <p:nvSpPr>
          <p:cNvPr id="4" name="Slide Number Placeholder 3"/>
          <p:cNvSpPr>
            <a:spLocks noGrp="1"/>
          </p:cNvSpPr>
          <p:nvPr>
            <p:ph type="sldNum" sz="quarter" idx="5"/>
          </p:nvPr>
        </p:nvSpPr>
        <p:spPr/>
        <p:txBody>
          <a:bodyPr/>
          <a:lstStyle/>
          <a:p>
            <a:fld id="{EFDDBACE-0F8F-43FD-98F0-DEE13552DADA}" type="slidenum">
              <a:rPr lang="en-US" noProof="0" smtClean="0"/>
              <a:t>29</a:t>
            </a:fld>
            <a:endParaRPr lang="en-US" noProof="0" dirty="0"/>
          </a:p>
        </p:txBody>
      </p:sp>
    </p:spTree>
    <p:extLst>
      <p:ext uri="{BB962C8B-B14F-4D97-AF65-F5344CB8AC3E}">
        <p14:creationId xmlns:p14="http://schemas.microsoft.com/office/powerpoint/2010/main" val="2018091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relevance of technical proficiency  </a:t>
            </a:r>
            <a:endParaRPr lang="en-US"/>
          </a:p>
          <a:p>
            <a:r>
              <a:rPr lang="en-US" dirty="0"/>
              <a:t>Technology makes it easier and faster but it is important to know how that technology works or it may create more confusion and misunderstandings. The communication between the handler and the technology has to be fluent for faster and flawless work. Any mishandling can cause permanent loss of data or other problems that may cost the healthcare sectors. Thus, choosing employees with skills or helping the existing employees to develop specific skills needed for managing the activities at the workplace </a:t>
            </a:r>
            <a:r>
              <a:rPr lang="en-GB" dirty="0"/>
              <a:t>(Collins et al., 2018)</a:t>
            </a:r>
            <a:r>
              <a:rPr lang="en-US" dirty="0"/>
              <a:t>.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30</a:t>
            </a:fld>
            <a:endParaRPr lang="en-US" noProof="0" dirty="0"/>
          </a:p>
        </p:txBody>
      </p:sp>
    </p:spTree>
    <p:extLst>
      <p:ext uri="{BB962C8B-B14F-4D97-AF65-F5344CB8AC3E}">
        <p14:creationId xmlns:p14="http://schemas.microsoft.com/office/powerpoint/2010/main" val="29416451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endParaRPr lang="en-US"/>
          </a:p>
          <a:p>
            <a:r>
              <a:rPr lang="en-US" dirty="0"/>
              <a:t>The above presentation has discussed healthcare and the importance of technology on the healthcare industry. Technologies help the healthcare industry to provide advanced treatments to their patients and maintain their health. It has discussed the importance of contemporary technology in the health care and usage of communication, collaboration and participation. Digital literacy is important to manage the technologies that are used in the </a:t>
            </a:r>
            <a:r>
              <a:rPr lang="en-US" dirty="0" err="1"/>
              <a:t>organisation</a:t>
            </a:r>
            <a:r>
              <a:rPr lang="en-US" dirty="0"/>
              <a:t> thus the presentation has highlighted how people can improve digital literacy. Lastly it has mentioned the relevance of technology proficiency in handling information. </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31</a:t>
            </a:fld>
            <a:endParaRPr lang="en-US" noProof="0" dirty="0"/>
          </a:p>
        </p:txBody>
      </p:sp>
    </p:spTree>
    <p:extLst>
      <p:ext uri="{BB962C8B-B14F-4D97-AF65-F5344CB8AC3E}">
        <p14:creationId xmlns:p14="http://schemas.microsoft.com/office/powerpoint/2010/main" val="1101794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endParaRPr lang="en-US"/>
          </a:p>
          <a:p>
            <a:r>
              <a:rPr lang="en-GB" dirty="0"/>
              <a:t>Burr, C., Taddeo, M. and </a:t>
            </a:r>
            <a:r>
              <a:rPr lang="en-GB" dirty="0" err="1"/>
              <a:t>Floridi</a:t>
            </a:r>
            <a:r>
              <a:rPr lang="en-GB" dirty="0"/>
              <a:t>, L., (2020). The ethics of digital well-being: A thematic review. </a:t>
            </a:r>
            <a:r>
              <a:rPr lang="en-US" i="1" dirty="0"/>
              <a:t>Science and engineering ethics</a:t>
            </a:r>
            <a:r>
              <a:rPr lang="en-US" dirty="0"/>
              <a:t>, </a:t>
            </a:r>
            <a:r>
              <a:rPr lang="en-US" i="1" dirty="0"/>
              <a:t>26</a:t>
            </a:r>
            <a:r>
              <a:rPr lang="en-US" dirty="0"/>
              <a:t>(4), pp.2313-2343.</a:t>
            </a:r>
            <a:r>
              <a:rPr lang="en-GB" dirty="0"/>
              <a:t> </a:t>
            </a:r>
            <a:endParaRPr lang="en-US"/>
          </a:p>
          <a:p>
            <a:r>
              <a:rPr lang="en-GB" dirty="0"/>
              <a:t>Collins, J.W., </a:t>
            </a:r>
            <a:r>
              <a:rPr lang="en-GB" dirty="0" err="1"/>
              <a:t>Dell’Oglio</a:t>
            </a:r>
            <a:r>
              <a:rPr lang="en-GB" dirty="0"/>
              <a:t>, P., Hung, A.J. and Brook, N.R., (2018). The importance of technical and non-technical skills in robotic surgery training. </a:t>
            </a:r>
            <a:r>
              <a:rPr lang="en-US" i="1" dirty="0"/>
              <a:t>European urology focus</a:t>
            </a:r>
            <a:r>
              <a:rPr lang="en-US" dirty="0"/>
              <a:t>, </a:t>
            </a:r>
            <a:r>
              <a:rPr lang="en-US" i="1" dirty="0"/>
              <a:t>4</a:t>
            </a:r>
            <a:r>
              <a:rPr lang="en-US" dirty="0"/>
              <a:t>(5), pp.674-676. </a:t>
            </a:r>
            <a:endParaRPr lang="en-US" dirty="0">
              <a:cs typeface="Calibri"/>
            </a:endParaRPr>
          </a:p>
          <a:p>
            <a:r>
              <a:rPr lang="en-GB" dirty="0"/>
              <a:t>digital, (2022). Why digital inclusion matters to health and social care. [Online] Available at: </a:t>
            </a:r>
            <a:r>
              <a:rPr lang="en-GB" dirty="0">
                <a:hlinkClick r:id="rId3"/>
              </a:rPr>
              <a:t>https://digital.nhs.uk/about-nhs-digital/our-work/digital-inclusion/digital-inclusion-in-health-and-social-care</a:t>
            </a:r>
            <a:r>
              <a:rPr lang="en-US" dirty="0"/>
              <a:t> </a:t>
            </a:r>
            <a:endParaRPr lang="en-US" dirty="0">
              <a:cs typeface="Calibri"/>
            </a:endParaRPr>
          </a:p>
          <a:p>
            <a:r>
              <a:rPr lang="en-GB" dirty="0"/>
              <a:t>gov, (2022). UK to innovate new life-saving treatment and diagnosis technology. [Online] Available at: </a:t>
            </a:r>
            <a:r>
              <a:rPr lang="en-GB" dirty="0">
                <a:hlinkClick r:id="rId4"/>
              </a:rPr>
              <a:t>https://www.gov.uk/government/news/uk-to-innovate-new-life-saving-treatment-and-diagnosis-technology</a:t>
            </a:r>
            <a:r>
              <a:rPr lang="en-US" dirty="0"/>
              <a:t> </a:t>
            </a:r>
            <a:endParaRPr lang="en-US" dirty="0">
              <a:cs typeface="Calibri"/>
            </a:endParaRPr>
          </a:p>
          <a:p>
            <a:r>
              <a:rPr lang="en-GB" dirty="0" err="1"/>
              <a:t>impactmybiz</a:t>
            </a:r>
            <a:r>
              <a:rPr lang="en-GB" dirty="0"/>
              <a:t>, (2022). 5 Examples of Smart Technology in Healthcare. [Online] Available at: </a:t>
            </a:r>
            <a:r>
              <a:rPr lang="en-GB" dirty="0">
                <a:hlinkClick r:id="rId5"/>
              </a:rPr>
              <a:t>https://www.impactmybiz.com/blog/smart-technology-in-healthcare/</a:t>
            </a:r>
            <a:r>
              <a:rPr lang="en-US" dirty="0"/>
              <a:t> </a:t>
            </a:r>
            <a:endParaRPr lang="en-US" dirty="0">
              <a:cs typeface="Calibri"/>
            </a:endParaRPr>
          </a:p>
          <a:p>
            <a:r>
              <a:rPr lang="en-GB" dirty="0"/>
              <a:t>O'Connor, W., (2019). 5 Benefits of Interprofessional Collaboration in Healthcare. [Online] Available at: </a:t>
            </a:r>
            <a:r>
              <a:rPr lang="en-GB" dirty="0">
                <a:hlinkClick r:id="rId6"/>
              </a:rPr>
              <a:t>https://tigerconnect.com/blog/5-benefits-of-interprofessional-collaboration-in-healthcare/</a:t>
            </a:r>
            <a:r>
              <a:rPr lang="en-US" dirty="0"/>
              <a:t> </a:t>
            </a:r>
            <a:endParaRPr lang="en-US" dirty="0">
              <a:cs typeface="Calibri"/>
            </a:endParaRPr>
          </a:p>
          <a:p>
            <a:r>
              <a:rPr lang="en-GB" dirty="0"/>
              <a:t> </a:t>
            </a:r>
            <a:r>
              <a:rPr lang="en-US" dirty="0"/>
              <a:t> </a:t>
            </a:r>
            <a:endParaRPr lang="en-US" dirty="0">
              <a:cs typeface="Calibri"/>
            </a:endParaRPr>
          </a:p>
        </p:txBody>
      </p:sp>
      <p:sp>
        <p:nvSpPr>
          <p:cNvPr id="4" name="Slide Number Placeholder 3"/>
          <p:cNvSpPr>
            <a:spLocks noGrp="1"/>
          </p:cNvSpPr>
          <p:nvPr>
            <p:ph type="sldNum" sz="quarter" idx="10"/>
          </p:nvPr>
        </p:nvSpPr>
        <p:spPr/>
        <p:txBody>
          <a:bodyPr/>
          <a:lstStyle/>
          <a:p>
            <a:fld id="{EFDDBACE-0F8F-43FD-98F0-DEE13552DADA}" type="slidenum">
              <a:rPr lang="en-US" smtClean="0"/>
              <a:t>32</a:t>
            </a:fld>
            <a:endParaRPr lang="en-US" dirty="0"/>
          </a:p>
        </p:txBody>
      </p:sp>
    </p:spTree>
    <p:extLst>
      <p:ext uri="{BB962C8B-B14F-4D97-AF65-F5344CB8AC3E}">
        <p14:creationId xmlns:p14="http://schemas.microsoft.com/office/powerpoint/2010/main" val="2067622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12/13/2022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0636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716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79561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12/13/2022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32836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12/13/2022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5991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99243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71644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12/13/2022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98719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12/13/2022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5133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74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80096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1FF4FA-43E5-41A9-885C-0CFEA2109D68}"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7823012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1FF4FA-43E5-41A9-885C-0CFEA2109D68}"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3404325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1FF4FA-43E5-41A9-885C-0CFEA2109D68}"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3463314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1FF4FA-43E5-41A9-885C-0CFEA2109D68}"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1987671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1FF4FA-43E5-41A9-885C-0CFEA2109D68}" type="datetimeFigureOut">
              <a:rPr lang="en-GB" smtClean="0"/>
              <a:t>13/12/2022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39257078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1FF4FA-43E5-41A9-885C-0CFEA2109D68}" type="datetimeFigureOut">
              <a:rPr lang="en-GB" smtClean="0"/>
              <a:t>13/12/2022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2305199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1FF4FA-43E5-41A9-885C-0CFEA2109D68}" type="datetimeFigureOut">
              <a:rPr lang="en-GB" smtClean="0"/>
              <a:t>13/12/2022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37452411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1FF4FA-43E5-41A9-885C-0CFEA2109D68}"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29041673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1FF4FA-43E5-41A9-885C-0CFEA2109D68}"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4452466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1FF4FA-43E5-41A9-885C-0CFEA2109D68}"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34532756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1FF4FA-43E5-41A9-885C-0CFEA2109D68}"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83A722-FF86-4B86-98DF-49E9C2D36CAC}" type="slidenum">
              <a:rPr lang="en-GB" smtClean="0"/>
              <a:t>‹#›</a:t>
            </a:fld>
            <a:endParaRPr lang="en-GB"/>
          </a:p>
        </p:txBody>
      </p:sp>
    </p:spTree>
    <p:extLst>
      <p:ext uri="{BB962C8B-B14F-4D97-AF65-F5344CB8AC3E}">
        <p14:creationId xmlns:p14="http://schemas.microsoft.com/office/powerpoint/2010/main" val="25466541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E46C41-B1C2-495F-A8A5-56D607195D6B}"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4811658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619840B-5D12-4004-9858-5FD76FDB7A47}"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08246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BC9C1-41A5-4FEB-8C9A-846DAA31559C}"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464474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11887A-BCF6-4E63-A32D-9947E8B2FFE3}" type="datetime1">
              <a:rPr lang="en-US" smtClean="0"/>
              <a:t>12/13/2022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917320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0338FC-42F1-437C-9D8A-BDF1D541B8F7}" type="datetime1">
              <a:rPr lang="en-US" smtClean="0"/>
              <a:t>12/13/2022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9922233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9D7CBEE-0C5E-4326-AA36-F28C712D3684}" type="datetime1">
              <a:rPr lang="en-US" smtClean="0"/>
              <a:t>12/13/2022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0394947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15DC8A3-488A-461F-8F8D-74D6488A3FCB}" type="datetime1">
              <a:rPr lang="en-US" smtClean="0"/>
              <a:t>12/13/2022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4398451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0A28327-04C2-4927-8B8E-DB91903EAF6C}" type="datetime1">
              <a:rPr lang="en-US" smtClean="0"/>
              <a:t>12/13/2022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397210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FB51D-B72A-4885-8556-2CAED6C29FD1}" type="datetime1">
              <a:rPr lang="en-US" smtClean="0"/>
              <a:t>12/13/2022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42511205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2FFBDC-44D3-4EA5-8277-3D3F31800A6F}" type="datetime1">
              <a:rPr lang="en-US" smtClean="0"/>
              <a:t>12/13/2022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8712777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B36054B-F8E6-44D8-8EB5-44DE2310FA0D}"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2464915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46A6557-5E89-44C6-B483-F38BDA8E02E3}"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596018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EF32BB-0EC1-468F-A654-25DD63242D9E}"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9225093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2F8870-494C-450E-9318-1019247F836B}" type="datetime1">
              <a:rPr lang="en-US" smtClean="0"/>
              <a:t>12/13/2022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637347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7C2E977-5426-42AE-B257-2C3288BDC703}" type="datetime1">
              <a:rPr lang="en-US" smtClean="0"/>
              <a:t>12/13/2022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875680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69CB73-A27E-40F9-870B-F3A0FF6942EA}"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428331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0C7D37-9F56-4BEB-8427-44D5D24834A9}" type="datetime1">
              <a:rPr lang="en-US" smtClean="0"/>
              <a:t>12/13/2022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111890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dirty="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prstGeom prst="rect">
            <a:avLst/>
          </a:prstGeom>
          <a:solidFill>
            <a:schemeClr val="bg1">
              <a:lumMod val="85000"/>
            </a:schemeClr>
          </a:solidFill>
          <a:effectLst>
            <a:softEdge rad="317500"/>
          </a:effectLst>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dirty="0"/>
              <a:t>Insert or Drag &amp; Drop </a:t>
            </a:r>
            <a:br>
              <a:rPr lang="en-US" noProof="0" dirty="0"/>
            </a:br>
            <a:r>
              <a:rPr lang="en-US" noProof="0" dirty="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518559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endParaRPr lang="en-US" noProof="0" dirty="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51264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101354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101354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80081"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80977"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80977"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80179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30269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30269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923511"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424407"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424407"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6351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6440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dirty="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217508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dirty="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12919"/>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98828" y="28440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90091"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90091"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dirty="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3234983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283776"/>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283776"/>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dirty="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44814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44814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a:lstStyle/>
          <a:p>
            <a:endParaRPr lang="en-US" noProof="0" dirty="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6238225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tx2">
                <a:lumMod val="75000"/>
              </a:schemeClr>
            </a:gs>
            <a:gs pos="100000">
              <a:schemeClr val="accent1"/>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dirty="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a:xfrm>
            <a:off x="11728948" y="6385422"/>
            <a:ext cx="288000" cy="288000"/>
          </a:xfrm>
          <a:prstGeom prst="ellipse">
            <a:avLst/>
          </a:prstGeom>
        </p:spPr>
        <p:txBody>
          <a:body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alpha val="87000"/>
            </a:schemeClr>
          </a:solidFill>
          <a:ln w="9525" cap="flat">
            <a:noFill/>
            <a:prstDash val="solid"/>
            <a:miter/>
          </a:ln>
        </p:spPr>
        <p:txBody>
          <a:bodyPr rtlCol="0" anchor="ctr"/>
          <a:lstStyle/>
          <a:p>
            <a:endParaRPr lang="en-US" noProof="0" dirty="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187400"/>
            <a:ext cx="2811618" cy="1440000"/>
          </a:xfrm>
          <a:prstGeom prst="rect">
            <a:avLst/>
          </a:prstGeom>
          <a:noFill/>
        </p:spPr>
        <p:txBody>
          <a:bodyPr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a:lstStyle/>
          <a:p>
            <a:endParaRPr lang="en-US" noProof="0" dirty="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dirty="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dirty="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dirty="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dirty="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7048484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dirty="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5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dirty="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21264318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dirty="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21289305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dirty="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650685" y="3820804"/>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650685" y="4226974"/>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650685" y="4613337"/>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650828" y="4999701"/>
            <a:ext cx="4305582" cy="252413"/>
          </a:xfrm>
        </p:spPr>
        <p:txBody>
          <a:bodyPr/>
          <a:lstStyle>
            <a:lvl1pPr marL="0" indent="0" algn="r">
              <a:buNone/>
              <a:defRPr sz="1600">
                <a:solidFill>
                  <a:schemeClr val="bg1"/>
                </a:solidFill>
              </a:defRPr>
            </a:lvl1pPr>
          </a:lstStyle>
          <a:p>
            <a:pPr lvl="0"/>
            <a:r>
              <a:rPr lang="en-US" noProof="0"/>
              <a:t>Website</a:t>
            </a:r>
          </a:p>
        </p:txBody>
      </p:sp>
    </p:spTree>
    <p:extLst>
      <p:ext uri="{BB962C8B-B14F-4D97-AF65-F5344CB8AC3E}">
        <p14:creationId xmlns:p14="http://schemas.microsoft.com/office/powerpoint/2010/main" val="365818781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7000">
                <a:schemeClr val="accent1">
                  <a:alpha val="81000"/>
                </a:schemeClr>
              </a:gs>
              <a:gs pos="100000">
                <a:schemeClr val="bg1">
                  <a:lumMod val="95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378326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394222" y="1145254"/>
            <a:ext cx="4567666" cy="4688435"/>
          </a:xfrm>
          <a:prstGeom prst="rect">
            <a:avLst/>
          </a:prstGeom>
          <a:solidFill>
            <a:schemeClr val="tx2">
              <a:lumMod val="75000"/>
            </a:schemeClr>
          </a:solidFill>
          <a:effectLst>
            <a:softEdge rad="317500"/>
          </a:effectLst>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63065957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000">
                <a:schemeClr val="tx2">
                  <a:lumMod val="20000"/>
                  <a:lumOff val="80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tx1"/>
          </a:solidFill>
        </p:spPr>
        <p:txBody>
          <a:bodyPr/>
          <a:lstStyle/>
          <a:p>
            <a:pPr algn="ctr"/>
            <a:fld id="{B67B645E-C5E5-4727-B977-D372A0AA71D9}" type="slidenum">
              <a:rPr lang="en-US" noProof="0" smtClean="0"/>
              <a:pPr algn="ctr"/>
              <a:t>‹#›</a:t>
            </a:fld>
            <a:endParaRPr lang="en-US" noProof="0" dirty="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96000"/>
                </a:schemeClr>
              </a:gs>
            </a:gsLst>
            <a:path path="circle">
              <a:fillToRect l="100000" b="100000"/>
            </a:path>
          </a:gradFill>
          <a:ln w="9525" cap="flat">
            <a:noFill/>
            <a:prstDash val="solid"/>
            <a:miter/>
          </a:ln>
        </p:spPr>
        <p:txBody>
          <a:bodyPr rtlCol="0" anchor="ctr"/>
          <a:lstStyle/>
          <a:p>
            <a:endParaRPr lang="en-US" noProof="0" dirty="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prstGeom prst="rect">
            <a:avLst/>
          </a:prstGeom>
          <a:solidFill>
            <a:schemeClr val="tx2">
              <a:lumMod val="75000"/>
            </a:schemeClr>
          </a:solidFill>
          <a:effectLst>
            <a:softEdge rad="317500"/>
          </a:effectLst>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94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3550193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dirty="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13909862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dirty="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US" noProof="0"/>
              <a:t>Click to edit Master title style</a:t>
            </a:r>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9519688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dirty="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21" Type="http://schemas.openxmlformats.org/officeDocument/2006/relationships/image" Target="../media/image4.png"/><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3.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2.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 Id="rId22"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18" Type="http://schemas.openxmlformats.org/officeDocument/2006/relationships/slideLayout" Target="../slideLayouts/slideLayout57.xml"/><Relationship Id="rId26" Type="http://schemas.openxmlformats.org/officeDocument/2006/relationships/theme" Target="../theme/theme4.xml"/><Relationship Id="rId3" Type="http://schemas.openxmlformats.org/officeDocument/2006/relationships/slideLayout" Target="../slideLayouts/slideLayout42.xml"/><Relationship Id="rId21" Type="http://schemas.openxmlformats.org/officeDocument/2006/relationships/slideLayout" Target="../slideLayouts/slideLayout60.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5" Type="http://schemas.openxmlformats.org/officeDocument/2006/relationships/slideLayout" Target="../slideLayouts/slideLayout64.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slideLayout" Target="../slideLayouts/slideLayout59.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24" Type="http://schemas.openxmlformats.org/officeDocument/2006/relationships/slideLayout" Target="../slideLayouts/slideLayout63.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23" Type="http://schemas.openxmlformats.org/officeDocument/2006/relationships/slideLayout" Target="../slideLayouts/slideLayout62.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16056420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F4FA-43E5-41A9-885C-0CFEA2109D68}" type="datetimeFigureOut">
              <a:rPr lang="en-GB" smtClean="0"/>
              <a:t>13/12/2022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83A722-FF86-4B86-98DF-49E9C2D36CAC}" type="slidenum">
              <a:rPr lang="en-GB" smtClean="0"/>
              <a:t>‹#›</a:t>
            </a:fld>
            <a:endParaRPr lang="en-GB"/>
          </a:p>
        </p:txBody>
      </p:sp>
    </p:spTree>
    <p:extLst>
      <p:ext uri="{BB962C8B-B14F-4D97-AF65-F5344CB8AC3E}">
        <p14:creationId xmlns:p14="http://schemas.microsoft.com/office/powerpoint/2010/main" val="3348808721"/>
      </p:ext>
    </p:extLst>
  </p:cSld>
  <p:clrMap bg1="lt1" tx1="dk1" bg2="lt2" tx2="dk2" accent1="accent1" accent2="accent2" accent3="accent3" accent4="accent4" accent5="accent5" accent6="accent6" hlink="hlink" folHlink="folHlink"/>
  <p:sldLayoutIdLst>
    <p:sldLayoutId id="2147483661" r:id="rId1"/>
    <p:sldLayoutId id="2147483764" r:id="rId2"/>
    <p:sldLayoutId id="2147483765" r:id="rId3"/>
    <p:sldLayoutId id="2147483767" r:id="rId4"/>
    <p:sldLayoutId id="2147483768" r:id="rId5"/>
    <p:sldLayoutId id="2147483769" r:id="rId6"/>
    <p:sldLayoutId id="2147483766"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7E18A1C-DFB5-4C2C-A473-760DE4562B65}" type="datetime1">
              <a:rPr lang="en-US" smtClean="0"/>
              <a:t>12/13/2022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3232286688"/>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dirty="0"/>
          </a:p>
        </p:txBody>
      </p:sp>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arwick.ac.uk" TargetMode="External"/><Relationship Id="rId2" Type="http://schemas.openxmlformats.org/officeDocument/2006/relationships/hyperlink" Target="https://www.ncbi.nlm.nih.gov" TargetMode="External"/><Relationship Id="rId1" Type="http://schemas.openxmlformats.org/officeDocument/2006/relationships/slideLayout" Target="../slideLayouts/slideLayout2.xml"/><Relationship Id="rId5" Type="http://schemas.openxmlformats.org/officeDocument/2006/relationships/hyperlink" Target="https://www.pharmacytimes.com" TargetMode="External"/><Relationship Id="rId4" Type="http://schemas.openxmlformats.org/officeDocument/2006/relationships/hyperlink" Target="https://digitalguardian.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8" Type="http://schemas.openxmlformats.org/officeDocument/2006/relationships/hyperlink" Target="https://www.nhs.uk/conditions/diabetes/" TargetMode="External"/><Relationship Id="rId3" Type="http://schemas.openxmlformats.org/officeDocument/2006/relationships/hyperlink" Target="https://www.medicinenet.com/" TargetMode="External"/><Relationship Id="rId7" Type="http://schemas.openxmlformats.org/officeDocument/2006/relationships/hyperlink" Target="https://www.healthline.com/" TargetMode="External"/><Relationship Id="rId2" Type="http://schemas.openxmlformats.org/officeDocument/2006/relationships/hyperlink" Target="https://www.diabetes.org.uk/" TargetMode="External"/><Relationship Id="rId1" Type="http://schemas.openxmlformats.org/officeDocument/2006/relationships/slideLayout" Target="../slideLayouts/slideLayout24.xml"/><Relationship Id="rId6" Type="http://schemas.openxmlformats.org/officeDocument/2006/relationships/hyperlink" Target="https://diatribe.org/diabetes-devices" TargetMode="External"/><Relationship Id="rId5" Type="http://schemas.openxmlformats.org/officeDocument/2006/relationships/hyperlink" Target="https://www.nsmedicaldevices.com/" TargetMode="External"/><Relationship Id="rId4" Type="http://schemas.openxmlformats.org/officeDocument/2006/relationships/hyperlink" Target="https://www.nsmedicaldevices.com/author/littlejohn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55.xml"/><Relationship Id="rId4" Type="http://schemas.openxmlformats.org/officeDocument/2006/relationships/hyperlink" Target="https://www.teachingandlearning.ie/project/digital-skills-in-action/"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54.xml"/><Relationship Id="rId4" Type="http://schemas.openxmlformats.org/officeDocument/2006/relationships/hyperlink" Target="https://scherlund.blogspot.com/2017/01/how-can-we-reverse-digital-skills-gap.htm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40.xml"/><Relationship Id="rId4" Type="http://schemas.openxmlformats.org/officeDocument/2006/relationships/hyperlink" Target="http://healthxph.net/master-class/disruptions-in-health-healthcare-information-technology-in-a-limited-resource-community.html"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43.xml"/><Relationship Id="rId4" Type="http://schemas.openxmlformats.org/officeDocument/2006/relationships/hyperlink" Target="https://www.vcbay.news/2021/03/23/top-10-medical-technology-startups-in-canada/"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44.xml"/><Relationship Id="rId4" Type="http://schemas.openxmlformats.org/officeDocument/2006/relationships/hyperlink" Target="https://hdsr.mitpress.mit.edu/pub/fi1rol2i/release/1"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45.xml"/><Relationship Id="rId4" Type="http://schemas.openxmlformats.org/officeDocument/2006/relationships/hyperlink" Target="https://technofaq.org/posts/2019/11/healthcare-it-support-understanding-the-importance-of-medical-it/"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45.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57.xml"/><Relationship Id="rId4" Type="http://schemas.openxmlformats.org/officeDocument/2006/relationships/hyperlink" Target="https://www.mrhowd.com/techex/digital-literac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46.xml"/><Relationship Id="rId4" Type="http://schemas.openxmlformats.org/officeDocument/2006/relationships/hyperlink" Target="https://www.picpedia.org/post-it-note/p/proficiency.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49.xml"/><Relationship Id="rId4" Type="http://schemas.openxmlformats.org/officeDocument/2006/relationships/hyperlink" Target="https://www.peoplematters.in/article/talent-acquisition/eight-health-tech-hiring-trends-for-2020-24297"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2648" y="1078992"/>
            <a:ext cx="6268770" cy="1536192"/>
          </a:xfrm>
        </p:spPr>
        <p:txBody>
          <a:bodyPr vert="horz" lIns="91440" tIns="45720" rIns="91440" bIns="45720" rtlCol="0" anchor="b">
            <a:normAutofit/>
          </a:bodyPr>
          <a:lstStyle/>
          <a:p>
            <a:r>
              <a:rPr lang="en-US" sz="2900"/>
              <a:t>Digital Skills and Research Methods.</a:t>
            </a:r>
            <a:br>
              <a:rPr lang="en-US" sz="2900"/>
            </a:br>
            <a:r>
              <a:rPr lang="en-US" sz="2900"/>
              <a:t>Module Leader: Gregory Cowan</a:t>
            </a:r>
          </a:p>
        </p:txBody>
      </p:sp>
      <p:sp>
        <p:nvSpPr>
          <p:cNvPr id="17" name="Rectangle 16">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615458" y="3355848"/>
            <a:ext cx="6268770" cy="2825496"/>
          </a:xfrm>
        </p:spPr>
        <p:txBody>
          <a:bodyPr vert="horz" lIns="91440" tIns="45720" rIns="91440" bIns="45720" rtlCol="0">
            <a:normAutofit/>
          </a:bodyPr>
          <a:lstStyle/>
          <a:p>
            <a:pPr indent="-228600">
              <a:buFont typeface="Arial" panose="020B0604020202020204" pitchFamily="34" charset="0"/>
              <a:buChar char="•"/>
            </a:pPr>
            <a:r>
              <a:rPr lang="en-US" sz="1800"/>
              <a:t>Moduel:LCHS4002</a:t>
            </a:r>
          </a:p>
          <a:p>
            <a:pPr indent="-228600">
              <a:buFont typeface="Arial" panose="020B0604020202020204" pitchFamily="34" charset="0"/>
              <a:buChar char="•"/>
            </a:pPr>
            <a:r>
              <a:rPr lang="en-US" sz="1800"/>
              <a:t>STUDENTS: Johana Bahamon ID 2217514</a:t>
            </a:r>
          </a:p>
          <a:p>
            <a:pPr indent="-228600">
              <a:buFont typeface="Arial" panose="020B0604020202020204" pitchFamily="34" charset="0"/>
              <a:buChar char="•"/>
            </a:pPr>
            <a:r>
              <a:rPr lang="en-US" sz="1800"/>
              <a:t>Elena Virlan ID 2216277</a:t>
            </a:r>
          </a:p>
          <a:p>
            <a:pPr indent="-228600">
              <a:buFont typeface="Arial" panose="020B0604020202020204" pitchFamily="34" charset="0"/>
              <a:buChar char="•"/>
            </a:pPr>
            <a:r>
              <a:rPr lang="en-US" sz="1800"/>
              <a:t>Nadia Wangare ID 2133827</a:t>
            </a:r>
          </a:p>
          <a:p>
            <a:pPr indent="-228600">
              <a:buFont typeface="Arial" panose="020B0604020202020204" pitchFamily="34" charset="0"/>
              <a:buChar char="•"/>
            </a:pPr>
            <a:r>
              <a:rPr lang="en-US" sz="1800"/>
              <a:t>Petra Stankova ID 2216986</a:t>
            </a:r>
          </a:p>
          <a:p>
            <a:pPr indent="-228600">
              <a:buFont typeface="Arial" panose="020B0604020202020204" pitchFamily="34" charset="0"/>
              <a:buChar char="•"/>
            </a:pPr>
            <a:r>
              <a:rPr lang="en-US" sz="1800"/>
              <a:t>Khadija</a:t>
            </a:r>
          </a:p>
          <a:p>
            <a:pPr indent="-228600">
              <a:buFont typeface="Arial" panose="020B0604020202020204" pitchFamily="34" charset="0"/>
              <a:buChar char="•"/>
            </a:pPr>
            <a:endParaRPr lang="en-US" sz="1800"/>
          </a:p>
        </p:txBody>
      </p:sp>
      <p:pic>
        <p:nvPicPr>
          <p:cNvPr id="4" name="Picture 3">
            <a:extLst>
              <a:ext uri="{FF2B5EF4-FFF2-40B4-BE49-F238E27FC236}">
                <a16:creationId xmlns:a16="http://schemas.microsoft.com/office/drawing/2014/main" id="{7F329BE6-06C6-E9D3-0864-A93C5AFE2179}"/>
              </a:ext>
            </a:extLst>
          </p:cNvPr>
          <p:cNvPicPr>
            <a:picLocks noChangeAspect="1"/>
          </p:cNvPicPr>
          <p:nvPr/>
        </p:nvPicPr>
        <p:blipFill rotWithShape="1">
          <a:blip r:embed="rId2"/>
          <a:srcRect l="12159" r="5860" b="-7"/>
          <a:stretch/>
        </p:blipFill>
        <p:spPr>
          <a:xfrm>
            <a:off x="7684006" y="10"/>
            <a:ext cx="450799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41BE8-A51F-D075-34BF-C8DC43752EFD}"/>
              </a:ext>
            </a:extLst>
          </p:cNvPr>
          <p:cNvSpPr>
            <a:spLocks noGrp="1"/>
          </p:cNvSpPr>
          <p:nvPr>
            <p:ph type="title"/>
          </p:nvPr>
        </p:nvSpPr>
        <p:spPr>
          <a:xfrm>
            <a:off x="841248" y="334644"/>
            <a:ext cx="10509504" cy="1076914"/>
          </a:xfrm>
        </p:spPr>
        <p:txBody>
          <a:bodyPr anchor="ctr">
            <a:normAutofit/>
          </a:bodyPr>
          <a:lstStyle/>
          <a:p>
            <a:r>
              <a:rPr lang="en-GB" dirty="0"/>
              <a:t>Contents</a:t>
            </a:r>
          </a:p>
        </p:txBody>
      </p:sp>
      <p:sp>
        <p:nvSpPr>
          <p:cNvPr id="27"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9" name="Content Placeholder 2">
            <a:extLst>
              <a:ext uri="{FF2B5EF4-FFF2-40B4-BE49-F238E27FC236}">
                <a16:creationId xmlns:a16="http://schemas.microsoft.com/office/drawing/2014/main" id="{A124C514-3286-1B34-0E90-9767BAB2A60A}"/>
              </a:ext>
            </a:extLst>
          </p:cNvPr>
          <p:cNvGraphicFramePr>
            <a:graphicFrameLocks noGrp="1"/>
          </p:cNvGraphicFramePr>
          <p:nvPr>
            <p:ph idx="1"/>
            <p:extLst>
              <p:ext uri="{D42A27DB-BD31-4B8C-83A1-F6EECF244321}">
                <p14:modId xmlns:p14="http://schemas.microsoft.com/office/powerpoint/2010/main" val="929725384"/>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69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C00B5D-251E-9A19-7F89-BBB58F881CEB}"/>
              </a:ext>
            </a:extLst>
          </p:cNvPr>
          <p:cNvSpPr>
            <a:spLocks noGrp="1"/>
          </p:cNvSpPr>
          <p:nvPr>
            <p:ph type="title"/>
          </p:nvPr>
        </p:nvSpPr>
        <p:spPr>
          <a:xfrm>
            <a:off x="621792" y="1161288"/>
            <a:ext cx="3602736" cy="4526280"/>
          </a:xfrm>
        </p:spPr>
        <p:txBody>
          <a:bodyPr>
            <a:normAutofit/>
          </a:bodyPr>
          <a:lstStyle/>
          <a:p>
            <a:r>
              <a:rPr lang="en-GB" dirty="0"/>
              <a:t>Introduction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65E34A1-3109-D431-487A-83DA8788CC66}"/>
              </a:ext>
            </a:extLst>
          </p:cNvPr>
          <p:cNvSpPr>
            <a:spLocks noGrp="1"/>
          </p:cNvSpPr>
          <p:nvPr>
            <p:ph idx="1"/>
          </p:nvPr>
        </p:nvSpPr>
        <p:spPr>
          <a:xfrm>
            <a:off x="5434149" y="932688"/>
            <a:ext cx="5916603" cy="4992624"/>
          </a:xfrm>
        </p:spPr>
        <p:txBody>
          <a:bodyPr vert="horz" lIns="91440" tIns="45720" rIns="91440" bIns="45720" rtlCol="0" anchor="ctr">
            <a:normAutofit/>
          </a:bodyPr>
          <a:lstStyle/>
          <a:p>
            <a:pPr marL="0" indent="0">
              <a:buNone/>
            </a:pPr>
            <a:r>
              <a:rPr lang="en-GB" sz="2000" dirty="0"/>
              <a:t>In this presentation I will be highlighting the importance of technology, digital tools, and techniques in the healthcare sector.</a:t>
            </a:r>
          </a:p>
        </p:txBody>
      </p:sp>
    </p:spTree>
    <p:extLst>
      <p:ext uri="{BB962C8B-B14F-4D97-AF65-F5344CB8AC3E}">
        <p14:creationId xmlns:p14="http://schemas.microsoft.com/office/powerpoint/2010/main" val="587467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40B3DF-3C1C-49A7-8FA7-EE4A21CB0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947755-2115-B6C9-BD70-A1F706D4446E}"/>
              </a:ext>
            </a:extLst>
          </p:cNvPr>
          <p:cNvSpPr>
            <a:spLocks noGrp="1"/>
          </p:cNvSpPr>
          <p:nvPr>
            <p:ph type="title"/>
          </p:nvPr>
        </p:nvSpPr>
        <p:spPr>
          <a:xfrm>
            <a:off x="868680" y="1709928"/>
            <a:ext cx="3103427" cy="3520440"/>
          </a:xfrm>
        </p:spPr>
        <p:txBody>
          <a:bodyPr anchor="t">
            <a:normAutofit/>
          </a:bodyPr>
          <a:lstStyle/>
          <a:p>
            <a:r>
              <a:rPr lang="en-GB" sz="3200"/>
              <a:t>Technology in Healthcare.</a:t>
            </a:r>
          </a:p>
        </p:txBody>
      </p:sp>
      <p:sp>
        <p:nvSpPr>
          <p:cNvPr id="12" name="Rectangle 11">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3A43ED-B88F-1116-9CB9-F2C7395277ED}"/>
              </a:ext>
            </a:extLst>
          </p:cNvPr>
          <p:cNvSpPr>
            <a:spLocks noGrp="1"/>
          </p:cNvSpPr>
          <p:nvPr>
            <p:ph idx="1"/>
          </p:nvPr>
        </p:nvSpPr>
        <p:spPr>
          <a:xfrm>
            <a:off x="4962222" y="1709928"/>
            <a:ext cx="6730944" cy="4095449"/>
          </a:xfrm>
        </p:spPr>
        <p:txBody>
          <a:bodyPr vert="horz" lIns="91440" tIns="45720" rIns="91440" bIns="45720" rtlCol="0">
            <a:normAutofit/>
          </a:bodyPr>
          <a:lstStyle/>
          <a:p>
            <a:r>
              <a:rPr lang="en-GB" sz="2000"/>
              <a:t>The world is very interested in technology now more Thant ever. Cell phones, computers a range of e-health applications to improve healthcare like for example messaging for a prescription, or Mobil device videoconference.</a:t>
            </a:r>
          </a:p>
          <a:p>
            <a:endParaRPr lang="en-GB" sz="2000"/>
          </a:p>
        </p:txBody>
      </p:sp>
    </p:spTree>
    <p:extLst>
      <p:ext uri="{BB962C8B-B14F-4D97-AF65-F5344CB8AC3E}">
        <p14:creationId xmlns:p14="http://schemas.microsoft.com/office/powerpoint/2010/main" val="3841541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84BC-1582-604A-6297-884213CCC960}"/>
              </a:ext>
            </a:extLst>
          </p:cNvPr>
          <p:cNvSpPr>
            <a:spLocks noGrp="1"/>
          </p:cNvSpPr>
          <p:nvPr>
            <p:ph type="title"/>
          </p:nvPr>
        </p:nvSpPr>
        <p:spPr>
          <a:xfrm>
            <a:off x="841248" y="256032"/>
            <a:ext cx="10506456" cy="1014984"/>
          </a:xfrm>
        </p:spPr>
        <p:txBody>
          <a:bodyPr anchor="b">
            <a:normAutofit/>
          </a:bodyPr>
          <a:lstStyle/>
          <a:p>
            <a:r>
              <a:rPr lang="en-GB" dirty="0"/>
              <a:t>Technology during Covid-19</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3A6B8C5-CCFE-A5E9-67FB-0F04FBF05B28}"/>
              </a:ext>
            </a:extLst>
          </p:cNvPr>
          <p:cNvGraphicFramePr>
            <a:graphicFrameLocks noGrp="1"/>
          </p:cNvGraphicFramePr>
          <p:nvPr>
            <p:ph idx="1"/>
            <p:extLst>
              <p:ext uri="{D42A27DB-BD31-4B8C-83A1-F6EECF244321}">
                <p14:modId xmlns:p14="http://schemas.microsoft.com/office/powerpoint/2010/main" val="247999526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170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2B99F1-B2DC-437E-A8A1-A57F2F29F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684398"/>
            <a:ext cx="11167447" cy="520604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F4E809-13FC-8C3F-7434-3B167C0F171A}"/>
              </a:ext>
            </a:extLst>
          </p:cNvPr>
          <p:cNvSpPr>
            <a:spLocks noGrp="1"/>
          </p:cNvSpPr>
          <p:nvPr>
            <p:ph type="title"/>
          </p:nvPr>
        </p:nvSpPr>
        <p:spPr>
          <a:xfrm>
            <a:off x="1045029" y="1092857"/>
            <a:ext cx="3669704" cy="4389120"/>
          </a:xfrm>
        </p:spPr>
        <p:txBody>
          <a:bodyPr>
            <a:normAutofit/>
          </a:bodyPr>
          <a:lstStyle/>
          <a:p>
            <a:r>
              <a:rPr lang="en-GB" sz="3400"/>
              <a:t>Digital Communication.</a:t>
            </a:r>
          </a:p>
        </p:txBody>
      </p:sp>
      <p:sp>
        <p:nvSpPr>
          <p:cNvPr id="12" name="Rectangle 11">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935374"/>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28555FC-94A9-A098-2D54-97A2268CBABB}"/>
              </a:ext>
            </a:extLst>
          </p:cNvPr>
          <p:cNvSpPr>
            <a:spLocks noGrp="1"/>
          </p:cNvSpPr>
          <p:nvPr>
            <p:ph idx="1"/>
          </p:nvPr>
        </p:nvSpPr>
        <p:spPr>
          <a:xfrm>
            <a:off x="5572679" y="1092857"/>
            <a:ext cx="5670087" cy="4389120"/>
          </a:xfrm>
        </p:spPr>
        <p:txBody>
          <a:bodyPr vert="horz" lIns="91440" tIns="45720" rIns="91440" bIns="45720" rtlCol="0" anchor="ctr">
            <a:normAutofit/>
          </a:bodyPr>
          <a:lstStyle/>
          <a:p>
            <a:r>
              <a:rPr lang="en-GB" sz="2000"/>
              <a:t>Digital communication can help develop a person-centred approach to care, including enhancing face to face engagement, developing and maintaining relationships, helping catch problems early, saving time, increasing ease and flexibility in accessing services, providing reassurance and raising the confidence of patients.</a:t>
            </a:r>
          </a:p>
        </p:txBody>
      </p:sp>
    </p:spTree>
    <p:extLst>
      <p:ext uri="{BB962C8B-B14F-4D97-AF65-F5344CB8AC3E}">
        <p14:creationId xmlns:p14="http://schemas.microsoft.com/office/powerpoint/2010/main" val="3182686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95A496-0B96-8448-28F1-C7E837035547}"/>
              </a:ext>
            </a:extLst>
          </p:cNvPr>
          <p:cNvSpPr>
            <a:spLocks noGrp="1"/>
          </p:cNvSpPr>
          <p:nvPr>
            <p:ph type="title"/>
          </p:nvPr>
        </p:nvSpPr>
        <p:spPr>
          <a:xfrm>
            <a:off x="1046746" y="586822"/>
            <a:ext cx="3537285" cy="1645920"/>
          </a:xfrm>
        </p:spPr>
        <p:txBody>
          <a:bodyPr>
            <a:normAutofit/>
          </a:bodyPr>
          <a:lstStyle/>
          <a:p>
            <a:r>
              <a:rPr lang="en-GB" sz="3200"/>
              <a:t>Digital literacy</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140521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EBF68D5-7743-E3A9-9437-2E531333A06F}"/>
              </a:ext>
            </a:extLst>
          </p:cNvPr>
          <p:cNvSpPr>
            <a:spLocks noGrp="1"/>
          </p:cNvSpPr>
          <p:nvPr>
            <p:ph idx="1"/>
          </p:nvPr>
        </p:nvSpPr>
        <p:spPr>
          <a:xfrm>
            <a:off x="5351164" y="586822"/>
            <a:ext cx="6002636" cy="1645920"/>
          </a:xfrm>
        </p:spPr>
        <p:txBody>
          <a:bodyPr vert="horz" lIns="91440" tIns="45720" rIns="91440" bIns="45720" rtlCol="0" anchor="ctr">
            <a:normAutofit/>
          </a:bodyPr>
          <a:lstStyle/>
          <a:p>
            <a:pPr>
              <a:lnSpc>
                <a:spcPct val="100000"/>
              </a:lnSpc>
            </a:pPr>
            <a:r>
              <a:rPr lang="en-GB" sz="1700"/>
              <a:t>Digital literacy refers to and individual's ability to find, evaluate, and communicate information through typing and other media on various digital platforms. It is evaluated by an individual's grammar, composition, typing skills and ability to produce text, images, audio and designs technology.</a:t>
            </a:r>
          </a:p>
        </p:txBody>
      </p:sp>
      <p:pic>
        <p:nvPicPr>
          <p:cNvPr id="7" name="Graphic 6" descr="Programmer">
            <a:extLst>
              <a:ext uri="{FF2B5EF4-FFF2-40B4-BE49-F238E27FC236}">
                <a16:creationId xmlns:a16="http://schemas.microsoft.com/office/drawing/2014/main" id="{7E01C02A-F88C-6FEE-4F12-6A7437CC0D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98264" y="2734056"/>
            <a:ext cx="3483864" cy="3483864"/>
          </a:xfrm>
          <a:prstGeom prst="rect">
            <a:avLst/>
          </a:prstGeom>
        </p:spPr>
      </p:pic>
    </p:spTree>
    <p:extLst>
      <p:ext uri="{BB962C8B-B14F-4D97-AF65-F5344CB8AC3E}">
        <p14:creationId xmlns:p14="http://schemas.microsoft.com/office/powerpoint/2010/main" val="1191106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08BD67-2BBA-187F-0450-8DF608B1ED05}"/>
              </a:ext>
            </a:extLst>
          </p:cNvPr>
          <p:cNvSpPr>
            <a:spLocks noGrp="1"/>
          </p:cNvSpPr>
          <p:nvPr>
            <p:ph type="title"/>
          </p:nvPr>
        </p:nvSpPr>
        <p:spPr>
          <a:xfrm>
            <a:off x="621792" y="1161288"/>
            <a:ext cx="3602736" cy="4526280"/>
          </a:xfrm>
        </p:spPr>
        <p:txBody>
          <a:bodyPr>
            <a:normAutofit/>
          </a:bodyPr>
          <a:lstStyle/>
          <a:p>
            <a:r>
              <a:rPr lang="en-GB" dirty="0"/>
              <a:t>Technical proficiency for data handling.</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E33684F-8C91-27F4-2197-5F6DF75B983A}"/>
              </a:ext>
            </a:extLst>
          </p:cNvPr>
          <p:cNvGraphicFramePr>
            <a:graphicFrameLocks noGrp="1"/>
          </p:cNvGraphicFramePr>
          <p:nvPr>
            <p:ph idx="1"/>
            <p:extLst>
              <p:ext uri="{D42A27DB-BD31-4B8C-83A1-F6EECF244321}">
                <p14:modId xmlns:p14="http://schemas.microsoft.com/office/powerpoint/2010/main" val="21560846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5043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98A1-E2CB-8127-9FDD-19295FED4DF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BC1373E-A020-A477-2361-4579111F4814}"/>
              </a:ext>
            </a:extLst>
          </p:cNvPr>
          <p:cNvSpPr>
            <a:spLocks noGrp="1"/>
          </p:cNvSpPr>
          <p:nvPr>
            <p:ph idx="1"/>
          </p:nvPr>
        </p:nvSpPr>
        <p:spPr/>
        <p:txBody>
          <a:bodyPr vert="horz" lIns="91440" tIns="45720" rIns="91440" bIns="45720" rtlCol="0" anchor="t">
            <a:normAutofit/>
          </a:bodyPr>
          <a:lstStyle/>
          <a:p>
            <a:pPr marL="0" indent="0">
              <a:buNone/>
            </a:pPr>
            <a:r>
              <a:rPr lang="en-GB" dirty="0"/>
              <a:t>We can definitely  say that the use of technology is now as important Thant ever it seems like we can't live without it. It is so important in our workplace, hospitals, schools, houses, it makes things much easier for us but it's also taking peoples places at work. Nevertheless, is here to stay and to help us. </a:t>
            </a:r>
          </a:p>
        </p:txBody>
      </p:sp>
    </p:spTree>
    <p:extLst>
      <p:ext uri="{BB962C8B-B14F-4D97-AF65-F5344CB8AC3E}">
        <p14:creationId xmlns:p14="http://schemas.microsoft.com/office/powerpoint/2010/main" val="411275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F3701-2390-C4A7-8E6D-F2DA703AC8D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F0D14D-205F-0690-8197-2D6293D79C4B}"/>
              </a:ext>
            </a:extLst>
          </p:cNvPr>
          <p:cNvSpPr>
            <a:spLocks noGrp="1"/>
          </p:cNvSpPr>
          <p:nvPr>
            <p:ph idx="1"/>
          </p:nvPr>
        </p:nvSpPr>
        <p:spPr/>
        <p:txBody>
          <a:bodyPr vert="horz" lIns="91440" tIns="45720" rIns="91440" bIns="45720" rtlCol="0" anchor="t">
            <a:normAutofit/>
          </a:bodyPr>
          <a:lstStyle/>
          <a:p>
            <a:r>
              <a:rPr lang="en-GB" dirty="0">
                <a:hlinkClick r:id="rId2"/>
              </a:rPr>
              <a:t>https://www.ncbi.nlm.nih.gov</a:t>
            </a:r>
            <a:r>
              <a:rPr lang="en-GB" dirty="0"/>
              <a:t> 30 April 2021</a:t>
            </a:r>
          </a:p>
          <a:p>
            <a:r>
              <a:rPr lang="en-GB" dirty="0">
                <a:hlinkClick r:id="rId3"/>
              </a:rPr>
              <a:t>https://warwick.ac.uk</a:t>
            </a:r>
            <a:r>
              <a:rPr lang="en-GB" dirty="0"/>
              <a:t> 26 January 2022</a:t>
            </a:r>
          </a:p>
          <a:p>
            <a:r>
              <a:rPr lang="en-GB" dirty="0">
                <a:hlinkClick r:id="rId4"/>
              </a:rPr>
              <a:t>https://digitalguardian.com</a:t>
            </a:r>
            <a:r>
              <a:rPr lang="en-GB" dirty="0"/>
              <a:t> 17 September 2020</a:t>
            </a:r>
          </a:p>
          <a:p>
            <a:r>
              <a:rPr lang="en-GB" dirty="0">
                <a:hlinkClick r:id="rId5"/>
              </a:rPr>
              <a:t>https://www.pharmacytimes.com</a:t>
            </a:r>
            <a:r>
              <a:rPr lang="en-GB" dirty="0"/>
              <a:t> </a:t>
            </a:r>
          </a:p>
          <a:p>
            <a:pPr marL="0" indent="0">
              <a:buNone/>
            </a:pPr>
            <a:endParaRPr lang="en-GB" dirty="0"/>
          </a:p>
        </p:txBody>
      </p:sp>
    </p:spTree>
    <p:extLst>
      <p:ext uri="{BB962C8B-B14F-4D97-AF65-F5344CB8AC3E}">
        <p14:creationId xmlns:p14="http://schemas.microsoft.com/office/powerpoint/2010/main" val="95488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skills and research methods</a:t>
            </a:r>
          </a:p>
        </p:txBody>
      </p:sp>
      <p:sp>
        <p:nvSpPr>
          <p:cNvPr id="3" name="Content Placeholder 2"/>
          <p:cNvSpPr>
            <a:spLocks noGrp="1"/>
          </p:cNvSpPr>
          <p:nvPr>
            <p:ph idx="1"/>
          </p:nvPr>
        </p:nvSpPr>
        <p:spPr/>
        <p:txBody>
          <a:bodyPr/>
          <a:lstStyle/>
          <a:p>
            <a:pPr marL="0" indent="0">
              <a:buNone/>
            </a:pPr>
            <a:r>
              <a:rPr lang="en-GB" dirty="0"/>
              <a:t> </a:t>
            </a:r>
            <a:r>
              <a:rPr lang="en-GB" b="1" dirty="0"/>
              <a:t>Module Code:LCHS4002</a:t>
            </a:r>
          </a:p>
          <a:p>
            <a:pPr marL="0" indent="0">
              <a:buNone/>
            </a:pPr>
            <a:r>
              <a:rPr lang="en-GB" b="1" dirty="0"/>
              <a:t>Module leader: Gregory Cowan</a:t>
            </a:r>
            <a:r>
              <a:rPr lang="en-GB" dirty="0"/>
              <a:t> </a:t>
            </a:r>
            <a:r>
              <a:rPr lang="en-GB" b="1" dirty="0"/>
              <a:t>                           </a:t>
            </a:r>
          </a:p>
          <a:p>
            <a:pPr marL="0" indent="0">
              <a:buNone/>
            </a:pPr>
            <a:r>
              <a:rPr lang="en-GB" b="1" dirty="0"/>
              <a:t>  Student I.D:2133827</a:t>
            </a:r>
          </a:p>
          <a:p>
            <a:pPr marL="0" indent="0">
              <a:buNone/>
            </a:pPr>
            <a:r>
              <a:rPr lang="en-GB" b="1" dirty="0"/>
              <a:t> Student name: Nadia </a:t>
            </a:r>
            <a:r>
              <a:rPr lang="en-GB" b="1" dirty="0" err="1"/>
              <a:t>Wangare</a:t>
            </a:r>
            <a:endParaRPr lang="en-GB" b="1" dirty="0"/>
          </a:p>
          <a:p>
            <a:pPr marL="0" indent="0">
              <a:buNone/>
            </a:pPr>
            <a:r>
              <a:rPr lang="en-GB" b="1" dirty="0"/>
              <a:t> research topic: </a:t>
            </a:r>
            <a:r>
              <a:rPr lang="en-GB" dirty="0"/>
              <a:t>how technology was used during covide-19(pandemic)</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229416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      The used of technology during the covid19 pandemic</a:t>
            </a:r>
          </a:p>
        </p:txBody>
      </p:sp>
      <p:sp>
        <p:nvSpPr>
          <p:cNvPr id="3" name="Content Placeholder 2"/>
          <p:cNvSpPr>
            <a:spLocks noGrp="1"/>
          </p:cNvSpPr>
          <p:nvPr>
            <p:ph idx="1"/>
          </p:nvPr>
        </p:nvSpPr>
        <p:spPr/>
        <p:txBody>
          <a:bodyPr/>
          <a:lstStyle/>
          <a:p>
            <a:pPr marL="0" indent="0">
              <a:buNone/>
            </a:pPr>
            <a:r>
              <a:rPr lang="en-GB" dirty="0"/>
              <a:t>  </a:t>
            </a:r>
          </a:p>
          <a:p>
            <a:pPr>
              <a:buFont typeface="Wingdings" panose="05000000000000000000" pitchFamily="2" charset="2"/>
              <a:buChar char="Ø"/>
            </a:pPr>
            <a:r>
              <a:rPr lang="en-GB" dirty="0"/>
              <a:t>They used 5G for big data </a:t>
            </a:r>
          </a:p>
          <a:p>
            <a:pPr>
              <a:buFont typeface="Wingdings" panose="05000000000000000000" pitchFamily="2" charset="2"/>
              <a:buChar char="Ø"/>
            </a:pPr>
            <a:r>
              <a:rPr lang="en-GB" dirty="0"/>
              <a:t>They used wearable technology </a:t>
            </a:r>
          </a:p>
          <a:p>
            <a:pPr>
              <a:buFont typeface="Wingdings" panose="05000000000000000000" pitchFamily="2" charset="2"/>
              <a:buChar char="Ø"/>
            </a:pPr>
            <a:r>
              <a:rPr lang="en-GB" dirty="0"/>
              <a:t> they used Telemedicine</a:t>
            </a:r>
          </a:p>
          <a:p>
            <a:pPr marL="0" indent="0">
              <a:buNone/>
            </a:pPr>
            <a:r>
              <a:rPr lang="en-GB" dirty="0"/>
              <a:t>   </a:t>
            </a:r>
          </a:p>
          <a:p>
            <a:pPr marL="0" indent="0">
              <a:buNone/>
            </a:pPr>
            <a:r>
              <a:rPr lang="en-GB" sz="1100" dirty="0"/>
              <a:t>                                                                                      picture’s reference :https://www.gettyimages.co.uk/detail/photo/patient-doctor-online-consultation-royalty-free-image/1214753465</a:t>
            </a:r>
          </a:p>
          <a:p>
            <a:pPr>
              <a:buFont typeface="Wingdings" panose="05000000000000000000" pitchFamily="2" charset="2"/>
              <a:buChar char="Ø"/>
            </a:pPr>
            <a:endParaRPr lang="en-GB" dirty="0"/>
          </a:p>
          <a:p>
            <a:pPr marL="0" indent="0">
              <a:buNone/>
            </a:pP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37269" y="1825625"/>
            <a:ext cx="3644536" cy="2427318"/>
          </a:xfrm>
          <a:prstGeom prst="rect">
            <a:avLst/>
          </a:prstGeom>
        </p:spPr>
      </p:pic>
    </p:spTree>
    <p:extLst>
      <p:ext uri="{BB962C8B-B14F-4D97-AF65-F5344CB8AC3E}">
        <p14:creationId xmlns:p14="http://schemas.microsoft.com/office/powerpoint/2010/main" val="3796834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r>
              <a:rPr lang="en-GB" sz="3200" b="1" dirty="0"/>
              <a:t>The use of technology during covid -19 pandemic</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Quick communication </a:t>
            </a:r>
          </a:p>
          <a:p>
            <a:pPr>
              <a:buFont typeface="Wingdings" panose="05000000000000000000" pitchFamily="2" charset="2"/>
              <a:buChar char="Ø"/>
            </a:pPr>
            <a:r>
              <a:rPr lang="en-GB" dirty="0"/>
              <a:t>Time saving for staffs (E&amp;A)</a:t>
            </a:r>
          </a:p>
          <a:p>
            <a:pPr>
              <a:buFont typeface="Wingdings" panose="05000000000000000000" pitchFamily="2" charset="2"/>
              <a:buChar char="Ø"/>
            </a:pPr>
            <a:r>
              <a:rPr lang="en-GB" dirty="0"/>
              <a:t>Unable to meet all patients needs</a:t>
            </a:r>
          </a:p>
          <a:p>
            <a:pPr marL="0" indent="0">
              <a:buNone/>
            </a:pPr>
            <a:endParaRPr lang="en-GB" dirty="0"/>
          </a:p>
          <a:p>
            <a:pPr marL="0" indent="0">
              <a:buNone/>
            </a:pPr>
            <a:r>
              <a:rPr lang="en-GB" dirty="0"/>
              <a:t>                     </a:t>
            </a:r>
            <a:r>
              <a:rPr lang="en-GB" b="1" u="sng" dirty="0"/>
              <a:t>CONCLUSION</a:t>
            </a:r>
          </a:p>
          <a:p>
            <a:pPr>
              <a:buFont typeface="Wingdings" panose="05000000000000000000" pitchFamily="2" charset="2"/>
              <a:buChar char="Ø"/>
            </a:pPr>
            <a:endParaRPr lang="en-GB" dirty="0"/>
          </a:p>
          <a:p>
            <a:pPr>
              <a:buFont typeface="Wingdings" panose="05000000000000000000" pitchFamily="2" charset="2"/>
              <a:buChar char="Ø"/>
            </a:pPr>
            <a:r>
              <a:rPr lang="en-GB" dirty="0"/>
              <a:t>Technology did play a big roles in pandemic even till now</a:t>
            </a:r>
          </a:p>
          <a:p>
            <a:pPr>
              <a:buFont typeface="Wingdings" panose="05000000000000000000" pitchFamily="2" charset="2"/>
              <a:buChar char="Ø"/>
            </a:pPr>
            <a:r>
              <a:rPr lang="en-GB" dirty="0"/>
              <a:t>It help worldly by saving people lives </a:t>
            </a:r>
          </a:p>
          <a:p>
            <a:pPr>
              <a:buFont typeface="Wingdings" panose="05000000000000000000" pitchFamily="2" charset="2"/>
              <a:buChar char="Ø"/>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91182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sz="6600" b="1" dirty="0"/>
              <a:t>references </a:t>
            </a: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Ø"/>
            </a:pPr>
            <a:endParaRPr lang="en-GB" dirty="0"/>
          </a:p>
          <a:p>
            <a:pPr>
              <a:buFont typeface="Wingdings" panose="05000000000000000000" pitchFamily="2" charset="2"/>
              <a:buChar char="Ø"/>
            </a:pPr>
            <a:r>
              <a:rPr lang="en-GB" dirty="0"/>
              <a:t>An </a:t>
            </a:r>
            <a:r>
              <a:rPr lang="en-GB" dirty="0" err="1"/>
              <a:t>aticle</a:t>
            </a:r>
            <a:r>
              <a:rPr lang="en-GB" dirty="0"/>
              <a:t>, by Daniel ,</a:t>
            </a:r>
            <a:r>
              <a:rPr lang="en-GB" dirty="0" err="1"/>
              <a:t>Shu,et,all</a:t>
            </a:r>
            <a:r>
              <a:rPr lang="en-GB" dirty="0"/>
              <a:t>, called :Digital technology and COVID      19,publush 2020 online at ttps://www.nature.com/articles/s41591-020-0824-5.h    </a:t>
            </a:r>
          </a:p>
          <a:p>
            <a:pPr>
              <a:buFont typeface="Wingdings" panose="05000000000000000000" pitchFamily="2" charset="2"/>
              <a:buChar char="Ø"/>
            </a:pPr>
            <a:r>
              <a:rPr lang="en-GB" dirty="0"/>
              <a:t>A journal, by </a:t>
            </a:r>
            <a:r>
              <a:rPr lang="en-GB" dirty="0" err="1"/>
              <a:t>Shing</a:t>
            </a:r>
            <a:r>
              <a:rPr lang="en-GB" dirty="0"/>
              <a:t>, Hui Reina Cheong,  et, all ,called :Preventive </a:t>
            </a:r>
            <a:r>
              <a:rPr lang="en-GB" dirty="0" err="1"/>
              <a:t>Medecine</a:t>
            </a:r>
            <a:r>
              <a:rPr lang="en-GB" dirty="0"/>
              <a:t> volume162,sepetember 2020 online at sciencedirect.com/science/article/</a:t>
            </a:r>
            <a:r>
              <a:rPr lang="en-GB" dirty="0" err="1"/>
              <a:t>pii</a:t>
            </a:r>
            <a:r>
              <a:rPr lang="en-GB" dirty="0"/>
              <a:t>/s0091743522002195 </a:t>
            </a:r>
          </a:p>
          <a:p>
            <a:pPr>
              <a:buFont typeface="Wingdings" panose="05000000000000000000" pitchFamily="2" charset="2"/>
              <a:buChar char="Ø"/>
            </a:pPr>
            <a:r>
              <a:rPr lang="en-GB" dirty="0"/>
              <a:t>  A journal </a:t>
            </a:r>
            <a:r>
              <a:rPr lang="en-GB" dirty="0" err="1"/>
              <a:t>rwitted</a:t>
            </a:r>
            <a:r>
              <a:rPr lang="en-GB" dirty="0"/>
              <a:t>, by ,The institution of Engineering and </a:t>
            </a:r>
            <a:r>
              <a:rPr lang="en-GB" dirty="0" err="1"/>
              <a:t>Techhonology</a:t>
            </a:r>
            <a:r>
              <a:rPr lang="en-GB" dirty="0"/>
              <a:t>  </a:t>
            </a:r>
            <a:r>
              <a:rPr lang="en-GB" dirty="0" err="1"/>
              <a:t>called:Techonology-driven</a:t>
            </a:r>
            <a:r>
              <a:rPr lang="en-GB" dirty="0"/>
              <a:t> 5g </a:t>
            </a:r>
            <a:r>
              <a:rPr lang="en-GB" dirty="0" err="1"/>
              <a:t>enebled</a:t>
            </a:r>
            <a:r>
              <a:rPr lang="en-GB" dirty="0"/>
              <a:t> e- healthcare system during CIVID19 </a:t>
            </a:r>
            <a:r>
              <a:rPr lang="en-GB" dirty="0" err="1"/>
              <a:t>pandemic,first</a:t>
            </a:r>
            <a:r>
              <a:rPr lang="en-GB" dirty="0"/>
              <a:t> published 05june 2021 </a:t>
            </a:r>
            <a:r>
              <a:rPr lang="en-GB" dirty="0" err="1"/>
              <a:t>oneline</a:t>
            </a:r>
            <a:r>
              <a:rPr lang="en-GB" dirty="0"/>
              <a:t> at https://doi.org/10.1049/cmu2.12240                                                                                                                                                                                                                                       </a:t>
            </a:r>
          </a:p>
        </p:txBody>
      </p:sp>
    </p:spTree>
    <p:extLst>
      <p:ext uri="{BB962C8B-B14F-4D97-AF65-F5344CB8AC3E}">
        <p14:creationId xmlns:p14="http://schemas.microsoft.com/office/powerpoint/2010/main" val="3019118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35964" y="384892"/>
            <a:ext cx="4638903" cy="1400530"/>
          </a:xfrm>
        </p:spPr>
        <p:txBody>
          <a:bodyPr vert="horz" lIns="91440" tIns="45720" rIns="91440" bIns="45720" rtlCol="0" anchor="t">
            <a:normAutofit/>
          </a:bodyPr>
          <a:lstStyle/>
          <a:p>
            <a:pPr>
              <a:lnSpc>
                <a:spcPct val="90000"/>
              </a:lnSpc>
            </a:pPr>
            <a:r>
              <a:rPr lang="en-US" sz="2600" b="1" dirty="0"/>
              <a:t>Better coordinated care Supporting integrated care for patients </a:t>
            </a:r>
            <a:r>
              <a:rPr lang="en-US" sz="3200" b="1" dirty="0"/>
              <a:t>with</a:t>
            </a:r>
            <a:r>
              <a:rPr lang="en-US" sz="2600" b="1" dirty="0"/>
              <a:t> diabetes</a:t>
            </a:r>
          </a:p>
        </p:txBody>
      </p:sp>
      <p:sp>
        <p:nvSpPr>
          <p:cNvPr id="3" name="Subtitle 2"/>
          <p:cNvSpPr>
            <a:spLocks noGrp="1"/>
          </p:cNvSpPr>
          <p:nvPr>
            <p:ph type="subTitle" idx="1"/>
          </p:nvPr>
        </p:nvSpPr>
        <p:spPr>
          <a:xfrm>
            <a:off x="7751135" y="2052918"/>
            <a:ext cx="3372476" cy="4195481"/>
          </a:xfrm>
        </p:spPr>
        <p:txBody>
          <a:bodyPr vert="horz" lIns="91440" tIns="45720" rIns="91440" bIns="45720" rtlCol="0">
            <a:normAutofit lnSpcReduction="10000"/>
          </a:bodyPr>
          <a:lstStyle/>
          <a:p>
            <a:r>
              <a:rPr lang="en-US" dirty="0">
                <a:solidFill>
                  <a:schemeClr val="tx1"/>
                </a:solidFill>
              </a:rPr>
              <a:t>University of Wales </a:t>
            </a:r>
          </a:p>
          <a:p>
            <a:r>
              <a:rPr lang="en-US" dirty="0">
                <a:solidFill>
                  <a:schemeClr val="tx1"/>
                </a:solidFill>
              </a:rPr>
              <a:t>trinity saint David</a:t>
            </a:r>
          </a:p>
          <a:p>
            <a:r>
              <a:rPr lang="en-US" dirty="0" err="1">
                <a:solidFill>
                  <a:schemeClr val="tx1"/>
                </a:solidFill>
              </a:rPr>
              <a:t>Certheswhssh</a:t>
            </a:r>
            <a:r>
              <a:rPr lang="en-US" dirty="0">
                <a:solidFill>
                  <a:schemeClr val="tx1"/>
                </a:solidFill>
              </a:rPr>
              <a:t>-li</a:t>
            </a:r>
          </a:p>
          <a:p>
            <a:r>
              <a:rPr lang="en-US" dirty="0">
                <a:solidFill>
                  <a:schemeClr val="tx1"/>
                </a:solidFill>
              </a:rPr>
              <a:t>Digital skills and research methods</a:t>
            </a:r>
          </a:p>
          <a:p>
            <a:r>
              <a:rPr lang="en-US" dirty="0">
                <a:solidFill>
                  <a:schemeClr val="tx1"/>
                </a:solidFill>
              </a:rPr>
              <a:t>Tutor: Gregory cowan</a:t>
            </a:r>
          </a:p>
          <a:p>
            <a:r>
              <a:rPr lang="en-US" dirty="0">
                <a:solidFill>
                  <a:schemeClr val="tx1"/>
                </a:solidFill>
              </a:rPr>
              <a:t>Author: Petra Stankova</a:t>
            </a:r>
          </a:p>
          <a:p>
            <a:r>
              <a:rPr lang="en-US" dirty="0">
                <a:solidFill>
                  <a:schemeClr val="tx1"/>
                </a:solidFill>
              </a:rPr>
              <a:t>2216986</a:t>
            </a:r>
          </a:p>
          <a:p>
            <a:r>
              <a:rPr lang="en-US" dirty="0">
                <a:solidFill>
                  <a:schemeClr val="tx1"/>
                </a:solidFill>
              </a:rPr>
              <a:t>Group : </a:t>
            </a:r>
          </a:p>
          <a:p>
            <a:endParaRPr lang="en-US" dirty="0">
              <a:solidFill>
                <a:schemeClr val="tx1"/>
              </a:solidFill>
            </a:endParaRPr>
          </a:p>
          <a:p>
            <a:endParaRPr lang="en-US" dirty="0">
              <a:solidFill>
                <a:schemeClr val="tx1"/>
              </a:solidFill>
            </a:endParaRPr>
          </a:p>
        </p:txBody>
      </p:sp>
      <p:pic>
        <p:nvPicPr>
          <p:cNvPr id="6" name="Picture 5" descr="A picture containing person, feet&#10;&#10;Description automatically generated">
            <a:extLst>
              <a:ext uri="{FF2B5EF4-FFF2-40B4-BE49-F238E27FC236}">
                <a16:creationId xmlns:a16="http://schemas.microsoft.com/office/drawing/2014/main" id="{5A908A4A-1344-2654-B865-32C1816A1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977" y="2436600"/>
            <a:ext cx="5092954" cy="3941154"/>
          </a:xfrm>
          <a:prstGeom prst="rect">
            <a:avLst/>
          </a:prstGeom>
        </p:spPr>
      </p:pic>
      <p:sp>
        <p:nvSpPr>
          <p:cNvPr id="9" name="Slide Number Placeholder 8">
            <a:extLst>
              <a:ext uri="{FF2B5EF4-FFF2-40B4-BE49-F238E27FC236}">
                <a16:creationId xmlns:a16="http://schemas.microsoft.com/office/drawing/2014/main" id="{4B83EB20-1D3F-2706-7C38-7030A3BDF546}"/>
              </a:ext>
            </a:extLst>
          </p:cNvPr>
          <p:cNvSpPr>
            <a:spLocks noGrp="1"/>
          </p:cNvSpPr>
          <p:nvPr>
            <p:ph type="sldNum" sz="quarter" idx="12"/>
          </p:nvPr>
        </p:nvSpPr>
        <p:spPr/>
        <p:txBody>
          <a:bodyPr/>
          <a:lstStyle/>
          <a:p>
            <a:fld id="{D57F1E4F-1CFF-5643-939E-02111984F565}" type="slidenum">
              <a:rPr lang="en-US" smtClean="0"/>
              <a:t>15</a:t>
            </a:fld>
            <a:endParaRPr lang="en-US"/>
          </a:p>
        </p:txBody>
      </p:sp>
    </p:spTree>
    <p:extLst>
      <p:ext uri="{BB962C8B-B14F-4D97-AF65-F5344CB8AC3E}">
        <p14:creationId xmlns:p14="http://schemas.microsoft.com/office/powerpoint/2010/main" val="3777899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500"/>
                                  </p:stCondLst>
                                  <p:iterate>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7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500"/>
                                  </p:stCondLst>
                                  <p:iterate>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700"/>
                                        <p:tgtEl>
                                          <p:spTgt spid="3">
                                            <p:txEl>
                                              <p:pRg st="7" end="7"/>
                                            </p:txEl>
                                          </p:spTgt>
                                        </p:tgtEl>
                                      </p:cBhvr>
                                    </p:animEffect>
                                  </p:childTnLst>
                                </p:cTn>
                              </p:par>
                              <p:par>
                                <p:cTn id="43" presetID="10" presetClass="entr" presetSubtype="0" fill="hold" grpId="0" nodeType="withEffect">
                                  <p:stCondLst>
                                    <p:cond delay="1000"/>
                                  </p:stCondLst>
                                  <p:iterate>
                                    <p:tmPct val="10000"/>
                                  </p:iterate>
                                  <p:childTnLst>
                                    <p:set>
                                      <p:cBhvr>
                                        <p:cTn id="44" dur="1" fill="hold">
                                          <p:stCondLst>
                                            <p:cond delay="0"/>
                                          </p:stCondLst>
                                        </p:cTn>
                                        <p:tgtEl>
                                          <p:spTgt spid="2"/>
                                        </p:tgtEl>
                                        <p:attrNameLst>
                                          <p:attrName>style.visibility</p:attrName>
                                        </p:attrNameLst>
                                      </p:cBhvr>
                                      <p:to>
                                        <p:strVal val="visible"/>
                                      </p:to>
                                    </p:set>
                                    <p:animEffect transition="in" filter="fade">
                                      <p:cBhvr>
                                        <p:cTn id="4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3347-B2CD-D69F-E939-1AC2F9DCA164}"/>
              </a:ext>
            </a:extLst>
          </p:cNvPr>
          <p:cNvSpPr>
            <a:spLocks noGrp="1"/>
          </p:cNvSpPr>
          <p:nvPr>
            <p:ph type="title"/>
          </p:nvPr>
        </p:nvSpPr>
        <p:spPr>
          <a:xfrm>
            <a:off x="648930" y="275573"/>
            <a:ext cx="6188190" cy="358608"/>
          </a:xfrm>
        </p:spPr>
        <p:txBody>
          <a:bodyPr>
            <a:normAutofit fontScale="90000"/>
          </a:bodyPr>
          <a:lstStyle/>
          <a:p>
            <a:endParaRPr lang="en-GB" dirty="0">
              <a:solidFill>
                <a:srgbClr val="EBEBEB"/>
              </a:solidFill>
            </a:endParaRPr>
          </a:p>
        </p:txBody>
      </p:sp>
      <p:sp>
        <p:nvSpPr>
          <p:cNvPr id="3" name="Content Placeholder 2">
            <a:extLst>
              <a:ext uri="{FF2B5EF4-FFF2-40B4-BE49-F238E27FC236}">
                <a16:creationId xmlns:a16="http://schemas.microsoft.com/office/drawing/2014/main" id="{D5190373-2B1D-5BEA-FED8-091D5537FF04}"/>
              </a:ext>
            </a:extLst>
          </p:cNvPr>
          <p:cNvSpPr>
            <a:spLocks noGrp="1"/>
          </p:cNvSpPr>
          <p:nvPr>
            <p:ph idx="1"/>
          </p:nvPr>
        </p:nvSpPr>
        <p:spPr>
          <a:xfrm>
            <a:off x="208722" y="1218565"/>
            <a:ext cx="6897756" cy="5152418"/>
          </a:xfrm>
        </p:spPr>
        <p:txBody>
          <a:bodyPr>
            <a:normAutofit lnSpcReduction="10000"/>
          </a:bodyPr>
          <a:lstStyle/>
          <a:p>
            <a:pPr>
              <a:lnSpc>
                <a:spcPct val="90000"/>
              </a:lnSpc>
              <a:buFont typeface="Wingdings" panose="05000000000000000000" pitchFamily="2" charset="2"/>
              <a:buChar char="q"/>
            </a:pPr>
            <a:r>
              <a:rPr lang="en-GB" b="1" dirty="0">
                <a:solidFill>
                  <a:srgbClr val="FFFFFF"/>
                </a:solidFill>
              </a:rPr>
              <a:t>Diabetes is an autoimmune disease, when pancreas does not product any insulin, (diabetes type 1) pancreas doesn’t product enough insulin or body cannot process insulin effectively(diabetes type 2, gestational diabetes)</a:t>
            </a:r>
          </a:p>
          <a:p>
            <a:pPr>
              <a:lnSpc>
                <a:spcPct val="90000"/>
              </a:lnSpc>
              <a:buFont typeface="Wingdings" panose="05000000000000000000" pitchFamily="2" charset="2"/>
              <a:buChar char="q"/>
            </a:pPr>
            <a:r>
              <a:rPr lang="en-GB" b="1" dirty="0">
                <a:solidFill>
                  <a:srgbClr val="FFFFFF"/>
                </a:solidFill>
              </a:rPr>
              <a:t>Diabetes is characterized by high blood level sugar for a longer time period.</a:t>
            </a:r>
          </a:p>
          <a:p>
            <a:pPr>
              <a:lnSpc>
                <a:spcPct val="90000"/>
              </a:lnSpc>
              <a:buFont typeface="Wingdings" panose="05000000000000000000" pitchFamily="2" charset="2"/>
              <a:buChar char="q"/>
            </a:pPr>
            <a:r>
              <a:rPr lang="en-GB" b="1" dirty="0">
                <a:solidFill>
                  <a:srgbClr val="FFFFFF"/>
                </a:solidFill>
              </a:rPr>
              <a:t>Diabetes is a very serious disease, of which neglect can lead to permanent damage to health or death.</a:t>
            </a:r>
          </a:p>
          <a:p>
            <a:pPr>
              <a:lnSpc>
                <a:spcPct val="90000"/>
              </a:lnSpc>
              <a:buFont typeface="Wingdings" panose="05000000000000000000" pitchFamily="2" charset="2"/>
              <a:buChar char="q"/>
            </a:pPr>
            <a:r>
              <a:rPr lang="en-GB" b="1" dirty="0">
                <a:solidFill>
                  <a:srgbClr val="FFFFFF"/>
                </a:solidFill>
              </a:rPr>
              <a:t>People with diabetes must check their blood sugar level regularly, have healthy diet and many of them also inject insulin into their blood. People with diabetes type 1 use insulin always, with diabetes type 2 based on doctor's recommendation.</a:t>
            </a:r>
          </a:p>
          <a:p>
            <a:pPr>
              <a:lnSpc>
                <a:spcPct val="90000"/>
              </a:lnSpc>
              <a:buFont typeface="Wingdings" panose="05000000000000000000" pitchFamily="2" charset="2"/>
              <a:buChar char="q"/>
            </a:pPr>
            <a:r>
              <a:rPr lang="en-GB" b="1" dirty="0">
                <a:solidFill>
                  <a:srgbClr val="FFFFFF"/>
                </a:solidFill>
              </a:rPr>
              <a:t>Fortunately, we live in a time when modern technologies help to control both blood sugar levels and the correct dosage of insulin very effectively.</a:t>
            </a:r>
          </a:p>
          <a:p>
            <a:pPr>
              <a:lnSpc>
                <a:spcPct val="90000"/>
              </a:lnSpc>
            </a:pPr>
            <a:endParaRPr lang="en-GB" sz="1600" dirty="0">
              <a:solidFill>
                <a:srgbClr val="FFFFFF"/>
              </a:solidFill>
            </a:endParaRPr>
          </a:p>
        </p:txBody>
      </p:sp>
      <p:pic>
        <p:nvPicPr>
          <p:cNvPr id="5" name="Picture 4" descr="A picture containing device&#10;&#10;Description automatically generated">
            <a:extLst>
              <a:ext uri="{FF2B5EF4-FFF2-40B4-BE49-F238E27FC236}">
                <a16:creationId xmlns:a16="http://schemas.microsoft.com/office/drawing/2014/main" id="{70A520CF-C3A0-417F-5DDC-B89E2F89D2D2}"/>
              </a:ext>
            </a:extLst>
          </p:cNvPr>
          <p:cNvPicPr>
            <a:picLocks noChangeAspect="1"/>
          </p:cNvPicPr>
          <p:nvPr/>
        </p:nvPicPr>
        <p:blipFill rotWithShape="1">
          <a:blip r:embed="rId3">
            <a:extLst>
              <a:ext uri="{28A0092B-C50C-407E-A947-70E740481C1C}">
                <a14:useLocalDpi xmlns:a14="http://schemas.microsoft.com/office/drawing/2010/main" val="0"/>
              </a:ext>
            </a:extLst>
          </a:blip>
          <a:srcRect l="27874" r="34493"/>
          <a:stretch/>
        </p:blipFill>
        <p:spPr>
          <a:xfrm>
            <a:off x="7266753"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Slide Number Placeholder 5">
            <a:extLst>
              <a:ext uri="{FF2B5EF4-FFF2-40B4-BE49-F238E27FC236}">
                <a16:creationId xmlns:a16="http://schemas.microsoft.com/office/drawing/2014/main" id="{6391669B-197E-A40D-D2B0-214EF55E8CDC}"/>
              </a:ext>
            </a:extLst>
          </p:cNvPr>
          <p:cNvSpPr>
            <a:spLocks noGrp="1"/>
          </p:cNvSpPr>
          <p:nvPr>
            <p:ph type="sldNum" sz="quarter" idx="12"/>
          </p:nvPr>
        </p:nvSpPr>
        <p:spPr/>
        <p:txBody>
          <a:bodyPr/>
          <a:lstStyle/>
          <a:p>
            <a:fld id="{D57F1E4F-1CFF-5643-939E-02111984F565}" type="slidenum">
              <a:rPr lang="en-US" smtClean="0"/>
              <a:t>16</a:t>
            </a:fld>
            <a:endParaRPr lang="en-US"/>
          </a:p>
        </p:txBody>
      </p:sp>
    </p:spTree>
    <p:extLst>
      <p:ext uri="{BB962C8B-B14F-4D97-AF65-F5344CB8AC3E}">
        <p14:creationId xmlns:p14="http://schemas.microsoft.com/office/powerpoint/2010/main" val="8464724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78248-4279-D65D-DBA0-8707C2AA9C8E}"/>
              </a:ext>
            </a:extLst>
          </p:cNvPr>
          <p:cNvSpPr>
            <a:spLocks noGrp="1"/>
          </p:cNvSpPr>
          <p:nvPr>
            <p:ph type="title"/>
          </p:nvPr>
        </p:nvSpPr>
        <p:spPr>
          <a:xfrm>
            <a:off x="5411931" y="452718"/>
            <a:ext cx="4638903" cy="1400530"/>
          </a:xfrm>
        </p:spPr>
        <p:txBody>
          <a:bodyPr>
            <a:normAutofit/>
          </a:bodyPr>
          <a:lstStyle/>
          <a:p>
            <a:pPr>
              <a:lnSpc>
                <a:spcPct val="90000"/>
              </a:lnSpc>
            </a:pPr>
            <a:r>
              <a:rPr lang="en-GB" sz="2400" b="1" dirty="0"/>
              <a:t>Examples of technology that helps people with diabetes maintain healthy blood levels:</a:t>
            </a:r>
          </a:p>
        </p:txBody>
      </p:sp>
      <p:sp>
        <p:nvSpPr>
          <p:cNvPr id="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picture containing person, holding, hand, cellphone&#10;&#10;Description automatically generated">
            <a:extLst>
              <a:ext uri="{FF2B5EF4-FFF2-40B4-BE49-F238E27FC236}">
                <a16:creationId xmlns:a16="http://schemas.microsoft.com/office/drawing/2014/main" id="{8C28F1DA-A06D-AC9E-0C6C-136FEF47953C}"/>
              </a:ext>
            </a:extLst>
          </p:cNvPr>
          <p:cNvPicPr>
            <a:picLocks noChangeAspect="1"/>
          </p:cNvPicPr>
          <p:nvPr/>
        </p:nvPicPr>
        <p:blipFill rotWithShape="1">
          <a:blip r:embed="rId3">
            <a:extLst>
              <a:ext uri="{28A0092B-C50C-407E-A947-70E740481C1C}">
                <a14:useLocalDpi xmlns:a14="http://schemas.microsoft.com/office/drawing/2010/main" val="0"/>
              </a:ext>
            </a:extLst>
          </a:blip>
          <a:srcRect l="16917" r="34679"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4" name="Rectangle 1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252DA8B-CC40-E895-7E04-D8682822C78B}"/>
              </a:ext>
            </a:extLst>
          </p:cNvPr>
          <p:cNvSpPr>
            <a:spLocks noGrp="1"/>
          </p:cNvSpPr>
          <p:nvPr>
            <p:ph idx="1"/>
          </p:nvPr>
        </p:nvSpPr>
        <p:spPr>
          <a:xfrm>
            <a:off x="5410950" y="2052918"/>
            <a:ext cx="4638903" cy="4195481"/>
          </a:xfrm>
        </p:spPr>
        <p:txBody>
          <a:bodyPr>
            <a:normAutofit/>
          </a:bodyPr>
          <a:lstStyle/>
          <a:p>
            <a:pPr>
              <a:buFont typeface="Wingdings" panose="05000000000000000000" pitchFamily="2" charset="2"/>
              <a:buChar char="q"/>
            </a:pPr>
            <a:r>
              <a:rPr lang="en-GB" b="1" dirty="0"/>
              <a:t>Blood glucose monitors </a:t>
            </a:r>
          </a:p>
          <a:p>
            <a:pPr>
              <a:buFont typeface="Wingdings" panose="05000000000000000000" pitchFamily="2" charset="2"/>
              <a:buChar char="q"/>
            </a:pPr>
            <a:r>
              <a:rPr lang="en-GB" b="1" dirty="0"/>
              <a:t>Continuous blood glucose monitors</a:t>
            </a:r>
          </a:p>
          <a:p>
            <a:pPr>
              <a:buFont typeface="Wingdings" panose="05000000000000000000" pitchFamily="2" charset="2"/>
              <a:buChar char="q"/>
            </a:pPr>
            <a:r>
              <a:rPr lang="en-GB" b="1" dirty="0"/>
              <a:t>Blood sugar control ring</a:t>
            </a:r>
          </a:p>
          <a:p>
            <a:pPr>
              <a:buFont typeface="Wingdings" panose="05000000000000000000" pitchFamily="2" charset="2"/>
              <a:buChar char="q"/>
            </a:pPr>
            <a:r>
              <a:rPr lang="en-GB" b="1" dirty="0"/>
              <a:t>Ketone monitors</a:t>
            </a:r>
          </a:p>
          <a:p>
            <a:pPr>
              <a:buFont typeface="Wingdings" panose="05000000000000000000" pitchFamily="2" charset="2"/>
              <a:buChar char="q"/>
            </a:pPr>
            <a:r>
              <a:rPr lang="en-GB" b="1" dirty="0"/>
              <a:t>Smart insulin pens</a:t>
            </a:r>
          </a:p>
          <a:p>
            <a:pPr>
              <a:buFont typeface="Wingdings" panose="05000000000000000000" pitchFamily="2" charset="2"/>
              <a:buChar char="q"/>
            </a:pPr>
            <a:r>
              <a:rPr lang="en-GB" b="1" dirty="0"/>
              <a:t>Insulin pumps</a:t>
            </a:r>
          </a:p>
          <a:p>
            <a:pPr>
              <a:buFont typeface="Wingdings" panose="05000000000000000000" pitchFamily="2" charset="2"/>
              <a:buChar char="q"/>
            </a:pPr>
            <a:r>
              <a:rPr lang="en-GB" b="1" dirty="0"/>
              <a:t>Diabetes management apps</a:t>
            </a:r>
          </a:p>
          <a:p>
            <a:endParaRPr lang="en-GB" dirty="0"/>
          </a:p>
        </p:txBody>
      </p:sp>
      <p:sp>
        <p:nvSpPr>
          <p:cNvPr id="6" name="Slide Number Placeholder 5">
            <a:extLst>
              <a:ext uri="{FF2B5EF4-FFF2-40B4-BE49-F238E27FC236}">
                <a16:creationId xmlns:a16="http://schemas.microsoft.com/office/drawing/2014/main" id="{52F5DF03-D6C0-996C-C492-85290EA8CEF5}"/>
              </a:ext>
            </a:extLst>
          </p:cNvPr>
          <p:cNvSpPr>
            <a:spLocks noGrp="1"/>
          </p:cNvSpPr>
          <p:nvPr>
            <p:ph type="sldNum" sz="quarter" idx="12"/>
          </p:nvPr>
        </p:nvSpPr>
        <p:spPr/>
        <p:txBody>
          <a:bodyPr/>
          <a:lstStyle/>
          <a:p>
            <a:fld id="{D57F1E4F-1CFF-5643-939E-02111984F565}" type="slidenum">
              <a:rPr lang="en-US" smtClean="0"/>
              <a:t>17</a:t>
            </a:fld>
            <a:endParaRPr lang="en-US"/>
          </a:p>
        </p:txBody>
      </p:sp>
    </p:spTree>
    <p:extLst>
      <p:ext uri="{BB962C8B-B14F-4D97-AF65-F5344CB8AC3E}">
        <p14:creationId xmlns:p14="http://schemas.microsoft.com/office/powerpoint/2010/main" val="2837593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550ECA-D1D3-82B1-68AE-F8A1225E5F44}"/>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How devices help:</a:t>
            </a:r>
          </a:p>
        </p:txBody>
      </p:sp>
      <p:sp useBgFill="1">
        <p:nvSpPr>
          <p:cNvPr id="27" name="Freeform: Shape 2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7974EB07-419C-1E63-17D2-53148457E59A}"/>
              </a:ext>
            </a:extLst>
          </p:cNvPr>
          <p:cNvSpPr>
            <a:spLocks noGrp="1"/>
          </p:cNvSpPr>
          <p:nvPr>
            <p:ph idx="1"/>
          </p:nvPr>
        </p:nvSpPr>
        <p:spPr>
          <a:xfrm>
            <a:off x="0" y="2548281"/>
            <a:ext cx="9153939" cy="3658689"/>
          </a:xfrm>
        </p:spPr>
        <p:txBody>
          <a:bodyPr>
            <a:normAutofit/>
          </a:bodyPr>
          <a:lstStyle/>
          <a:p>
            <a:pPr>
              <a:buFont typeface="Wingdings" panose="05000000000000000000" pitchFamily="2" charset="2"/>
              <a:buChar char="q"/>
            </a:pPr>
            <a:endParaRPr lang="en-GB" b="1" dirty="0"/>
          </a:p>
          <a:p>
            <a:pPr>
              <a:buFont typeface="Wingdings" panose="05000000000000000000" pitchFamily="2" charset="2"/>
              <a:buChar char="q"/>
            </a:pPr>
            <a:r>
              <a:rPr lang="en-GB" b="1" dirty="0"/>
              <a:t>Blood glucose monitor, continue blood glucose monitor and blood sugar control ring </a:t>
            </a:r>
            <a:r>
              <a:rPr lang="en-GB" dirty="0"/>
              <a:t>control blood sugar level and help people with diabetes understand how the sugar level changes after different meals, after exercise or other physical activities. </a:t>
            </a:r>
          </a:p>
          <a:p>
            <a:pPr>
              <a:buFont typeface="Wingdings" panose="05000000000000000000" pitchFamily="2" charset="2"/>
              <a:buChar char="q"/>
            </a:pPr>
            <a:r>
              <a:rPr lang="en-GB" b="1" dirty="0"/>
              <a:t>Smart insulin pens and insulin pumps</a:t>
            </a:r>
            <a:r>
              <a:rPr lang="en-GB" dirty="0"/>
              <a:t>  transport the required amount of insulin in to body.</a:t>
            </a:r>
          </a:p>
          <a:p>
            <a:pPr>
              <a:buFont typeface="Wingdings" panose="05000000000000000000" pitchFamily="2" charset="2"/>
              <a:buChar char="q"/>
            </a:pPr>
            <a:endParaRPr lang="en-GB" dirty="0"/>
          </a:p>
          <a:p>
            <a:pPr>
              <a:buFont typeface="Wingdings" panose="05000000000000000000" pitchFamily="2" charset="2"/>
              <a:buChar char="q"/>
            </a:pPr>
            <a:endParaRPr lang="en-GB" dirty="0"/>
          </a:p>
          <a:p>
            <a:pPr>
              <a:buFont typeface="Wingdings" panose="05000000000000000000" pitchFamily="2" charset="2"/>
              <a:buChar char="q"/>
            </a:pPr>
            <a:endParaRPr lang="en-GB" dirty="0"/>
          </a:p>
        </p:txBody>
      </p:sp>
      <p:pic>
        <p:nvPicPr>
          <p:cNvPr id="5" name="Picture 4" descr="A picture containing text, electronics&#10;&#10;Description automatically generated">
            <a:extLst>
              <a:ext uri="{FF2B5EF4-FFF2-40B4-BE49-F238E27FC236}">
                <a16:creationId xmlns:a16="http://schemas.microsoft.com/office/drawing/2014/main" id="{6CDE2366-AE99-9195-6672-B907024509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3326" y="2476884"/>
            <a:ext cx="4149977" cy="2984765"/>
          </a:xfrm>
          <a:prstGeom prst="rect">
            <a:avLst/>
          </a:prstGeom>
          <a:effectLst/>
        </p:spPr>
      </p:pic>
      <p:sp>
        <p:nvSpPr>
          <p:cNvPr id="6" name="Slide Number Placeholder 5">
            <a:extLst>
              <a:ext uri="{FF2B5EF4-FFF2-40B4-BE49-F238E27FC236}">
                <a16:creationId xmlns:a16="http://schemas.microsoft.com/office/drawing/2014/main" id="{40C16ABA-78CE-ACF0-68BA-BF8A1B4DF4F3}"/>
              </a:ext>
            </a:extLst>
          </p:cNvPr>
          <p:cNvSpPr>
            <a:spLocks noGrp="1"/>
          </p:cNvSpPr>
          <p:nvPr>
            <p:ph type="sldNum" sz="quarter" idx="12"/>
          </p:nvPr>
        </p:nvSpPr>
        <p:spPr/>
        <p:txBody>
          <a:bodyPr/>
          <a:lstStyle/>
          <a:p>
            <a:fld id="{D57F1E4F-1CFF-5643-939E-02111984F565}" type="slidenum">
              <a:rPr lang="en-US" smtClean="0"/>
              <a:t>18</a:t>
            </a:fld>
            <a:endParaRPr lang="en-US"/>
          </a:p>
        </p:txBody>
      </p:sp>
    </p:spTree>
    <p:extLst>
      <p:ext uri="{BB962C8B-B14F-4D97-AF65-F5344CB8AC3E}">
        <p14:creationId xmlns:p14="http://schemas.microsoft.com/office/powerpoint/2010/main" val="2791608219"/>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C142E-436B-7355-A3CB-5B76F5C8DC8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9AEBDB-94B1-6B37-CA10-F1D366C1BBE5}"/>
              </a:ext>
            </a:extLst>
          </p:cNvPr>
          <p:cNvSpPr>
            <a:spLocks noGrp="1"/>
          </p:cNvSpPr>
          <p:nvPr>
            <p:ph idx="1"/>
          </p:nvPr>
        </p:nvSpPr>
        <p:spPr>
          <a:xfrm>
            <a:off x="911874" y="1551709"/>
            <a:ext cx="10368252" cy="4770581"/>
          </a:xfrm>
        </p:spPr>
        <p:txBody>
          <a:bodyPr/>
          <a:lstStyle/>
          <a:p>
            <a:r>
              <a:rPr lang="en-GB" sz="1800" dirty="0">
                <a:hlinkClick r:id="rId2"/>
              </a:rPr>
              <a:t>https://www.diabetes.org.uk/</a:t>
            </a:r>
            <a:r>
              <a:rPr lang="en-GB" sz="1800" dirty="0"/>
              <a:t>, </a:t>
            </a:r>
          </a:p>
          <a:p>
            <a:r>
              <a:rPr lang="en-GB" sz="1800" dirty="0">
                <a:hlinkClick r:id="rId3"/>
              </a:rPr>
              <a:t>https://www.medicinenet.com/</a:t>
            </a:r>
            <a:endParaRPr lang="en-GB" sz="1800" dirty="0"/>
          </a:p>
          <a:p>
            <a:r>
              <a:rPr lang="en-GB" sz="1800" b="1" i="0" u="none" strike="noStrike" dirty="0">
                <a:solidFill>
                  <a:srgbClr val="9B0000"/>
                </a:solidFill>
                <a:effectLst/>
                <a:latin typeface="IBM Plex Sans" panose="020B0604020202020204" pitchFamily="34" charset="0"/>
                <a:hlinkClick r:id="rId4"/>
              </a:rPr>
              <a:t>Peter </a:t>
            </a:r>
            <a:r>
              <a:rPr lang="en-GB" sz="1800" b="1" i="0" u="none" strike="noStrike" dirty="0" err="1">
                <a:solidFill>
                  <a:srgbClr val="9B0000"/>
                </a:solidFill>
                <a:effectLst/>
                <a:latin typeface="IBM Plex Sans" panose="020B0604020202020204" pitchFamily="34" charset="0"/>
                <a:hlinkClick r:id="rId4"/>
              </a:rPr>
              <a:t>Littlejohns</a:t>
            </a:r>
            <a:r>
              <a:rPr lang="en-GB" sz="1800" b="1" i="0" dirty="0">
                <a:solidFill>
                  <a:srgbClr val="0A0A0A"/>
                </a:solidFill>
                <a:effectLst/>
                <a:latin typeface="IBM Plex Sans" panose="020B0604020202020204" pitchFamily="34" charset="0"/>
              </a:rPr>
              <a:t>  </a:t>
            </a:r>
            <a:r>
              <a:rPr lang="en-GB" sz="1800" b="1" dirty="0">
                <a:solidFill>
                  <a:srgbClr val="000000"/>
                </a:solidFill>
                <a:latin typeface="IBM Plex Sans" panose="020B0604020202020204" pitchFamily="34" charset="0"/>
              </a:rPr>
              <a:t>11/</a:t>
            </a:r>
            <a:r>
              <a:rPr lang="en-GB" sz="1800" b="1" i="0" dirty="0">
                <a:solidFill>
                  <a:srgbClr val="000000"/>
                </a:solidFill>
                <a:effectLst/>
                <a:latin typeface="IBM Plex Sans" panose="020B0604020202020204" pitchFamily="34" charset="0"/>
              </a:rPr>
              <a:t>2020, </a:t>
            </a:r>
            <a:r>
              <a:rPr lang="en-GB" sz="1800" b="1" i="0" dirty="0">
                <a:solidFill>
                  <a:srgbClr val="000000"/>
                </a:solidFill>
                <a:effectLst/>
                <a:latin typeface="IBM Plex Sans" panose="020B0604020202020204" pitchFamily="34" charset="0"/>
                <a:hlinkClick r:id="rId5"/>
              </a:rPr>
              <a:t>https://www.nsmedicaldevices.com/</a:t>
            </a:r>
            <a:endParaRPr lang="en-GB" sz="1800" b="1" i="0" dirty="0">
              <a:solidFill>
                <a:srgbClr val="000000"/>
              </a:solidFill>
              <a:effectLst/>
              <a:latin typeface="IBM Plex Sans" panose="020B0604020202020204" pitchFamily="34" charset="0"/>
            </a:endParaRPr>
          </a:p>
          <a:p>
            <a:r>
              <a:rPr lang="en-GB" sz="1800" dirty="0">
                <a:hlinkClick r:id="rId6"/>
              </a:rPr>
              <a:t>https://diatribe.org/diabetes-devices</a:t>
            </a:r>
            <a:endParaRPr lang="en-GB" sz="1800" dirty="0"/>
          </a:p>
          <a:p>
            <a:r>
              <a:rPr lang="en-GB" sz="1600" b="0" i="0" dirty="0">
                <a:solidFill>
                  <a:srgbClr val="231F20"/>
                </a:solidFill>
                <a:effectLst/>
                <a:latin typeface="Proxima Nova"/>
              </a:rPr>
              <a:t>2005-2022 Healthline Media a Red Ventures Company, </a:t>
            </a:r>
            <a:r>
              <a:rPr lang="en-GB" sz="1600" b="0" i="0" dirty="0">
                <a:solidFill>
                  <a:srgbClr val="231F20"/>
                </a:solidFill>
                <a:effectLst/>
                <a:latin typeface="Proxima Nova"/>
                <a:hlinkClick r:id="rId7"/>
              </a:rPr>
              <a:t>https://www.healthline.com/</a:t>
            </a:r>
            <a:endParaRPr lang="en-GB" sz="1600" b="0" i="0" dirty="0">
              <a:solidFill>
                <a:srgbClr val="231F20"/>
              </a:solidFill>
              <a:effectLst/>
              <a:latin typeface="Proxima Nova"/>
            </a:endParaRPr>
          </a:p>
          <a:p>
            <a:r>
              <a:rPr lang="en-GB" sz="1800" dirty="0">
                <a:hlinkClick r:id="rId8"/>
              </a:rPr>
              <a:t>https://www.nhs.uk/conditions/</a:t>
            </a:r>
            <a:r>
              <a:rPr lang="en-GB" sz="1800">
                <a:hlinkClick r:id="rId8"/>
              </a:rPr>
              <a:t>diabetes/</a:t>
            </a:r>
            <a:endParaRPr lang="en-GB" sz="1800"/>
          </a:p>
          <a:p>
            <a:pPr marL="0" indent="0">
              <a:buNone/>
            </a:pPr>
            <a:endParaRPr lang="en-GB" sz="1800" dirty="0"/>
          </a:p>
          <a:p>
            <a:pPr marL="0" indent="0">
              <a:buNone/>
            </a:pPr>
            <a:endParaRPr lang="en-GB" sz="1800" dirty="0"/>
          </a:p>
          <a:p>
            <a:pPr marL="0" indent="0">
              <a:buNone/>
            </a:pPr>
            <a:endParaRPr lang="en-GB" dirty="0"/>
          </a:p>
        </p:txBody>
      </p:sp>
      <p:sp>
        <p:nvSpPr>
          <p:cNvPr id="4" name="Slide Number Placeholder 3">
            <a:extLst>
              <a:ext uri="{FF2B5EF4-FFF2-40B4-BE49-F238E27FC236}">
                <a16:creationId xmlns:a16="http://schemas.microsoft.com/office/drawing/2014/main" id="{8C33422D-1A7D-15DC-A4A6-4262767EDA35}"/>
              </a:ext>
            </a:extLst>
          </p:cNvPr>
          <p:cNvSpPr>
            <a:spLocks noGrp="1"/>
          </p:cNvSpPr>
          <p:nvPr>
            <p:ph type="sldNum" sz="quarter" idx="12"/>
          </p:nvPr>
        </p:nvSpPr>
        <p:spPr/>
        <p:txBody>
          <a:bodyPr/>
          <a:lstStyle/>
          <a:p>
            <a:fld id="{D57F1E4F-1CFF-5643-939E-02111984F565}" type="slidenum">
              <a:rPr lang="en-US" smtClean="0"/>
              <a:t>19</a:t>
            </a:fld>
            <a:endParaRPr lang="en-US"/>
          </a:p>
        </p:txBody>
      </p:sp>
    </p:spTree>
    <p:extLst>
      <p:ext uri="{BB962C8B-B14F-4D97-AF65-F5344CB8AC3E}">
        <p14:creationId xmlns:p14="http://schemas.microsoft.com/office/powerpoint/2010/main" val="161642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D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3B3D4E"/>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a:xfrm>
            <a:off x="1178507" y="3470465"/>
            <a:ext cx="9966960" cy="645587"/>
          </a:xfrm>
        </p:spPr>
        <p:txBody>
          <a:bodyPr vert="horz" lIns="91440" tIns="45720" rIns="91440" bIns="45720" rtlCol="0" anchor="b">
            <a:normAutofit fontScale="90000"/>
          </a:bodyPr>
          <a:lstStyle/>
          <a:p>
            <a:pPr algn="ctr">
              <a:lnSpc>
                <a:spcPct val="90000"/>
              </a:lnSpc>
            </a:pPr>
            <a:r>
              <a:rPr lang="en-US" sz="2700" b="0" noProof="1">
                <a:solidFill>
                  <a:srgbClr val="3B3D4E"/>
                </a:solidFill>
                <a:latin typeface="Times New Roman"/>
                <a:cs typeface="Times New Roman"/>
              </a:rPr>
              <a:t>Module code</a:t>
            </a:r>
            <a:r>
              <a:rPr lang="en-US" sz="2700" b="0" noProof="1">
                <a:solidFill>
                  <a:schemeClr val="tx1"/>
                </a:solidFill>
                <a:latin typeface="Times New Roman"/>
                <a:cs typeface="Times New Roman"/>
              </a:rPr>
              <a:t>:</a:t>
            </a:r>
            <a:r>
              <a:rPr lang="en-US" sz="2800" dirty="0">
                <a:solidFill>
                  <a:schemeClr val="tx1"/>
                </a:solidFill>
              </a:rPr>
              <a:t>LCHS</a:t>
            </a:r>
            <a:r>
              <a:rPr lang="en-US" sz="3100" dirty="0">
                <a:solidFill>
                  <a:schemeClr val="tx1"/>
                </a:solidFill>
              </a:rPr>
              <a:t>4002</a:t>
            </a:r>
            <a:br>
              <a:rPr lang="en-US" sz="2700" b="0" noProof="1">
                <a:solidFill>
                  <a:srgbClr val="3B3D4E"/>
                </a:solidFill>
                <a:latin typeface="Times New Roman"/>
                <a:cs typeface="Times New Roman"/>
              </a:rPr>
            </a:br>
            <a:br>
              <a:rPr lang="en-US" sz="3200" dirty="0">
                <a:solidFill>
                  <a:srgbClr val="3B3D4E"/>
                </a:solidFill>
                <a:latin typeface="Times New Roman"/>
                <a:cs typeface="Times New Roman"/>
              </a:rPr>
            </a:br>
            <a:r>
              <a:rPr lang="en-US" sz="2700" dirty="0">
                <a:solidFill>
                  <a:srgbClr val="3B3D4E"/>
                </a:solidFill>
                <a:latin typeface="Times New Roman"/>
                <a:cs typeface="Times New Roman"/>
              </a:rPr>
              <a:t>Digital Skills and Research Methods</a:t>
            </a:r>
            <a:r>
              <a:rPr lang="en-US" sz="2700" b="0" dirty="0">
                <a:solidFill>
                  <a:srgbClr val="3B3D4E"/>
                </a:solidFill>
                <a:latin typeface="Times New Roman"/>
                <a:cs typeface="Times New Roman"/>
              </a:rPr>
              <a:t> </a:t>
            </a:r>
            <a:endParaRPr lang="en-US" sz="3200" dirty="0">
              <a:solidFill>
                <a:srgbClr val="3B3D4E"/>
              </a:solidFill>
              <a:latin typeface="Times New Roman"/>
              <a:cs typeface="Times New Roman"/>
            </a:endParaRP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a:xfrm>
            <a:off x="1712069" y="4280894"/>
            <a:ext cx="8603054" cy="814973"/>
          </a:xfrm>
        </p:spPr>
        <p:txBody>
          <a:bodyPr vert="horz" lIns="91440" tIns="45720" rIns="91440" bIns="45720" rtlCol="0" anchor="t">
            <a:noAutofit/>
          </a:bodyPr>
          <a:lstStyle/>
          <a:p>
            <a:pPr algn="ctr"/>
            <a:r>
              <a:rPr lang="en-US" noProof="1">
                <a:solidFill>
                  <a:srgbClr val="3B3D4E"/>
                </a:solidFill>
                <a:latin typeface="Times New Roman"/>
                <a:cs typeface="Times New Roman"/>
              </a:rPr>
              <a:t>Student name</a:t>
            </a:r>
            <a:r>
              <a:rPr lang="en-US" b="0" noProof="1">
                <a:solidFill>
                  <a:srgbClr val="3B3D4E"/>
                </a:solidFill>
                <a:latin typeface="Times New Roman"/>
                <a:cs typeface="Times New Roman"/>
              </a:rPr>
              <a:t>:ELENA DANIELA VIRLAN</a:t>
            </a:r>
          </a:p>
          <a:p>
            <a:pPr algn="ctr"/>
            <a:r>
              <a:rPr lang="en-US" b="0" noProof="1">
                <a:solidFill>
                  <a:srgbClr val="3B3D4E"/>
                </a:solidFill>
                <a:latin typeface="Times New Roman"/>
                <a:cs typeface="Times New Roman"/>
              </a:rPr>
              <a:t> </a:t>
            </a:r>
            <a:r>
              <a:rPr lang="en-US" noProof="1">
                <a:solidFill>
                  <a:srgbClr val="3B3D4E"/>
                </a:solidFill>
                <a:latin typeface="Times New Roman"/>
                <a:cs typeface="Times New Roman"/>
              </a:rPr>
              <a:t>Student Id</a:t>
            </a:r>
            <a:r>
              <a:rPr lang="en-US" b="0" noProof="1">
                <a:solidFill>
                  <a:srgbClr val="3B3D4E"/>
                </a:solidFill>
                <a:latin typeface="Times New Roman"/>
                <a:cs typeface="Times New Roman"/>
              </a:rPr>
              <a:t>:2216277</a:t>
            </a:r>
          </a:p>
          <a:p>
            <a:pPr algn="ctr"/>
            <a:r>
              <a:rPr lang="en-US" b="0" noProof="1">
                <a:solidFill>
                  <a:srgbClr val="3B3D4E"/>
                </a:solidFill>
                <a:latin typeface="Times New Roman"/>
                <a:cs typeface="Times New Roman"/>
              </a:rPr>
              <a:t>Topic: The Role of Technology in Healthcare focusing on Lifeline personal Alarm Service</a:t>
            </a:r>
          </a:p>
          <a:p>
            <a:pPr algn="ctr"/>
            <a:r>
              <a:rPr lang="en-US" b="0" noProof="1">
                <a:solidFill>
                  <a:srgbClr val="3B3D4E"/>
                </a:solidFill>
                <a:latin typeface="Times New Roman"/>
                <a:cs typeface="Times New Roman"/>
              </a:rPr>
              <a:t>Lecturer’s name:GREGORY COWAN</a:t>
            </a:r>
          </a:p>
          <a:p>
            <a:pPr algn="ctr"/>
            <a:endParaRPr lang="en-US" b="0" noProof="1">
              <a:solidFill>
                <a:srgbClr val="3B3D4E"/>
              </a:solidFill>
              <a:latin typeface="Times New Roman"/>
              <a:cs typeface="Times New Roman"/>
            </a:endParaRPr>
          </a:p>
          <a:p>
            <a:pPr algn="ctr"/>
            <a:endParaRPr lang="en-US" dirty="0">
              <a:solidFill>
                <a:srgbClr val="3B3D4E"/>
              </a:solidFill>
              <a:latin typeface="Times New Roman"/>
              <a:cs typeface="Times New Roman"/>
            </a:endParaRPr>
          </a:p>
        </p:txBody>
      </p:sp>
      <p:pic>
        <p:nvPicPr>
          <p:cNvPr id="4" name="Picture 4" descr="Logo, company name&#10;&#10;Description automatically generated">
            <a:extLst>
              <a:ext uri="{FF2B5EF4-FFF2-40B4-BE49-F238E27FC236}">
                <a16:creationId xmlns:a16="http://schemas.microsoft.com/office/drawing/2014/main" id="{E9D58B4E-A3D3-3A33-46CF-72564606E35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1181" r="1" b="21643"/>
          <a:stretch/>
        </p:blipFill>
        <p:spPr>
          <a:xfrm>
            <a:off x="1876876" y="256540"/>
            <a:ext cx="8438247" cy="2713860"/>
          </a:xfrm>
          <a:prstGeom prst="rect">
            <a:avLst/>
          </a:prstGeom>
        </p:spPr>
      </p:pic>
    </p:spTree>
    <p:extLst>
      <p:ext uri="{BB962C8B-B14F-4D97-AF65-F5344CB8AC3E}">
        <p14:creationId xmlns:p14="http://schemas.microsoft.com/office/powerpoint/2010/main" val="41654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7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500"/>
                                  </p:stCondLst>
                                  <p:iterate>
                                    <p:tmPct val="10000"/>
                                  </p:iterate>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816269-1A4E-DB33-DA0D-0D6914A2E735}"/>
              </a:ext>
            </a:extLst>
          </p:cNvPr>
          <p:cNvSpPr txBox="1"/>
          <p:nvPr/>
        </p:nvSpPr>
        <p:spPr>
          <a:xfrm>
            <a:off x="914400" y="1024367"/>
            <a:ext cx="11277600" cy="4809265"/>
          </a:xfrm>
          <a:prstGeom prst="rect">
            <a:avLst/>
          </a:prstGeom>
          <a:noFill/>
        </p:spPr>
        <p:txBody>
          <a:bodyPr wrap="square" rtlCol="0">
            <a:spAutoFit/>
          </a:bodyPr>
          <a:lstStyle/>
          <a:p>
            <a:pPr algn="just"/>
            <a:r>
              <a:rPr lang="en-US" sz="2400" b="1" dirty="0">
                <a:latin typeface="Times New Roman" panose="02020603050405020304" pitchFamily="18" charset="0"/>
                <a:cs typeface="Times New Roman" panose="02020603050405020304" pitchFamily="18" charset="0"/>
              </a:rPr>
              <a:t>Tables of content</a:t>
            </a:r>
          </a:p>
          <a:p>
            <a:pPr algn="just">
              <a:lnSpc>
                <a:spcPct val="200000"/>
              </a:lnSpc>
            </a:pPr>
            <a:r>
              <a:rPr lang="en-US" b="1" dirty="0">
                <a:latin typeface="Times New Roman" panose="02020603050405020304" pitchFamily="18" charset="0"/>
                <a:cs typeface="Times New Roman" panose="02020603050405020304" pitchFamily="18" charset="0"/>
              </a:rPr>
              <a:t>Introduction…………………………………………………………………………………………….3</a:t>
            </a:r>
          </a:p>
          <a:p>
            <a:pPr algn="just">
              <a:lnSpc>
                <a:spcPct val="200000"/>
              </a:lnSpc>
            </a:pPr>
            <a:r>
              <a:rPr lang="en-IN" b="1" kern="0" dirty="0">
                <a:effectLst/>
                <a:latin typeface="Times New Roman" panose="02020603050405020304" pitchFamily="18" charset="0"/>
                <a:cs typeface="Arial" panose="020B0604020202020204" pitchFamily="34" charset="0"/>
              </a:rPr>
              <a:t>Usage of contemporary technology in the healthcare sector………………………………………..4</a:t>
            </a:r>
            <a:endParaRPr lang="en-US" b="1" kern="0" dirty="0">
              <a:effectLst/>
              <a:latin typeface="Times New Roman" panose="02020603050405020304" pitchFamily="18" charset="0"/>
              <a:cs typeface="Arial" panose="020B0604020202020204" pitchFamily="34" charset="0"/>
            </a:endParaRPr>
          </a:p>
          <a:p>
            <a:pPr algn="just">
              <a:lnSpc>
                <a:spcPct val="200000"/>
              </a:lnSpc>
            </a:pPr>
            <a:r>
              <a:rPr lang="en-IN" b="1" kern="0" dirty="0">
                <a:effectLst/>
                <a:latin typeface="Times New Roman" panose="02020603050405020304" pitchFamily="18" charset="0"/>
                <a:cs typeface="Arial" panose="020B0604020202020204" pitchFamily="34" charset="0"/>
              </a:rPr>
              <a:t>Usage of technology during the Pandemic…………………………………………………………..7</a:t>
            </a:r>
            <a:endParaRPr lang="en-US" b="1" kern="0" dirty="0">
              <a:effectLst/>
              <a:latin typeface="Times New Roman" panose="02020603050405020304" pitchFamily="18" charset="0"/>
              <a:cs typeface="Arial" panose="020B0604020202020204" pitchFamily="34" charset="0"/>
            </a:endParaRPr>
          </a:p>
          <a:p>
            <a:pPr algn="just">
              <a:lnSpc>
                <a:spcPct val="200000"/>
              </a:lnSpc>
            </a:pPr>
            <a:r>
              <a:rPr lang="en-IN" b="1" kern="0" dirty="0">
                <a:effectLst/>
                <a:latin typeface="Times New Roman" panose="02020603050405020304" pitchFamily="18" charset="0"/>
                <a:cs typeface="Arial" panose="020B0604020202020204" pitchFamily="34" charset="0"/>
              </a:rPr>
              <a:t>The use of digital communication, collaboration, and participation………………………………8</a:t>
            </a:r>
            <a:endParaRPr lang="en-US" b="1" kern="0" dirty="0">
              <a:effectLst/>
              <a:latin typeface="Times New Roman" panose="02020603050405020304" pitchFamily="18" charset="0"/>
              <a:cs typeface="Arial" panose="020B0604020202020204" pitchFamily="34" charset="0"/>
            </a:endParaRPr>
          </a:p>
          <a:p>
            <a:pPr algn="just">
              <a:lnSpc>
                <a:spcPct val="200000"/>
              </a:lnSpc>
            </a:pPr>
            <a:r>
              <a:rPr lang="en-IN" b="1" kern="0" dirty="0">
                <a:effectLst/>
                <a:latin typeface="Times New Roman" panose="02020603050405020304" pitchFamily="18" charset="0"/>
                <a:cs typeface="Arial" panose="020B0604020202020204" pitchFamily="34" charset="0"/>
              </a:rPr>
              <a:t>Digital literacy for employee well-being……………………………………………………………..10</a:t>
            </a:r>
            <a:endParaRPr lang="en-US" b="1" kern="0" dirty="0">
              <a:effectLst/>
              <a:latin typeface="Times New Roman" panose="02020603050405020304" pitchFamily="18" charset="0"/>
              <a:cs typeface="Arial" panose="020B0604020202020204" pitchFamily="34" charset="0"/>
            </a:endParaRPr>
          </a:p>
          <a:p>
            <a:pPr algn="just">
              <a:lnSpc>
                <a:spcPct val="200000"/>
              </a:lnSpc>
            </a:pPr>
            <a:r>
              <a:rPr lang="en-IN" b="1" kern="0" dirty="0">
                <a:effectLst/>
                <a:latin typeface="Times New Roman" panose="02020603050405020304" pitchFamily="18" charset="0"/>
                <a:cs typeface="Arial" panose="020B0604020202020204" pitchFamily="34" charset="0"/>
              </a:rPr>
              <a:t>The relevance of technical proficiency………………………………………………………………. 11</a:t>
            </a:r>
            <a:endParaRPr lang="en-US" b="1" kern="0" dirty="0">
              <a:effectLst/>
              <a:latin typeface="Times New Roman" panose="02020603050405020304" pitchFamily="18" charset="0"/>
              <a:cs typeface="Arial" panose="020B0604020202020204" pitchFamily="34" charset="0"/>
            </a:endParaRPr>
          </a:p>
          <a:p>
            <a:pPr algn="just">
              <a:lnSpc>
                <a:spcPct val="200000"/>
              </a:lnSpc>
            </a:pPr>
            <a:r>
              <a:rPr lang="en-IN" b="1" kern="0" dirty="0">
                <a:effectLst/>
                <a:latin typeface="Times New Roman" panose="02020603050405020304" pitchFamily="18" charset="0"/>
                <a:cs typeface="Arial" panose="020B0604020202020204" pitchFamily="34" charset="0"/>
              </a:rPr>
              <a:t>Conclusion……………………………………………………………………………………………... 12</a:t>
            </a:r>
            <a:endParaRPr lang="en-US" b="1" kern="0" dirty="0">
              <a:effectLst/>
              <a:latin typeface="Times New Roman" panose="02020603050405020304" pitchFamily="18" charset="0"/>
              <a:cs typeface="Arial" panose="020B0604020202020204" pitchFamily="34" charset="0"/>
            </a:endParaRPr>
          </a:p>
          <a:p>
            <a:pPr algn="just">
              <a:lnSpc>
                <a:spcPct val="200000"/>
              </a:lnSpc>
            </a:pPr>
            <a:r>
              <a:rPr lang="en-IN" b="1" kern="0" dirty="0">
                <a:effectLst/>
                <a:latin typeface="Times New Roman" panose="02020603050405020304" pitchFamily="18" charset="0"/>
                <a:cs typeface="Arial" panose="020B0604020202020204" pitchFamily="34" charset="0"/>
              </a:rPr>
              <a:t>References………………………………………………………………………………………………13</a:t>
            </a:r>
            <a:endParaRPr lang="en-US" b="1" kern="0" dirty="0">
              <a:effectLst/>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0280391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bwMode="gray">
          <a:xfrm>
            <a:off x="640080" y="325369"/>
            <a:ext cx="5321889" cy="1396125"/>
          </a:xfrm>
        </p:spPr>
        <p:txBody>
          <a:bodyPr vert="horz" lIns="91440" tIns="45720" rIns="91440" bIns="45720" rtlCol="0" anchor="b">
            <a:normAutofit/>
          </a:bodyPr>
          <a:lstStyle/>
          <a:p>
            <a:pPr algn="l">
              <a:lnSpc>
                <a:spcPct val="90000"/>
              </a:lnSpc>
            </a:pPr>
            <a:r>
              <a:rPr lang="en-US" sz="4600" dirty="0">
                <a:solidFill>
                  <a:schemeClr val="tx1"/>
                </a:solidFill>
                <a:latin typeface="Times New Roman"/>
                <a:cs typeface="Times New Roman"/>
              </a:rPr>
              <a:t>Introduction  </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97189BF-2B5E-B8C4-0F60-521A3015485A}"/>
              </a:ext>
            </a:extLst>
          </p:cNvPr>
          <p:cNvSpPr txBox="1"/>
          <p:nvPr/>
        </p:nvSpPr>
        <p:spPr>
          <a:xfrm>
            <a:off x="246160" y="3096960"/>
            <a:ext cx="4819382" cy="247504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342900" indent="-228600" algn="just">
              <a:lnSpc>
                <a:spcPct val="90000"/>
              </a:lnSpc>
              <a:spcAft>
                <a:spcPts val="600"/>
              </a:spcAft>
              <a:buFont typeface="Arial" panose="020B0604020202020204" pitchFamily="34" charset="0"/>
              <a:buChar char="•"/>
            </a:pPr>
            <a:r>
              <a:rPr lang="en-US" sz="1600" dirty="0">
                <a:latin typeface="Times New Roman"/>
                <a:cs typeface="Times New Roman"/>
              </a:rPr>
              <a:t>The following presentation will discuss the usage of lifeline personal alarm service in healthcare. </a:t>
            </a:r>
          </a:p>
          <a:p>
            <a:pPr marL="342900" indent="-228600" algn="just">
              <a:lnSpc>
                <a:spcPct val="90000"/>
              </a:lnSpc>
              <a:spcAft>
                <a:spcPts val="600"/>
              </a:spcAft>
              <a:buFont typeface="Arial" panose="020B0604020202020204" pitchFamily="34" charset="0"/>
              <a:buChar char="•"/>
            </a:pPr>
            <a:endParaRPr lang="en-US" sz="1600" dirty="0"/>
          </a:p>
          <a:p>
            <a:pPr marL="342900" indent="-228600" algn="just">
              <a:lnSpc>
                <a:spcPct val="90000"/>
              </a:lnSpc>
              <a:spcAft>
                <a:spcPts val="600"/>
              </a:spcAft>
              <a:buFont typeface="Arial" panose="020B0604020202020204" pitchFamily="34" charset="0"/>
              <a:buChar char="•"/>
            </a:pPr>
            <a:r>
              <a:rPr lang="en-US" sz="1600" dirty="0">
                <a:latin typeface="Times New Roman"/>
                <a:cs typeface="Times New Roman"/>
              </a:rPr>
              <a:t>The presentation will highlight the use of digital literacy to help the employee’s well-being and their personal career. </a:t>
            </a:r>
          </a:p>
          <a:p>
            <a:pPr marL="342900" indent="-228600" algn="just">
              <a:lnSpc>
                <a:spcPct val="90000"/>
              </a:lnSpc>
              <a:spcAft>
                <a:spcPts val="600"/>
              </a:spcAft>
              <a:buFont typeface="Arial" panose="020B0604020202020204" pitchFamily="34" charset="0"/>
              <a:buChar char="•"/>
            </a:pPr>
            <a:endParaRPr lang="en-US" sz="1600" dirty="0">
              <a:latin typeface="Times New Roman"/>
              <a:cs typeface="Times New Roman"/>
            </a:endParaRPr>
          </a:p>
          <a:p>
            <a:pPr marL="342900" indent="-228600" algn="just">
              <a:lnSpc>
                <a:spcPct val="90000"/>
              </a:lnSpc>
              <a:spcAft>
                <a:spcPts val="600"/>
              </a:spcAft>
              <a:buFont typeface="Arial" panose="020B0604020202020204" pitchFamily="34" charset="0"/>
              <a:buChar char="•"/>
            </a:pPr>
            <a:r>
              <a:rPr lang="en-US" sz="1600" dirty="0">
                <a:latin typeface="Times New Roman"/>
                <a:cs typeface="Times New Roman"/>
              </a:rPr>
              <a:t>Lastly it will mention the relevance of technical proficiency in handling the data.  </a:t>
            </a:r>
          </a:p>
          <a:p>
            <a:pPr marL="285750" indent="-228600" algn="just">
              <a:lnSpc>
                <a:spcPct val="90000"/>
              </a:lnSpc>
              <a:spcAft>
                <a:spcPts val="600"/>
              </a:spcAft>
              <a:buFont typeface="Arial" panose="020B0604020202020204" pitchFamily="34" charset="0"/>
              <a:buChar char="•"/>
            </a:pPr>
            <a:endParaRPr lang="en-US" sz="1600" dirty="0">
              <a:latin typeface="Times New Roman"/>
              <a:cs typeface="Times New Roman"/>
            </a:endParaRPr>
          </a:p>
        </p:txBody>
      </p:sp>
      <p:pic>
        <p:nvPicPr>
          <p:cNvPr id="12" name="Picture 12" descr="A picture containing shape&#10;&#10;Description automatically generated">
            <a:extLst>
              <a:ext uri="{FF2B5EF4-FFF2-40B4-BE49-F238E27FC236}">
                <a16:creationId xmlns:a16="http://schemas.microsoft.com/office/drawing/2014/main" id="{30C5E50A-80A4-0846-74D9-21964945D40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315" r="234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FBA0A780-5743-64B7-FEE1-A8974C38A21D}"/>
              </a:ext>
            </a:extLst>
          </p:cNvPr>
          <p:cNvSpPr txBox="1"/>
          <p:nvPr/>
        </p:nvSpPr>
        <p:spPr>
          <a:xfrm>
            <a:off x="8667411" y="6288311"/>
            <a:ext cx="3343185" cy="307777"/>
          </a:xfrm>
          <a:prstGeom prst="rect">
            <a:avLst/>
          </a:prstGeom>
          <a:noFill/>
        </p:spPr>
        <p:txBody>
          <a:bodyPr wrap="square">
            <a:spAutoFit/>
          </a:bodyPr>
          <a:lstStyle/>
          <a:p>
            <a:r>
              <a:rPr lang="en-US" sz="1400" dirty="0">
                <a:latin typeface="Times New Roman"/>
                <a:cs typeface="Times New Roman"/>
              </a:rPr>
              <a:t>Source: (</a:t>
            </a:r>
            <a:r>
              <a:rPr lang="en-US" sz="1400" dirty="0" err="1">
                <a:latin typeface="Times New Roman"/>
                <a:cs typeface="Times New Roman"/>
              </a:rPr>
              <a:t>impactmybiz</a:t>
            </a:r>
            <a:r>
              <a:rPr lang="en-US" sz="1400" dirty="0">
                <a:latin typeface="Times New Roman"/>
                <a:cs typeface="Times New Roman"/>
              </a:rPr>
              <a:t>, 2022) </a:t>
            </a:r>
            <a:endParaRPr lang="en-US" sz="1400" dirty="0"/>
          </a:p>
        </p:txBody>
      </p:sp>
    </p:spTree>
    <p:extLst>
      <p:ext uri="{BB962C8B-B14F-4D97-AF65-F5344CB8AC3E}">
        <p14:creationId xmlns:p14="http://schemas.microsoft.com/office/powerpoint/2010/main" val="2275542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4" descr="Graphical user interface, application&#10;&#10;Description automatically generated">
            <a:extLst>
              <a:ext uri="{FF2B5EF4-FFF2-40B4-BE49-F238E27FC236}">
                <a16:creationId xmlns:a16="http://schemas.microsoft.com/office/drawing/2014/main" id="{8B2A2887-604D-2967-01E3-D6BA0D7CE7C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a:stretch/>
        </p:blipFill>
        <p:spPr>
          <a:xfrm>
            <a:off x="-1" y="10"/>
            <a:ext cx="12192000" cy="6857990"/>
          </a:xfrm>
          <a:prstGeom prst="rect">
            <a:avLst/>
          </a:prstGeom>
        </p:spPr>
      </p:pic>
      <p:sp>
        <p:nvSpPr>
          <p:cNvPr id="2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681168" y="1986791"/>
            <a:ext cx="4376665" cy="1328377"/>
          </a:xfrm>
        </p:spPr>
        <p:txBody>
          <a:bodyPr vert="horz" lIns="91440" tIns="45720" rIns="91440" bIns="45720" rtlCol="0" anchor="ctr">
            <a:normAutofit/>
          </a:bodyPr>
          <a:lstStyle/>
          <a:p>
            <a:pPr algn="ctr"/>
            <a:r>
              <a:rPr lang="en-US" sz="2800" dirty="0">
                <a:solidFill>
                  <a:schemeClr val="tx1"/>
                </a:solidFill>
                <a:latin typeface="Times New Roman"/>
                <a:cs typeface="Times New Roman"/>
              </a:rPr>
              <a:t>Usage of contemporary technology in the healthcare sector  </a:t>
            </a:r>
          </a:p>
        </p:txBody>
      </p:sp>
      <p:cxnSp>
        <p:nvCxnSpPr>
          <p:cNvPr id="22" name="Straight Connector 2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1ED6402-2837-2A5C-8682-195E010BCD5F}"/>
              </a:ext>
            </a:extLst>
          </p:cNvPr>
          <p:cNvSpPr txBox="1"/>
          <p:nvPr/>
        </p:nvSpPr>
        <p:spPr>
          <a:xfrm>
            <a:off x="373946" y="3604000"/>
            <a:ext cx="4480858" cy="24466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77500" lnSpcReduction="20000"/>
          </a:bodyPr>
          <a:lstStyle/>
          <a:p>
            <a:pPr algn="just">
              <a:lnSpc>
                <a:spcPct val="90000"/>
              </a:lnSpc>
              <a:spcAft>
                <a:spcPts val="600"/>
              </a:spcAft>
            </a:pPr>
            <a:r>
              <a:rPr lang="en-US" sz="2400" b="1" dirty="0">
                <a:latin typeface="Times New Roman"/>
                <a:cs typeface="Times New Roman"/>
              </a:rPr>
              <a:t>Diagnostic </a:t>
            </a:r>
            <a:endParaRPr lang="en-US" sz="2400" dirty="0">
              <a:latin typeface="Times New Roman"/>
              <a:cs typeface="Times New Roman"/>
            </a:endParaRPr>
          </a:p>
          <a:p>
            <a:pPr marL="342900" indent="-228600" algn="just">
              <a:lnSpc>
                <a:spcPct val="90000"/>
              </a:lnSpc>
              <a:spcAft>
                <a:spcPts val="600"/>
              </a:spcAft>
              <a:buFont typeface="Arial" panose="020B0604020202020204" pitchFamily="34" charset="0"/>
              <a:buChar char="•"/>
            </a:pPr>
            <a:r>
              <a:rPr lang="en-US" sz="2400" dirty="0">
                <a:latin typeface="Times New Roman"/>
                <a:cs typeface="Times New Roman"/>
              </a:rPr>
              <a:t>Diagenetic is a process that takes the help of technology to analyse the activities in a lifting body. </a:t>
            </a:r>
          </a:p>
          <a:p>
            <a:pPr marL="342900" indent="-228600" algn="just">
              <a:lnSpc>
                <a:spcPct val="90000"/>
              </a:lnSpc>
              <a:spcAft>
                <a:spcPts val="600"/>
              </a:spcAft>
              <a:buFont typeface="Arial" panose="020B0604020202020204" pitchFamily="34" charset="0"/>
              <a:buChar char="•"/>
            </a:pPr>
            <a:endParaRPr lang="en-US" sz="2400" dirty="0">
              <a:latin typeface="Times New Roman"/>
              <a:cs typeface="Times New Roman"/>
            </a:endParaRPr>
          </a:p>
          <a:p>
            <a:pPr marL="342900" indent="-228600" algn="just">
              <a:lnSpc>
                <a:spcPct val="90000"/>
              </a:lnSpc>
              <a:spcAft>
                <a:spcPts val="600"/>
              </a:spcAft>
              <a:buFont typeface="Arial" panose="020B0604020202020204" pitchFamily="34" charset="0"/>
              <a:buChar char="•"/>
            </a:pPr>
            <a:r>
              <a:rPr lang="en-US" sz="2400" dirty="0">
                <a:latin typeface="Times New Roman"/>
                <a:cs typeface="Times New Roman"/>
              </a:rPr>
              <a:t>X-rays, position tomography, magnetic resonance imaging and computed tomography are examples of contemporary technologies used during Diagnostic (gov, 2022).</a:t>
            </a:r>
          </a:p>
          <a:p>
            <a:pPr indent="-228600" algn="just">
              <a:lnSpc>
                <a:spcPct val="90000"/>
              </a:lnSpc>
              <a:spcAft>
                <a:spcPts val="600"/>
              </a:spcAft>
              <a:buFont typeface="Arial" panose="020B0604020202020204" pitchFamily="34" charset="0"/>
              <a:buChar char="•"/>
            </a:pPr>
            <a:endParaRPr lang="en-US" sz="2400" dirty="0">
              <a:latin typeface="Times New Roman"/>
              <a:cs typeface="Times New Roman"/>
            </a:endParaRPr>
          </a:p>
        </p:txBody>
      </p:sp>
      <p:sp>
        <p:nvSpPr>
          <p:cNvPr id="4" name="TextBox 3">
            <a:extLst>
              <a:ext uri="{FF2B5EF4-FFF2-40B4-BE49-F238E27FC236}">
                <a16:creationId xmlns:a16="http://schemas.microsoft.com/office/drawing/2014/main" id="{1EAD026F-6F77-8A20-891F-83A1C387ED34}"/>
              </a:ext>
            </a:extLst>
          </p:cNvPr>
          <p:cNvSpPr txBox="1"/>
          <p:nvPr/>
        </p:nvSpPr>
        <p:spPr>
          <a:xfrm>
            <a:off x="9220200" y="6516358"/>
            <a:ext cx="2260600" cy="286232"/>
          </a:xfrm>
          <a:prstGeom prst="rect">
            <a:avLst/>
          </a:prstGeom>
          <a:noFill/>
        </p:spPr>
        <p:txBody>
          <a:bodyPr wrap="square">
            <a:spAutoFit/>
          </a:bodyPr>
          <a:lstStyle/>
          <a:p>
            <a:pPr marL="114300" algn="just">
              <a:lnSpc>
                <a:spcPct val="90000"/>
              </a:lnSpc>
              <a:spcAft>
                <a:spcPts val="600"/>
              </a:spcAft>
            </a:pPr>
            <a:r>
              <a:rPr lang="en-US" sz="1400" dirty="0">
                <a:latin typeface="Times New Roman"/>
                <a:cs typeface="Times New Roman"/>
              </a:rPr>
              <a:t>Source: (gov, 2022)</a:t>
            </a:r>
          </a:p>
        </p:txBody>
      </p:sp>
    </p:spTree>
    <p:extLst>
      <p:ext uri="{BB962C8B-B14F-4D97-AF65-F5344CB8AC3E}">
        <p14:creationId xmlns:p14="http://schemas.microsoft.com/office/powerpoint/2010/main" val="310447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1" descr="Vineti and Quick Specialized Healthcare Logistics Deliver Tips For Cell ...">
            <a:extLst>
              <a:ext uri="{FF2B5EF4-FFF2-40B4-BE49-F238E27FC236}">
                <a16:creationId xmlns:a16="http://schemas.microsoft.com/office/drawing/2014/main" id="{8B9102A1-E555-CCA6-6732-2D65D9D30D92}"/>
              </a:ext>
            </a:extLst>
          </p:cNvPr>
          <p:cNvPicPr>
            <a:picLocks noChangeAspect="1"/>
          </p:cNvPicPr>
          <p:nvPr/>
        </p:nvPicPr>
        <p:blipFill rotWithShape="1">
          <a:blip r:embed="rId3"/>
          <a:srcRect l="596"/>
          <a:stretch/>
        </p:blipFill>
        <p:spPr>
          <a:xfrm>
            <a:off x="1" y="10"/>
            <a:ext cx="9669642" cy="6857990"/>
          </a:xfrm>
          <a:prstGeom prst="rect">
            <a:avLst/>
          </a:prstGeom>
        </p:spPr>
      </p:pic>
      <p:sp>
        <p:nvSpPr>
          <p:cNvPr id="58" name="Rectangle 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0DED61FF-98D7-468C-A710-A0E65FFCFDD7}"/>
              </a:ext>
            </a:extLst>
          </p:cNvPr>
          <p:cNvSpPr>
            <a:spLocks noGrp="1"/>
          </p:cNvSpPr>
          <p:nvPr>
            <p:ph type="title"/>
          </p:nvPr>
        </p:nvSpPr>
        <p:spPr>
          <a:xfrm>
            <a:off x="7846336" y="1729681"/>
            <a:ext cx="3649661" cy="390290"/>
          </a:xfrm>
        </p:spPr>
        <p:txBody>
          <a:bodyPr vert="horz" lIns="91440" tIns="45720" rIns="91440" bIns="45720" rtlCol="0" anchor="ctr">
            <a:noAutofit/>
          </a:bodyPr>
          <a:lstStyle/>
          <a:p>
            <a:r>
              <a:rPr lang="en-US" sz="2800" dirty="0">
                <a:solidFill>
                  <a:schemeClr val="tx1"/>
                </a:solidFill>
                <a:latin typeface="Times New Roman"/>
                <a:cs typeface="Times New Roman"/>
              </a:rPr>
              <a:t>Administrative</a:t>
            </a:r>
            <a:r>
              <a:rPr lang="en-US" sz="2800" b="0" dirty="0">
                <a:solidFill>
                  <a:schemeClr val="tx1"/>
                </a:solidFill>
                <a:latin typeface="Times New Roman"/>
                <a:cs typeface="Times New Roman"/>
              </a:rPr>
              <a:t> </a:t>
            </a:r>
            <a:br>
              <a:rPr lang="en-US" sz="2800" b="0" dirty="0">
                <a:latin typeface="Times New Roman"/>
              </a:rPr>
            </a:br>
            <a:endParaRPr lang="en-US" sz="2800" dirty="0">
              <a:solidFill>
                <a:schemeClr val="tx1"/>
              </a:solidFill>
              <a:latin typeface="Times New Roman"/>
              <a:cs typeface="Times New Roman"/>
            </a:endParaRPr>
          </a:p>
        </p:txBody>
      </p:sp>
      <p:sp>
        <p:nvSpPr>
          <p:cNvPr id="50" name="TextBox 49">
            <a:extLst>
              <a:ext uri="{FF2B5EF4-FFF2-40B4-BE49-F238E27FC236}">
                <a16:creationId xmlns:a16="http://schemas.microsoft.com/office/drawing/2014/main" id="{7A43DBE9-A0EB-7312-42B0-AB990AF794B4}"/>
              </a:ext>
            </a:extLst>
          </p:cNvPr>
          <p:cNvSpPr txBox="1"/>
          <p:nvPr/>
        </p:nvSpPr>
        <p:spPr>
          <a:xfrm>
            <a:off x="7437748" y="2315121"/>
            <a:ext cx="4189221" cy="374276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28600" algn="just">
              <a:lnSpc>
                <a:spcPct val="90000"/>
              </a:lnSpc>
              <a:spcAft>
                <a:spcPts val="600"/>
              </a:spcAft>
              <a:buFont typeface="Arial" panose="020B0604020202020204" pitchFamily="34" charset="0"/>
              <a:buChar char="•"/>
            </a:pPr>
            <a:r>
              <a:rPr lang="en-US" sz="1600" dirty="0">
                <a:latin typeface="Times New Roman"/>
                <a:cs typeface="Times New Roman"/>
              </a:rPr>
              <a:t>There are many activities that take place under the healthcare administration that makes sure the operations are seamless and there's no confusion between the organisation and clients. ​</a:t>
            </a:r>
          </a:p>
          <a:p>
            <a:pPr marL="57150" algn="just">
              <a:lnSpc>
                <a:spcPct val="90000"/>
              </a:lnSpc>
              <a:spcAft>
                <a:spcPts val="600"/>
              </a:spcAft>
            </a:pPr>
            <a:endParaRPr lang="en-US" sz="1600" dirty="0"/>
          </a:p>
          <a:p>
            <a:pPr marL="285750" indent="-228600" algn="just">
              <a:lnSpc>
                <a:spcPct val="90000"/>
              </a:lnSpc>
              <a:spcAft>
                <a:spcPts val="600"/>
              </a:spcAft>
              <a:buFont typeface="Arial" panose="020B0604020202020204" pitchFamily="34" charset="0"/>
              <a:buChar char="•"/>
            </a:pPr>
            <a:r>
              <a:rPr lang="en-US" sz="1600" dirty="0">
                <a:latin typeface="Times New Roman"/>
                <a:cs typeface="Times New Roman"/>
              </a:rPr>
              <a:t>Technologies have been a big help for the administration to manage their operations such as, patient scheduling software, patient portal softwires, patient management software</a:t>
            </a:r>
          </a:p>
        </p:txBody>
      </p:sp>
      <p:sp>
        <p:nvSpPr>
          <p:cNvPr id="4" name="TextBox 3">
            <a:extLst>
              <a:ext uri="{FF2B5EF4-FFF2-40B4-BE49-F238E27FC236}">
                <a16:creationId xmlns:a16="http://schemas.microsoft.com/office/drawing/2014/main" id="{E48CF638-BC07-B37E-FB4D-4D4C5B884117}"/>
              </a:ext>
            </a:extLst>
          </p:cNvPr>
          <p:cNvSpPr txBox="1"/>
          <p:nvPr/>
        </p:nvSpPr>
        <p:spPr>
          <a:xfrm>
            <a:off x="127000" y="6266934"/>
            <a:ext cx="6096000" cy="307777"/>
          </a:xfrm>
          <a:prstGeom prst="rect">
            <a:avLst/>
          </a:prstGeom>
          <a:noFill/>
        </p:spPr>
        <p:txBody>
          <a:bodyPr wrap="square">
            <a:spAutoFit/>
          </a:bodyPr>
          <a:lstStyle/>
          <a:p>
            <a:r>
              <a:rPr lang="en-US" sz="1400" noProof="1">
                <a:solidFill>
                  <a:srgbClr val="FFFFFF"/>
                </a:solidFill>
                <a:latin typeface="Times New Roman"/>
                <a:cs typeface="Times New Roman"/>
              </a:rPr>
              <a:t>Source: (digital, 2022) </a:t>
            </a:r>
            <a:endParaRPr lang="en-US" sz="1400" dirty="0"/>
          </a:p>
        </p:txBody>
      </p:sp>
      <p:sp>
        <p:nvSpPr>
          <p:cNvPr id="5" name="TextBox 4">
            <a:extLst>
              <a:ext uri="{FF2B5EF4-FFF2-40B4-BE49-F238E27FC236}">
                <a16:creationId xmlns:a16="http://schemas.microsoft.com/office/drawing/2014/main" id="{398D912E-99F8-F701-79C2-352C4C8A07F9}"/>
              </a:ext>
            </a:extLst>
          </p:cNvPr>
          <p:cNvSpPr txBox="1"/>
          <p:nvPr/>
        </p:nvSpPr>
        <p:spPr>
          <a:xfrm>
            <a:off x="565031" y="523276"/>
            <a:ext cx="2495669" cy="584775"/>
          </a:xfrm>
          <a:prstGeom prst="rect">
            <a:avLst/>
          </a:prstGeom>
          <a:noFill/>
        </p:spPr>
        <p:txBody>
          <a:bodyPr wrap="square" rtlCol="0">
            <a:spAutoFit/>
          </a:bodyPr>
          <a:lstStyle/>
          <a:p>
            <a:r>
              <a:rPr lang="en-US" sz="3200" b="1" dirty="0" err="1">
                <a:solidFill>
                  <a:schemeClr val="bg1"/>
                </a:solidFill>
                <a:latin typeface="Times New Roman" panose="02020603050405020304" pitchFamily="18" charset="0"/>
                <a:cs typeface="Times New Roman" panose="02020603050405020304" pitchFamily="18" charset="0"/>
              </a:rPr>
              <a:t>Contd</a:t>
            </a:r>
            <a:r>
              <a:rPr lang="en-US" sz="3200" b="1" dirty="0">
                <a:solidFill>
                  <a:schemeClr val="bg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831017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4" name="Picture 34" descr="Graphical user interface&#10;&#10;Description automatically generated">
            <a:extLst>
              <a:ext uri="{FF2B5EF4-FFF2-40B4-BE49-F238E27FC236}">
                <a16:creationId xmlns:a16="http://schemas.microsoft.com/office/drawing/2014/main" id="{509622D3-46D5-4F7C-323B-B911E0DBCC66}"/>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20500" r="2817"/>
          <a:stretch/>
        </p:blipFill>
        <p:spPr>
          <a:xfrm>
            <a:off x="4283902" y="10"/>
            <a:ext cx="7908098" cy="6857992"/>
          </a:xfrm>
          <a:prstGeom prst="rect">
            <a:avLst/>
          </a:prstGeom>
        </p:spPr>
      </p:pic>
      <p:sp>
        <p:nvSpPr>
          <p:cNvPr id="95" name="Rectangle 9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7C2AC9A-0FD0-4DA8-99B4-C440A1D15DA4}"/>
              </a:ext>
            </a:extLst>
          </p:cNvPr>
          <p:cNvSpPr>
            <a:spLocks noGrp="1"/>
          </p:cNvSpPr>
          <p:nvPr>
            <p:ph type="ctrTitle"/>
          </p:nvPr>
        </p:nvSpPr>
        <p:spPr bwMode="gray">
          <a:xfrm>
            <a:off x="728663" y="741407"/>
            <a:ext cx="5505449" cy="806091"/>
          </a:xfrm>
        </p:spPr>
        <p:txBody>
          <a:bodyPr vert="horz" lIns="91440" tIns="45720" rIns="91440" bIns="45720" rtlCol="0" anchor="b">
            <a:normAutofit/>
          </a:bodyPr>
          <a:lstStyle/>
          <a:p>
            <a:pPr algn="l"/>
            <a:r>
              <a:rPr lang="en-US" sz="2800" dirty="0">
                <a:latin typeface="Times New Roman"/>
                <a:cs typeface="Times New Roman"/>
              </a:rPr>
              <a:t>Care support </a:t>
            </a:r>
            <a:r>
              <a:rPr lang="en-US" sz="2800" b="0" dirty="0">
                <a:latin typeface="Times New Roman"/>
                <a:cs typeface="Times New Roman"/>
              </a:rPr>
              <a:t> </a:t>
            </a:r>
            <a:endParaRPr lang="en-US" sz="2800" dirty="0">
              <a:latin typeface="Times New Roman"/>
              <a:cs typeface="Times New Roman"/>
            </a:endParaRPr>
          </a:p>
        </p:txBody>
      </p:sp>
      <p:sp>
        <p:nvSpPr>
          <p:cNvPr id="5" name="Subtitle 4">
            <a:extLst>
              <a:ext uri="{FF2B5EF4-FFF2-40B4-BE49-F238E27FC236}">
                <a16:creationId xmlns:a16="http://schemas.microsoft.com/office/drawing/2014/main" id="{713DA8AB-9217-39B0-1F1B-F2155718F62E}"/>
              </a:ext>
            </a:extLst>
          </p:cNvPr>
          <p:cNvSpPr>
            <a:spLocks noGrp="1"/>
          </p:cNvSpPr>
          <p:nvPr>
            <p:ph type="subTitle" idx="1"/>
          </p:nvPr>
        </p:nvSpPr>
        <p:spPr>
          <a:xfrm>
            <a:off x="502843" y="2768061"/>
            <a:ext cx="4006880" cy="1655762"/>
          </a:xfrm>
        </p:spPr>
        <p:txBody>
          <a:bodyPr vert="horz" lIns="91440" tIns="45720" rIns="91440" bIns="45720" rtlCol="0" anchor="t">
            <a:noAutofit/>
          </a:bodyPr>
          <a:lstStyle/>
          <a:p>
            <a:pPr marL="285750" indent="-285750" algn="just">
              <a:buChar char="•"/>
            </a:pPr>
            <a:r>
              <a:rPr lang="en-US" sz="1600" dirty="0">
                <a:latin typeface="Times New Roman"/>
                <a:cs typeface="Times New Roman"/>
              </a:rPr>
              <a:t>Care support is used to help people understand healthcare procedures and answer the questions they have doubts. </a:t>
            </a:r>
          </a:p>
          <a:p>
            <a:pPr algn="just"/>
            <a:endParaRPr lang="en-US" sz="1600" dirty="0"/>
          </a:p>
          <a:p>
            <a:pPr marL="285750" indent="-285750" algn="just">
              <a:buChar char="•"/>
            </a:pPr>
            <a:r>
              <a:rPr lang="en-US" sz="1600" dirty="0">
                <a:latin typeface="Times New Roman"/>
                <a:cs typeface="Times New Roman"/>
              </a:rPr>
              <a:t>Healthcare sector uses cloud storage, remote and monitoring systems telehealth connected emergency response solutions to help people in need. (</a:t>
            </a:r>
            <a:r>
              <a:rPr lang="en-US" sz="1600" dirty="0" err="1">
                <a:latin typeface="Times New Roman"/>
                <a:cs typeface="Times New Roman"/>
              </a:rPr>
              <a:t>impactmybiz</a:t>
            </a:r>
            <a:r>
              <a:rPr lang="en-US" sz="1600" dirty="0">
                <a:latin typeface="Times New Roman"/>
                <a:cs typeface="Times New Roman"/>
              </a:rPr>
              <a:t>, 2022). </a:t>
            </a:r>
          </a:p>
        </p:txBody>
      </p:sp>
      <p:cxnSp>
        <p:nvCxnSpPr>
          <p:cNvPr id="97" name="Straight Connector 9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9E13C21-C49F-44A4-5E73-8D2EA9534C2D}"/>
              </a:ext>
            </a:extLst>
          </p:cNvPr>
          <p:cNvSpPr txBox="1"/>
          <p:nvPr/>
        </p:nvSpPr>
        <p:spPr>
          <a:xfrm>
            <a:off x="8826500" y="6304003"/>
            <a:ext cx="6096000" cy="369332"/>
          </a:xfrm>
          <a:prstGeom prst="rect">
            <a:avLst/>
          </a:prstGeom>
          <a:noFill/>
        </p:spPr>
        <p:txBody>
          <a:bodyPr wrap="square">
            <a:spAutoFit/>
          </a:bodyPr>
          <a:lstStyle/>
          <a:p>
            <a:r>
              <a:rPr lang="en-US" dirty="0">
                <a:solidFill>
                  <a:schemeClr val="bg1"/>
                </a:solidFill>
                <a:latin typeface="Times New Roman"/>
                <a:cs typeface="Times New Roman"/>
              </a:rPr>
              <a:t>Source: (</a:t>
            </a:r>
            <a:r>
              <a:rPr lang="en-US" dirty="0" err="1">
                <a:solidFill>
                  <a:schemeClr val="bg1"/>
                </a:solidFill>
                <a:latin typeface="Times New Roman"/>
                <a:cs typeface="Times New Roman"/>
              </a:rPr>
              <a:t>impactmybiz</a:t>
            </a:r>
            <a:r>
              <a:rPr lang="en-US" dirty="0">
                <a:solidFill>
                  <a:schemeClr val="bg1"/>
                </a:solidFill>
                <a:latin typeface="Times New Roman"/>
                <a:cs typeface="Times New Roman"/>
              </a:rPr>
              <a:t>, 2022). </a:t>
            </a:r>
            <a:endParaRPr lang="en-US" dirty="0">
              <a:solidFill>
                <a:schemeClr val="bg1"/>
              </a:solidFill>
            </a:endParaRPr>
          </a:p>
        </p:txBody>
      </p:sp>
      <p:sp>
        <p:nvSpPr>
          <p:cNvPr id="7" name="TextBox 6">
            <a:extLst>
              <a:ext uri="{FF2B5EF4-FFF2-40B4-BE49-F238E27FC236}">
                <a16:creationId xmlns:a16="http://schemas.microsoft.com/office/drawing/2014/main" id="{A5B7343E-2459-01DE-FBB3-EB0596DE87F2}"/>
              </a:ext>
            </a:extLst>
          </p:cNvPr>
          <p:cNvSpPr txBox="1"/>
          <p:nvPr/>
        </p:nvSpPr>
        <p:spPr>
          <a:xfrm>
            <a:off x="4816475" y="174460"/>
            <a:ext cx="1586769" cy="461665"/>
          </a:xfrm>
          <a:prstGeom prst="rect">
            <a:avLst/>
          </a:prstGeom>
          <a:noFill/>
        </p:spPr>
        <p:txBody>
          <a:bodyPr wrap="square">
            <a:spAutoFit/>
          </a:bodyPr>
          <a:lstStyle/>
          <a:p>
            <a:r>
              <a:rPr lang="en-US" sz="2400" b="1" dirty="0" err="1">
                <a:solidFill>
                  <a:schemeClr val="bg1"/>
                </a:solidFill>
                <a:latin typeface="Times New Roman" panose="02020603050405020304" pitchFamily="18" charset="0"/>
                <a:cs typeface="Times New Roman" panose="02020603050405020304" pitchFamily="18" charset="0"/>
              </a:rPr>
              <a:t>Contd</a:t>
            </a:r>
            <a:r>
              <a:rPr lang="en-US" sz="2400" b="1" dirty="0">
                <a:solidFill>
                  <a:schemeClr val="bg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4861833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7">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9D4394E-B587-4CD9-96D1-650A82CA0197}"/>
              </a:ext>
            </a:extLst>
          </p:cNvPr>
          <p:cNvSpPr>
            <a:spLocks noGrp="1"/>
          </p:cNvSpPr>
          <p:nvPr>
            <p:ph type="ctrTitle"/>
          </p:nvPr>
        </p:nvSpPr>
        <p:spPr bwMode="gray">
          <a:xfrm>
            <a:off x="371813" y="1340527"/>
            <a:ext cx="6244880" cy="1266133"/>
          </a:xfrm>
        </p:spPr>
        <p:txBody>
          <a:bodyPr vert="horz" lIns="91440" tIns="45720" rIns="91440" bIns="45720" rtlCol="0" anchor="b">
            <a:normAutofit/>
          </a:bodyPr>
          <a:lstStyle/>
          <a:p>
            <a:pPr algn="l"/>
            <a:r>
              <a:rPr lang="en-US" sz="2800" dirty="0">
                <a:solidFill>
                  <a:schemeClr val="tx1"/>
                </a:solidFill>
                <a:latin typeface="Times New Roman"/>
                <a:cs typeface="Times New Roman"/>
              </a:rPr>
              <a:t>Usage of technology during the Pandemic  </a:t>
            </a:r>
          </a:p>
        </p:txBody>
      </p:sp>
      <p:sp>
        <p:nvSpPr>
          <p:cNvPr id="42" name="Subtitle 41">
            <a:extLst>
              <a:ext uri="{FF2B5EF4-FFF2-40B4-BE49-F238E27FC236}">
                <a16:creationId xmlns:a16="http://schemas.microsoft.com/office/drawing/2014/main" id="{033E30DD-47EA-22FF-1B68-221E0AF5004C}"/>
              </a:ext>
            </a:extLst>
          </p:cNvPr>
          <p:cNvSpPr>
            <a:spLocks noGrp="1"/>
          </p:cNvSpPr>
          <p:nvPr>
            <p:ph type="subTitle" idx="1"/>
          </p:nvPr>
        </p:nvSpPr>
        <p:spPr>
          <a:xfrm>
            <a:off x="279330" y="3263938"/>
            <a:ext cx="5662360" cy="2177928"/>
          </a:xfrm>
        </p:spPr>
        <p:txBody>
          <a:bodyPr vert="horz" lIns="91440" tIns="45720" rIns="91440" bIns="45720" rtlCol="0" anchor="t">
            <a:noAutofit/>
          </a:bodyPr>
          <a:lstStyle/>
          <a:p>
            <a:pPr marL="285750" indent="-285750" algn="just">
              <a:buChar char="•"/>
            </a:pPr>
            <a:r>
              <a:rPr lang="en-US" sz="1600" dirty="0">
                <a:solidFill>
                  <a:schemeClr val="tx1"/>
                </a:solidFill>
                <a:latin typeface="Times New Roman"/>
                <a:cs typeface="Times New Roman"/>
              </a:rPr>
              <a:t>During the pandemic, technologies have played an important role in keeping people healthy and tracking their health.</a:t>
            </a:r>
          </a:p>
          <a:p>
            <a:pPr algn="just"/>
            <a:endParaRPr lang="en-US" sz="1600" dirty="0">
              <a:solidFill>
                <a:schemeClr val="tx1"/>
              </a:solidFill>
              <a:latin typeface="Times New Roman"/>
              <a:cs typeface="Times New Roman"/>
            </a:endParaRPr>
          </a:p>
          <a:p>
            <a:pPr marL="285750" indent="-285750" algn="just">
              <a:buChar char="•"/>
            </a:pPr>
            <a:r>
              <a:rPr lang="en-US" sz="1600" dirty="0">
                <a:solidFill>
                  <a:schemeClr val="tx1"/>
                </a:solidFill>
                <a:latin typeface="Times New Roman"/>
                <a:cs typeface="Times New Roman"/>
              </a:rPr>
              <a:t>Lifeline personal alarm service is one of such technologies that has helped people during the pandemic. </a:t>
            </a:r>
          </a:p>
        </p:txBody>
      </p:sp>
      <p:pic>
        <p:nvPicPr>
          <p:cNvPr id="43" name="Picture 43" descr="Background pattern&#10;&#10;Description automatically generated">
            <a:extLst>
              <a:ext uri="{FF2B5EF4-FFF2-40B4-BE49-F238E27FC236}">
                <a16:creationId xmlns:a16="http://schemas.microsoft.com/office/drawing/2014/main" id="{CA3CF37B-8749-A29F-BF5E-FBFAB4EBD35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014" r="1" b="1"/>
          <a:stretch/>
        </p:blipFill>
        <p:spPr>
          <a:xfrm>
            <a:off x="5941690"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
        <p:nvSpPr>
          <p:cNvPr id="4" name="TextBox 3">
            <a:extLst>
              <a:ext uri="{FF2B5EF4-FFF2-40B4-BE49-F238E27FC236}">
                <a16:creationId xmlns:a16="http://schemas.microsoft.com/office/drawing/2014/main" id="{DA2CABC3-99B1-DCC3-223A-2DBF7FFA2BED}"/>
              </a:ext>
            </a:extLst>
          </p:cNvPr>
          <p:cNvSpPr txBox="1"/>
          <p:nvPr/>
        </p:nvSpPr>
        <p:spPr>
          <a:xfrm>
            <a:off x="8166100" y="6368534"/>
            <a:ext cx="6096000" cy="307777"/>
          </a:xfrm>
          <a:prstGeom prst="rect">
            <a:avLst/>
          </a:prstGeom>
          <a:noFill/>
        </p:spPr>
        <p:txBody>
          <a:bodyPr wrap="square">
            <a:spAutoFit/>
          </a:bodyPr>
          <a:lstStyle/>
          <a:p>
            <a:pPr marL="114300" algn="just">
              <a:spcBef>
                <a:spcPts val="0"/>
              </a:spcBef>
            </a:pPr>
            <a:r>
              <a:rPr lang="en-US" sz="1400" dirty="0">
                <a:solidFill>
                  <a:schemeClr val="tx1">
                    <a:alpha val="80000"/>
                  </a:schemeClr>
                </a:solidFill>
                <a:latin typeface="Times New Roman"/>
                <a:cs typeface="Times New Roman"/>
              </a:rPr>
              <a:t>Source: (O'Connor, 2019) </a:t>
            </a:r>
          </a:p>
        </p:txBody>
      </p:sp>
    </p:spTree>
    <p:extLst>
      <p:ext uri="{BB962C8B-B14F-4D97-AF65-F5344CB8AC3E}">
        <p14:creationId xmlns:p14="http://schemas.microsoft.com/office/powerpoint/2010/main" val="35448409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4377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362AC071-0624-430C-AEB0-AD3EBFC1CD1D}"/>
              </a:ext>
            </a:extLst>
          </p:cNvPr>
          <p:cNvSpPr>
            <a:spLocks noGrp="1"/>
          </p:cNvSpPr>
          <p:nvPr>
            <p:ph type="ctrTitle"/>
          </p:nvPr>
        </p:nvSpPr>
        <p:spPr>
          <a:xfrm>
            <a:off x="524256" y="491260"/>
            <a:ext cx="6594189" cy="1625210"/>
          </a:xfrm>
        </p:spPr>
        <p:txBody>
          <a:bodyPr vert="horz" lIns="91440" tIns="45720" rIns="91440" bIns="45720" rtlCol="0" anchor="ctr">
            <a:normAutofit/>
          </a:bodyPr>
          <a:lstStyle/>
          <a:p>
            <a:pPr algn="l"/>
            <a:r>
              <a:rPr lang="en-US" sz="3700" dirty="0">
                <a:solidFill>
                  <a:srgbClr val="FFFFFF"/>
                </a:solidFill>
                <a:latin typeface="Times New Roman"/>
                <a:cs typeface="Times New Roman"/>
              </a:rPr>
              <a:t>The use of digital communication, collaboration, and participation </a:t>
            </a:r>
          </a:p>
        </p:txBody>
      </p:sp>
      <p:pic>
        <p:nvPicPr>
          <p:cNvPr id="8" name="Picture 8" descr="Background pattern&#10;&#10;Description automatically generated">
            <a:extLst>
              <a:ext uri="{FF2B5EF4-FFF2-40B4-BE49-F238E27FC236}">
                <a16:creationId xmlns:a16="http://schemas.microsoft.com/office/drawing/2014/main" id="{AC612DB9-FDC5-4DC4-7A89-B51BB94D866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261" b="-1"/>
          <a:stretch/>
        </p:blipFill>
        <p:spPr>
          <a:xfrm>
            <a:off x="327547" y="2454903"/>
            <a:ext cx="7058306" cy="4080254"/>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5F606456-BEB8-424C-8C7C-E9B311D7C337}"/>
              </a:ext>
            </a:extLst>
          </p:cNvPr>
          <p:cNvSpPr>
            <a:spLocks noGrp="1"/>
          </p:cNvSpPr>
          <p:nvPr>
            <p:ph idx="1"/>
          </p:nvPr>
        </p:nvSpPr>
        <p:spPr>
          <a:xfrm>
            <a:off x="7756150" y="917725"/>
            <a:ext cx="3899191" cy="4852362"/>
          </a:xfrm>
        </p:spPr>
        <p:txBody>
          <a:bodyPr vert="horz" lIns="91440" tIns="45720" rIns="91440" bIns="45720" rtlCol="0" anchor="ctr">
            <a:normAutofit/>
          </a:bodyPr>
          <a:lstStyle/>
          <a:p>
            <a:pPr algn="l"/>
            <a:r>
              <a:rPr lang="en-US" sz="2000" b="1" noProof="1">
                <a:solidFill>
                  <a:srgbClr val="FFFFFF"/>
                </a:solidFill>
                <a:latin typeface="Times New Roman"/>
                <a:cs typeface="Times New Roman"/>
              </a:rPr>
              <a:t>Digital communication </a:t>
            </a:r>
            <a:r>
              <a:rPr lang="en-US" sz="2000" noProof="1">
                <a:solidFill>
                  <a:srgbClr val="FFFFFF"/>
                </a:solidFill>
                <a:latin typeface="Times New Roman"/>
                <a:cs typeface="Times New Roman"/>
              </a:rPr>
              <a:t> </a:t>
            </a:r>
            <a:endParaRPr lang="en-US" sz="2000" dirty="0">
              <a:solidFill>
                <a:srgbClr val="FFFFFF"/>
              </a:solidFill>
              <a:latin typeface="Times New Roman"/>
              <a:cs typeface="Times New Roman"/>
            </a:endParaRPr>
          </a:p>
          <a:p>
            <a:pPr marL="342900" indent="-228600" algn="just">
              <a:buFont typeface="Arial" panose="020B0604020202020204" pitchFamily="34" charset="0"/>
              <a:buChar char="•"/>
            </a:pPr>
            <a:r>
              <a:rPr lang="en-US" sz="1600" noProof="1">
                <a:solidFill>
                  <a:srgbClr val="FFFFFF"/>
                </a:solidFill>
                <a:latin typeface="Times New Roman"/>
                <a:cs typeface="Times New Roman"/>
              </a:rPr>
              <a:t>People could make one and one communications using online platforms as patients could express their problems to the healthcare professions. </a:t>
            </a:r>
          </a:p>
          <a:p>
            <a:pPr marL="114300" algn="just"/>
            <a:endParaRPr lang="en-US" sz="1600" dirty="0">
              <a:solidFill>
                <a:srgbClr val="FFFFFF"/>
              </a:solidFill>
              <a:latin typeface="Times New Roman"/>
              <a:cs typeface="Times New Roman"/>
            </a:endParaRPr>
          </a:p>
          <a:p>
            <a:pPr marL="342900" indent="-228600" algn="just">
              <a:buFont typeface="Arial" panose="020B0604020202020204" pitchFamily="34" charset="0"/>
              <a:buChar char="•"/>
            </a:pPr>
            <a:r>
              <a:rPr lang="en-US" sz="1600" noProof="1">
                <a:solidFill>
                  <a:srgbClr val="FFFFFF"/>
                </a:solidFill>
                <a:latin typeface="Times New Roman"/>
                <a:cs typeface="Times New Roman"/>
              </a:rPr>
              <a:t>This has also reduced any misunderstanding during communication which saved time and improved treatment (digital, 2022).  </a:t>
            </a:r>
          </a:p>
        </p:txBody>
      </p:sp>
      <p:sp>
        <p:nvSpPr>
          <p:cNvPr id="4" name="TextBox 3">
            <a:extLst>
              <a:ext uri="{FF2B5EF4-FFF2-40B4-BE49-F238E27FC236}">
                <a16:creationId xmlns:a16="http://schemas.microsoft.com/office/drawing/2014/main" id="{BFB5DAC4-5090-5058-596B-F8DA618971AD}"/>
              </a:ext>
            </a:extLst>
          </p:cNvPr>
          <p:cNvSpPr txBox="1"/>
          <p:nvPr/>
        </p:nvSpPr>
        <p:spPr>
          <a:xfrm>
            <a:off x="524256" y="5997408"/>
            <a:ext cx="2546350" cy="369332"/>
          </a:xfrm>
          <a:prstGeom prst="rect">
            <a:avLst/>
          </a:prstGeom>
          <a:noFill/>
        </p:spPr>
        <p:txBody>
          <a:bodyPr wrap="square">
            <a:spAutoFit/>
          </a:bodyPr>
          <a:lstStyle/>
          <a:p>
            <a:r>
              <a:rPr lang="en-US" sz="1800" noProof="1">
                <a:solidFill>
                  <a:srgbClr val="FFFFFF"/>
                </a:solidFill>
                <a:latin typeface="Times New Roman"/>
                <a:cs typeface="Times New Roman"/>
              </a:rPr>
              <a:t>Source: (digital, 2022).  </a:t>
            </a:r>
            <a:endParaRPr lang="en-US" dirty="0"/>
          </a:p>
        </p:txBody>
      </p:sp>
    </p:spTree>
    <p:extLst>
      <p:ext uri="{BB962C8B-B14F-4D97-AF65-F5344CB8AC3E}">
        <p14:creationId xmlns:p14="http://schemas.microsoft.com/office/powerpoint/2010/main" val="35592643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BFF44E1E-4BE4-A90E-241D-F48071B3A644}"/>
              </a:ext>
            </a:extLst>
          </p:cNvPr>
          <p:cNvPicPr>
            <a:picLocks noGrp="1" noChangeAspect="1"/>
          </p:cNvPicPr>
          <p:nvPr>
            <p:ph type="pic" sz="quarter" idx="13"/>
          </p:nvPr>
        </p:nvPicPr>
        <p:blipFill rotWithShape="1">
          <a:blip r:embed="rId3"/>
          <a:srcRect l="15615" r="17599"/>
          <a:stretch/>
        </p:blipFill>
        <p:spPr>
          <a:xfrm>
            <a:off x="577305" y="697924"/>
            <a:ext cx="5267736" cy="5238982"/>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Subtitle 3">
            <a:extLst>
              <a:ext uri="{FF2B5EF4-FFF2-40B4-BE49-F238E27FC236}">
                <a16:creationId xmlns:a16="http://schemas.microsoft.com/office/drawing/2014/main" id="{31445E22-86B4-1008-C445-DE1DCBF220BE}"/>
              </a:ext>
            </a:extLst>
          </p:cNvPr>
          <p:cNvSpPr>
            <a:spLocks noGrp="1"/>
          </p:cNvSpPr>
          <p:nvPr>
            <p:ph type="subTitle" idx="1"/>
          </p:nvPr>
        </p:nvSpPr>
        <p:spPr>
          <a:xfrm>
            <a:off x="6082621" y="1394931"/>
            <a:ext cx="5432125" cy="4768550"/>
          </a:xfrm>
        </p:spPr>
        <p:txBody>
          <a:bodyPr vert="horz" lIns="91440" tIns="45720" rIns="91440" bIns="45720" rtlCol="0" anchor="t">
            <a:noAutofit/>
          </a:bodyPr>
          <a:lstStyle/>
          <a:p>
            <a:pPr algn="just">
              <a:spcBef>
                <a:spcPts val="0"/>
              </a:spcBef>
            </a:pPr>
            <a:r>
              <a:rPr lang="en-US" sz="1800" b="1" dirty="0">
                <a:solidFill>
                  <a:schemeClr val="tx1">
                    <a:alpha val="80000"/>
                  </a:schemeClr>
                </a:solidFill>
                <a:latin typeface="Times New Roman"/>
                <a:cs typeface="Times New Roman"/>
              </a:rPr>
              <a:t>Collaboration </a:t>
            </a:r>
            <a:endParaRPr lang="en-US" sz="1800" dirty="0">
              <a:solidFill>
                <a:srgbClr val="000000">
                  <a:alpha val="80000"/>
                </a:srgbClr>
              </a:solidFill>
              <a:latin typeface="Times New Roman"/>
              <a:cs typeface="Times New Roman"/>
            </a:endParaRPr>
          </a:p>
          <a:p>
            <a:pPr marL="342900" indent="-228600" algn="just">
              <a:spcBef>
                <a:spcPts val="0"/>
              </a:spcBef>
              <a:buFont typeface="Arial" panose="020B0604020202020204" pitchFamily="34" charset="0"/>
              <a:buChar char="•"/>
            </a:pPr>
            <a:r>
              <a:rPr lang="en-US" sz="1600" dirty="0">
                <a:solidFill>
                  <a:schemeClr val="tx1">
                    <a:alpha val="80000"/>
                  </a:schemeClr>
                </a:solidFill>
                <a:latin typeface="Times New Roman"/>
                <a:cs typeface="Times New Roman"/>
              </a:rPr>
              <a:t>According to the WHO collaboration between health professionals can improve treatment as it encourages the use of new ideas to help patients. </a:t>
            </a:r>
          </a:p>
          <a:p>
            <a:pPr marL="342900" indent="-228600" algn="just">
              <a:spcBef>
                <a:spcPts val="0"/>
              </a:spcBef>
              <a:buFont typeface="Arial" panose="020B0604020202020204" pitchFamily="34" charset="0"/>
              <a:buChar char="•"/>
            </a:pPr>
            <a:endParaRPr lang="en-US" sz="1600" dirty="0">
              <a:solidFill>
                <a:schemeClr val="tx1">
                  <a:alpha val="80000"/>
                </a:schemeClr>
              </a:solidFill>
              <a:latin typeface="Times New Roman"/>
              <a:cs typeface="Times New Roman"/>
            </a:endParaRPr>
          </a:p>
          <a:p>
            <a:pPr marL="342900" indent="-228600" algn="just">
              <a:spcBef>
                <a:spcPts val="0"/>
              </a:spcBef>
              <a:buFont typeface="Arial" panose="020B0604020202020204" pitchFamily="34" charset="0"/>
              <a:buChar char="•"/>
            </a:pPr>
            <a:r>
              <a:rPr lang="en-US" sz="1600" dirty="0">
                <a:solidFill>
                  <a:schemeClr val="tx1">
                    <a:alpha val="80000"/>
                  </a:schemeClr>
                </a:solidFill>
                <a:latin typeface="Times New Roman"/>
                <a:cs typeface="Times New Roman"/>
              </a:rPr>
              <a:t>It helps in better diagnostics and understanding of the implications professionals may face during the treatment (O’Connor, 2019).  </a:t>
            </a:r>
          </a:p>
          <a:p>
            <a:pPr marL="342900" indent="-228600" algn="just">
              <a:spcBef>
                <a:spcPts val="0"/>
              </a:spcBef>
              <a:buChar char="•"/>
            </a:pPr>
            <a:endParaRPr lang="en-US" sz="1800" dirty="0">
              <a:solidFill>
                <a:schemeClr val="tx1">
                  <a:alpha val="80000"/>
                </a:schemeClr>
              </a:solidFill>
              <a:latin typeface="Times New Roman"/>
              <a:cs typeface="Times New Roman"/>
            </a:endParaRPr>
          </a:p>
          <a:p>
            <a:pPr algn="just">
              <a:spcBef>
                <a:spcPts val="0"/>
              </a:spcBef>
            </a:pPr>
            <a:r>
              <a:rPr lang="en-US" sz="1800" b="1" dirty="0">
                <a:solidFill>
                  <a:schemeClr val="tx1">
                    <a:alpha val="80000"/>
                  </a:schemeClr>
                </a:solidFill>
                <a:latin typeface="Times New Roman"/>
                <a:cs typeface="Times New Roman"/>
              </a:rPr>
              <a:t>Participating </a:t>
            </a:r>
            <a:endParaRPr lang="en-US" sz="1800" dirty="0">
              <a:solidFill>
                <a:srgbClr val="000000">
                  <a:alpha val="80000"/>
                </a:srgbClr>
              </a:solidFill>
              <a:latin typeface="Times New Roman"/>
              <a:cs typeface="Times New Roman"/>
            </a:endParaRPr>
          </a:p>
          <a:p>
            <a:pPr marL="342900" indent="-228600" algn="just">
              <a:spcBef>
                <a:spcPts val="0"/>
              </a:spcBef>
              <a:buFont typeface="Arial" panose="020B0604020202020204" pitchFamily="34" charset="0"/>
              <a:buChar char="•"/>
            </a:pPr>
            <a:r>
              <a:rPr lang="en-US" sz="1600" dirty="0">
                <a:solidFill>
                  <a:schemeClr val="tx1">
                    <a:alpha val="80000"/>
                  </a:schemeClr>
                </a:solidFill>
                <a:latin typeface="Times New Roman"/>
                <a:cs typeface="Times New Roman"/>
              </a:rPr>
              <a:t>During treatments often it requires the participation of the patients to help them overcome the challenges. </a:t>
            </a:r>
          </a:p>
          <a:p>
            <a:pPr marL="342900" indent="-228600" algn="just">
              <a:spcBef>
                <a:spcPts val="0"/>
              </a:spcBef>
              <a:buFont typeface="Arial" panose="020B0604020202020204" pitchFamily="34" charset="0"/>
              <a:buChar char="•"/>
            </a:pPr>
            <a:endParaRPr lang="en-US" sz="1600" dirty="0">
              <a:solidFill>
                <a:schemeClr val="tx1">
                  <a:alpha val="80000"/>
                </a:schemeClr>
              </a:solidFill>
              <a:latin typeface="Times New Roman"/>
              <a:cs typeface="Times New Roman"/>
            </a:endParaRPr>
          </a:p>
          <a:p>
            <a:pPr marL="342900" indent="-228600" algn="just">
              <a:spcBef>
                <a:spcPts val="0"/>
              </a:spcBef>
              <a:buFont typeface="Arial" panose="020B0604020202020204" pitchFamily="34" charset="0"/>
              <a:buChar char="•"/>
            </a:pPr>
            <a:r>
              <a:rPr lang="en-US" sz="1600" dirty="0">
                <a:solidFill>
                  <a:schemeClr val="tx1">
                    <a:alpha val="80000"/>
                  </a:schemeClr>
                </a:solidFill>
                <a:latin typeface="Times New Roman"/>
                <a:cs typeface="Times New Roman"/>
              </a:rPr>
              <a:t>Health professionals have to encourage the patients to take part in the curing process and take care of their health. </a:t>
            </a:r>
          </a:p>
          <a:p>
            <a:pPr indent="-228600" algn="just">
              <a:buFont typeface="Arial" panose="020B0604020202020204" pitchFamily="34" charset="0"/>
              <a:buChar char="•"/>
            </a:pPr>
            <a:endParaRPr lang="en-US" sz="1800" dirty="0">
              <a:solidFill>
                <a:schemeClr val="tx1">
                  <a:alpha val="80000"/>
                </a:schemeClr>
              </a:solidFill>
              <a:latin typeface="Times New Roman"/>
              <a:cs typeface="Times New Roman"/>
            </a:endParaRPr>
          </a:p>
        </p:txBody>
      </p:sp>
      <p:sp>
        <p:nvSpPr>
          <p:cNvPr id="1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00BFE28-8270-A659-663B-E08A744A4DDB}"/>
              </a:ext>
            </a:extLst>
          </p:cNvPr>
          <p:cNvSpPr txBox="1"/>
          <p:nvPr/>
        </p:nvSpPr>
        <p:spPr>
          <a:xfrm>
            <a:off x="3084" y="6392504"/>
            <a:ext cx="2887507" cy="369332"/>
          </a:xfrm>
          <a:prstGeom prst="rect">
            <a:avLst/>
          </a:prstGeom>
          <a:noFill/>
        </p:spPr>
        <p:txBody>
          <a:bodyPr wrap="square">
            <a:spAutoFit/>
          </a:bodyPr>
          <a:lstStyle/>
          <a:p>
            <a:pPr marL="114300" algn="just">
              <a:spcBef>
                <a:spcPts val="0"/>
              </a:spcBef>
            </a:pPr>
            <a:r>
              <a:rPr lang="en-US" sz="1800" dirty="0">
                <a:solidFill>
                  <a:schemeClr val="tx1">
                    <a:alpha val="80000"/>
                  </a:schemeClr>
                </a:solidFill>
                <a:latin typeface="Times New Roman"/>
                <a:cs typeface="Times New Roman"/>
              </a:rPr>
              <a:t>Source: (O'Connor, 2019).  </a:t>
            </a:r>
          </a:p>
        </p:txBody>
      </p:sp>
      <p:sp>
        <p:nvSpPr>
          <p:cNvPr id="7" name="TextBox 6">
            <a:extLst>
              <a:ext uri="{FF2B5EF4-FFF2-40B4-BE49-F238E27FC236}">
                <a16:creationId xmlns:a16="http://schemas.microsoft.com/office/drawing/2014/main" id="{A06B4B26-115B-D624-0D83-0B57F4B987D5}"/>
              </a:ext>
            </a:extLst>
          </p:cNvPr>
          <p:cNvSpPr txBox="1"/>
          <p:nvPr/>
        </p:nvSpPr>
        <p:spPr>
          <a:xfrm>
            <a:off x="577305" y="184820"/>
            <a:ext cx="1822995" cy="461665"/>
          </a:xfrm>
          <a:prstGeom prst="rect">
            <a:avLst/>
          </a:prstGeom>
          <a:noFill/>
        </p:spPr>
        <p:txBody>
          <a:bodyPr wrap="square">
            <a:spAutoFit/>
          </a:bodyPr>
          <a:lstStyle/>
          <a:p>
            <a:r>
              <a:rPr lang="en-US" sz="2400" b="1" dirty="0" err="1">
                <a:latin typeface="Times New Roman" panose="02020603050405020304" pitchFamily="18" charset="0"/>
                <a:cs typeface="Times New Roman" panose="02020603050405020304" pitchFamily="18" charset="0"/>
              </a:rPr>
              <a:t>Contd</a:t>
            </a:r>
            <a:r>
              <a:rPr lang="en-US" sz="2400" b="1"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051587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CAA4E-665D-43A4-B900-A849C2DFB92C}"/>
              </a:ext>
            </a:extLst>
          </p:cNvPr>
          <p:cNvSpPr>
            <a:spLocks noGrp="1"/>
          </p:cNvSpPr>
          <p:nvPr>
            <p:ph type="title"/>
          </p:nvPr>
        </p:nvSpPr>
        <p:spPr>
          <a:xfrm>
            <a:off x="4422264" y="344816"/>
            <a:ext cx="7673752" cy="723757"/>
          </a:xfrm>
        </p:spPr>
        <p:txBody>
          <a:bodyPr vert="horz" lIns="91440" tIns="45720" rIns="91440" bIns="45720" rtlCol="0" anchor="b">
            <a:normAutofit/>
          </a:bodyPr>
          <a:lstStyle/>
          <a:p>
            <a:pPr>
              <a:lnSpc>
                <a:spcPct val="90000"/>
              </a:lnSpc>
            </a:pPr>
            <a:r>
              <a:rPr lang="en-US" sz="2800" kern="1200" dirty="0">
                <a:solidFill>
                  <a:schemeClr val="tx1"/>
                </a:solidFill>
                <a:latin typeface="+mj-lt"/>
                <a:ea typeface="+mj-ea"/>
                <a:cs typeface="+mj-cs"/>
              </a:rPr>
              <a:t>Digital literacy for employee well-being </a:t>
            </a:r>
          </a:p>
        </p:txBody>
      </p:sp>
      <p:grpSp>
        <p:nvGrpSpPr>
          <p:cNvPr id="32" name="Group 31">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33"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4"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2" name="TextBox 11">
            <a:extLst>
              <a:ext uri="{FF2B5EF4-FFF2-40B4-BE49-F238E27FC236}">
                <a16:creationId xmlns:a16="http://schemas.microsoft.com/office/drawing/2014/main" id="{8E4E9886-80D2-1DB7-3DE3-38A2FAFCDD8C}"/>
              </a:ext>
            </a:extLst>
          </p:cNvPr>
          <p:cNvSpPr txBox="1"/>
          <p:nvPr/>
        </p:nvSpPr>
        <p:spPr>
          <a:xfrm>
            <a:off x="119997" y="1587222"/>
            <a:ext cx="5701197" cy="295151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gn="just">
              <a:lnSpc>
                <a:spcPct val="90000"/>
              </a:lnSpc>
              <a:spcAft>
                <a:spcPts val="600"/>
              </a:spcAft>
              <a:buFont typeface="Arial" panose="020B0604020202020204" pitchFamily="34" charset="0"/>
              <a:buChar char="•"/>
            </a:pPr>
            <a:endParaRPr lang="en-US" dirty="0">
              <a:latin typeface="Times New Roman"/>
              <a:cs typeface="Calibri"/>
            </a:endParaRPr>
          </a:p>
          <a:p>
            <a:pPr algn="just">
              <a:lnSpc>
                <a:spcPct val="90000"/>
              </a:lnSpc>
              <a:spcAft>
                <a:spcPts val="600"/>
              </a:spcAft>
            </a:pPr>
            <a:r>
              <a:rPr lang="en-US" b="1" cap="all" dirty="0">
                <a:latin typeface="Times New Roman"/>
                <a:cs typeface="Times New Roman"/>
              </a:rPr>
              <a:t>TEACHING </a:t>
            </a:r>
            <a:r>
              <a:rPr lang="en-US" cap="all" dirty="0">
                <a:latin typeface="Times New Roman"/>
                <a:cs typeface="Times New Roman"/>
              </a:rPr>
              <a:t> </a:t>
            </a:r>
            <a:r>
              <a:rPr lang="en-US" dirty="0">
                <a:latin typeface="Times New Roman"/>
                <a:cs typeface="Times New Roman"/>
              </a:rPr>
              <a:t>​</a:t>
            </a:r>
          </a:p>
          <a:p>
            <a:pPr marL="285750" indent="-228600" algn="just">
              <a:lnSpc>
                <a:spcPct val="90000"/>
              </a:lnSpc>
              <a:spcAft>
                <a:spcPts val="600"/>
              </a:spcAft>
              <a:buFont typeface="Arial" panose="020B0604020202020204" pitchFamily="34" charset="0"/>
              <a:buChar char="•"/>
            </a:pPr>
            <a:r>
              <a:rPr lang="en-US" sz="1600" dirty="0">
                <a:latin typeface="Times New Roman"/>
                <a:cs typeface="Times New Roman"/>
              </a:rPr>
              <a:t>During the pandemic people are adopting</a:t>
            </a:r>
            <a:r>
              <a:rPr lang="en-US" sz="1600" cap="all" dirty="0">
                <a:latin typeface="Times New Roman"/>
                <a:cs typeface="Times New Roman"/>
              </a:rPr>
              <a:t> </a:t>
            </a:r>
            <a:r>
              <a:rPr lang="en-US" sz="1600" dirty="0">
                <a:latin typeface="Times New Roman"/>
                <a:cs typeface="Times New Roman"/>
              </a:rPr>
              <a:t>online platforms for their daily life activities</a:t>
            </a:r>
            <a:r>
              <a:rPr lang="en-US" sz="1600" cap="all" dirty="0">
                <a:latin typeface="Times New Roman"/>
                <a:cs typeface="Times New Roman"/>
              </a:rPr>
              <a:t> </a:t>
            </a:r>
            <a:r>
              <a:rPr lang="en-US" sz="1600" dirty="0">
                <a:latin typeface="Times New Roman"/>
                <a:cs typeface="Times New Roman"/>
              </a:rPr>
              <a:t>that also includes teaching</a:t>
            </a:r>
            <a:r>
              <a:rPr lang="en-US" sz="1600" cap="all" dirty="0">
                <a:latin typeface="Times New Roman"/>
                <a:cs typeface="Times New Roman"/>
              </a:rPr>
              <a:t>.</a:t>
            </a:r>
            <a:r>
              <a:rPr lang="en-US" sz="1600" dirty="0">
                <a:latin typeface="Times New Roman"/>
                <a:cs typeface="Times New Roman"/>
              </a:rPr>
              <a:t>​​</a:t>
            </a:r>
          </a:p>
          <a:p>
            <a:pPr marL="285750" indent="-228600" algn="just">
              <a:lnSpc>
                <a:spcPct val="90000"/>
              </a:lnSpc>
              <a:spcAft>
                <a:spcPts val="600"/>
              </a:spcAft>
              <a:buFont typeface="Arial" panose="020B0604020202020204" pitchFamily="34" charset="0"/>
              <a:buChar char="•"/>
            </a:pPr>
            <a:endParaRPr lang="en-US" dirty="0">
              <a:latin typeface="Times New Roman"/>
              <a:cs typeface="Times New Roman"/>
            </a:endParaRPr>
          </a:p>
          <a:p>
            <a:pPr algn="just">
              <a:lnSpc>
                <a:spcPct val="90000"/>
              </a:lnSpc>
              <a:spcAft>
                <a:spcPts val="600"/>
              </a:spcAft>
            </a:pPr>
            <a:r>
              <a:rPr lang="en-US" b="1" cap="all" dirty="0">
                <a:latin typeface="Times New Roman"/>
                <a:cs typeface="Times New Roman"/>
              </a:rPr>
              <a:t>E-LEARNING </a:t>
            </a:r>
            <a:r>
              <a:rPr lang="en-US" cap="all" dirty="0">
                <a:latin typeface="Times New Roman"/>
                <a:cs typeface="Times New Roman"/>
              </a:rPr>
              <a:t> </a:t>
            </a:r>
            <a:r>
              <a:rPr lang="en-US" dirty="0">
                <a:latin typeface="Times New Roman"/>
                <a:cs typeface="Times New Roman"/>
              </a:rPr>
              <a:t>​</a:t>
            </a:r>
          </a:p>
          <a:p>
            <a:pPr marL="285750" indent="-228600" algn="just">
              <a:lnSpc>
                <a:spcPct val="90000"/>
              </a:lnSpc>
              <a:spcAft>
                <a:spcPts val="600"/>
              </a:spcAft>
              <a:buFont typeface="Arial" panose="020B0604020202020204" pitchFamily="34" charset="0"/>
              <a:buChar char="•"/>
            </a:pPr>
            <a:r>
              <a:rPr lang="en-US" sz="1600" dirty="0">
                <a:latin typeface="Times New Roman"/>
                <a:cs typeface="Times New Roman"/>
              </a:rPr>
              <a:t>These classes use technology to create</a:t>
            </a:r>
            <a:r>
              <a:rPr lang="en-US" sz="1600" cap="all" dirty="0">
                <a:latin typeface="Times New Roman"/>
                <a:cs typeface="Times New Roman"/>
              </a:rPr>
              <a:t> </a:t>
            </a:r>
            <a:r>
              <a:rPr lang="en-US" sz="1600" dirty="0">
                <a:latin typeface="Times New Roman"/>
                <a:cs typeface="Times New Roman"/>
              </a:rPr>
              <a:t>diagrams and pictures and teach any specific</a:t>
            </a:r>
            <a:r>
              <a:rPr lang="en-US" sz="1600" cap="all" dirty="0">
                <a:latin typeface="Times New Roman"/>
                <a:cs typeface="Times New Roman"/>
              </a:rPr>
              <a:t> </a:t>
            </a:r>
            <a:r>
              <a:rPr lang="en-US" sz="1600" dirty="0">
                <a:latin typeface="Times New Roman"/>
                <a:cs typeface="Times New Roman"/>
              </a:rPr>
              <a:t>topic in depth which helps the learners to</a:t>
            </a:r>
            <a:r>
              <a:rPr lang="en-US" sz="1600" cap="all" dirty="0">
                <a:latin typeface="Times New Roman"/>
                <a:cs typeface="Times New Roman"/>
              </a:rPr>
              <a:t> </a:t>
            </a:r>
            <a:r>
              <a:rPr lang="en-US" sz="1600" dirty="0">
                <a:latin typeface="Times New Roman"/>
                <a:cs typeface="Times New Roman"/>
              </a:rPr>
              <a:t>understand the lessons better</a:t>
            </a:r>
            <a:r>
              <a:rPr lang="en-US" sz="1600" cap="all" dirty="0">
                <a:latin typeface="Times New Roman"/>
                <a:cs typeface="Times New Roman"/>
              </a:rPr>
              <a:t>. </a:t>
            </a:r>
            <a:r>
              <a:rPr lang="en-US" dirty="0">
                <a:latin typeface="Times New Roman"/>
                <a:cs typeface="Times New Roman"/>
              </a:rPr>
              <a:t>​</a:t>
            </a:r>
          </a:p>
          <a:p>
            <a:pPr marL="285750" indent="-228600" algn="just">
              <a:lnSpc>
                <a:spcPct val="90000"/>
              </a:lnSpc>
              <a:spcAft>
                <a:spcPts val="600"/>
              </a:spcAft>
              <a:buFont typeface="Arial" panose="020B0604020202020204" pitchFamily="34" charset="0"/>
              <a:buChar char="•"/>
            </a:pPr>
            <a:endParaRPr lang="en-US" dirty="0">
              <a:latin typeface="Times New Roman"/>
              <a:cs typeface="Times New Roman"/>
            </a:endParaRPr>
          </a:p>
          <a:p>
            <a:pPr algn="just">
              <a:lnSpc>
                <a:spcPct val="90000"/>
              </a:lnSpc>
              <a:spcAft>
                <a:spcPts val="600"/>
              </a:spcAft>
            </a:pPr>
            <a:r>
              <a:rPr lang="en-US" b="1" cap="all" dirty="0">
                <a:latin typeface="Times New Roman"/>
                <a:cs typeface="Times New Roman"/>
              </a:rPr>
              <a:t>SELF-DEVELOPMENT </a:t>
            </a:r>
            <a:r>
              <a:rPr lang="en-US" cap="all" dirty="0">
                <a:latin typeface="Times New Roman"/>
                <a:cs typeface="Times New Roman"/>
              </a:rPr>
              <a:t> </a:t>
            </a:r>
            <a:r>
              <a:rPr lang="en-US" dirty="0">
                <a:latin typeface="Times New Roman"/>
                <a:cs typeface="Times New Roman"/>
              </a:rPr>
              <a:t>​</a:t>
            </a:r>
          </a:p>
          <a:p>
            <a:pPr marL="285750" indent="-228600" algn="just">
              <a:lnSpc>
                <a:spcPct val="90000"/>
              </a:lnSpc>
              <a:spcAft>
                <a:spcPts val="600"/>
              </a:spcAft>
              <a:buFont typeface="Arial" panose="020B0604020202020204" pitchFamily="34" charset="0"/>
              <a:buChar char="•"/>
            </a:pPr>
            <a:endParaRPr lang="en-US" sz="1600" dirty="0">
              <a:latin typeface="Times New Roman"/>
              <a:cs typeface="Times New Roman"/>
            </a:endParaRPr>
          </a:p>
          <a:p>
            <a:pPr marL="285750" indent="-228600" algn="just">
              <a:lnSpc>
                <a:spcPct val="90000"/>
              </a:lnSpc>
              <a:spcAft>
                <a:spcPts val="600"/>
              </a:spcAft>
              <a:buFont typeface="Arial" panose="020B0604020202020204" pitchFamily="34" charset="0"/>
              <a:buChar char="•"/>
            </a:pPr>
            <a:r>
              <a:rPr lang="en-US" sz="1600" dirty="0">
                <a:latin typeface="Times New Roman"/>
                <a:cs typeface="Times New Roman"/>
              </a:rPr>
              <a:t>They can use different technologies to learn</a:t>
            </a:r>
            <a:r>
              <a:rPr lang="en-US" sz="1600" cap="all" dirty="0">
                <a:latin typeface="Times New Roman"/>
                <a:cs typeface="Times New Roman"/>
              </a:rPr>
              <a:t> </a:t>
            </a:r>
            <a:r>
              <a:rPr lang="en-US" sz="1600" dirty="0">
                <a:latin typeface="Times New Roman"/>
                <a:cs typeface="Times New Roman"/>
              </a:rPr>
              <a:t>those skills and enhance their personal skills</a:t>
            </a:r>
            <a:r>
              <a:rPr lang="en-US" sz="1600" cap="all" dirty="0">
                <a:latin typeface="Times New Roman"/>
                <a:cs typeface="Times New Roman"/>
              </a:rPr>
              <a:t> </a:t>
            </a:r>
            <a:r>
              <a:rPr lang="en-US" sz="1600" dirty="0">
                <a:latin typeface="Times New Roman"/>
                <a:cs typeface="Times New Roman"/>
              </a:rPr>
              <a:t>that will improve their performance at the</a:t>
            </a:r>
            <a:r>
              <a:rPr lang="en-US" sz="1600" cap="all" dirty="0">
                <a:latin typeface="Times New Roman"/>
                <a:cs typeface="Times New Roman"/>
              </a:rPr>
              <a:t> </a:t>
            </a:r>
            <a:r>
              <a:rPr lang="en-US" sz="1600" dirty="0">
                <a:latin typeface="Times New Roman"/>
                <a:cs typeface="Times New Roman"/>
              </a:rPr>
              <a:t>workplace.</a:t>
            </a:r>
            <a:r>
              <a:rPr lang="en-US" sz="1600" cap="all" dirty="0">
                <a:latin typeface="Times New Roman"/>
                <a:cs typeface="Times New Roman"/>
              </a:rPr>
              <a:t> </a:t>
            </a:r>
            <a:r>
              <a:rPr lang="en-US" sz="1600" dirty="0">
                <a:latin typeface="Times New Roman"/>
                <a:cs typeface="Times New Roman"/>
              </a:rPr>
              <a:t>​</a:t>
            </a:r>
          </a:p>
        </p:txBody>
      </p:sp>
      <p:pic>
        <p:nvPicPr>
          <p:cNvPr id="4" name="Picture 5" descr="Graphical user interface&#10;&#10;Description automatically generated">
            <a:extLst>
              <a:ext uri="{FF2B5EF4-FFF2-40B4-BE49-F238E27FC236}">
                <a16:creationId xmlns:a16="http://schemas.microsoft.com/office/drawing/2014/main" id="{CDDB645F-0B85-BEA9-0A20-DC6F54A69E5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165" r="180" b="-2"/>
          <a:stretch/>
        </p:blipFill>
        <p:spPr>
          <a:xfrm>
            <a:off x="6096000" y="1967082"/>
            <a:ext cx="5974070" cy="3476777"/>
          </a:xfrm>
          <a:prstGeom prst="rect">
            <a:avLst/>
          </a:prstGeom>
        </p:spPr>
      </p:pic>
      <p:sp>
        <p:nvSpPr>
          <p:cNvPr id="5" name="TextBox 4">
            <a:extLst>
              <a:ext uri="{FF2B5EF4-FFF2-40B4-BE49-F238E27FC236}">
                <a16:creationId xmlns:a16="http://schemas.microsoft.com/office/drawing/2014/main" id="{9B0B0378-86B2-1A40-11DC-2FB9E714288A}"/>
              </a:ext>
            </a:extLst>
          </p:cNvPr>
          <p:cNvSpPr txBox="1"/>
          <p:nvPr/>
        </p:nvSpPr>
        <p:spPr>
          <a:xfrm>
            <a:off x="9017653" y="6342368"/>
            <a:ext cx="6108700" cy="341632"/>
          </a:xfrm>
          <a:prstGeom prst="rect">
            <a:avLst/>
          </a:prstGeom>
          <a:noFill/>
        </p:spPr>
        <p:txBody>
          <a:bodyPr wrap="square">
            <a:spAutoFit/>
          </a:bodyPr>
          <a:lstStyle/>
          <a:p>
            <a:pPr algn="just">
              <a:lnSpc>
                <a:spcPct val="90000"/>
              </a:lnSpc>
              <a:spcAft>
                <a:spcPts val="600"/>
              </a:spcAft>
            </a:pPr>
            <a:r>
              <a:rPr lang="en-US" sz="1400" dirty="0">
                <a:solidFill>
                  <a:schemeClr val="tx1">
                    <a:alpha val="60000"/>
                  </a:schemeClr>
                </a:solidFill>
                <a:latin typeface="Times New Roman"/>
                <a:cs typeface="Times New Roman"/>
              </a:rPr>
              <a:t>Source: (Collins et al., 2018) </a:t>
            </a:r>
            <a:r>
              <a:rPr lang="en-US" dirty="0">
                <a:solidFill>
                  <a:schemeClr val="tx1">
                    <a:alpha val="60000"/>
                  </a:schemeClr>
                </a:solidFill>
                <a:latin typeface="Times New Roman"/>
                <a:cs typeface="Times New Roman"/>
              </a:rPr>
              <a:t> </a:t>
            </a:r>
          </a:p>
        </p:txBody>
      </p:sp>
    </p:spTree>
    <p:extLst>
      <p:ext uri="{BB962C8B-B14F-4D97-AF65-F5344CB8AC3E}">
        <p14:creationId xmlns:p14="http://schemas.microsoft.com/office/powerpoint/2010/main" val="24701077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47">
            <a:extLst>
              <a:ext uri="{FF2B5EF4-FFF2-40B4-BE49-F238E27FC236}">
                <a16:creationId xmlns:a16="http://schemas.microsoft.com/office/drawing/2014/main" id="{59264BFD-360D-430E-B593-7BC0D00FB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49">
            <a:extLst>
              <a:ext uri="{FF2B5EF4-FFF2-40B4-BE49-F238E27FC236}">
                <a16:creationId xmlns:a16="http://schemas.microsoft.com/office/drawing/2014/main" id="{A4538145-ACBA-40C0-AFBD-DE742723D5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useBgFill="1">
          <p:nvSpPr>
            <p:cNvPr id="51" name="Rectangle 50">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57" name="Rectangle 51">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23" name="TextBox 22">
            <a:extLst>
              <a:ext uri="{FF2B5EF4-FFF2-40B4-BE49-F238E27FC236}">
                <a16:creationId xmlns:a16="http://schemas.microsoft.com/office/drawing/2014/main" id="{5674D26E-EEDE-EAA8-7A47-D5A7690E2C15}"/>
              </a:ext>
            </a:extLst>
          </p:cNvPr>
          <p:cNvSpPr txBox="1"/>
          <p:nvPr/>
        </p:nvSpPr>
        <p:spPr>
          <a:xfrm>
            <a:off x="-38095" y="355607"/>
            <a:ext cx="6276970" cy="63785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800" b="1" dirty="0">
                <a:latin typeface="Times New Roman" panose="02020603050405020304" pitchFamily="18" charset="0"/>
                <a:ea typeface="+mj-ea"/>
                <a:cs typeface="Times New Roman" panose="02020603050405020304" pitchFamily="18" charset="0"/>
              </a:rPr>
              <a:t>The relevance of technical proficiency </a:t>
            </a:r>
          </a:p>
        </p:txBody>
      </p:sp>
      <p:sp>
        <p:nvSpPr>
          <p:cNvPr id="24" name="TextBox 23">
            <a:extLst>
              <a:ext uri="{FF2B5EF4-FFF2-40B4-BE49-F238E27FC236}">
                <a16:creationId xmlns:a16="http://schemas.microsoft.com/office/drawing/2014/main" id="{F157448A-FCB5-E59D-EF09-154DAD9603E0}"/>
              </a:ext>
            </a:extLst>
          </p:cNvPr>
          <p:cNvSpPr txBox="1"/>
          <p:nvPr/>
        </p:nvSpPr>
        <p:spPr>
          <a:xfrm>
            <a:off x="0" y="1349056"/>
            <a:ext cx="6025836" cy="483441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just">
              <a:lnSpc>
                <a:spcPct val="90000"/>
              </a:lnSpc>
              <a:spcAft>
                <a:spcPts val="600"/>
              </a:spcAft>
            </a:pPr>
            <a:endParaRPr lang="en-US" sz="1600" dirty="0">
              <a:solidFill>
                <a:srgbClr val="000000">
                  <a:alpha val="60000"/>
                </a:srgbClr>
              </a:solidFill>
              <a:latin typeface="Times New Roman"/>
              <a:cs typeface="Times New Roman"/>
            </a:endParaRPr>
          </a:p>
          <a:p>
            <a:pPr marL="171450" indent="-228600" algn="just">
              <a:lnSpc>
                <a:spcPct val="90000"/>
              </a:lnSpc>
              <a:spcAft>
                <a:spcPts val="600"/>
              </a:spcAft>
              <a:buFont typeface="Arial" panose="020B0604020202020204" pitchFamily="34" charset="0"/>
              <a:buChar char="•"/>
            </a:pPr>
            <a:r>
              <a:rPr lang="en-US" sz="1600" dirty="0">
                <a:solidFill>
                  <a:schemeClr val="tx1">
                    <a:alpha val="60000"/>
                  </a:schemeClr>
                </a:solidFill>
                <a:latin typeface="Times New Roman"/>
                <a:cs typeface="Times New Roman"/>
              </a:rPr>
              <a:t>Any mishandling can cause permanent loss of data or other problems that may cost the healthcare sectors.</a:t>
            </a:r>
          </a:p>
          <a:p>
            <a:pPr marL="171450" indent="-228600" algn="just">
              <a:lnSpc>
                <a:spcPct val="90000"/>
              </a:lnSpc>
              <a:spcAft>
                <a:spcPts val="600"/>
              </a:spcAft>
              <a:buFont typeface="Arial" panose="020B0604020202020204" pitchFamily="34" charset="0"/>
              <a:buChar char="•"/>
            </a:pPr>
            <a:endParaRPr lang="en-US" sz="1600" dirty="0">
              <a:solidFill>
                <a:schemeClr val="tx1">
                  <a:alpha val="60000"/>
                </a:schemeClr>
              </a:solidFill>
              <a:latin typeface="Times New Roman"/>
              <a:cs typeface="Times New Roman"/>
            </a:endParaRPr>
          </a:p>
          <a:p>
            <a:pPr marL="171450" indent="-228600" algn="just">
              <a:lnSpc>
                <a:spcPct val="90000"/>
              </a:lnSpc>
              <a:spcAft>
                <a:spcPts val="600"/>
              </a:spcAft>
              <a:buFont typeface="Arial" panose="020B0604020202020204" pitchFamily="34" charset="0"/>
              <a:buChar char="•"/>
            </a:pPr>
            <a:endParaRPr lang="en-US" sz="1600" dirty="0">
              <a:solidFill>
                <a:schemeClr val="tx1">
                  <a:alpha val="60000"/>
                </a:schemeClr>
              </a:solidFill>
              <a:latin typeface="Times New Roman"/>
              <a:cs typeface="Times New Roman"/>
            </a:endParaRPr>
          </a:p>
          <a:p>
            <a:pPr algn="just">
              <a:lnSpc>
                <a:spcPct val="90000"/>
              </a:lnSpc>
              <a:spcAft>
                <a:spcPts val="600"/>
              </a:spcAft>
            </a:pPr>
            <a:r>
              <a:rPr lang="en-US" sz="1600" dirty="0">
                <a:solidFill>
                  <a:schemeClr val="tx1">
                    <a:alpha val="60000"/>
                  </a:schemeClr>
                </a:solidFill>
                <a:latin typeface="Times New Roman"/>
                <a:cs typeface="Times New Roman"/>
              </a:rPr>
              <a:t> </a:t>
            </a:r>
          </a:p>
          <a:p>
            <a:pPr marL="171450" indent="-228600" algn="just">
              <a:lnSpc>
                <a:spcPct val="90000"/>
              </a:lnSpc>
              <a:spcAft>
                <a:spcPts val="600"/>
              </a:spcAft>
              <a:buFont typeface="Arial" panose="020B0604020202020204" pitchFamily="34" charset="0"/>
              <a:buChar char="•"/>
            </a:pPr>
            <a:r>
              <a:rPr lang="en-US" sz="1600" dirty="0">
                <a:solidFill>
                  <a:schemeClr val="tx1">
                    <a:alpha val="60000"/>
                  </a:schemeClr>
                </a:solidFill>
                <a:latin typeface="Times New Roman"/>
                <a:cs typeface="Times New Roman"/>
              </a:rPr>
              <a:t>choosing employees with skills or helping the existing employees to develop specific skills needed for managing the activities at the workplace.</a:t>
            </a:r>
          </a:p>
          <a:p>
            <a:pPr marL="171450" indent="-228600" algn="just">
              <a:lnSpc>
                <a:spcPct val="90000"/>
              </a:lnSpc>
              <a:spcAft>
                <a:spcPts val="600"/>
              </a:spcAft>
              <a:buFont typeface="Arial" panose="020B0604020202020204" pitchFamily="34" charset="0"/>
              <a:buChar char="•"/>
            </a:pPr>
            <a:endParaRPr lang="en-US" sz="1600" dirty="0">
              <a:solidFill>
                <a:schemeClr val="tx1">
                  <a:alpha val="60000"/>
                </a:schemeClr>
              </a:solidFill>
              <a:latin typeface="Times New Roman"/>
              <a:cs typeface="Times New Roman"/>
            </a:endParaRPr>
          </a:p>
          <a:p>
            <a:pPr marL="171450" indent="-228600" algn="just">
              <a:lnSpc>
                <a:spcPct val="90000"/>
              </a:lnSpc>
              <a:spcAft>
                <a:spcPts val="600"/>
              </a:spcAft>
              <a:buFont typeface="Arial" panose="020B0604020202020204" pitchFamily="34" charset="0"/>
              <a:buChar char="•"/>
            </a:pPr>
            <a:endParaRPr lang="en-US" sz="1600" dirty="0">
              <a:solidFill>
                <a:schemeClr val="tx1">
                  <a:alpha val="60000"/>
                </a:schemeClr>
              </a:solidFill>
              <a:latin typeface="Times New Roman"/>
              <a:cs typeface="Times New Roman"/>
            </a:endParaRPr>
          </a:p>
          <a:p>
            <a:pPr algn="just">
              <a:lnSpc>
                <a:spcPct val="90000"/>
              </a:lnSpc>
              <a:spcAft>
                <a:spcPts val="600"/>
              </a:spcAft>
            </a:pPr>
            <a:endParaRPr lang="en-US" sz="1600" dirty="0">
              <a:solidFill>
                <a:schemeClr val="tx1">
                  <a:alpha val="60000"/>
                </a:schemeClr>
              </a:solidFill>
              <a:latin typeface="Times New Roman"/>
              <a:cs typeface="Times New Roman"/>
            </a:endParaRPr>
          </a:p>
          <a:p>
            <a:pPr marL="171450" indent="-228600" algn="just">
              <a:lnSpc>
                <a:spcPct val="90000"/>
              </a:lnSpc>
              <a:spcAft>
                <a:spcPts val="600"/>
              </a:spcAft>
              <a:buFont typeface="Arial" panose="020B0604020202020204" pitchFamily="34" charset="0"/>
              <a:buChar char="•"/>
            </a:pPr>
            <a:r>
              <a:rPr lang="en-US" sz="1600" dirty="0">
                <a:solidFill>
                  <a:schemeClr val="tx1">
                    <a:alpha val="60000"/>
                  </a:schemeClr>
                </a:solidFill>
                <a:latin typeface="Times New Roman"/>
                <a:cs typeface="Times New Roman"/>
              </a:rPr>
              <a:t>Technology makes it easier and faster but it is important to know how that technology works or it may create more confusion and misunderstandings.</a:t>
            </a:r>
          </a:p>
        </p:txBody>
      </p:sp>
      <p:sp>
        <p:nvSpPr>
          <p:cNvPr id="54" name="Freeform: Shape 53">
            <a:extLst>
              <a:ext uri="{FF2B5EF4-FFF2-40B4-BE49-F238E27FC236}">
                <a16:creationId xmlns:a16="http://schemas.microsoft.com/office/drawing/2014/main" id="{F249C1C3-EBDE-4C27-BD12-A6AE40A4D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7375" y="0"/>
            <a:ext cx="6404625" cy="6373368"/>
          </a:xfrm>
          <a:custGeom>
            <a:avLst/>
            <a:gdLst>
              <a:gd name="connsiteX0" fmla="*/ 353272 w 6404625"/>
              <a:gd name="connsiteY0" fmla="*/ 0 h 6373368"/>
              <a:gd name="connsiteX1" fmla="*/ 6404625 w 6404625"/>
              <a:gd name="connsiteY1" fmla="*/ 0 h 6373368"/>
              <a:gd name="connsiteX2" fmla="*/ 6404625 w 6404625"/>
              <a:gd name="connsiteY2" fmla="*/ 6008204 h 6373368"/>
              <a:gd name="connsiteX3" fmla="*/ 6374459 w 6404625"/>
              <a:gd name="connsiteY3" fmla="*/ 6023890 h 6373368"/>
              <a:gd name="connsiteX4" fmla="*/ 6290584 w 6404625"/>
              <a:gd name="connsiteY4" fmla="*/ 6049055 h 6373368"/>
              <a:gd name="connsiteX5" fmla="*/ 6203913 w 6404625"/>
              <a:gd name="connsiteY5" fmla="*/ 6060237 h 6373368"/>
              <a:gd name="connsiteX6" fmla="*/ 6114448 w 6404625"/>
              <a:gd name="connsiteY6" fmla="*/ 6063033 h 6373368"/>
              <a:gd name="connsiteX7" fmla="*/ 6019391 w 6404625"/>
              <a:gd name="connsiteY7" fmla="*/ 6054644 h 6373368"/>
              <a:gd name="connsiteX8" fmla="*/ 5924332 w 6404625"/>
              <a:gd name="connsiteY8" fmla="*/ 6043462 h 6373368"/>
              <a:gd name="connsiteX9" fmla="*/ 5829275 w 6404625"/>
              <a:gd name="connsiteY9" fmla="*/ 6029482 h 6373368"/>
              <a:gd name="connsiteX10" fmla="*/ 5734216 w 6404625"/>
              <a:gd name="connsiteY10" fmla="*/ 6018300 h 6373368"/>
              <a:gd name="connsiteX11" fmla="*/ 5639159 w 6404625"/>
              <a:gd name="connsiteY11" fmla="*/ 6012708 h 6373368"/>
              <a:gd name="connsiteX12" fmla="*/ 5546898 w 6404625"/>
              <a:gd name="connsiteY12" fmla="*/ 6012708 h 6373368"/>
              <a:gd name="connsiteX13" fmla="*/ 5460227 w 6404625"/>
              <a:gd name="connsiteY13" fmla="*/ 6023890 h 6373368"/>
              <a:gd name="connsiteX14" fmla="*/ 5370760 w 6404625"/>
              <a:gd name="connsiteY14" fmla="*/ 6046258 h 6373368"/>
              <a:gd name="connsiteX15" fmla="*/ 5289681 w 6404625"/>
              <a:gd name="connsiteY15" fmla="*/ 6079807 h 6373368"/>
              <a:gd name="connsiteX16" fmla="*/ 5205808 w 6404625"/>
              <a:gd name="connsiteY16" fmla="*/ 6124541 h 6373368"/>
              <a:gd name="connsiteX17" fmla="*/ 5121933 w 6404625"/>
              <a:gd name="connsiteY17" fmla="*/ 6169276 h 6373368"/>
              <a:gd name="connsiteX18" fmla="*/ 5038061 w 6404625"/>
              <a:gd name="connsiteY18" fmla="*/ 6219598 h 6373368"/>
              <a:gd name="connsiteX19" fmla="*/ 4956981 w 6404625"/>
              <a:gd name="connsiteY19" fmla="*/ 6267129 h 6373368"/>
              <a:gd name="connsiteX20" fmla="*/ 4870311 w 6404625"/>
              <a:gd name="connsiteY20" fmla="*/ 6309065 h 6373368"/>
              <a:gd name="connsiteX21" fmla="*/ 4786435 w 6404625"/>
              <a:gd name="connsiteY21" fmla="*/ 6342614 h 6373368"/>
              <a:gd name="connsiteX22" fmla="*/ 4699765 w 6404625"/>
              <a:gd name="connsiteY22" fmla="*/ 6364982 h 6373368"/>
              <a:gd name="connsiteX23" fmla="*/ 4610299 w 6404625"/>
              <a:gd name="connsiteY23" fmla="*/ 6373368 h 6373368"/>
              <a:gd name="connsiteX24" fmla="*/ 4520833 w 6404625"/>
              <a:gd name="connsiteY24" fmla="*/ 6364982 h 6373368"/>
              <a:gd name="connsiteX25" fmla="*/ 4434163 w 6404625"/>
              <a:gd name="connsiteY25" fmla="*/ 6342614 h 6373368"/>
              <a:gd name="connsiteX26" fmla="*/ 4350289 w 6404625"/>
              <a:gd name="connsiteY26" fmla="*/ 6309065 h 6373368"/>
              <a:gd name="connsiteX27" fmla="*/ 4263617 w 6404625"/>
              <a:gd name="connsiteY27" fmla="*/ 6267129 h 6373368"/>
              <a:gd name="connsiteX28" fmla="*/ 4182539 w 6404625"/>
              <a:gd name="connsiteY28" fmla="*/ 6219598 h 6373368"/>
              <a:gd name="connsiteX29" fmla="*/ 4098666 w 6404625"/>
              <a:gd name="connsiteY29" fmla="*/ 6169276 h 6373368"/>
              <a:gd name="connsiteX30" fmla="*/ 4014791 w 6404625"/>
              <a:gd name="connsiteY30" fmla="*/ 6124541 h 6373368"/>
              <a:gd name="connsiteX31" fmla="*/ 3930916 w 6404625"/>
              <a:gd name="connsiteY31" fmla="*/ 6079807 h 6373368"/>
              <a:gd name="connsiteX32" fmla="*/ 3847041 w 6404625"/>
              <a:gd name="connsiteY32" fmla="*/ 6046258 h 6373368"/>
              <a:gd name="connsiteX33" fmla="*/ 3760372 w 6404625"/>
              <a:gd name="connsiteY33" fmla="*/ 6023890 h 6373368"/>
              <a:gd name="connsiteX34" fmla="*/ 3673701 w 6404625"/>
              <a:gd name="connsiteY34" fmla="*/ 6012708 h 6373368"/>
              <a:gd name="connsiteX35" fmla="*/ 3581438 w 6404625"/>
              <a:gd name="connsiteY35" fmla="*/ 6012708 h 6373368"/>
              <a:gd name="connsiteX36" fmla="*/ 3486381 w 6404625"/>
              <a:gd name="connsiteY36" fmla="*/ 6018300 h 6373368"/>
              <a:gd name="connsiteX37" fmla="*/ 3391322 w 6404625"/>
              <a:gd name="connsiteY37" fmla="*/ 6029482 h 6373368"/>
              <a:gd name="connsiteX38" fmla="*/ 3296265 w 6404625"/>
              <a:gd name="connsiteY38" fmla="*/ 6043462 h 6373368"/>
              <a:gd name="connsiteX39" fmla="*/ 3201210 w 6404625"/>
              <a:gd name="connsiteY39" fmla="*/ 6054644 h 6373368"/>
              <a:gd name="connsiteX40" fmla="*/ 3106151 w 6404625"/>
              <a:gd name="connsiteY40" fmla="*/ 6063033 h 6373368"/>
              <a:gd name="connsiteX41" fmla="*/ 3016684 w 6404625"/>
              <a:gd name="connsiteY41" fmla="*/ 6060237 h 6373368"/>
              <a:gd name="connsiteX42" fmla="*/ 2930015 w 6404625"/>
              <a:gd name="connsiteY42" fmla="*/ 6049055 h 6373368"/>
              <a:gd name="connsiteX43" fmla="*/ 2846140 w 6404625"/>
              <a:gd name="connsiteY43" fmla="*/ 6023890 h 6373368"/>
              <a:gd name="connsiteX44" fmla="*/ 2776243 w 6404625"/>
              <a:gd name="connsiteY44" fmla="*/ 5987546 h 6373368"/>
              <a:gd name="connsiteX45" fmla="*/ 2709145 w 6404625"/>
              <a:gd name="connsiteY45" fmla="*/ 5940017 h 6373368"/>
              <a:gd name="connsiteX46" fmla="*/ 2650432 w 6404625"/>
              <a:gd name="connsiteY46" fmla="*/ 5884101 h 6373368"/>
              <a:gd name="connsiteX47" fmla="*/ 2591719 w 6404625"/>
              <a:gd name="connsiteY47" fmla="*/ 5819798 h 6373368"/>
              <a:gd name="connsiteX48" fmla="*/ 2538599 w 6404625"/>
              <a:gd name="connsiteY48" fmla="*/ 5752697 h 6373368"/>
              <a:gd name="connsiteX49" fmla="*/ 2485480 w 6404625"/>
              <a:gd name="connsiteY49" fmla="*/ 5682802 h 6373368"/>
              <a:gd name="connsiteX50" fmla="*/ 2432360 w 6404625"/>
              <a:gd name="connsiteY50" fmla="*/ 5612908 h 6373368"/>
              <a:gd name="connsiteX51" fmla="*/ 2379237 w 6404625"/>
              <a:gd name="connsiteY51" fmla="*/ 5545809 h 6373368"/>
              <a:gd name="connsiteX52" fmla="*/ 2323320 w 6404625"/>
              <a:gd name="connsiteY52" fmla="*/ 5481502 h 6373368"/>
              <a:gd name="connsiteX53" fmla="*/ 2259018 w 6404625"/>
              <a:gd name="connsiteY53" fmla="*/ 5425586 h 6373368"/>
              <a:gd name="connsiteX54" fmla="*/ 2197511 w 6404625"/>
              <a:gd name="connsiteY54" fmla="*/ 5375263 h 6373368"/>
              <a:gd name="connsiteX55" fmla="*/ 2127614 w 6404625"/>
              <a:gd name="connsiteY55" fmla="*/ 5336121 h 6373368"/>
              <a:gd name="connsiteX56" fmla="*/ 2052128 w 6404625"/>
              <a:gd name="connsiteY56" fmla="*/ 5302573 h 6373368"/>
              <a:gd name="connsiteX57" fmla="*/ 1971049 w 6404625"/>
              <a:gd name="connsiteY57" fmla="*/ 5274612 h 6373368"/>
              <a:gd name="connsiteX58" fmla="*/ 1887176 w 6404625"/>
              <a:gd name="connsiteY58" fmla="*/ 5249450 h 6373368"/>
              <a:gd name="connsiteX59" fmla="*/ 1803301 w 6404625"/>
              <a:gd name="connsiteY59" fmla="*/ 5227084 h 6373368"/>
              <a:gd name="connsiteX60" fmla="*/ 1716630 w 6404625"/>
              <a:gd name="connsiteY60" fmla="*/ 5204720 h 6373368"/>
              <a:gd name="connsiteX61" fmla="*/ 1635551 w 6404625"/>
              <a:gd name="connsiteY61" fmla="*/ 5179557 h 6373368"/>
              <a:gd name="connsiteX62" fmla="*/ 1554473 w 6404625"/>
              <a:gd name="connsiteY62" fmla="*/ 5151597 h 6373368"/>
              <a:gd name="connsiteX63" fmla="*/ 1478988 w 6404625"/>
              <a:gd name="connsiteY63" fmla="*/ 5118049 h 6373368"/>
              <a:gd name="connsiteX64" fmla="*/ 1411887 w 6404625"/>
              <a:gd name="connsiteY64" fmla="*/ 5076112 h 6373368"/>
              <a:gd name="connsiteX65" fmla="*/ 1350380 w 6404625"/>
              <a:gd name="connsiteY65" fmla="*/ 5025785 h 6373368"/>
              <a:gd name="connsiteX66" fmla="*/ 1300053 w 6404625"/>
              <a:gd name="connsiteY66" fmla="*/ 4964279 h 6373368"/>
              <a:gd name="connsiteX67" fmla="*/ 1258117 w 6404625"/>
              <a:gd name="connsiteY67" fmla="*/ 4897178 h 6373368"/>
              <a:gd name="connsiteX68" fmla="*/ 1224567 w 6404625"/>
              <a:gd name="connsiteY68" fmla="*/ 4821691 h 6373368"/>
              <a:gd name="connsiteX69" fmla="*/ 1196609 w 6404625"/>
              <a:gd name="connsiteY69" fmla="*/ 4740614 h 6373368"/>
              <a:gd name="connsiteX70" fmla="*/ 1171447 w 6404625"/>
              <a:gd name="connsiteY70" fmla="*/ 4659533 h 6373368"/>
              <a:gd name="connsiteX71" fmla="*/ 1149080 w 6404625"/>
              <a:gd name="connsiteY71" fmla="*/ 4572865 h 6373368"/>
              <a:gd name="connsiteX72" fmla="*/ 1126714 w 6404625"/>
              <a:gd name="connsiteY72" fmla="*/ 4488990 h 6373368"/>
              <a:gd name="connsiteX73" fmla="*/ 1101552 w 6404625"/>
              <a:gd name="connsiteY73" fmla="*/ 4405115 h 6373368"/>
              <a:gd name="connsiteX74" fmla="*/ 1073593 w 6404625"/>
              <a:gd name="connsiteY74" fmla="*/ 4324036 h 6373368"/>
              <a:gd name="connsiteX75" fmla="*/ 1040045 w 6404625"/>
              <a:gd name="connsiteY75" fmla="*/ 4248549 h 6373368"/>
              <a:gd name="connsiteX76" fmla="*/ 1000902 w 6404625"/>
              <a:gd name="connsiteY76" fmla="*/ 4178654 h 6373368"/>
              <a:gd name="connsiteX77" fmla="*/ 950576 w 6404625"/>
              <a:gd name="connsiteY77" fmla="*/ 4117146 h 6373368"/>
              <a:gd name="connsiteX78" fmla="*/ 894659 w 6404625"/>
              <a:gd name="connsiteY78" fmla="*/ 4052841 h 6373368"/>
              <a:gd name="connsiteX79" fmla="*/ 830356 w 6404625"/>
              <a:gd name="connsiteY79" fmla="*/ 3996926 h 6373368"/>
              <a:gd name="connsiteX80" fmla="*/ 760460 w 6404625"/>
              <a:gd name="connsiteY80" fmla="*/ 3943806 h 6373368"/>
              <a:gd name="connsiteX81" fmla="*/ 690567 w 6404625"/>
              <a:gd name="connsiteY81" fmla="*/ 3890685 h 6373368"/>
              <a:gd name="connsiteX82" fmla="*/ 620671 w 6404625"/>
              <a:gd name="connsiteY82" fmla="*/ 3837564 h 6373368"/>
              <a:gd name="connsiteX83" fmla="*/ 553571 w 6404625"/>
              <a:gd name="connsiteY83" fmla="*/ 3784444 h 6373368"/>
              <a:gd name="connsiteX84" fmla="*/ 489269 w 6404625"/>
              <a:gd name="connsiteY84" fmla="*/ 3725731 h 6373368"/>
              <a:gd name="connsiteX85" fmla="*/ 433350 w 6404625"/>
              <a:gd name="connsiteY85" fmla="*/ 3667021 h 6373368"/>
              <a:gd name="connsiteX86" fmla="*/ 385824 w 6404625"/>
              <a:gd name="connsiteY86" fmla="*/ 3599922 h 6373368"/>
              <a:gd name="connsiteX87" fmla="*/ 349477 w 6404625"/>
              <a:gd name="connsiteY87" fmla="*/ 3530025 h 6373368"/>
              <a:gd name="connsiteX88" fmla="*/ 324315 w 6404625"/>
              <a:gd name="connsiteY88" fmla="*/ 3446150 h 6373368"/>
              <a:gd name="connsiteX89" fmla="*/ 313131 w 6404625"/>
              <a:gd name="connsiteY89" fmla="*/ 3359479 h 6373368"/>
              <a:gd name="connsiteX90" fmla="*/ 310335 w 6404625"/>
              <a:gd name="connsiteY90" fmla="*/ 3270014 h 6373368"/>
              <a:gd name="connsiteX91" fmla="*/ 318723 w 6404625"/>
              <a:gd name="connsiteY91" fmla="*/ 3174955 h 6373368"/>
              <a:gd name="connsiteX92" fmla="*/ 329907 w 6404625"/>
              <a:gd name="connsiteY92" fmla="*/ 3079898 h 6373368"/>
              <a:gd name="connsiteX93" fmla="*/ 343885 w 6404625"/>
              <a:gd name="connsiteY93" fmla="*/ 2984841 h 6373368"/>
              <a:gd name="connsiteX94" fmla="*/ 355069 w 6404625"/>
              <a:gd name="connsiteY94" fmla="*/ 2889784 h 6373368"/>
              <a:gd name="connsiteX95" fmla="*/ 360659 w 6404625"/>
              <a:gd name="connsiteY95" fmla="*/ 2794725 h 6373368"/>
              <a:gd name="connsiteX96" fmla="*/ 360659 w 6404625"/>
              <a:gd name="connsiteY96" fmla="*/ 2702464 h 6373368"/>
              <a:gd name="connsiteX97" fmla="*/ 349477 w 6404625"/>
              <a:gd name="connsiteY97" fmla="*/ 2615793 h 6373368"/>
              <a:gd name="connsiteX98" fmla="*/ 327111 w 6404625"/>
              <a:gd name="connsiteY98" fmla="*/ 2529122 h 6373368"/>
              <a:gd name="connsiteX99" fmla="*/ 293561 w 6404625"/>
              <a:gd name="connsiteY99" fmla="*/ 2448045 h 6373368"/>
              <a:gd name="connsiteX100" fmla="*/ 251625 w 6404625"/>
              <a:gd name="connsiteY100" fmla="*/ 2364170 h 6373368"/>
              <a:gd name="connsiteX101" fmla="*/ 204096 w 6404625"/>
              <a:gd name="connsiteY101" fmla="*/ 2280295 h 6373368"/>
              <a:gd name="connsiteX102" fmla="*/ 153769 w 6404625"/>
              <a:gd name="connsiteY102" fmla="*/ 2196423 h 6373368"/>
              <a:gd name="connsiteX103" fmla="*/ 106240 w 6404625"/>
              <a:gd name="connsiteY103" fmla="*/ 2115344 h 6373368"/>
              <a:gd name="connsiteX104" fmla="*/ 64305 w 6404625"/>
              <a:gd name="connsiteY104" fmla="*/ 2028673 h 6373368"/>
              <a:gd name="connsiteX105" fmla="*/ 30754 w 6404625"/>
              <a:gd name="connsiteY105" fmla="*/ 1944798 h 6373368"/>
              <a:gd name="connsiteX106" fmla="*/ 8387 w 6404625"/>
              <a:gd name="connsiteY106" fmla="*/ 1858129 h 6373368"/>
              <a:gd name="connsiteX107" fmla="*/ 0 w 6404625"/>
              <a:gd name="connsiteY107" fmla="*/ 1768662 h 6373368"/>
              <a:gd name="connsiteX108" fmla="*/ 8387 w 6404625"/>
              <a:gd name="connsiteY108" fmla="*/ 1679195 h 6373368"/>
              <a:gd name="connsiteX109" fmla="*/ 30754 w 6404625"/>
              <a:gd name="connsiteY109" fmla="*/ 1592526 h 6373368"/>
              <a:gd name="connsiteX110" fmla="*/ 64305 w 6404625"/>
              <a:gd name="connsiteY110" fmla="*/ 1508651 h 6373368"/>
              <a:gd name="connsiteX111" fmla="*/ 106240 w 6404625"/>
              <a:gd name="connsiteY111" fmla="*/ 1421980 h 6373368"/>
              <a:gd name="connsiteX112" fmla="*/ 153769 w 6404625"/>
              <a:gd name="connsiteY112" fmla="*/ 1340903 h 6373368"/>
              <a:gd name="connsiteX113" fmla="*/ 204096 w 6404625"/>
              <a:gd name="connsiteY113" fmla="*/ 1257028 h 6373368"/>
              <a:gd name="connsiteX114" fmla="*/ 251625 w 6404625"/>
              <a:gd name="connsiteY114" fmla="*/ 1173153 h 6373368"/>
              <a:gd name="connsiteX115" fmla="*/ 293561 w 6404625"/>
              <a:gd name="connsiteY115" fmla="*/ 1089278 h 6373368"/>
              <a:gd name="connsiteX116" fmla="*/ 327111 w 6404625"/>
              <a:gd name="connsiteY116" fmla="*/ 1008199 h 6373368"/>
              <a:gd name="connsiteX117" fmla="*/ 349477 w 6404625"/>
              <a:gd name="connsiteY117" fmla="*/ 921528 h 6373368"/>
              <a:gd name="connsiteX118" fmla="*/ 360659 w 6404625"/>
              <a:gd name="connsiteY118" fmla="*/ 834859 h 6373368"/>
              <a:gd name="connsiteX119" fmla="*/ 360659 w 6404625"/>
              <a:gd name="connsiteY119" fmla="*/ 742599 h 6373368"/>
              <a:gd name="connsiteX120" fmla="*/ 355069 w 6404625"/>
              <a:gd name="connsiteY120" fmla="*/ 647539 h 6373368"/>
              <a:gd name="connsiteX121" fmla="*/ 343885 w 6404625"/>
              <a:gd name="connsiteY121" fmla="*/ 552482 h 6373368"/>
              <a:gd name="connsiteX122" fmla="*/ 329907 w 6404625"/>
              <a:gd name="connsiteY122" fmla="*/ 457425 h 6373368"/>
              <a:gd name="connsiteX123" fmla="*/ 318723 w 6404625"/>
              <a:gd name="connsiteY123" fmla="*/ 362366 h 6373368"/>
              <a:gd name="connsiteX124" fmla="*/ 310335 w 6404625"/>
              <a:gd name="connsiteY124" fmla="*/ 267309 h 6373368"/>
              <a:gd name="connsiteX125" fmla="*/ 313131 w 6404625"/>
              <a:gd name="connsiteY125" fmla="*/ 177842 h 6373368"/>
              <a:gd name="connsiteX126" fmla="*/ 324315 w 6404625"/>
              <a:gd name="connsiteY126" fmla="*/ 91173 h 6373368"/>
              <a:gd name="connsiteX127" fmla="*/ 349477 w 6404625"/>
              <a:gd name="connsiteY127" fmla="*/ 7296 h 637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6404625" h="6373368">
                <a:moveTo>
                  <a:pt x="353272" y="0"/>
                </a:moveTo>
                <a:lnTo>
                  <a:pt x="6404625" y="0"/>
                </a:lnTo>
                <a:lnTo>
                  <a:pt x="6404625" y="6008204"/>
                </a:lnTo>
                <a:lnTo>
                  <a:pt x="6374459" y="6023890"/>
                </a:lnTo>
                <a:lnTo>
                  <a:pt x="6290584" y="6049055"/>
                </a:lnTo>
                <a:lnTo>
                  <a:pt x="6203913" y="6060237"/>
                </a:lnTo>
                <a:lnTo>
                  <a:pt x="6114448" y="6063033"/>
                </a:lnTo>
                <a:lnTo>
                  <a:pt x="6019391" y="6054644"/>
                </a:lnTo>
                <a:lnTo>
                  <a:pt x="5924332" y="6043462"/>
                </a:lnTo>
                <a:lnTo>
                  <a:pt x="5829275" y="6029482"/>
                </a:lnTo>
                <a:lnTo>
                  <a:pt x="5734216" y="6018300"/>
                </a:lnTo>
                <a:lnTo>
                  <a:pt x="5639159" y="6012708"/>
                </a:lnTo>
                <a:lnTo>
                  <a:pt x="5546898" y="6012708"/>
                </a:lnTo>
                <a:lnTo>
                  <a:pt x="5460227" y="6023890"/>
                </a:lnTo>
                <a:lnTo>
                  <a:pt x="5370760" y="6046258"/>
                </a:lnTo>
                <a:lnTo>
                  <a:pt x="5289681" y="6079807"/>
                </a:lnTo>
                <a:lnTo>
                  <a:pt x="5205808" y="6124541"/>
                </a:lnTo>
                <a:lnTo>
                  <a:pt x="5121933" y="6169276"/>
                </a:lnTo>
                <a:lnTo>
                  <a:pt x="5038061" y="6219598"/>
                </a:lnTo>
                <a:lnTo>
                  <a:pt x="4956981" y="6267129"/>
                </a:lnTo>
                <a:lnTo>
                  <a:pt x="4870311" y="6309065"/>
                </a:lnTo>
                <a:lnTo>
                  <a:pt x="4786435" y="6342614"/>
                </a:lnTo>
                <a:lnTo>
                  <a:pt x="4699765" y="6364982"/>
                </a:lnTo>
                <a:lnTo>
                  <a:pt x="4610299" y="6373368"/>
                </a:lnTo>
                <a:lnTo>
                  <a:pt x="4520833" y="6364982"/>
                </a:lnTo>
                <a:lnTo>
                  <a:pt x="4434163" y="6342614"/>
                </a:lnTo>
                <a:lnTo>
                  <a:pt x="4350289" y="6309065"/>
                </a:lnTo>
                <a:lnTo>
                  <a:pt x="4263617" y="6267129"/>
                </a:lnTo>
                <a:lnTo>
                  <a:pt x="4182539" y="6219598"/>
                </a:lnTo>
                <a:lnTo>
                  <a:pt x="4098666" y="6169276"/>
                </a:lnTo>
                <a:lnTo>
                  <a:pt x="4014791" y="6124541"/>
                </a:lnTo>
                <a:lnTo>
                  <a:pt x="3930916" y="6079807"/>
                </a:lnTo>
                <a:lnTo>
                  <a:pt x="3847041" y="6046258"/>
                </a:lnTo>
                <a:lnTo>
                  <a:pt x="3760372" y="6023890"/>
                </a:lnTo>
                <a:lnTo>
                  <a:pt x="3673701" y="6012708"/>
                </a:lnTo>
                <a:lnTo>
                  <a:pt x="3581438" y="6012708"/>
                </a:lnTo>
                <a:lnTo>
                  <a:pt x="3486381" y="6018300"/>
                </a:lnTo>
                <a:lnTo>
                  <a:pt x="3391322" y="6029482"/>
                </a:lnTo>
                <a:lnTo>
                  <a:pt x="3296265" y="6043462"/>
                </a:lnTo>
                <a:lnTo>
                  <a:pt x="3201210" y="6054644"/>
                </a:lnTo>
                <a:lnTo>
                  <a:pt x="3106151" y="6063033"/>
                </a:lnTo>
                <a:lnTo>
                  <a:pt x="3016684" y="6060237"/>
                </a:lnTo>
                <a:lnTo>
                  <a:pt x="2930015" y="6049055"/>
                </a:lnTo>
                <a:lnTo>
                  <a:pt x="2846140" y="6023890"/>
                </a:lnTo>
                <a:lnTo>
                  <a:pt x="2776243" y="5987546"/>
                </a:lnTo>
                <a:lnTo>
                  <a:pt x="2709145" y="5940017"/>
                </a:lnTo>
                <a:lnTo>
                  <a:pt x="2650432" y="5884101"/>
                </a:lnTo>
                <a:lnTo>
                  <a:pt x="2591719" y="5819798"/>
                </a:lnTo>
                <a:lnTo>
                  <a:pt x="2538599" y="5752697"/>
                </a:lnTo>
                <a:lnTo>
                  <a:pt x="2485480" y="5682802"/>
                </a:lnTo>
                <a:lnTo>
                  <a:pt x="2432360" y="5612908"/>
                </a:lnTo>
                <a:lnTo>
                  <a:pt x="2379237" y="5545809"/>
                </a:lnTo>
                <a:lnTo>
                  <a:pt x="2323320" y="5481502"/>
                </a:lnTo>
                <a:lnTo>
                  <a:pt x="2259018" y="5425586"/>
                </a:lnTo>
                <a:lnTo>
                  <a:pt x="2197511" y="5375263"/>
                </a:lnTo>
                <a:lnTo>
                  <a:pt x="2127614" y="5336121"/>
                </a:lnTo>
                <a:lnTo>
                  <a:pt x="2052128" y="5302573"/>
                </a:lnTo>
                <a:lnTo>
                  <a:pt x="1971049" y="5274612"/>
                </a:lnTo>
                <a:lnTo>
                  <a:pt x="1887176" y="5249450"/>
                </a:lnTo>
                <a:lnTo>
                  <a:pt x="1803301" y="5227084"/>
                </a:lnTo>
                <a:lnTo>
                  <a:pt x="1716630" y="5204720"/>
                </a:lnTo>
                <a:lnTo>
                  <a:pt x="1635551" y="5179557"/>
                </a:lnTo>
                <a:lnTo>
                  <a:pt x="1554473" y="5151597"/>
                </a:lnTo>
                <a:lnTo>
                  <a:pt x="1478988" y="5118049"/>
                </a:lnTo>
                <a:lnTo>
                  <a:pt x="1411887" y="5076112"/>
                </a:lnTo>
                <a:lnTo>
                  <a:pt x="1350380" y="5025785"/>
                </a:lnTo>
                <a:lnTo>
                  <a:pt x="1300053" y="4964279"/>
                </a:lnTo>
                <a:lnTo>
                  <a:pt x="1258117" y="4897178"/>
                </a:lnTo>
                <a:lnTo>
                  <a:pt x="1224567" y="4821691"/>
                </a:lnTo>
                <a:lnTo>
                  <a:pt x="1196609" y="4740614"/>
                </a:lnTo>
                <a:lnTo>
                  <a:pt x="1171447" y="4659533"/>
                </a:lnTo>
                <a:lnTo>
                  <a:pt x="1149080" y="4572865"/>
                </a:lnTo>
                <a:lnTo>
                  <a:pt x="1126714" y="4488990"/>
                </a:lnTo>
                <a:lnTo>
                  <a:pt x="1101552" y="4405115"/>
                </a:lnTo>
                <a:lnTo>
                  <a:pt x="1073593" y="4324036"/>
                </a:lnTo>
                <a:lnTo>
                  <a:pt x="1040045" y="4248549"/>
                </a:lnTo>
                <a:lnTo>
                  <a:pt x="1000902" y="4178654"/>
                </a:lnTo>
                <a:lnTo>
                  <a:pt x="950576" y="4117146"/>
                </a:lnTo>
                <a:lnTo>
                  <a:pt x="894659" y="4052841"/>
                </a:lnTo>
                <a:lnTo>
                  <a:pt x="830356" y="3996926"/>
                </a:lnTo>
                <a:lnTo>
                  <a:pt x="760460" y="3943806"/>
                </a:lnTo>
                <a:lnTo>
                  <a:pt x="690567" y="3890685"/>
                </a:lnTo>
                <a:lnTo>
                  <a:pt x="620671" y="3837564"/>
                </a:lnTo>
                <a:lnTo>
                  <a:pt x="553571" y="3784444"/>
                </a:lnTo>
                <a:lnTo>
                  <a:pt x="489269" y="3725731"/>
                </a:lnTo>
                <a:lnTo>
                  <a:pt x="433350" y="3667021"/>
                </a:lnTo>
                <a:lnTo>
                  <a:pt x="385824" y="3599922"/>
                </a:lnTo>
                <a:lnTo>
                  <a:pt x="349477" y="3530025"/>
                </a:lnTo>
                <a:lnTo>
                  <a:pt x="324315" y="3446150"/>
                </a:lnTo>
                <a:lnTo>
                  <a:pt x="313131" y="3359479"/>
                </a:lnTo>
                <a:lnTo>
                  <a:pt x="310335" y="3270014"/>
                </a:lnTo>
                <a:lnTo>
                  <a:pt x="318723" y="3174955"/>
                </a:lnTo>
                <a:lnTo>
                  <a:pt x="329907" y="3079898"/>
                </a:lnTo>
                <a:lnTo>
                  <a:pt x="343885" y="2984841"/>
                </a:lnTo>
                <a:lnTo>
                  <a:pt x="355069" y="2889784"/>
                </a:lnTo>
                <a:lnTo>
                  <a:pt x="360659" y="2794725"/>
                </a:lnTo>
                <a:lnTo>
                  <a:pt x="360659" y="2702464"/>
                </a:lnTo>
                <a:lnTo>
                  <a:pt x="349477" y="2615793"/>
                </a:lnTo>
                <a:lnTo>
                  <a:pt x="327111" y="2529122"/>
                </a:lnTo>
                <a:lnTo>
                  <a:pt x="293561" y="2448045"/>
                </a:lnTo>
                <a:lnTo>
                  <a:pt x="251625" y="2364170"/>
                </a:lnTo>
                <a:lnTo>
                  <a:pt x="204096" y="2280295"/>
                </a:lnTo>
                <a:lnTo>
                  <a:pt x="153769" y="2196423"/>
                </a:lnTo>
                <a:lnTo>
                  <a:pt x="106240" y="2115344"/>
                </a:lnTo>
                <a:lnTo>
                  <a:pt x="64305" y="2028673"/>
                </a:lnTo>
                <a:lnTo>
                  <a:pt x="30754" y="1944798"/>
                </a:lnTo>
                <a:lnTo>
                  <a:pt x="8387" y="1858129"/>
                </a:lnTo>
                <a:lnTo>
                  <a:pt x="0" y="1768662"/>
                </a:lnTo>
                <a:lnTo>
                  <a:pt x="8387" y="1679195"/>
                </a:lnTo>
                <a:lnTo>
                  <a:pt x="30754" y="1592526"/>
                </a:lnTo>
                <a:lnTo>
                  <a:pt x="64305" y="1508651"/>
                </a:lnTo>
                <a:lnTo>
                  <a:pt x="106240" y="1421980"/>
                </a:lnTo>
                <a:lnTo>
                  <a:pt x="153769" y="1340903"/>
                </a:lnTo>
                <a:lnTo>
                  <a:pt x="204096" y="1257028"/>
                </a:lnTo>
                <a:lnTo>
                  <a:pt x="251625" y="1173153"/>
                </a:lnTo>
                <a:lnTo>
                  <a:pt x="293561" y="1089278"/>
                </a:lnTo>
                <a:lnTo>
                  <a:pt x="327111" y="1008199"/>
                </a:lnTo>
                <a:lnTo>
                  <a:pt x="349477" y="921528"/>
                </a:lnTo>
                <a:lnTo>
                  <a:pt x="360659" y="834859"/>
                </a:lnTo>
                <a:lnTo>
                  <a:pt x="360659" y="742599"/>
                </a:lnTo>
                <a:lnTo>
                  <a:pt x="355069" y="647539"/>
                </a:lnTo>
                <a:lnTo>
                  <a:pt x="343885" y="552482"/>
                </a:lnTo>
                <a:lnTo>
                  <a:pt x="329907" y="457425"/>
                </a:lnTo>
                <a:lnTo>
                  <a:pt x="318723" y="362366"/>
                </a:lnTo>
                <a:lnTo>
                  <a:pt x="310335" y="267309"/>
                </a:lnTo>
                <a:lnTo>
                  <a:pt x="313131" y="177842"/>
                </a:lnTo>
                <a:lnTo>
                  <a:pt x="324315" y="91173"/>
                </a:lnTo>
                <a:lnTo>
                  <a:pt x="349477" y="729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5" name="Picture 26" descr="A picture containing text, table, indoor, electronics&#10;&#10;Description automatically generated">
            <a:extLst>
              <a:ext uri="{FF2B5EF4-FFF2-40B4-BE49-F238E27FC236}">
                <a16:creationId xmlns:a16="http://schemas.microsoft.com/office/drawing/2014/main" id="{988797C0-8117-EDF8-3D17-938A25AB766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457" r="16458" b="1"/>
          <a:stretch/>
        </p:blipFill>
        <p:spPr>
          <a:xfrm>
            <a:off x="6238875" y="10"/>
            <a:ext cx="5953125" cy="5923297"/>
          </a:xfrm>
          <a:custGeom>
            <a:avLst/>
            <a:gdLst/>
            <a:ahLst/>
            <a:cxnLst/>
            <a:rect l="l" t="t" r="r" b="b"/>
            <a:pathLst>
              <a:path w="6188779" h="6157780">
                <a:moveTo>
                  <a:pt x="384150" y="0"/>
                </a:moveTo>
                <a:lnTo>
                  <a:pt x="6188779" y="0"/>
                </a:lnTo>
                <a:lnTo>
                  <a:pt x="6188779" y="5757340"/>
                </a:lnTo>
                <a:lnTo>
                  <a:pt x="6142640" y="5790022"/>
                </a:lnTo>
                <a:lnTo>
                  <a:pt x="6076017" y="5824665"/>
                </a:lnTo>
                <a:lnTo>
                  <a:pt x="5996070" y="5848651"/>
                </a:lnTo>
                <a:lnTo>
                  <a:pt x="5913457" y="5859310"/>
                </a:lnTo>
                <a:lnTo>
                  <a:pt x="5828180" y="5861974"/>
                </a:lnTo>
                <a:lnTo>
                  <a:pt x="5737573" y="5853979"/>
                </a:lnTo>
                <a:lnTo>
                  <a:pt x="5646965" y="5843320"/>
                </a:lnTo>
                <a:lnTo>
                  <a:pt x="5556358" y="5829995"/>
                </a:lnTo>
                <a:lnTo>
                  <a:pt x="5465751" y="5819336"/>
                </a:lnTo>
                <a:lnTo>
                  <a:pt x="5375143" y="5814006"/>
                </a:lnTo>
                <a:lnTo>
                  <a:pt x="5287201" y="5814006"/>
                </a:lnTo>
                <a:lnTo>
                  <a:pt x="5204589" y="5824665"/>
                </a:lnTo>
                <a:lnTo>
                  <a:pt x="5119310" y="5845985"/>
                </a:lnTo>
                <a:lnTo>
                  <a:pt x="5042027" y="5877963"/>
                </a:lnTo>
                <a:lnTo>
                  <a:pt x="4962081" y="5920603"/>
                </a:lnTo>
                <a:lnTo>
                  <a:pt x="4882133" y="5963242"/>
                </a:lnTo>
                <a:lnTo>
                  <a:pt x="4802186" y="6011210"/>
                </a:lnTo>
                <a:lnTo>
                  <a:pt x="4724903" y="6056514"/>
                </a:lnTo>
                <a:lnTo>
                  <a:pt x="4642291" y="6096487"/>
                </a:lnTo>
                <a:lnTo>
                  <a:pt x="4562343" y="6128466"/>
                </a:lnTo>
                <a:lnTo>
                  <a:pt x="4479729" y="6149785"/>
                </a:lnTo>
                <a:lnTo>
                  <a:pt x="4394453" y="6157780"/>
                </a:lnTo>
                <a:lnTo>
                  <a:pt x="4309175" y="6149785"/>
                </a:lnTo>
                <a:lnTo>
                  <a:pt x="4226563" y="6128466"/>
                </a:lnTo>
                <a:lnTo>
                  <a:pt x="4146616" y="6096487"/>
                </a:lnTo>
                <a:lnTo>
                  <a:pt x="4064003" y="6056514"/>
                </a:lnTo>
                <a:lnTo>
                  <a:pt x="3986719" y="6011210"/>
                </a:lnTo>
                <a:lnTo>
                  <a:pt x="3906773" y="5963242"/>
                </a:lnTo>
                <a:lnTo>
                  <a:pt x="3826826" y="5920603"/>
                </a:lnTo>
                <a:lnTo>
                  <a:pt x="3746877" y="5877963"/>
                </a:lnTo>
                <a:lnTo>
                  <a:pt x="3666929" y="5845985"/>
                </a:lnTo>
                <a:lnTo>
                  <a:pt x="3584318" y="5824665"/>
                </a:lnTo>
                <a:lnTo>
                  <a:pt x="3501705" y="5814006"/>
                </a:lnTo>
                <a:lnTo>
                  <a:pt x="3413762" y="5814006"/>
                </a:lnTo>
                <a:lnTo>
                  <a:pt x="3323155" y="5819336"/>
                </a:lnTo>
                <a:lnTo>
                  <a:pt x="3232547" y="5829995"/>
                </a:lnTo>
                <a:lnTo>
                  <a:pt x="3141940" y="5843320"/>
                </a:lnTo>
                <a:lnTo>
                  <a:pt x="3051334" y="5853979"/>
                </a:lnTo>
                <a:lnTo>
                  <a:pt x="2960727" y="5861974"/>
                </a:lnTo>
                <a:lnTo>
                  <a:pt x="2875448" y="5859310"/>
                </a:lnTo>
                <a:lnTo>
                  <a:pt x="2792837" y="5848651"/>
                </a:lnTo>
                <a:lnTo>
                  <a:pt x="2712889" y="5824665"/>
                </a:lnTo>
                <a:lnTo>
                  <a:pt x="2646265" y="5790022"/>
                </a:lnTo>
                <a:lnTo>
                  <a:pt x="2582308" y="5744719"/>
                </a:lnTo>
                <a:lnTo>
                  <a:pt x="2526343" y="5691420"/>
                </a:lnTo>
                <a:lnTo>
                  <a:pt x="2470381" y="5630127"/>
                </a:lnTo>
                <a:lnTo>
                  <a:pt x="2419747" y="5566168"/>
                </a:lnTo>
                <a:lnTo>
                  <a:pt x="2369114" y="5499546"/>
                </a:lnTo>
                <a:lnTo>
                  <a:pt x="2318480" y="5432923"/>
                </a:lnTo>
                <a:lnTo>
                  <a:pt x="2267846" y="5368966"/>
                </a:lnTo>
                <a:lnTo>
                  <a:pt x="2214548" y="5307671"/>
                </a:lnTo>
                <a:lnTo>
                  <a:pt x="2153255" y="5254373"/>
                </a:lnTo>
                <a:lnTo>
                  <a:pt x="2094628" y="5206405"/>
                </a:lnTo>
                <a:lnTo>
                  <a:pt x="2028005" y="5169096"/>
                </a:lnTo>
                <a:lnTo>
                  <a:pt x="1956051" y="5137117"/>
                </a:lnTo>
                <a:lnTo>
                  <a:pt x="1878768" y="5110467"/>
                </a:lnTo>
                <a:lnTo>
                  <a:pt x="1798822" y="5086483"/>
                </a:lnTo>
                <a:lnTo>
                  <a:pt x="1718873" y="5065163"/>
                </a:lnTo>
                <a:lnTo>
                  <a:pt x="1636260" y="5043845"/>
                </a:lnTo>
                <a:lnTo>
                  <a:pt x="1558978" y="5019861"/>
                </a:lnTo>
                <a:lnTo>
                  <a:pt x="1481696" y="4993211"/>
                </a:lnTo>
                <a:lnTo>
                  <a:pt x="1409744" y="4961233"/>
                </a:lnTo>
                <a:lnTo>
                  <a:pt x="1345785" y="4921259"/>
                </a:lnTo>
                <a:lnTo>
                  <a:pt x="1287158" y="4873289"/>
                </a:lnTo>
                <a:lnTo>
                  <a:pt x="1239188" y="4814663"/>
                </a:lnTo>
                <a:lnTo>
                  <a:pt x="1199215" y="4750703"/>
                </a:lnTo>
                <a:lnTo>
                  <a:pt x="1167237" y="4678752"/>
                </a:lnTo>
                <a:lnTo>
                  <a:pt x="1140586" y="4601469"/>
                </a:lnTo>
                <a:lnTo>
                  <a:pt x="1116602" y="4524185"/>
                </a:lnTo>
                <a:lnTo>
                  <a:pt x="1095283" y="4441574"/>
                </a:lnTo>
                <a:lnTo>
                  <a:pt x="1073962" y="4361626"/>
                </a:lnTo>
                <a:lnTo>
                  <a:pt x="1049979" y="4281677"/>
                </a:lnTo>
                <a:lnTo>
                  <a:pt x="1023330" y="4204395"/>
                </a:lnTo>
                <a:lnTo>
                  <a:pt x="991351" y="4132443"/>
                </a:lnTo>
                <a:lnTo>
                  <a:pt x="954043" y="4065820"/>
                </a:lnTo>
                <a:lnTo>
                  <a:pt x="906073" y="4007191"/>
                </a:lnTo>
                <a:lnTo>
                  <a:pt x="852774" y="3945898"/>
                </a:lnTo>
                <a:lnTo>
                  <a:pt x="791482" y="3892600"/>
                </a:lnTo>
                <a:lnTo>
                  <a:pt x="724858" y="3841967"/>
                </a:lnTo>
                <a:lnTo>
                  <a:pt x="658236" y="3791333"/>
                </a:lnTo>
                <a:lnTo>
                  <a:pt x="591613" y="3740699"/>
                </a:lnTo>
                <a:lnTo>
                  <a:pt x="527656" y="3690067"/>
                </a:lnTo>
                <a:lnTo>
                  <a:pt x="466362" y="3634102"/>
                </a:lnTo>
                <a:lnTo>
                  <a:pt x="413063" y="3578140"/>
                </a:lnTo>
                <a:lnTo>
                  <a:pt x="367761" y="3514183"/>
                </a:lnTo>
                <a:lnTo>
                  <a:pt x="333116" y="3447559"/>
                </a:lnTo>
                <a:lnTo>
                  <a:pt x="309132" y="3367611"/>
                </a:lnTo>
                <a:lnTo>
                  <a:pt x="298471" y="3284998"/>
                </a:lnTo>
                <a:lnTo>
                  <a:pt x="295806" y="3199721"/>
                </a:lnTo>
                <a:lnTo>
                  <a:pt x="303802" y="3109114"/>
                </a:lnTo>
                <a:lnTo>
                  <a:pt x="314462" y="3018506"/>
                </a:lnTo>
                <a:lnTo>
                  <a:pt x="327785" y="2927901"/>
                </a:lnTo>
                <a:lnTo>
                  <a:pt x="338446" y="2837293"/>
                </a:lnTo>
                <a:lnTo>
                  <a:pt x="343774" y="2746686"/>
                </a:lnTo>
                <a:lnTo>
                  <a:pt x="343774" y="2658743"/>
                </a:lnTo>
                <a:lnTo>
                  <a:pt x="333116" y="2576130"/>
                </a:lnTo>
                <a:lnTo>
                  <a:pt x="311796" y="2493517"/>
                </a:lnTo>
                <a:lnTo>
                  <a:pt x="279817" y="2416237"/>
                </a:lnTo>
                <a:lnTo>
                  <a:pt x="239844" y="2336288"/>
                </a:lnTo>
                <a:lnTo>
                  <a:pt x="194541" y="2256340"/>
                </a:lnTo>
                <a:lnTo>
                  <a:pt x="146571" y="2176393"/>
                </a:lnTo>
                <a:lnTo>
                  <a:pt x="101267" y="2099111"/>
                </a:lnTo>
                <a:lnTo>
                  <a:pt x="61293" y="2016498"/>
                </a:lnTo>
                <a:lnTo>
                  <a:pt x="29315" y="1936550"/>
                </a:lnTo>
                <a:lnTo>
                  <a:pt x="7995" y="1853939"/>
                </a:lnTo>
                <a:lnTo>
                  <a:pt x="0" y="1768660"/>
                </a:lnTo>
                <a:lnTo>
                  <a:pt x="7995" y="1683383"/>
                </a:lnTo>
                <a:lnTo>
                  <a:pt x="29315" y="1600771"/>
                </a:lnTo>
                <a:lnTo>
                  <a:pt x="61293" y="1520824"/>
                </a:lnTo>
                <a:lnTo>
                  <a:pt x="101267" y="1438211"/>
                </a:lnTo>
                <a:lnTo>
                  <a:pt x="146571" y="1360929"/>
                </a:lnTo>
                <a:lnTo>
                  <a:pt x="194541" y="1280980"/>
                </a:lnTo>
                <a:lnTo>
                  <a:pt x="239844" y="1201034"/>
                </a:lnTo>
                <a:lnTo>
                  <a:pt x="279817" y="1121085"/>
                </a:lnTo>
                <a:lnTo>
                  <a:pt x="311796" y="1043803"/>
                </a:lnTo>
                <a:lnTo>
                  <a:pt x="333116" y="961190"/>
                </a:lnTo>
                <a:lnTo>
                  <a:pt x="343774" y="878578"/>
                </a:lnTo>
                <a:lnTo>
                  <a:pt x="343774" y="790636"/>
                </a:lnTo>
                <a:lnTo>
                  <a:pt x="338446" y="700029"/>
                </a:lnTo>
                <a:lnTo>
                  <a:pt x="327785" y="609422"/>
                </a:lnTo>
                <a:lnTo>
                  <a:pt x="314462" y="518814"/>
                </a:lnTo>
                <a:lnTo>
                  <a:pt x="303802" y="428207"/>
                </a:lnTo>
                <a:lnTo>
                  <a:pt x="295806" y="337599"/>
                </a:lnTo>
                <a:lnTo>
                  <a:pt x="298471" y="252322"/>
                </a:lnTo>
                <a:lnTo>
                  <a:pt x="309132" y="169710"/>
                </a:lnTo>
                <a:lnTo>
                  <a:pt x="333116" y="89761"/>
                </a:lnTo>
                <a:lnTo>
                  <a:pt x="367761" y="23140"/>
                </a:lnTo>
                <a:close/>
              </a:path>
            </a:pathLst>
          </a:custGeom>
          <a:ln w="203200">
            <a:noFill/>
          </a:ln>
        </p:spPr>
      </p:pic>
      <p:sp>
        <p:nvSpPr>
          <p:cNvPr id="3" name="TextBox 2">
            <a:extLst>
              <a:ext uri="{FF2B5EF4-FFF2-40B4-BE49-F238E27FC236}">
                <a16:creationId xmlns:a16="http://schemas.microsoft.com/office/drawing/2014/main" id="{3B62B835-4FBE-8D8E-D640-993E3E4DDD45}"/>
              </a:ext>
            </a:extLst>
          </p:cNvPr>
          <p:cNvSpPr txBox="1"/>
          <p:nvPr/>
        </p:nvSpPr>
        <p:spPr>
          <a:xfrm>
            <a:off x="8547100" y="6372626"/>
            <a:ext cx="6096000" cy="286232"/>
          </a:xfrm>
          <a:prstGeom prst="rect">
            <a:avLst/>
          </a:prstGeom>
          <a:noFill/>
        </p:spPr>
        <p:txBody>
          <a:bodyPr wrap="square">
            <a:spAutoFit/>
          </a:bodyPr>
          <a:lstStyle/>
          <a:p>
            <a:pPr algn="just">
              <a:lnSpc>
                <a:spcPct val="90000"/>
              </a:lnSpc>
              <a:spcAft>
                <a:spcPts val="600"/>
              </a:spcAft>
            </a:pPr>
            <a:r>
              <a:rPr lang="en-US" sz="1400" dirty="0">
                <a:solidFill>
                  <a:schemeClr val="tx1">
                    <a:alpha val="60000"/>
                  </a:schemeClr>
                </a:solidFill>
                <a:latin typeface="Times New Roman"/>
                <a:cs typeface="Times New Roman"/>
              </a:rPr>
              <a:t>Source: (Collins et al., 2018)</a:t>
            </a:r>
          </a:p>
        </p:txBody>
      </p:sp>
    </p:spTree>
    <p:extLst>
      <p:ext uri="{BB962C8B-B14F-4D97-AF65-F5344CB8AC3E}">
        <p14:creationId xmlns:p14="http://schemas.microsoft.com/office/powerpoint/2010/main" val="3170044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6" descr="A picture containing graphical user interface&#10;&#10;Description automatically generated">
            <a:extLst>
              <a:ext uri="{FF2B5EF4-FFF2-40B4-BE49-F238E27FC236}">
                <a16:creationId xmlns:a16="http://schemas.microsoft.com/office/drawing/2014/main" id="{F3D4F444-A153-9F7F-DB29-9323A91CB7C5}"/>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a:stretch/>
        </p:blipFill>
        <p:spPr>
          <a:xfrm>
            <a:off x="-158131" y="-86254"/>
            <a:ext cx="12191980" cy="6857990"/>
          </a:xfrm>
          <a:prstGeom prst="rect">
            <a:avLst/>
          </a:prstGeom>
        </p:spPr>
      </p:pic>
      <p:sp>
        <p:nvSpPr>
          <p:cNvPr id="2" name="Title 1">
            <a:extLst>
              <a:ext uri="{FF2B5EF4-FFF2-40B4-BE49-F238E27FC236}">
                <a16:creationId xmlns:a16="http://schemas.microsoft.com/office/drawing/2014/main" id="{77A3196A-A76D-47F1-A8FB-7438D050CE4B}"/>
              </a:ext>
            </a:extLst>
          </p:cNvPr>
          <p:cNvSpPr>
            <a:spLocks noGrp="1"/>
          </p:cNvSpPr>
          <p:nvPr>
            <p:ph type="title"/>
          </p:nvPr>
        </p:nvSpPr>
        <p:spPr>
          <a:xfrm>
            <a:off x="76201" y="1224013"/>
            <a:ext cx="3313164" cy="4726276"/>
          </a:xfrm>
        </p:spPr>
        <p:txBody>
          <a:bodyPr vert="horz" lIns="91440" tIns="45720" rIns="91440" bIns="45720" rtlCol="0" anchor="ctr">
            <a:normAutofit/>
          </a:bodyPr>
          <a:lstStyle/>
          <a:p>
            <a:pPr algn="r"/>
            <a:r>
              <a:rPr lang="en-US" sz="4000" dirty="0">
                <a:solidFill>
                  <a:srgbClr val="FFFFFF"/>
                </a:solidFill>
              </a:rPr>
              <a:t>Conclusion  </a:t>
            </a:r>
            <a:br>
              <a:rPr lang="en-US" sz="4000" dirty="0">
                <a:solidFill>
                  <a:srgbClr val="FFFFFF"/>
                </a:solidFill>
              </a:rPr>
            </a:br>
            <a:br>
              <a:rPr lang="en-US" sz="4000" dirty="0">
                <a:solidFill>
                  <a:srgbClr val="FFFFFF"/>
                </a:solidFill>
              </a:rPr>
            </a:br>
            <a:endParaRPr lang="en-US" sz="4000" b="0" dirty="0">
              <a:solidFill>
                <a:srgbClr val="FFFFFF"/>
              </a:solidFill>
            </a:endParaRPr>
          </a:p>
        </p:txBody>
      </p:sp>
      <p:cxnSp>
        <p:nvCxnSpPr>
          <p:cNvPr id="43" name="Straight Connector 4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2FC41EB5-839B-5ED5-2886-64211DBCDCFB}"/>
              </a:ext>
            </a:extLst>
          </p:cNvPr>
          <p:cNvSpPr txBox="1"/>
          <p:nvPr/>
        </p:nvSpPr>
        <p:spPr>
          <a:xfrm>
            <a:off x="4811504" y="1261175"/>
            <a:ext cx="6098498"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228600" algn="just">
              <a:lnSpc>
                <a:spcPct val="90000"/>
              </a:lnSpc>
              <a:spcAft>
                <a:spcPts val="600"/>
              </a:spcAft>
              <a:buFont typeface="Arial" panose="020B0604020202020204" pitchFamily="34" charset="0"/>
              <a:buChar char="•"/>
            </a:pPr>
            <a:r>
              <a:rPr lang="en-US" sz="1600" dirty="0">
                <a:solidFill>
                  <a:srgbClr val="FFFFFF"/>
                </a:solidFill>
              </a:rPr>
              <a:t>The above presentation has discussed healthcare and the importance of technology on the healthcare industry. ​</a:t>
            </a:r>
          </a:p>
          <a:p>
            <a:pPr marL="342900" indent="-228600" algn="just">
              <a:lnSpc>
                <a:spcPct val="90000"/>
              </a:lnSpc>
              <a:spcAft>
                <a:spcPts val="600"/>
              </a:spcAft>
              <a:buFont typeface="Arial" panose="020B0604020202020204" pitchFamily="34" charset="0"/>
              <a:buChar char="•"/>
            </a:pPr>
            <a:endParaRPr lang="en-US" sz="1600" dirty="0">
              <a:solidFill>
                <a:srgbClr val="FFFFFF"/>
              </a:solidFill>
            </a:endParaRPr>
          </a:p>
          <a:p>
            <a:pPr marL="342900" indent="-228600" algn="just">
              <a:lnSpc>
                <a:spcPct val="90000"/>
              </a:lnSpc>
              <a:spcAft>
                <a:spcPts val="600"/>
              </a:spcAft>
              <a:buFont typeface="Arial" panose="020B0604020202020204" pitchFamily="34" charset="0"/>
              <a:buChar char="•"/>
            </a:pPr>
            <a:endParaRPr lang="en-US" sz="1600" dirty="0">
              <a:solidFill>
                <a:srgbClr val="FFFFFF"/>
              </a:solidFill>
            </a:endParaRPr>
          </a:p>
          <a:p>
            <a:pPr marL="342900" indent="-228600" algn="just">
              <a:lnSpc>
                <a:spcPct val="90000"/>
              </a:lnSpc>
              <a:spcAft>
                <a:spcPts val="600"/>
              </a:spcAft>
              <a:buFont typeface="Arial" panose="020B0604020202020204" pitchFamily="34" charset="0"/>
              <a:buChar char="•"/>
            </a:pPr>
            <a:r>
              <a:rPr lang="en-US" sz="1600" dirty="0">
                <a:solidFill>
                  <a:srgbClr val="FFFFFF"/>
                </a:solidFill>
              </a:rPr>
              <a:t>Technologies help the healthcare industry to provide advanced treatments to their patients and maintain their health.​</a:t>
            </a:r>
            <a:endParaRPr lang="en-US" sz="1600" dirty="0">
              <a:cs typeface="Calibri"/>
            </a:endParaRPr>
          </a:p>
          <a:p>
            <a:pPr marL="114300" algn="just">
              <a:lnSpc>
                <a:spcPct val="90000"/>
              </a:lnSpc>
              <a:spcAft>
                <a:spcPts val="600"/>
              </a:spcAft>
            </a:pPr>
            <a:r>
              <a:rPr lang="en-US" sz="1600" dirty="0">
                <a:solidFill>
                  <a:srgbClr val="FFFFFF"/>
                </a:solidFill>
              </a:rPr>
              <a:t>​</a:t>
            </a:r>
            <a:endParaRPr lang="en-US" sz="1600" dirty="0">
              <a:solidFill>
                <a:srgbClr val="FFFFFF"/>
              </a:solidFill>
              <a:cs typeface="Calibri"/>
            </a:endParaRPr>
          </a:p>
          <a:p>
            <a:pPr marL="342900" indent="-228600" algn="just">
              <a:lnSpc>
                <a:spcPct val="90000"/>
              </a:lnSpc>
              <a:spcAft>
                <a:spcPts val="600"/>
              </a:spcAft>
              <a:buFont typeface="Arial" panose="020B0604020202020204" pitchFamily="34" charset="0"/>
              <a:buChar char="•"/>
            </a:pPr>
            <a:endParaRPr lang="en-US" sz="1600" dirty="0">
              <a:solidFill>
                <a:srgbClr val="FFFFFF"/>
              </a:solidFill>
            </a:endParaRPr>
          </a:p>
          <a:p>
            <a:pPr marL="342900" indent="-228600" algn="just">
              <a:lnSpc>
                <a:spcPct val="90000"/>
              </a:lnSpc>
              <a:spcAft>
                <a:spcPts val="600"/>
              </a:spcAft>
              <a:buFont typeface="Arial" panose="020B0604020202020204" pitchFamily="34" charset="0"/>
              <a:buChar char="•"/>
            </a:pPr>
            <a:r>
              <a:rPr lang="en-US" sz="1600" dirty="0">
                <a:solidFill>
                  <a:srgbClr val="FFFFFF"/>
                </a:solidFill>
              </a:rPr>
              <a:t>Digital literacy is important to manage the technologies that are used in the organisation thus the presentation has highlighted how people can improve digital literacy. ​</a:t>
            </a:r>
          </a:p>
          <a:p>
            <a:pPr marL="342900" indent="-228600" algn="just">
              <a:lnSpc>
                <a:spcPct val="90000"/>
              </a:lnSpc>
              <a:spcAft>
                <a:spcPts val="600"/>
              </a:spcAft>
              <a:buFont typeface="Arial" panose="020B0604020202020204" pitchFamily="34" charset="0"/>
              <a:buChar char="•"/>
            </a:pPr>
            <a:endParaRPr lang="en-US" sz="1600" dirty="0">
              <a:solidFill>
                <a:srgbClr val="FFFFFF"/>
              </a:solidFill>
              <a:cs typeface="Calibri"/>
            </a:endParaRPr>
          </a:p>
          <a:p>
            <a:pPr marL="114300" algn="just">
              <a:lnSpc>
                <a:spcPct val="90000"/>
              </a:lnSpc>
              <a:spcAft>
                <a:spcPts val="600"/>
              </a:spcAft>
            </a:pPr>
            <a:endParaRPr lang="en-US" sz="1600" dirty="0">
              <a:solidFill>
                <a:srgbClr val="FFFFFF"/>
              </a:solidFill>
              <a:cs typeface="Calibri"/>
            </a:endParaRPr>
          </a:p>
          <a:p>
            <a:pPr marL="342900" indent="-228600" algn="just">
              <a:lnSpc>
                <a:spcPct val="90000"/>
              </a:lnSpc>
              <a:spcAft>
                <a:spcPts val="600"/>
              </a:spcAft>
              <a:buFont typeface="Arial" panose="020B0604020202020204" pitchFamily="34" charset="0"/>
              <a:buChar char="•"/>
            </a:pPr>
            <a:r>
              <a:rPr lang="en-US" sz="1600" dirty="0">
                <a:solidFill>
                  <a:srgbClr val="FFFFFF"/>
                </a:solidFill>
              </a:rPr>
              <a:t>Lastly it has mentioned the relevance of technology proficiency in handling information. </a:t>
            </a:r>
            <a:endParaRPr lang="en-US" sz="1600" dirty="0">
              <a:solidFill>
                <a:srgbClr val="FFFFFF"/>
              </a:solidFill>
              <a:cs typeface="Calibri"/>
            </a:endParaRPr>
          </a:p>
        </p:txBody>
      </p:sp>
    </p:spTree>
    <p:extLst>
      <p:ext uri="{BB962C8B-B14F-4D97-AF65-F5344CB8AC3E}">
        <p14:creationId xmlns:p14="http://schemas.microsoft.com/office/powerpoint/2010/main" val="42348636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a:extLst>
              <a:ext uri="{FF2B5EF4-FFF2-40B4-BE49-F238E27FC236}">
                <a16:creationId xmlns:a16="http://schemas.microsoft.com/office/drawing/2014/main" id="{75128DFB-DB79-CD5D-1C9C-EC22B78FB987}"/>
              </a:ext>
            </a:extLst>
          </p:cNvPr>
          <p:cNvSpPr txBox="1"/>
          <p:nvPr/>
        </p:nvSpPr>
        <p:spPr>
          <a:xfrm>
            <a:off x="655608" y="152400"/>
            <a:ext cx="54461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chemeClr val="bg1"/>
                </a:solidFill>
                <a:latin typeface="Times New Roman"/>
                <a:cs typeface="Times New Roman"/>
              </a:rPr>
              <a:t>References</a:t>
            </a:r>
          </a:p>
        </p:txBody>
      </p:sp>
      <p:sp>
        <p:nvSpPr>
          <p:cNvPr id="24" name="TextBox 23">
            <a:extLst>
              <a:ext uri="{FF2B5EF4-FFF2-40B4-BE49-F238E27FC236}">
                <a16:creationId xmlns:a16="http://schemas.microsoft.com/office/drawing/2014/main" id="{70F1CA90-78F0-7F9B-8D09-884A5DF55BD9}"/>
              </a:ext>
            </a:extLst>
          </p:cNvPr>
          <p:cNvSpPr txBox="1"/>
          <p:nvPr/>
        </p:nvSpPr>
        <p:spPr>
          <a:xfrm>
            <a:off x="655608" y="1110891"/>
            <a:ext cx="1014154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solidFill>
                  <a:schemeClr val="bg1"/>
                </a:solidFill>
                <a:latin typeface="Times New Roman"/>
                <a:cs typeface="Times New Roman"/>
              </a:rPr>
              <a:t>Burr, C., Taddeo, M. and </a:t>
            </a:r>
            <a:r>
              <a:rPr lang="en-GB" dirty="0" err="1">
                <a:solidFill>
                  <a:schemeClr val="bg1"/>
                </a:solidFill>
                <a:latin typeface="Times New Roman"/>
                <a:cs typeface="Times New Roman"/>
              </a:rPr>
              <a:t>Floridi</a:t>
            </a:r>
            <a:r>
              <a:rPr lang="en-GB" dirty="0">
                <a:solidFill>
                  <a:schemeClr val="bg1"/>
                </a:solidFill>
                <a:latin typeface="Times New Roman"/>
                <a:cs typeface="Times New Roman"/>
              </a:rPr>
              <a:t>, L., (2020). The ethics of digital well-being: A thematic review. </a:t>
            </a:r>
            <a:r>
              <a:rPr lang="en-US" i="1" dirty="0">
                <a:solidFill>
                  <a:schemeClr val="bg1"/>
                </a:solidFill>
                <a:latin typeface="Times New Roman"/>
                <a:cs typeface="Times New Roman"/>
              </a:rPr>
              <a:t>Science and engineering ethics</a:t>
            </a:r>
            <a:r>
              <a:rPr lang="en-US" dirty="0">
                <a:solidFill>
                  <a:schemeClr val="bg1"/>
                </a:solidFill>
                <a:latin typeface="Times New Roman"/>
                <a:cs typeface="Times New Roman"/>
              </a:rPr>
              <a:t>, </a:t>
            </a:r>
            <a:r>
              <a:rPr lang="en-US" i="1" dirty="0">
                <a:solidFill>
                  <a:schemeClr val="bg1"/>
                </a:solidFill>
                <a:latin typeface="Times New Roman"/>
                <a:cs typeface="Times New Roman"/>
              </a:rPr>
              <a:t>26</a:t>
            </a:r>
            <a:r>
              <a:rPr lang="en-US" dirty="0">
                <a:solidFill>
                  <a:schemeClr val="bg1"/>
                </a:solidFill>
                <a:latin typeface="Times New Roman"/>
                <a:cs typeface="Times New Roman"/>
              </a:rPr>
              <a:t>(4), pp.2313-2343.</a:t>
            </a:r>
            <a:r>
              <a:rPr lang="en-GB" dirty="0">
                <a:solidFill>
                  <a:schemeClr val="bg1"/>
                </a:solidFill>
                <a:latin typeface="Times New Roman"/>
                <a:cs typeface="Times New Roman"/>
              </a:rPr>
              <a:t> </a:t>
            </a:r>
          </a:p>
          <a:p>
            <a:pPr algn="just"/>
            <a:r>
              <a:rPr lang="en-GB" dirty="0">
                <a:solidFill>
                  <a:schemeClr val="bg1"/>
                </a:solidFill>
                <a:latin typeface="Times New Roman"/>
                <a:cs typeface="Times New Roman"/>
              </a:rPr>
              <a:t>Collins, J.W., </a:t>
            </a:r>
            <a:r>
              <a:rPr lang="en-GB" dirty="0" err="1">
                <a:solidFill>
                  <a:schemeClr val="bg1"/>
                </a:solidFill>
                <a:latin typeface="Times New Roman"/>
                <a:cs typeface="Times New Roman"/>
              </a:rPr>
              <a:t>Dell’Oglio</a:t>
            </a:r>
            <a:r>
              <a:rPr lang="en-GB" dirty="0">
                <a:solidFill>
                  <a:schemeClr val="bg1"/>
                </a:solidFill>
                <a:latin typeface="Times New Roman"/>
                <a:cs typeface="Times New Roman"/>
              </a:rPr>
              <a:t>, P., Hung, A.J. and Brook, N.R., (2018). The importance of technical and non-technical skills in robotic surgery training. </a:t>
            </a:r>
            <a:r>
              <a:rPr lang="en-US" i="1" dirty="0">
                <a:solidFill>
                  <a:schemeClr val="bg1"/>
                </a:solidFill>
                <a:latin typeface="Times New Roman"/>
                <a:cs typeface="Times New Roman"/>
              </a:rPr>
              <a:t>European urology focus</a:t>
            </a:r>
            <a:r>
              <a:rPr lang="en-US" dirty="0">
                <a:solidFill>
                  <a:schemeClr val="bg1"/>
                </a:solidFill>
                <a:latin typeface="Times New Roman"/>
                <a:cs typeface="Times New Roman"/>
              </a:rPr>
              <a:t>, </a:t>
            </a:r>
            <a:r>
              <a:rPr lang="en-US" i="1" dirty="0">
                <a:solidFill>
                  <a:schemeClr val="bg1"/>
                </a:solidFill>
                <a:latin typeface="Times New Roman"/>
                <a:cs typeface="Times New Roman"/>
              </a:rPr>
              <a:t>4</a:t>
            </a:r>
            <a:r>
              <a:rPr lang="en-US" dirty="0">
                <a:solidFill>
                  <a:schemeClr val="bg1"/>
                </a:solidFill>
                <a:latin typeface="Times New Roman"/>
                <a:cs typeface="Times New Roman"/>
              </a:rPr>
              <a:t>(5), pp.674-676.</a:t>
            </a:r>
          </a:p>
          <a:p>
            <a:pPr algn="just"/>
            <a:r>
              <a:rPr lang="en-GB" dirty="0">
                <a:solidFill>
                  <a:schemeClr val="bg1"/>
                </a:solidFill>
                <a:latin typeface="Times New Roman"/>
                <a:cs typeface="Times New Roman"/>
              </a:rPr>
              <a:t>digital, (2022). Why digital inclusion matters to health and social care. [Online] Available at: https://digital.nhs.uk/about-nhs-digital/our-work/digital-inclusion/digital-inclusion-in-health-and-social-care</a:t>
            </a:r>
          </a:p>
          <a:p>
            <a:pPr algn="just"/>
            <a:r>
              <a:rPr lang="en-GB" dirty="0">
                <a:solidFill>
                  <a:schemeClr val="bg1"/>
                </a:solidFill>
                <a:latin typeface="Times New Roman"/>
                <a:cs typeface="Times New Roman"/>
              </a:rPr>
              <a:t>gov, (2022). UK to innovate new life-saving treatment and diagnosis technology. [Online] Available at: https://www.gov.uk/government/news/uk-to-innovate-new-life-saving-treatment-and-diagnosis-technology</a:t>
            </a:r>
          </a:p>
          <a:p>
            <a:pPr algn="just"/>
            <a:r>
              <a:rPr lang="en-GB" dirty="0" err="1">
                <a:solidFill>
                  <a:schemeClr val="bg1"/>
                </a:solidFill>
                <a:latin typeface="Times New Roman"/>
                <a:cs typeface="Times New Roman"/>
              </a:rPr>
              <a:t>impactmybiz</a:t>
            </a:r>
            <a:r>
              <a:rPr lang="en-GB" dirty="0">
                <a:solidFill>
                  <a:schemeClr val="bg1"/>
                </a:solidFill>
                <a:latin typeface="Times New Roman"/>
                <a:cs typeface="Times New Roman"/>
              </a:rPr>
              <a:t>, (2022). 5 Examples of Smart Technology in Healthcare. [Online] Available at: https://www.impactmybiz.com/blog/smart-technology-in-healthcare/</a:t>
            </a:r>
          </a:p>
          <a:p>
            <a:pPr algn="just"/>
            <a:r>
              <a:rPr lang="en-GB" dirty="0">
                <a:solidFill>
                  <a:schemeClr val="bg1"/>
                </a:solidFill>
                <a:latin typeface="Times New Roman"/>
                <a:cs typeface="Times New Roman"/>
              </a:rPr>
              <a:t>O'Connor, W., (2019). 5 Benefits of Interprofessional Collaboration in Healthcare. [Online] Available at: https://tigerconnect.com/blog/5-benefits-of-interprofessional-collaboration-in-healthcare/</a:t>
            </a:r>
          </a:p>
        </p:txBody>
      </p:sp>
    </p:spTree>
    <p:extLst>
      <p:ext uri="{BB962C8B-B14F-4D97-AF65-F5344CB8AC3E}">
        <p14:creationId xmlns:p14="http://schemas.microsoft.com/office/powerpoint/2010/main" val="4155693057"/>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ccentBoxVTI">
  <a:themeElements>
    <a:clrScheme name="AnalogousFromRegularSeedRightStep">
      <a:dk1>
        <a:srgbClr val="000000"/>
      </a:dk1>
      <a:lt1>
        <a:srgbClr val="FFFFFF"/>
      </a:lt1>
      <a:dk2>
        <a:srgbClr val="1C2131"/>
      </a:dk2>
      <a:lt2>
        <a:srgbClr val="F3F0F3"/>
      </a:lt2>
      <a:accent1>
        <a:srgbClr val="5DB246"/>
      </a:accent1>
      <a:accent2>
        <a:srgbClr val="3BB153"/>
      </a:accent2>
      <a:accent3>
        <a:srgbClr val="46B389"/>
      </a:accent3>
      <a:accent4>
        <a:srgbClr val="3BADB1"/>
      </a:accent4>
      <a:accent5>
        <a:srgbClr val="4D8DC3"/>
      </a:accent5>
      <a:accent6>
        <a:srgbClr val="3B4AB1"/>
      </a:accent6>
      <a:hlink>
        <a:srgbClr val="A542C0"/>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35393_Blue spheres pitch deck_RVA_v5" id="{B31999E4-CF41-4147-9146-E7AA12BD45BB}" vid="{47A86861-C4F7-4F19-9461-7399990DDE51}"/>
    </a:ext>
  </a:extLst>
</a:theme>
</file>

<file path=ppt/theme/theme5.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12</Notes>
  <HiddenSlides>0</HiddenSlides>
  <MMClips>0</MMClips>
  <ScaleCrop>false</ScaleCrop>
  <HeadingPairs>
    <vt:vector size="4" baseType="variant">
      <vt:variant>
        <vt:lpstr>Theme</vt:lpstr>
      </vt:variant>
      <vt:variant>
        <vt:i4>4</vt:i4>
      </vt:variant>
      <vt:variant>
        <vt:lpstr>Slide Titles</vt:lpstr>
      </vt:variant>
      <vt:variant>
        <vt:i4>32</vt:i4>
      </vt:variant>
    </vt:vector>
  </HeadingPairs>
  <TitlesOfParts>
    <vt:vector size="36" baseType="lpstr">
      <vt:lpstr>AccentBoxVTI</vt:lpstr>
      <vt:lpstr>Office Theme</vt:lpstr>
      <vt:lpstr>Ion</vt:lpstr>
      <vt:lpstr>Office Theme</vt:lpstr>
      <vt:lpstr>Digital Skills and Research Methods. Module Leader: Gregory Cowan</vt:lpstr>
      <vt:lpstr>Contents</vt:lpstr>
      <vt:lpstr>Introduction </vt:lpstr>
      <vt:lpstr>Technology in Healthcare.</vt:lpstr>
      <vt:lpstr>Technology during Covid-19</vt:lpstr>
      <vt:lpstr>Digital Communication.</vt:lpstr>
      <vt:lpstr>Digital literacy</vt:lpstr>
      <vt:lpstr>Technical proficiency for data handling.</vt:lpstr>
      <vt:lpstr>Conclusion.</vt:lpstr>
      <vt:lpstr>References.</vt:lpstr>
      <vt:lpstr>Digital skills and research methods</vt:lpstr>
      <vt:lpstr>      The used of technology during the covid19 pandemic</vt:lpstr>
      <vt:lpstr> The use of technology during covid -19 pandemic</vt:lpstr>
      <vt:lpstr>                       references </vt:lpstr>
      <vt:lpstr>Better coordinated care Supporting integrated care for patients with diabetes</vt:lpstr>
      <vt:lpstr>PowerPoint Presentation</vt:lpstr>
      <vt:lpstr>Examples of technology that helps people with diabetes maintain healthy blood levels:</vt:lpstr>
      <vt:lpstr>How devices help:</vt:lpstr>
      <vt:lpstr>References:</vt:lpstr>
      <vt:lpstr>Module code:LCHS4002  Digital Skills and Research Methods </vt:lpstr>
      <vt:lpstr>PowerPoint Presentation</vt:lpstr>
      <vt:lpstr>Introduction  </vt:lpstr>
      <vt:lpstr>Usage of contemporary technology in the healthcare sector  </vt:lpstr>
      <vt:lpstr>Administrative  </vt:lpstr>
      <vt:lpstr>Care support  </vt:lpstr>
      <vt:lpstr>Usage of technology during the Pandemic  </vt:lpstr>
      <vt:lpstr>The use of digital communication, collaboration, and participation </vt:lpstr>
      <vt:lpstr>PowerPoint Presentation</vt:lpstr>
      <vt:lpstr>Digital literacy for employee well-being </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537</cp:revision>
  <dcterms:created xsi:type="dcterms:W3CDTF">2022-12-12T10:11:40Z</dcterms:created>
  <dcterms:modified xsi:type="dcterms:W3CDTF">2022-12-13T20:11:56Z</dcterms:modified>
</cp:coreProperties>
</file>