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9" r:id="rId4"/>
  </p:sldMasterIdLst>
  <p:notesMasterIdLst>
    <p:notesMasterId r:id="rId6"/>
  </p:notesMasterIdLst>
  <p:handoutMasterIdLst>
    <p:handoutMasterId r:id="rId7"/>
  </p:handoutMasterIdLst>
  <p:sldIdLst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4A29C"/>
    <a:srgbClr val="5DAC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B4A121-2F83-5D12-7A71-5A07AF6E96EB}" v="158" dt="2026-06-26T15:34:03.407"/>
    <p1510:client id="{F7658373-4504-B7F4-EC14-3A4D18A9893D}" v="118" dt="2026-06-26T15:14:57.2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29" autoAdjust="0"/>
    <p:restoredTop sz="94720"/>
  </p:normalViewPr>
  <p:slideViewPr>
    <p:cSldViewPr showGuides="1">
      <p:cViewPr varScale="1">
        <p:scale>
          <a:sx n="93" d="100"/>
          <a:sy n="93" d="100"/>
        </p:scale>
        <p:origin x="66" y="1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1892"/>
    </p:cViewPr>
  </p:sorterViewPr>
  <p:notesViewPr>
    <p:cSldViewPr>
      <p:cViewPr varScale="1">
        <p:scale>
          <a:sx n="87" d="100"/>
          <a:sy n="87" d="100"/>
        </p:scale>
        <p:origin x="700" y="6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26T15:39:44.04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10107 7250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6-26T15:39:44.04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16378 2170 16383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3549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81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339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445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40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67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189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110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760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952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5019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D678C377-B342-D090-A3F1-4BB6E9101B48}"/>
              </a:ext>
            </a:extLst>
          </p:cNvPr>
          <p:cNvSpPr/>
          <p:nvPr userDrawn="1"/>
        </p:nvSpPr>
        <p:spPr>
          <a:xfrm>
            <a:off x="10676786" y="767433"/>
            <a:ext cx="1362814" cy="5307278"/>
          </a:xfrm>
          <a:custGeom>
            <a:avLst/>
            <a:gdLst>
              <a:gd name="connsiteX0" fmla="*/ 1362814 w 1362814"/>
              <a:gd name="connsiteY0" fmla="*/ 0 h 5307278"/>
              <a:gd name="connsiteX1" fmla="*/ 1362814 w 1362814"/>
              <a:gd name="connsiteY1" fmla="*/ 5307278 h 5307278"/>
              <a:gd name="connsiteX2" fmla="*/ 1190780 w 1362814"/>
              <a:gd name="connsiteY2" fmla="*/ 5178633 h 5307278"/>
              <a:gd name="connsiteX3" fmla="*/ 0 w 1362814"/>
              <a:gd name="connsiteY3" fmla="*/ 2653639 h 5307278"/>
              <a:gd name="connsiteX4" fmla="*/ 1190780 w 1362814"/>
              <a:gd name="connsiteY4" fmla="*/ 128645 h 5307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62814" h="5307278">
                <a:moveTo>
                  <a:pt x="1362814" y="0"/>
                </a:moveTo>
                <a:lnTo>
                  <a:pt x="1362814" y="5307278"/>
                </a:lnTo>
                <a:lnTo>
                  <a:pt x="1190780" y="5178633"/>
                </a:lnTo>
                <a:cubicBezTo>
                  <a:pt x="463541" y="4578462"/>
                  <a:pt x="0" y="3670184"/>
                  <a:pt x="0" y="2653639"/>
                </a:cubicBezTo>
                <a:cubicBezTo>
                  <a:pt x="0" y="1637095"/>
                  <a:pt x="463541" y="728816"/>
                  <a:pt x="1190780" y="12864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1FB54D-B979-7DC2-508A-4E3A1424DA8E}"/>
              </a:ext>
            </a:extLst>
          </p:cNvPr>
          <p:cNvSpPr/>
          <p:nvPr userDrawn="1"/>
        </p:nvSpPr>
        <p:spPr>
          <a:xfrm rot="20019298">
            <a:off x="6422922" y="-88436"/>
            <a:ext cx="4005435" cy="7037751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2590" y="3070307"/>
            <a:ext cx="37360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28685" y="568036"/>
            <a:ext cx="3729915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12">
            <a:extLst>
              <a:ext uri="{FF2B5EF4-FFF2-40B4-BE49-F238E27FC236}">
                <a16:creationId xmlns:a16="http://schemas.microsoft.com/office/drawing/2014/main" id="{D352C733-7F5C-C8F4-267E-B020FB5CC93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52399" y="164720"/>
            <a:ext cx="6016752" cy="6528559"/>
          </a:xfrm>
          <a:custGeom>
            <a:avLst/>
            <a:gdLst>
              <a:gd name="connsiteX0" fmla="*/ 0 w 6022093"/>
              <a:gd name="connsiteY0" fmla="*/ 0 h 6528559"/>
              <a:gd name="connsiteX1" fmla="*/ 3063832 w 6022093"/>
              <a:gd name="connsiteY1" fmla="*/ 0 h 6528559"/>
              <a:gd name="connsiteX2" fmla="*/ 3084452 w 6022093"/>
              <a:gd name="connsiteY2" fmla="*/ 1041 h 6528559"/>
              <a:gd name="connsiteX3" fmla="*/ 6007231 w 6022093"/>
              <a:gd name="connsiteY3" fmla="*/ 2942433 h 6528559"/>
              <a:gd name="connsiteX4" fmla="*/ 6022093 w 6022093"/>
              <a:gd name="connsiteY4" fmla="*/ 3256333 h 6528559"/>
              <a:gd name="connsiteX5" fmla="*/ 6022093 w 6022093"/>
              <a:gd name="connsiteY5" fmla="*/ 3256373 h 6528559"/>
              <a:gd name="connsiteX6" fmla="*/ 6007231 w 6022093"/>
              <a:gd name="connsiteY6" fmla="*/ 3570273 h 6528559"/>
              <a:gd name="connsiteX7" fmla="*/ 3084452 w 6022093"/>
              <a:gd name="connsiteY7" fmla="*/ 6511666 h 6528559"/>
              <a:gd name="connsiteX8" fmla="*/ 2790299 w 6022093"/>
              <a:gd name="connsiteY8" fmla="*/ 6526520 h 6528559"/>
              <a:gd name="connsiteX9" fmla="*/ 2790299 w 6022093"/>
              <a:gd name="connsiteY9" fmla="*/ 6528559 h 6528559"/>
              <a:gd name="connsiteX10" fmla="*/ 2749888 w 6022093"/>
              <a:gd name="connsiteY10" fmla="*/ 6528559 h 6528559"/>
              <a:gd name="connsiteX11" fmla="*/ 0 w 6022093"/>
              <a:gd name="connsiteY11" fmla="*/ 6528559 h 6528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022093" h="6528559">
                <a:moveTo>
                  <a:pt x="0" y="0"/>
                </a:moveTo>
                <a:lnTo>
                  <a:pt x="3063832" y="0"/>
                </a:lnTo>
                <a:lnTo>
                  <a:pt x="3084452" y="1041"/>
                </a:lnTo>
                <a:cubicBezTo>
                  <a:pt x="4631356" y="158137"/>
                  <a:pt x="5859727" y="1392714"/>
                  <a:pt x="6007231" y="2942433"/>
                </a:cubicBezTo>
                <a:lnTo>
                  <a:pt x="6022093" y="3256333"/>
                </a:lnTo>
                <a:lnTo>
                  <a:pt x="6022093" y="3256373"/>
                </a:lnTo>
                <a:lnTo>
                  <a:pt x="6007231" y="3570273"/>
                </a:lnTo>
                <a:cubicBezTo>
                  <a:pt x="5859727" y="5119993"/>
                  <a:pt x="4631356" y="6354570"/>
                  <a:pt x="3084452" y="6511666"/>
                </a:cubicBezTo>
                <a:lnTo>
                  <a:pt x="2790299" y="6526520"/>
                </a:lnTo>
                <a:lnTo>
                  <a:pt x="2790299" y="6528559"/>
                </a:lnTo>
                <a:lnTo>
                  <a:pt x="2749888" y="6528559"/>
                </a:lnTo>
                <a:lnTo>
                  <a:pt x="0" y="6528559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 l="-2897" r="-2897"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1888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F92EF8E-B9EB-49F8-83E1-F362FA442011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7819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8330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0" r:id="rId1"/>
    <p:sldLayoutId id="2147484001" r:id="rId2"/>
    <p:sldLayoutId id="2147484002" r:id="rId3"/>
    <p:sldLayoutId id="2147484003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0" r:id="rId11"/>
    <p:sldLayoutId id="2147484011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2.jpeg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11" Type="http://schemas.openxmlformats.org/officeDocument/2006/relationships/customXml" Target="../ink/ink2.xml"/><Relationship Id="rId5" Type="http://schemas.openxmlformats.org/officeDocument/2006/relationships/image" Target="../media/image4.png"/><Relationship Id="rId10" Type="http://schemas.openxmlformats.org/officeDocument/2006/relationships/image" Target="../media/image7.png"/><Relationship Id="rId4" Type="http://schemas.openxmlformats.org/officeDocument/2006/relationships/image" Target="../media/image3.png"/><Relationship Id="rId9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attern of food and drinks&#10;&#10;AI-generated content may be incorrect.">
            <a:extLst>
              <a:ext uri="{FF2B5EF4-FFF2-40B4-BE49-F238E27FC236}">
                <a16:creationId xmlns:a16="http://schemas.microsoft.com/office/drawing/2014/main" id="{71E7AA1B-B592-0B9D-334A-FAB0394EEDC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" t="-42" r="-121" b="9040"/>
          <a:stretch>
            <a:fillRect/>
          </a:stretch>
        </p:blipFill>
        <p:spPr>
          <a:xfrm>
            <a:off x="-1368" y="4507"/>
            <a:ext cx="12182655" cy="6854153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01FB9CD-CBF7-C634-8B2F-5E2490FDF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0875" y="58595"/>
            <a:ext cx="4679438" cy="2163394"/>
          </a:xfrm>
        </p:spPr>
        <p:txBody>
          <a:bodyPr anchor="b">
            <a:normAutofit/>
          </a:bodyPr>
          <a:lstStyle/>
          <a:p>
            <a:r>
              <a:rPr lang="en-US" sz="2800" b="1" i="1" u="sng">
                <a:highlight>
                  <a:srgbClr val="00FFFF"/>
                </a:highlight>
                <a:latin typeface="Lucida Calligraphy"/>
                <a:ea typeface="+mj-lt"/>
                <a:cs typeface="+mj-lt"/>
              </a:rPr>
              <a:t>Porridge Bowl  £3.80</a:t>
            </a:r>
            <a:endParaRPr lang="en-US" sz="2800" b="1" i="1" u="sng">
              <a:highlight>
                <a:srgbClr val="00FFFF"/>
              </a:highlight>
              <a:latin typeface="Lucida Calligraphy"/>
            </a:endParaRPr>
          </a:p>
          <a:p>
            <a:r>
              <a:rPr lang="en-US" sz="2800" b="1" i="1" u="sng">
                <a:highlight>
                  <a:srgbClr val="00FFFF"/>
                </a:highlight>
                <a:latin typeface="Lucida Calligraphy"/>
                <a:ea typeface="+mj-lt"/>
                <a:cs typeface="+mj-lt"/>
              </a:rPr>
              <a:t>Breakfast Wrap  £4.20</a:t>
            </a:r>
            <a:endParaRPr lang="en-US" sz="2800" b="1" i="1" u="sng">
              <a:highlight>
                <a:srgbClr val="00FFFF"/>
              </a:highlight>
              <a:latin typeface="Lucida Calligraphy"/>
            </a:endParaRPr>
          </a:p>
          <a:p>
            <a:r>
              <a:rPr lang="en-US" sz="2800" b="1" i="1" u="sng">
                <a:highlight>
                  <a:srgbClr val="00FFFF"/>
                </a:highlight>
                <a:latin typeface="Lucida Calligraphy"/>
                <a:ea typeface="+mj-lt"/>
                <a:cs typeface="+mj-lt"/>
              </a:rPr>
              <a:t>Fresh Fruit Pot  £2.50</a:t>
            </a:r>
            <a:endParaRPr lang="en-US" sz="2800" i="1" u="sng">
              <a:highlight>
                <a:srgbClr val="0000FF"/>
              </a:highlight>
              <a:latin typeface="Lucida Calligraphy"/>
            </a:endParaRPr>
          </a:p>
          <a:p>
            <a:endParaRPr lang="en-US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8319D33-1EDC-2FD6-1393-613ECEB01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62399" y="2302494"/>
            <a:ext cx="2655858" cy="1253750"/>
          </a:xfrm>
          <a:noFill/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b="1" i="1" u="sng">
                <a:highlight>
                  <a:srgbClr val="FF00FF"/>
                </a:highlight>
                <a:latin typeface="Bierstadt Display"/>
                <a:ea typeface="+mn-lt"/>
                <a:cs typeface="+mn-lt"/>
              </a:rPr>
              <a:t>Chicken Salad Box  £6.00</a:t>
            </a:r>
            <a:endParaRPr lang="en-US" sz="1400" b="1" i="1" u="sng">
              <a:highlight>
                <a:srgbClr val="FF00FF"/>
              </a:highlight>
              <a:latin typeface="Bierstadt Display"/>
            </a:endParaRPr>
          </a:p>
          <a:p>
            <a:r>
              <a:rPr lang="en-US" sz="1400" b="1" i="1" u="sng">
                <a:highlight>
                  <a:srgbClr val="FF00FF"/>
                </a:highlight>
                <a:latin typeface="Bierstadt Display"/>
                <a:ea typeface="+mn-lt"/>
                <a:cs typeface="+mn-lt"/>
              </a:rPr>
              <a:t>Veggie Pasta Bowl  £5.50</a:t>
            </a:r>
            <a:endParaRPr lang="en-US" sz="1400" b="1" i="1" u="sng">
              <a:highlight>
                <a:srgbClr val="FF00FF"/>
              </a:highlight>
              <a:latin typeface="Bierstadt Display"/>
            </a:endParaRPr>
          </a:p>
          <a:p>
            <a:r>
              <a:rPr lang="en-US" sz="1400" b="1" i="1" u="sng">
                <a:highlight>
                  <a:srgbClr val="FF00FF"/>
                </a:highlight>
                <a:latin typeface="Bierstadt Display"/>
                <a:ea typeface="+mn-lt"/>
                <a:cs typeface="+mn-lt"/>
              </a:rPr>
              <a:t>Soup of the Day  £3.90</a:t>
            </a:r>
            <a:endParaRPr lang="en-US" sz="1400" b="1" i="1" u="sng">
              <a:highlight>
                <a:srgbClr val="FF00FF"/>
              </a:highlight>
              <a:latin typeface="Bierstadt Display"/>
            </a:endParaRPr>
          </a:p>
          <a:p>
            <a:endParaRPr lang="en-US" dirty="0"/>
          </a:p>
        </p:txBody>
      </p:sp>
      <p:pic>
        <p:nvPicPr>
          <p:cNvPr id="2" name="Picture 1" descr="A logo for a breakfast&#10;&#10;AI-generated content may be incorrect.">
            <a:extLst>
              <a:ext uri="{FF2B5EF4-FFF2-40B4-BE49-F238E27FC236}">
                <a16:creationId xmlns:a16="http://schemas.microsoft.com/office/drawing/2014/main" id="{AB4EA743-2176-012E-FE66-70CDB779463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193" r="3648" b="1"/>
          <a:stretch>
            <a:fillRect/>
          </a:stretch>
        </p:blipFill>
        <p:spPr>
          <a:xfrm>
            <a:off x="14513" y="5063"/>
            <a:ext cx="2547838" cy="2769360"/>
          </a:xfrm>
          <a:custGeom>
            <a:avLst/>
            <a:gdLst>
              <a:gd name="connsiteX0" fmla="*/ 0 w 6022093"/>
              <a:gd name="connsiteY0" fmla="*/ 0 h 6528559"/>
              <a:gd name="connsiteX1" fmla="*/ 3063832 w 6022093"/>
              <a:gd name="connsiteY1" fmla="*/ 0 h 6528559"/>
              <a:gd name="connsiteX2" fmla="*/ 3084452 w 6022093"/>
              <a:gd name="connsiteY2" fmla="*/ 1041 h 6528559"/>
              <a:gd name="connsiteX3" fmla="*/ 6007231 w 6022093"/>
              <a:gd name="connsiteY3" fmla="*/ 2942433 h 6528559"/>
              <a:gd name="connsiteX4" fmla="*/ 6022093 w 6022093"/>
              <a:gd name="connsiteY4" fmla="*/ 3256333 h 6528559"/>
              <a:gd name="connsiteX5" fmla="*/ 6022093 w 6022093"/>
              <a:gd name="connsiteY5" fmla="*/ 3256373 h 6528559"/>
              <a:gd name="connsiteX6" fmla="*/ 6007231 w 6022093"/>
              <a:gd name="connsiteY6" fmla="*/ 3570273 h 6528559"/>
              <a:gd name="connsiteX7" fmla="*/ 3084452 w 6022093"/>
              <a:gd name="connsiteY7" fmla="*/ 6511666 h 6528559"/>
              <a:gd name="connsiteX8" fmla="*/ 2790299 w 6022093"/>
              <a:gd name="connsiteY8" fmla="*/ 6526520 h 6528559"/>
              <a:gd name="connsiteX9" fmla="*/ 2790299 w 6022093"/>
              <a:gd name="connsiteY9" fmla="*/ 6528559 h 6528559"/>
              <a:gd name="connsiteX10" fmla="*/ 2749888 w 6022093"/>
              <a:gd name="connsiteY10" fmla="*/ 6528559 h 6528559"/>
              <a:gd name="connsiteX11" fmla="*/ 0 w 6022093"/>
              <a:gd name="connsiteY11" fmla="*/ 6528559 h 6528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022093" h="6528559">
                <a:moveTo>
                  <a:pt x="0" y="0"/>
                </a:moveTo>
                <a:lnTo>
                  <a:pt x="3063832" y="0"/>
                </a:lnTo>
                <a:lnTo>
                  <a:pt x="3084452" y="1041"/>
                </a:lnTo>
                <a:cubicBezTo>
                  <a:pt x="4631356" y="158137"/>
                  <a:pt x="5859727" y="1392714"/>
                  <a:pt x="6007231" y="2942433"/>
                </a:cubicBezTo>
                <a:lnTo>
                  <a:pt x="6022093" y="3256333"/>
                </a:lnTo>
                <a:lnTo>
                  <a:pt x="6022093" y="3256373"/>
                </a:lnTo>
                <a:lnTo>
                  <a:pt x="6007231" y="3570273"/>
                </a:lnTo>
                <a:cubicBezTo>
                  <a:pt x="5859727" y="5119993"/>
                  <a:pt x="4631356" y="6354570"/>
                  <a:pt x="3084452" y="6511666"/>
                </a:cubicBezTo>
                <a:lnTo>
                  <a:pt x="2790299" y="6526520"/>
                </a:lnTo>
                <a:lnTo>
                  <a:pt x="2790299" y="6528559"/>
                </a:lnTo>
                <a:lnTo>
                  <a:pt x="2749888" y="6528559"/>
                </a:lnTo>
                <a:lnTo>
                  <a:pt x="0" y="6528559"/>
                </a:lnTo>
                <a:close/>
              </a:path>
            </a:pathLst>
          </a:custGeom>
          <a:noFill/>
        </p:spPr>
      </p:pic>
      <p:pic>
        <p:nvPicPr>
          <p:cNvPr id="5" name="Picture 4" descr="A logo with a fork and knife&#10;&#10;AI-generated content may be incorrect.">
            <a:extLst>
              <a:ext uri="{FF2B5EF4-FFF2-40B4-BE49-F238E27FC236}">
                <a16:creationId xmlns:a16="http://schemas.microsoft.com/office/drawing/2014/main" id="{D705B98C-C546-0BF5-3FB6-6990CCD722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432" b="4507"/>
          <a:stretch>
            <a:fillRect/>
          </a:stretch>
        </p:blipFill>
        <p:spPr>
          <a:xfrm>
            <a:off x="8792254" y="2948"/>
            <a:ext cx="3403168" cy="2274118"/>
          </a:xfrm>
          <a:prstGeom prst="rect">
            <a:avLst/>
          </a:prstGeom>
        </p:spPr>
      </p:pic>
      <p:pic>
        <p:nvPicPr>
          <p:cNvPr id="6" name="Picture 5" descr="A logo for a restaurant&#10;&#10;AI-generated content may be incorrect.">
            <a:extLst>
              <a:ext uri="{FF2B5EF4-FFF2-40B4-BE49-F238E27FC236}">
                <a16:creationId xmlns:a16="http://schemas.microsoft.com/office/drawing/2014/main" id="{9068396B-EB0B-7360-68B2-A018675208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346000"/>
                    </a14:imgEffect>
                    <a14:imgEffect>
                      <a14:brightnessContrast bright="-8000" contrast="3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6387" y="3558721"/>
            <a:ext cx="3058885" cy="20047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DCDA50-1888-8E75-C430-EE6B5D85A7CA}"/>
              </a:ext>
            </a:extLst>
          </p:cNvPr>
          <p:cNvSpPr txBox="1"/>
          <p:nvPr/>
        </p:nvSpPr>
        <p:spPr>
          <a:xfrm>
            <a:off x="1553028" y="5584371"/>
            <a:ext cx="3722913" cy="1200329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i="1" u="sng">
                <a:highlight>
                  <a:srgbClr val="FFFF00"/>
                </a:highlight>
                <a:latin typeface="Lucida Calligraphy"/>
                <a:ea typeface="Arial"/>
                <a:cs typeface="Arial"/>
              </a:rPr>
              <a:t>Granola Bar  £1.80</a:t>
            </a:r>
          </a:p>
          <a:p>
            <a:pPr algn="l"/>
            <a:r>
              <a:rPr lang="en-US" b="1" i="1" u="sng">
                <a:highlight>
                  <a:srgbClr val="FFFF00"/>
                </a:highlight>
                <a:latin typeface="Lucida Calligraphy"/>
                <a:ea typeface="Arial"/>
                <a:cs typeface="Arial"/>
              </a:rPr>
              <a:t>Greek Yoghurt Cup  £2.20</a:t>
            </a:r>
          </a:p>
          <a:p>
            <a:pPr algn="l"/>
            <a:r>
              <a:rPr lang="en-US" b="1" i="1" u="sng">
                <a:highlight>
                  <a:srgbClr val="FFFF00"/>
                </a:highlight>
                <a:latin typeface="Lucida Calligraphy"/>
                <a:ea typeface="Arial"/>
                <a:cs typeface="Arial"/>
              </a:rPr>
              <a:t>Banana Bread Slice  £2.50</a:t>
            </a:r>
          </a:p>
          <a:p>
            <a:pPr algn="ctr"/>
            <a:endParaRPr lang="en-US"/>
          </a:p>
        </p:txBody>
      </p:sp>
      <p:pic>
        <p:nvPicPr>
          <p:cNvPr id="8" name="Picture 7" descr="A logo for a restaurant&#10;&#10;AI-generated content may be incorrect.">
            <a:extLst>
              <a:ext uri="{FF2B5EF4-FFF2-40B4-BE49-F238E27FC236}">
                <a16:creationId xmlns:a16="http://schemas.microsoft.com/office/drawing/2014/main" id="{043643C8-03BF-F9DA-D4A0-D023932FAA1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43057" y="5178425"/>
            <a:ext cx="2895600" cy="15811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07C28D-1C56-6898-C3DE-B1ECB58FD880}"/>
              </a:ext>
            </a:extLst>
          </p:cNvPr>
          <p:cNvSpPr txBox="1"/>
          <p:nvPr/>
        </p:nvSpPr>
        <p:spPr>
          <a:xfrm>
            <a:off x="9925171" y="5311271"/>
            <a:ext cx="252055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u="sng">
                <a:highlight>
                  <a:srgbClr val="FF0000"/>
                </a:highlight>
                <a:ea typeface="+mn-lt"/>
                <a:cs typeface="+mn-lt"/>
              </a:rPr>
              <a:t>Fresh Orange Juice  £2.80</a:t>
            </a:r>
            <a:endParaRPr lang="en-US" b="1" i="1" u="sng">
              <a:highlight>
                <a:srgbClr val="FF0000"/>
              </a:highlight>
            </a:endParaRPr>
          </a:p>
          <a:p>
            <a:r>
              <a:rPr lang="en-US" b="1" i="1" u="sng">
                <a:highlight>
                  <a:srgbClr val="FF0000"/>
                </a:highlight>
                <a:ea typeface="+mn-lt"/>
                <a:cs typeface="+mn-lt"/>
              </a:rPr>
              <a:t>Iced Coffee  £3.20</a:t>
            </a:r>
            <a:endParaRPr lang="en-US" b="1" i="1" u="sng">
              <a:highlight>
                <a:srgbClr val="FF0000"/>
              </a:highlight>
            </a:endParaRPr>
          </a:p>
          <a:p>
            <a:r>
              <a:rPr lang="en-US" b="1" i="1" u="sng">
                <a:highlight>
                  <a:srgbClr val="FF0000"/>
                </a:highlight>
                <a:ea typeface="+mn-lt"/>
                <a:cs typeface="+mn-lt"/>
              </a:rPr>
              <a:t>Herbal Tea  £2.00</a:t>
            </a:r>
            <a:endParaRPr lang="en-US" i="1">
              <a:highlight>
                <a:srgbClr val="FF0000"/>
              </a:highlight>
            </a:endParaRPr>
          </a:p>
          <a:p>
            <a:endParaRPr lang="en-US"/>
          </a:p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1536BC-FF5E-2A24-DD79-42EFC1C50190}"/>
              </a:ext>
            </a:extLst>
          </p:cNvPr>
          <p:cNvSpPr txBox="1"/>
          <p:nvPr/>
        </p:nvSpPr>
        <p:spPr>
          <a:xfrm>
            <a:off x="3896110" y="1714311"/>
            <a:ext cx="5376242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0" dirty="0" err="1">
                <a:latin typeface="Forte"/>
              </a:rPr>
              <a:t>FreshBites</a:t>
            </a:r>
            <a:r>
              <a:rPr lang="en-US" sz="8000" dirty="0">
                <a:latin typeface="Forte"/>
              </a:rPr>
              <a:t> Meals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05B7AFA-37D4-8FB8-F52F-4CCAE683E9BD}"/>
                  </a:ext>
                </a:extLst>
              </p14:cNvPr>
              <p14:cNvContentPartPr/>
              <p14:nvPr/>
            </p14:nvContentPartPr>
            <p14:xfrm>
              <a:off x="4779818" y="2327563"/>
              <a:ext cx="13854" cy="13854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05B7AFA-37D4-8FB8-F52F-4CCAE683E9B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701718" y="-1814783"/>
                <a:ext cx="4156200" cy="831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B52DEB6E-90A9-CF0C-64FB-CD523E67D9B9}"/>
                  </a:ext>
                </a:extLst>
              </p14:cNvPr>
              <p14:cNvContentPartPr/>
              <p14:nvPr/>
            </p14:nvContentPartPr>
            <p14:xfrm>
              <a:off x="8063345" y="-332508"/>
              <a:ext cx="13854" cy="13854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B52DEB6E-90A9-CF0C-64FB-CD523E67D9B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999099" y="-4474854"/>
                <a:ext cx="4156200" cy="8312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766CE19-BB35-48A2-AFDA-766E833300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B99ED26-B189-4BA1-99D0-1112D8C2F106}">
  <ds:schemaRefs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microsoft.com/sharepoint/v3"/>
    <ds:schemaRef ds:uri="71af3243-3dd4-4a8d-8c0d-dd76da1f02a5"/>
    <ds:schemaRef ds:uri="http://purl.org/dc/elements/1.1/"/>
    <ds:schemaRef ds:uri="16c05727-aa75-4e4a-9b5f-8a80a1165891"/>
    <ds:schemaRef ds:uri="http://schemas.microsoft.com/office/infopath/2007/PartnerControls"/>
    <ds:schemaRef ds:uri="http://schemas.openxmlformats.org/package/2006/metadata/core-properties"/>
    <ds:schemaRef ds:uri="230e9df3-be65-4c73-a93b-d1236ebd677e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59</Words>
  <Application>Microsoft Office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Aptos</vt:lpstr>
      <vt:lpstr>Arial</vt:lpstr>
      <vt:lpstr>Bierstadt Display</vt:lpstr>
      <vt:lpstr>Forte</vt:lpstr>
      <vt:lpstr>Grandview Display</vt:lpstr>
      <vt:lpstr>Lucida Calligraphy</vt:lpstr>
      <vt:lpstr>DashVTI</vt:lpstr>
      <vt:lpstr>Porridge Bowl  £3.80 Breakfast Wrap  £4.20 Fresh Fruit Pot  £2.50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Mohammed Moiz (2520901)</cp:lastModifiedBy>
  <cp:revision>139</cp:revision>
  <dcterms:created xsi:type="dcterms:W3CDTF">2026-06-26T14:59:31Z</dcterms:created>
  <dcterms:modified xsi:type="dcterms:W3CDTF">2026-06-26T15:39:45Z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