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9" r:id="rId1"/>
    <p:sldMasterId id="2147483650" r:id="rId2"/>
    <p:sldMasterId id="2147483651" r:id="rId3"/>
  </p:sldMasterIdLst>
  <p:notesMasterIdLst>
    <p:notesMasterId r:id="rId22"/>
  </p:notesMasterIdLst>
  <p:sldIdLst>
    <p:sldId id="621" r:id="rId4"/>
    <p:sldId id="656" r:id="rId5"/>
    <p:sldId id="651" r:id="rId6"/>
    <p:sldId id="652" r:id="rId7"/>
    <p:sldId id="653" r:id="rId8"/>
    <p:sldId id="654" r:id="rId9"/>
    <p:sldId id="657" r:id="rId10"/>
    <p:sldId id="662" r:id="rId11"/>
    <p:sldId id="663" r:id="rId12"/>
    <p:sldId id="666" r:id="rId13"/>
    <p:sldId id="664" r:id="rId14"/>
    <p:sldId id="665" r:id="rId15"/>
    <p:sldId id="667" r:id="rId16"/>
    <p:sldId id="668" r:id="rId17"/>
    <p:sldId id="669" r:id="rId18"/>
    <p:sldId id="670" r:id="rId19"/>
    <p:sldId id="671" r:id="rId20"/>
    <p:sldId id="672" r:id="rId21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C2EED"/>
    <a:srgbClr val="FCFCEB"/>
    <a:srgbClr val="F7F7DC"/>
    <a:srgbClr val="FF6600"/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9D51D6-0977-6760-6081-3ACE4E8D40C6}" v="928" dt="2026-02-09T12:57:58.686"/>
    <p1510:client id="{45829367-8092-6E1D-5AD0-3925642E94F0}" v="420" dt="2026-02-09T21:53:54.258"/>
    <p1510:client id="{527BC13E-9C4D-CF51-91CF-03004CCE436E}" v="564" dt="2026-02-09T18:10:12.580"/>
    <p1510:client id="{CA0EFEF1-2C1F-8010-2F3C-6756B32A07FA}" v="380" dt="2026-02-09T20:40:34.0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S::n.doerge@uwtsd.ac.uk::c2ba5b26-9392-4f76-82ca-966719aba79f" providerId="AD" clId="Web-{45829367-8092-6E1D-5AD0-3925642E94F0}"/>
    <pc:docChg chg="addSld modSld">
      <pc:chgData name="Naomi Doerge" userId="S::n.doerge@uwtsd.ac.uk::c2ba5b26-9392-4f76-82ca-966719aba79f" providerId="AD" clId="Web-{45829367-8092-6E1D-5AD0-3925642E94F0}" dt="2026-02-09T21:53:54.258" v="225" actId="20577"/>
      <pc:docMkLst>
        <pc:docMk/>
      </pc:docMkLst>
      <pc:sldChg chg="modSp add replId">
        <pc:chgData name="Naomi Doerge" userId="S::n.doerge@uwtsd.ac.uk::c2ba5b26-9392-4f76-82ca-966719aba79f" providerId="AD" clId="Web-{45829367-8092-6E1D-5AD0-3925642E94F0}" dt="2026-02-09T21:53:54.258" v="225" actId="20577"/>
        <pc:sldMkLst>
          <pc:docMk/>
          <pc:sldMk cId="1871781385" sldId="672"/>
        </pc:sldMkLst>
        <pc:spChg chg="mod">
          <ac:chgData name="Naomi Doerge" userId="S::n.doerge@uwtsd.ac.uk::c2ba5b26-9392-4f76-82ca-966719aba79f" providerId="AD" clId="Web-{45829367-8092-6E1D-5AD0-3925642E94F0}" dt="2026-02-09T21:52:38.941" v="14" actId="20577"/>
          <ac:spMkLst>
            <pc:docMk/>
            <pc:sldMk cId="1871781385" sldId="672"/>
            <ac:spMk id="2" creationId="{7BF5A94C-2D66-EBA3-87F2-DAD469F9F328}"/>
          </ac:spMkLst>
        </pc:spChg>
        <pc:spChg chg="mod">
          <ac:chgData name="Naomi Doerge" userId="S::n.doerge@uwtsd.ac.uk::c2ba5b26-9392-4f76-82ca-966719aba79f" providerId="AD" clId="Web-{45829367-8092-6E1D-5AD0-3925642E94F0}" dt="2026-02-09T21:53:54.258" v="225" actId="20577"/>
          <ac:spMkLst>
            <pc:docMk/>
            <pc:sldMk cId="1871781385" sldId="672"/>
            <ac:spMk id="3" creationId="{14ED4D73-8620-84D5-34E1-5C21CFBB3355}"/>
          </ac:spMkLst>
        </pc:spChg>
      </pc:sldChg>
    </pc:docChg>
  </pc:docChgLst>
  <pc:docChgLst>
    <pc:chgData name="Naomi Doerge" userId="S::n.doerge@uwtsd.ac.uk::c2ba5b26-9392-4f76-82ca-966719aba79f" providerId="AD" clId="Web-{87D200E6-47B3-5467-E40B-3B37E37D0777}"/>
    <pc:docChg chg="addSld delSld modSld">
      <pc:chgData name="Naomi Doerge" userId="S::n.doerge@uwtsd.ac.uk::c2ba5b26-9392-4f76-82ca-966719aba79f" providerId="AD" clId="Web-{87D200E6-47B3-5467-E40B-3B37E37D0777}" dt="2026-02-03T10:35:26.770" v="579"/>
      <pc:docMkLst>
        <pc:docMk/>
      </pc:docMkLst>
      <pc:sldChg chg="modSp">
        <pc:chgData name="Naomi Doerge" userId="S::n.doerge@uwtsd.ac.uk::c2ba5b26-9392-4f76-82ca-966719aba79f" providerId="AD" clId="Web-{87D200E6-47B3-5467-E40B-3B37E37D0777}" dt="2026-02-03T10:10:12.279" v="194" actId="1076"/>
        <pc:sldMkLst>
          <pc:docMk/>
          <pc:sldMk cId="1657760001" sldId="651"/>
        </pc:sldMkLst>
        <pc:spChg chg="mod">
          <ac:chgData name="Naomi Doerge" userId="S::n.doerge@uwtsd.ac.uk::c2ba5b26-9392-4f76-82ca-966719aba79f" providerId="AD" clId="Web-{87D200E6-47B3-5467-E40B-3B37E37D0777}" dt="2026-02-03T10:02:26.375" v="5" actId="20577"/>
          <ac:spMkLst>
            <pc:docMk/>
            <pc:sldMk cId="1657760001" sldId="651"/>
            <ac:spMk id="2" creationId="{B8B7F89C-3772-342A-F2D7-0A03E9A3F9B0}"/>
          </ac:spMkLst>
        </pc:spChg>
        <pc:spChg chg="mod">
          <ac:chgData name="Naomi Doerge" userId="S::n.doerge@uwtsd.ac.uk::c2ba5b26-9392-4f76-82ca-966719aba79f" providerId="AD" clId="Web-{87D200E6-47B3-5467-E40B-3B37E37D0777}" dt="2026-02-03T10:10:12.279" v="194" actId="1076"/>
          <ac:spMkLst>
            <pc:docMk/>
            <pc:sldMk cId="1657760001" sldId="651"/>
            <ac:spMk id="3" creationId="{616FF624-7ACE-43A9-5814-B8203A37F46B}"/>
          </ac:spMkLst>
        </pc:spChg>
      </pc:sldChg>
      <pc:sldChg chg="addSp delSp modSp addAnim delAnim modAnim">
        <pc:chgData name="Naomi Doerge" userId="S::n.doerge@uwtsd.ac.uk::c2ba5b26-9392-4f76-82ca-966719aba79f" providerId="AD" clId="Web-{87D200E6-47B3-5467-E40B-3B37E37D0777}" dt="2026-02-03T10:15:50.915" v="276" actId="20577"/>
        <pc:sldMkLst>
          <pc:docMk/>
          <pc:sldMk cId="975329705" sldId="652"/>
        </pc:sldMkLst>
        <pc:spChg chg="mod">
          <ac:chgData name="Naomi Doerge" userId="S::n.doerge@uwtsd.ac.uk::c2ba5b26-9392-4f76-82ca-966719aba79f" providerId="AD" clId="Web-{87D200E6-47B3-5467-E40B-3B37E37D0777}" dt="2026-02-03T10:10:51.501" v="200" actId="1076"/>
          <ac:spMkLst>
            <pc:docMk/>
            <pc:sldMk cId="975329705" sldId="652"/>
            <ac:spMk id="2" creationId="{69EC8EA9-27F2-5E32-3D9B-0F880F16C6F0}"/>
          </ac:spMkLst>
        </pc:spChg>
        <pc:spChg chg="add mod">
          <ac:chgData name="Naomi Doerge" userId="S::n.doerge@uwtsd.ac.uk::c2ba5b26-9392-4f76-82ca-966719aba79f" providerId="AD" clId="Web-{87D200E6-47B3-5467-E40B-3B37E37D0777}" dt="2026-02-03T10:15:50.915" v="276" actId="20577"/>
          <ac:spMkLst>
            <pc:docMk/>
            <pc:sldMk cId="975329705" sldId="652"/>
            <ac:spMk id="6" creationId="{E84FB929-CE9D-D9C3-BB6A-E8D421C5FC67}"/>
          </ac:spMkLst>
        </pc:spChg>
      </pc:sldChg>
      <pc:sldChg chg="addSp delSp modSp addAnim delAnim">
        <pc:chgData name="Naomi Doerge" userId="S::n.doerge@uwtsd.ac.uk::c2ba5b26-9392-4f76-82ca-966719aba79f" providerId="AD" clId="Web-{87D200E6-47B3-5467-E40B-3B37E37D0777}" dt="2026-02-03T10:31:05.814" v="518"/>
        <pc:sldMkLst>
          <pc:docMk/>
          <pc:sldMk cId="2685303505" sldId="653"/>
        </pc:sldMkLst>
        <pc:spChg chg="mod">
          <ac:chgData name="Naomi Doerge" userId="S::n.doerge@uwtsd.ac.uk::c2ba5b26-9392-4f76-82ca-966719aba79f" providerId="AD" clId="Web-{87D200E6-47B3-5467-E40B-3B37E37D0777}" dt="2026-02-03T10:14:41.290" v="248" actId="20577"/>
          <ac:spMkLst>
            <pc:docMk/>
            <pc:sldMk cId="2685303505" sldId="653"/>
            <ac:spMk id="2" creationId="{198D3515-9296-A4ED-500D-1B4916FFC1AF}"/>
          </ac:spMkLst>
        </pc:spChg>
        <pc:spChg chg="add del mod">
          <ac:chgData name="Naomi Doerge" userId="S::n.doerge@uwtsd.ac.uk::c2ba5b26-9392-4f76-82ca-966719aba79f" providerId="AD" clId="Web-{87D200E6-47B3-5467-E40B-3B37E37D0777}" dt="2026-02-03T10:31:05.814" v="518"/>
          <ac:spMkLst>
            <pc:docMk/>
            <pc:sldMk cId="2685303505" sldId="653"/>
            <ac:spMk id="7" creationId="{9E22A21E-C56C-8C94-49C1-7B6B02704CCC}"/>
          </ac:spMkLst>
        </pc:spChg>
      </pc:sldChg>
      <pc:sldChg chg="addSp delSp modSp delAnim">
        <pc:chgData name="Naomi Doerge" userId="S::n.doerge@uwtsd.ac.uk::c2ba5b26-9392-4f76-82ca-966719aba79f" providerId="AD" clId="Web-{87D200E6-47B3-5467-E40B-3B37E37D0777}" dt="2026-02-03T10:23:16.559" v="357" actId="20577"/>
        <pc:sldMkLst>
          <pc:docMk/>
          <pc:sldMk cId="2013411891" sldId="654"/>
        </pc:sldMkLst>
        <pc:spChg chg="mod">
          <ac:chgData name="Naomi Doerge" userId="S::n.doerge@uwtsd.ac.uk::c2ba5b26-9392-4f76-82ca-966719aba79f" providerId="AD" clId="Web-{87D200E6-47B3-5467-E40B-3B37E37D0777}" dt="2026-02-03T10:22:04.355" v="337" actId="1076"/>
          <ac:spMkLst>
            <pc:docMk/>
            <pc:sldMk cId="2013411891" sldId="654"/>
            <ac:spMk id="2" creationId="{A6275C16-E34A-CA36-8AC5-340401EE5D33}"/>
          </ac:spMkLst>
        </pc:spChg>
        <pc:spChg chg="add mod">
          <ac:chgData name="Naomi Doerge" userId="S::n.doerge@uwtsd.ac.uk::c2ba5b26-9392-4f76-82ca-966719aba79f" providerId="AD" clId="Web-{87D200E6-47B3-5467-E40B-3B37E37D0777}" dt="2026-02-03T10:21:49.496" v="336"/>
          <ac:spMkLst>
            <pc:docMk/>
            <pc:sldMk cId="2013411891" sldId="654"/>
            <ac:spMk id="4" creationId="{2FDBAD64-540F-46C3-9828-63CAB702D011}"/>
          </ac:spMkLst>
        </pc:spChg>
        <pc:spChg chg="add mod">
          <ac:chgData name="Naomi Doerge" userId="S::n.doerge@uwtsd.ac.uk::c2ba5b26-9392-4f76-82ca-966719aba79f" providerId="AD" clId="Web-{87D200E6-47B3-5467-E40B-3B37E37D0777}" dt="2026-02-03T10:23:03.840" v="354" actId="20577"/>
          <ac:spMkLst>
            <pc:docMk/>
            <pc:sldMk cId="2013411891" sldId="654"/>
            <ac:spMk id="6" creationId="{D2237EAD-4D1D-44E3-B576-4C19FEE4B6B4}"/>
          </ac:spMkLst>
        </pc:spChg>
        <pc:spChg chg="add mod">
          <ac:chgData name="Naomi Doerge" userId="S::n.doerge@uwtsd.ac.uk::c2ba5b26-9392-4f76-82ca-966719aba79f" providerId="AD" clId="Web-{87D200E6-47B3-5467-E40B-3B37E37D0777}" dt="2026-02-03T10:23:16.559" v="357" actId="20577"/>
          <ac:spMkLst>
            <pc:docMk/>
            <pc:sldMk cId="2013411891" sldId="654"/>
            <ac:spMk id="7" creationId="{9EA1CB72-8FC9-4C14-A863-050C50DC5FEB}"/>
          </ac:spMkLst>
        </pc:spChg>
        <pc:spChg chg="add mod">
          <ac:chgData name="Naomi Doerge" userId="S::n.doerge@uwtsd.ac.uk::c2ba5b26-9392-4f76-82ca-966719aba79f" providerId="AD" clId="Web-{87D200E6-47B3-5467-E40B-3B37E37D0777}" dt="2026-02-03T10:20:25.730" v="316" actId="20577"/>
          <ac:spMkLst>
            <pc:docMk/>
            <pc:sldMk cId="2013411891" sldId="654"/>
            <ac:spMk id="8" creationId="{F3DE32B6-9F10-98B0-E5ED-76F5DD7D1E39}"/>
          </ac:spMkLst>
        </pc:spChg>
      </pc:sldChg>
      <pc:sldChg chg="modSp add del addAnim">
        <pc:chgData name="Naomi Doerge" userId="S::n.doerge@uwtsd.ac.uk::c2ba5b26-9392-4f76-82ca-966719aba79f" providerId="AD" clId="Web-{87D200E6-47B3-5467-E40B-3B37E37D0777}" dt="2026-02-03T10:09:39.588" v="187"/>
        <pc:sldMkLst>
          <pc:docMk/>
          <pc:sldMk cId="3829905621" sldId="656"/>
        </pc:sldMkLst>
        <pc:spChg chg="mod">
          <ac:chgData name="Naomi Doerge" userId="S::n.doerge@uwtsd.ac.uk::c2ba5b26-9392-4f76-82ca-966719aba79f" providerId="AD" clId="Web-{87D200E6-47B3-5467-E40B-3B37E37D0777}" dt="2026-02-03T10:09:31.384" v="186" actId="20577"/>
          <ac:spMkLst>
            <pc:docMk/>
            <pc:sldMk cId="3829905621" sldId="656"/>
            <ac:spMk id="3" creationId="{6BFFB1B1-D10F-8C42-35FB-6FE7A30A313F}"/>
          </ac:spMkLst>
        </pc:spChg>
      </pc:sldChg>
      <pc:sldChg chg="add replId">
        <pc:chgData name="Naomi Doerge" userId="S::n.doerge@uwtsd.ac.uk::c2ba5b26-9392-4f76-82ca-966719aba79f" providerId="AD" clId="Web-{87D200E6-47B3-5467-E40B-3B37E37D0777}" dt="2026-02-03T10:35:26.770" v="579"/>
        <pc:sldMkLst>
          <pc:docMk/>
          <pc:sldMk cId="1960696515" sldId="657"/>
        </pc:sldMkLst>
      </pc:sldChg>
    </pc:docChg>
  </pc:docChgLst>
  <pc:docChgLst>
    <pc:chgData name="Naomi Doerge" userId="S::n.doerge@uwtsd.ac.uk::c2ba5b26-9392-4f76-82ca-966719aba79f" providerId="AD" clId="Web-{F9B45CAD-0DF3-E71B-633C-998429569573}"/>
    <pc:docChg chg="modSld">
      <pc:chgData name="Naomi Doerge" userId="S::n.doerge@uwtsd.ac.uk::c2ba5b26-9392-4f76-82ca-966719aba79f" providerId="AD" clId="Web-{F9B45CAD-0DF3-E71B-633C-998429569573}" dt="2026-02-02T20:02:02.530" v="74" actId="20577"/>
      <pc:docMkLst>
        <pc:docMk/>
      </pc:docMkLst>
      <pc:sldChg chg="modSp">
        <pc:chgData name="Naomi Doerge" userId="S::n.doerge@uwtsd.ac.uk::c2ba5b26-9392-4f76-82ca-966719aba79f" providerId="AD" clId="Web-{F9B45CAD-0DF3-E71B-633C-998429569573}" dt="2026-02-02T20:00:42.793" v="20" actId="20577"/>
        <pc:sldMkLst>
          <pc:docMk/>
          <pc:sldMk cId="738942598" sldId="621"/>
        </pc:sldMkLst>
        <pc:spChg chg="mod">
          <ac:chgData name="Naomi Doerge" userId="S::n.doerge@uwtsd.ac.uk::c2ba5b26-9392-4f76-82ca-966719aba79f" providerId="AD" clId="Web-{F9B45CAD-0DF3-E71B-633C-998429569573}" dt="2026-02-02T20:00:42.793" v="20" actId="20577"/>
          <ac:spMkLst>
            <pc:docMk/>
            <pc:sldMk cId="738942598" sldId="621"/>
            <ac:spMk id="4" creationId="{00000000-0000-0000-0000-000000000000}"/>
          </ac:spMkLst>
        </pc:spChg>
      </pc:sldChg>
      <pc:sldChg chg="addSp delSp modSp">
        <pc:chgData name="Naomi Doerge" userId="S::n.doerge@uwtsd.ac.uk::c2ba5b26-9392-4f76-82ca-966719aba79f" providerId="AD" clId="Web-{F9B45CAD-0DF3-E71B-633C-998429569573}" dt="2026-02-02T19:59:51.573" v="5" actId="14100"/>
        <pc:sldMkLst>
          <pc:docMk/>
          <pc:sldMk cId="1657760001" sldId="651"/>
        </pc:sldMkLst>
        <pc:spChg chg="mod">
          <ac:chgData name="Naomi Doerge" userId="S::n.doerge@uwtsd.ac.uk::c2ba5b26-9392-4f76-82ca-966719aba79f" providerId="AD" clId="Web-{F9B45CAD-0DF3-E71B-633C-998429569573}" dt="2026-02-02T19:59:41.963" v="3" actId="20577"/>
          <ac:spMkLst>
            <pc:docMk/>
            <pc:sldMk cId="1657760001" sldId="651"/>
            <ac:spMk id="2" creationId="{B8B7F89C-3772-342A-F2D7-0A03E9A3F9B0}"/>
          </ac:spMkLst>
        </pc:spChg>
        <pc:spChg chg="mod">
          <ac:chgData name="Naomi Doerge" userId="S::n.doerge@uwtsd.ac.uk::c2ba5b26-9392-4f76-82ca-966719aba79f" providerId="AD" clId="Web-{F9B45CAD-0DF3-E71B-633C-998429569573}" dt="2026-02-02T19:59:51.573" v="5" actId="14100"/>
          <ac:spMkLst>
            <pc:docMk/>
            <pc:sldMk cId="1657760001" sldId="651"/>
            <ac:spMk id="3" creationId="{616FF624-7ACE-43A9-5814-B8203A37F46B}"/>
          </ac:spMkLst>
        </pc:spChg>
      </pc:sldChg>
      <pc:sldChg chg="modSp">
        <pc:chgData name="Naomi Doerge" userId="S::n.doerge@uwtsd.ac.uk::c2ba5b26-9392-4f76-82ca-966719aba79f" providerId="AD" clId="Web-{F9B45CAD-0DF3-E71B-633C-998429569573}" dt="2026-02-02T19:59:59.807" v="7" actId="20577"/>
        <pc:sldMkLst>
          <pc:docMk/>
          <pc:sldMk cId="975329705" sldId="652"/>
        </pc:sldMkLst>
        <pc:spChg chg="mod">
          <ac:chgData name="Naomi Doerge" userId="S::n.doerge@uwtsd.ac.uk::c2ba5b26-9392-4f76-82ca-966719aba79f" providerId="AD" clId="Web-{F9B45CAD-0DF3-E71B-633C-998429569573}" dt="2026-02-02T19:59:59.807" v="7" actId="20577"/>
          <ac:spMkLst>
            <pc:docMk/>
            <pc:sldMk cId="975329705" sldId="652"/>
            <ac:spMk id="2" creationId="{69EC8EA9-27F2-5E32-3D9B-0F880F16C6F0}"/>
          </ac:spMkLst>
        </pc:spChg>
        <pc:spChg chg="mod">
          <ac:chgData name="Naomi Doerge" userId="S::n.doerge@uwtsd.ac.uk::c2ba5b26-9392-4f76-82ca-966719aba79f" providerId="AD" clId="Web-{F9B45CAD-0DF3-E71B-633C-998429569573}" dt="2026-02-02T19:59:57.635" v="6" actId="20577"/>
          <ac:spMkLst>
            <pc:docMk/>
            <pc:sldMk cId="975329705" sldId="652"/>
            <ac:spMk id="3" creationId="{0E6A82A0-0B6C-4598-FB1A-5FBE00F7D024}"/>
          </ac:spMkLst>
        </pc:spChg>
      </pc:sldChg>
      <pc:sldChg chg="addSp delSp modSp delAnim">
        <pc:chgData name="Naomi Doerge" userId="S::n.doerge@uwtsd.ac.uk::c2ba5b26-9392-4f76-82ca-966719aba79f" providerId="AD" clId="Web-{F9B45CAD-0DF3-E71B-633C-998429569573}" dt="2026-02-02T20:00:08.730" v="10" actId="20577"/>
        <pc:sldMkLst>
          <pc:docMk/>
          <pc:sldMk cId="2685303505" sldId="653"/>
        </pc:sldMkLst>
        <pc:spChg chg="mod">
          <ac:chgData name="Naomi Doerge" userId="S::n.doerge@uwtsd.ac.uk::c2ba5b26-9392-4f76-82ca-966719aba79f" providerId="AD" clId="Web-{F9B45CAD-0DF3-E71B-633C-998429569573}" dt="2026-02-02T20:00:08.730" v="10" actId="20577"/>
          <ac:spMkLst>
            <pc:docMk/>
            <pc:sldMk cId="2685303505" sldId="653"/>
            <ac:spMk id="2" creationId="{198D3515-9296-A4ED-500D-1B4916FFC1AF}"/>
          </ac:spMkLst>
        </pc:spChg>
        <pc:spChg chg="add mod">
          <ac:chgData name="Naomi Doerge" userId="S::n.doerge@uwtsd.ac.uk::c2ba5b26-9392-4f76-82ca-966719aba79f" providerId="AD" clId="Web-{F9B45CAD-0DF3-E71B-633C-998429569573}" dt="2026-02-02T20:00:01.792" v="8"/>
          <ac:spMkLst>
            <pc:docMk/>
            <pc:sldMk cId="2685303505" sldId="653"/>
            <ac:spMk id="7" creationId="{9E22A21E-C56C-8C94-49C1-7B6B02704CCC}"/>
          </ac:spMkLst>
        </pc:spChg>
      </pc:sldChg>
      <pc:sldChg chg="modSp">
        <pc:chgData name="Naomi Doerge" userId="S::n.doerge@uwtsd.ac.uk::c2ba5b26-9392-4f76-82ca-966719aba79f" providerId="AD" clId="Web-{F9B45CAD-0DF3-E71B-633C-998429569573}" dt="2026-02-02T20:00:33.308" v="14" actId="20577"/>
        <pc:sldMkLst>
          <pc:docMk/>
          <pc:sldMk cId="2013411891" sldId="654"/>
        </pc:sldMkLst>
        <pc:spChg chg="mod">
          <ac:chgData name="Naomi Doerge" userId="S::n.doerge@uwtsd.ac.uk::c2ba5b26-9392-4f76-82ca-966719aba79f" providerId="AD" clId="Web-{F9B45CAD-0DF3-E71B-633C-998429569573}" dt="2026-02-02T20:00:33.308" v="14" actId="20577"/>
          <ac:spMkLst>
            <pc:docMk/>
            <pc:sldMk cId="2013411891" sldId="654"/>
            <ac:spMk id="2" creationId="{A6275C16-E34A-CA36-8AC5-340401EE5D33}"/>
          </ac:spMkLst>
        </pc:spChg>
      </pc:sldChg>
      <pc:sldChg chg="modSp">
        <pc:chgData name="Naomi Doerge" userId="S::n.doerge@uwtsd.ac.uk::c2ba5b26-9392-4f76-82ca-966719aba79f" providerId="AD" clId="Web-{F9B45CAD-0DF3-E71B-633C-998429569573}" dt="2026-02-02T20:02:02.530" v="74" actId="20577"/>
        <pc:sldMkLst>
          <pc:docMk/>
          <pc:sldMk cId="3829905621" sldId="656"/>
        </pc:sldMkLst>
        <pc:spChg chg="mod">
          <ac:chgData name="Naomi Doerge" userId="S::n.doerge@uwtsd.ac.uk::c2ba5b26-9392-4f76-82ca-966719aba79f" providerId="AD" clId="Web-{F9B45CAD-0DF3-E71B-633C-998429569573}" dt="2026-02-02T20:02:02.530" v="74" actId="20577"/>
          <ac:spMkLst>
            <pc:docMk/>
            <pc:sldMk cId="3829905621" sldId="656"/>
            <ac:spMk id="3" creationId="{6BFFB1B1-D10F-8C42-35FB-6FE7A30A313F}"/>
          </ac:spMkLst>
        </pc:spChg>
      </pc:sldChg>
    </pc:docChg>
  </pc:docChgLst>
  <pc:docChgLst>
    <pc:chgData name="Naomi Doerge" userId="S::n.doerge@uwtsd.ac.uk::c2ba5b26-9392-4f76-82ca-966719aba79f" providerId="AD" clId="Web-{9D387DCD-2BA6-F360-9F49-5E6103C77FA9}"/>
    <pc:docChg chg="addSld delSld modSld">
      <pc:chgData name="Naomi Doerge" userId="S::n.doerge@uwtsd.ac.uk::c2ba5b26-9392-4f76-82ca-966719aba79f" providerId="AD" clId="Web-{9D387DCD-2BA6-F360-9F49-5E6103C77FA9}" dt="2026-02-04T16:26:36.719" v="888" actId="20577"/>
      <pc:docMkLst>
        <pc:docMk/>
      </pc:docMkLst>
      <pc:sldChg chg="modSp">
        <pc:chgData name="Naomi Doerge" userId="S::n.doerge@uwtsd.ac.uk::c2ba5b26-9392-4f76-82ca-966719aba79f" providerId="AD" clId="Web-{9D387DCD-2BA6-F360-9F49-5E6103C77FA9}" dt="2026-02-04T15:16:55.338" v="126" actId="20577"/>
        <pc:sldMkLst>
          <pc:docMk/>
          <pc:sldMk cId="1960696515" sldId="657"/>
        </pc:sldMkLst>
        <pc:spChg chg="mod">
          <ac:chgData name="Naomi Doerge" userId="S::n.doerge@uwtsd.ac.uk::c2ba5b26-9392-4f76-82ca-966719aba79f" providerId="AD" clId="Web-{9D387DCD-2BA6-F360-9F49-5E6103C77FA9}" dt="2026-02-04T15:16:55.338" v="126" actId="20577"/>
          <ac:spMkLst>
            <pc:docMk/>
            <pc:sldMk cId="1960696515" sldId="657"/>
            <ac:spMk id="10" creationId="{CB9E24A9-B840-62DF-3109-DFF39D097496}"/>
          </ac:spMkLst>
        </pc:spChg>
      </pc:sldChg>
      <pc:sldChg chg="delSp modSp add replId addAnim delAnim modAnim">
        <pc:chgData name="Naomi Doerge" userId="S::n.doerge@uwtsd.ac.uk::c2ba5b26-9392-4f76-82ca-966719aba79f" providerId="AD" clId="Web-{9D387DCD-2BA6-F360-9F49-5E6103C77FA9}" dt="2026-02-04T16:23:26.756" v="862" actId="14100"/>
        <pc:sldMkLst>
          <pc:docMk/>
          <pc:sldMk cId="1168941893" sldId="662"/>
        </pc:sldMkLst>
        <pc:spChg chg="mod">
          <ac:chgData name="Naomi Doerge" userId="S::n.doerge@uwtsd.ac.uk::c2ba5b26-9392-4f76-82ca-966719aba79f" providerId="AD" clId="Web-{9D387DCD-2BA6-F360-9F49-5E6103C77FA9}" dt="2026-02-04T16:12:23.668" v="738" actId="20577"/>
          <ac:spMkLst>
            <pc:docMk/>
            <pc:sldMk cId="1168941893" sldId="662"/>
            <ac:spMk id="2" creationId="{2159EFD0-FB11-6D5A-3FAD-53F1BB7E31D1}"/>
          </ac:spMkLst>
        </pc:spChg>
        <pc:spChg chg="mod">
          <ac:chgData name="Naomi Doerge" userId="S::n.doerge@uwtsd.ac.uk::c2ba5b26-9392-4f76-82ca-966719aba79f" providerId="AD" clId="Web-{9D387DCD-2BA6-F360-9F49-5E6103C77FA9}" dt="2026-02-04T16:23:26.756" v="862" actId="14100"/>
          <ac:spMkLst>
            <pc:docMk/>
            <pc:sldMk cId="1168941893" sldId="662"/>
            <ac:spMk id="4" creationId="{09A1546E-4BF3-0611-269B-9F0980893AEB}"/>
          </ac:spMkLst>
        </pc:spChg>
      </pc:sldChg>
      <pc:sldChg chg="delSp modSp add replId delAnim">
        <pc:chgData name="Naomi Doerge" userId="S::n.doerge@uwtsd.ac.uk::c2ba5b26-9392-4f76-82ca-966719aba79f" providerId="AD" clId="Web-{9D387DCD-2BA6-F360-9F49-5E6103C77FA9}" dt="2026-02-04T16:26:36.719" v="888" actId="20577"/>
        <pc:sldMkLst>
          <pc:docMk/>
          <pc:sldMk cId="1997462160" sldId="663"/>
        </pc:sldMkLst>
        <pc:spChg chg="mod">
          <ac:chgData name="Naomi Doerge" userId="S::n.doerge@uwtsd.ac.uk::c2ba5b26-9392-4f76-82ca-966719aba79f" providerId="AD" clId="Web-{9D387DCD-2BA6-F360-9F49-5E6103C77FA9}" dt="2026-02-04T16:26:36.719" v="888" actId="20577"/>
          <ac:spMkLst>
            <pc:docMk/>
            <pc:sldMk cId="1997462160" sldId="663"/>
            <ac:spMk id="2" creationId="{451E4FDB-E38A-9AFF-787E-49886E572124}"/>
          </ac:spMkLst>
        </pc:spChg>
      </pc:sldChg>
    </pc:docChg>
  </pc:docChgLst>
  <pc:docChgLst>
    <pc:chgData name="Naomi Doerge" userId="S::n.doerge@uwtsd.ac.uk::c2ba5b26-9392-4f76-82ca-966719aba79f" providerId="AD" clId="Web-{527BC13E-9C4D-CF51-91CF-03004CCE436E}"/>
    <pc:docChg chg="addSld modSld">
      <pc:chgData name="Naomi Doerge" userId="S::n.doerge@uwtsd.ac.uk::c2ba5b26-9392-4f76-82ca-966719aba79f" providerId="AD" clId="Web-{527BC13E-9C4D-CF51-91CF-03004CCE436E}" dt="2026-02-09T18:10:12.580" v="378" actId="1076"/>
      <pc:docMkLst>
        <pc:docMk/>
      </pc:docMkLst>
      <pc:sldChg chg="modSp">
        <pc:chgData name="Naomi Doerge" userId="S::n.doerge@uwtsd.ac.uk::c2ba5b26-9392-4f76-82ca-966719aba79f" providerId="AD" clId="Web-{527BC13E-9C4D-CF51-91CF-03004CCE436E}" dt="2026-02-09T13:01:39.438" v="53" actId="20577"/>
        <pc:sldMkLst>
          <pc:docMk/>
          <pc:sldMk cId="1997462160" sldId="663"/>
        </pc:sldMkLst>
        <pc:spChg chg="mod">
          <ac:chgData name="Naomi Doerge" userId="S::n.doerge@uwtsd.ac.uk::c2ba5b26-9392-4f76-82ca-966719aba79f" providerId="AD" clId="Web-{527BC13E-9C4D-CF51-91CF-03004CCE436E}" dt="2026-02-09T13:01:39.438" v="53" actId="20577"/>
          <ac:spMkLst>
            <pc:docMk/>
            <pc:sldMk cId="1997462160" sldId="663"/>
            <ac:spMk id="3" creationId="{2F34CE6C-3F3D-6B75-0B42-4DA66D3E56B7}"/>
          </ac:spMkLst>
        </pc:spChg>
      </pc:sldChg>
      <pc:sldChg chg="addSp modSp addAnim modAnim">
        <pc:chgData name="Naomi Doerge" userId="S::n.doerge@uwtsd.ac.uk::c2ba5b26-9392-4f76-82ca-966719aba79f" providerId="AD" clId="Web-{527BC13E-9C4D-CF51-91CF-03004CCE436E}" dt="2026-02-09T14:52:37.311" v="121"/>
        <pc:sldMkLst>
          <pc:docMk/>
          <pc:sldMk cId="3737610485" sldId="664"/>
        </pc:sldMkLst>
        <pc:spChg chg="mod">
          <ac:chgData name="Naomi Doerge" userId="S::n.doerge@uwtsd.ac.uk::c2ba5b26-9392-4f76-82ca-966719aba79f" providerId="AD" clId="Web-{527BC13E-9C4D-CF51-91CF-03004CCE436E}" dt="2026-02-09T13:02:47.423" v="66" actId="1076"/>
          <ac:spMkLst>
            <pc:docMk/>
            <pc:sldMk cId="3737610485" sldId="664"/>
            <ac:spMk id="3" creationId="{A5BFB7CD-FCF5-5321-8C54-BE69D0CBF3A5}"/>
          </ac:spMkLst>
        </pc:spChg>
        <pc:picChg chg="add mod">
          <ac:chgData name="Naomi Doerge" userId="S::n.doerge@uwtsd.ac.uk::c2ba5b26-9392-4f76-82ca-966719aba79f" providerId="AD" clId="Web-{527BC13E-9C4D-CF51-91CF-03004CCE436E}" dt="2026-02-09T13:03:03.970" v="69" actId="14100"/>
          <ac:picMkLst>
            <pc:docMk/>
            <pc:sldMk cId="3737610485" sldId="664"/>
            <ac:picMk id="4" creationId="{3FD9E87C-7F71-F71C-AAD3-4C67FA4644B9}"/>
          </ac:picMkLst>
        </pc:picChg>
      </pc:sldChg>
      <pc:sldChg chg="addSp delSp modSp addAnim modAnim">
        <pc:chgData name="Naomi Doerge" userId="S::n.doerge@uwtsd.ac.uk::c2ba5b26-9392-4f76-82ca-966719aba79f" providerId="AD" clId="Web-{527BC13E-9C4D-CF51-91CF-03004CCE436E}" dt="2026-02-09T17:18:12.836" v="142" actId="14100"/>
        <pc:sldMkLst>
          <pc:docMk/>
          <pc:sldMk cId="3932686613" sldId="665"/>
        </pc:sldMkLst>
        <pc:spChg chg="mod">
          <ac:chgData name="Naomi Doerge" userId="S::n.doerge@uwtsd.ac.uk::c2ba5b26-9392-4f76-82ca-966719aba79f" providerId="AD" clId="Web-{527BC13E-9C4D-CF51-91CF-03004CCE436E}" dt="2026-02-09T13:04:38.289" v="76" actId="1076"/>
          <ac:spMkLst>
            <pc:docMk/>
            <pc:sldMk cId="3932686613" sldId="665"/>
            <ac:spMk id="2" creationId="{DB75C3AB-2E59-4F89-E6E1-B7822A94841C}"/>
          </ac:spMkLst>
        </pc:spChg>
        <pc:spChg chg="add del mod">
          <ac:chgData name="Naomi Doerge" userId="S::n.doerge@uwtsd.ac.uk::c2ba5b26-9392-4f76-82ca-966719aba79f" providerId="AD" clId="Web-{527BC13E-9C4D-CF51-91CF-03004CCE436E}" dt="2026-02-09T13:04:53.118" v="80"/>
          <ac:spMkLst>
            <pc:docMk/>
            <pc:sldMk cId="3932686613" sldId="665"/>
            <ac:spMk id="3" creationId="{01F32FCF-3DB1-7ED9-BEF2-1E72A7D81414}"/>
          </ac:spMkLst>
        </pc:spChg>
        <pc:spChg chg="add mod">
          <ac:chgData name="Naomi Doerge" userId="S::n.doerge@uwtsd.ac.uk::c2ba5b26-9392-4f76-82ca-966719aba79f" providerId="AD" clId="Web-{527BC13E-9C4D-CF51-91CF-03004CCE436E}" dt="2026-02-09T17:15:03.376" v="137" actId="20577"/>
          <ac:spMkLst>
            <pc:docMk/>
            <pc:sldMk cId="3932686613" sldId="665"/>
            <ac:spMk id="4" creationId="{7901A65C-6EA1-7D36-DE97-D5078265F93F}"/>
          </ac:spMkLst>
        </pc:spChg>
        <pc:picChg chg="add del mod">
          <ac:chgData name="Naomi Doerge" userId="S::n.doerge@uwtsd.ac.uk::c2ba5b26-9392-4f76-82ca-966719aba79f" providerId="AD" clId="Web-{527BC13E-9C4D-CF51-91CF-03004CCE436E}" dt="2026-02-09T17:17:51.929" v="138"/>
          <ac:picMkLst>
            <pc:docMk/>
            <pc:sldMk cId="3932686613" sldId="665"/>
            <ac:picMk id="3" creationId="{5733CB80-E757-749B-E5FF-521011A42DE8}"/>
          </ac:picMkLst>
        </pc:picChg>
        <pc:picChg chg="add mod">
          <ac:chgData name="Naomi Doerge" userId="S::n.doerge@uwtsd.ac.uk::c2ba5b26-9392-4f76-82ca-966719aba79f" providerId="AD" clId="Web-{527BC13E-9C4D-CF51-91CF-03004CCE436E}" dt="2026-02-09T17:18:12.836" v="142" actId="14100"/>
          <ac:picMkLst>
            <pc:docMk/>
            <pc:sldMk cId="3932686613" sldId="665"/>
            <ac:picMk id="6" creationId="{4A331808-A8B4-7999-F8C5-BA162B2F18CB}"/>
          </ac:picMkLst>
        </pc:picChg>
        <pc:picChg chg="add del mod">
          <ac:chgData name="Naomi Doerge" userId="S::n.doerge@uwtsd.ac.uk::c2ba5b26-9392-4f76-82ca-966719aba79f" providerId="AD" clId="Web-{527BC13E-9C4D-CF51-91CF-03004CCE436E}" dt="2026-02-09T13:07:12.187" v="114"/>
          <ac:picMkLst>
            <pc:docMk/>
            <pc:sldMk cId="3932686613" sldId="665"/>
            <ac:picMk id="6" creationId="{FD71119E-65E2-368A-892C-5D672CE6DF8A}"/>
          </ac:picMkLst>
        </pc:picChg>
      </pc:sldChg>
      <pc:sldChg chg="addSp delSp modSp add replId">
        <pc:chgData name="Naomi Doerge" userId="S::n.doerge@uwtsd.ac.uk::c2ba5b26-9392-4f76-82ca-966719aba79f" providerId="AD" clId="Web-{527BC13E-9C4D-CF51-91CF-03004CCE436E}" dt="2026-02-09T17:22:18.429" v="186" actId="20577"/>
        <pc:sldMkLst>
          <pc:docMk/>
          <pc:sldMk cId="816875014" sldId="667"/>
        </pc:sldMkLst>
        <pc:spChg chg="mod">
          <ac:chgData name="Naomi Doerge" userId="S::n.doerge@uwtsd.ac.uk::c2ba5b26-9392-4f76-82ca-966719aba79f" providerId="AD" clId="Web-{527BC13E-9C4D-CF51-91CF-03004CCE436E}" dt="2026-02-09T17:19:49.668" v="151" actId="20577"/>
          <ac:spMkLst>
            <pc:docMk/>
            <pc:sldMk cId="816875014" sldId="667"/>
            <ac:spMk id="2" creationId="{93A3BAFA-9E5E-740C-369A-0825B6380278}"/>
          </ac:spMkLst>
        </pc:spChg>
        <pc:spChg chg="add del">
          <ac:chgData name="Naomi Doerge" userId="S::n.doerge@uwtsd.ac.uk::c2ba5b26-9392-4f76-82ca-966719aba79f" providerId="AD" clId="Web-{527BC13E-9C4D-CF51-91CF-03004CCE436E}" dt="2026-02-09T17:20:21.075" v="156"/>
          <ac:spMkLst>
            <pc:docMk/>
            <pc:sldMk cId="816875014" sldId="667"/>
            <ac:spMk id="3" creationId="{DD00EDB6-492B-02AD-1ED6-170760CC1E7D}"/>
          </ac:spMkLst>
        </pc:spChg>
        <pc:spChg chg="mod">
          <ac:chgData name="Naomi Doerge" userId="S::n.doerge@uwtsd.ac.uk::c2ba5b26-9392-4f76-82ca-966719aba79f" providerId="AD" clId="Web-{527BC13E-9C4D-CF51-91CF-03004CCE436E}" dt="2026-02-09T17:19:55.668" v="153" actId="20577"/>
          <ac:spMkLst>
            <pc:docMk/>
            <pc:sldMk cId="816875014" sldId="667"/>
            <ac:spMk id="4" creationId="{EF1A4B03-2C6B-278D-EA4A-5F9BF641152C}"/>
          </ac:spMkLst>
        </pc:spChg>
        <pc:spChg chg="add mod">
          <ac:chgData name="Naomi Doerge" userId="S::n.doerge@uwtsd.ac.uk::c2ba5b26-9392-4f76-82ca-966719aba79f" providerId="AD" clId="Web-{527BC13E-9C4D-CF51-91CF-03004CCE436E}" dt="2026-02-09T17:22:18.429" v="186" actId="20577"/>
          <ac:spMkLst>
            <pc:docMk/>
            <pc:sldMk cId="816875014" sldId="667"/>
            <ac:spMk id="7" creationId="{24C84593-8F97-E94A-6F3F-5A13E16CDDE5}"/>
          </ac:spMkLst>
        </pc:spChg>
        <pc:picChg chg="del">
          <ac:chgData name="Naomi Doerge" userId="S::n.doerge@uwtsd.ac.uk::c2ba5b26-9392-4f76-82ca-966719aba79f" providerId="AD" clId="Web-{527BC13E-9C4D-CF51-91CF-03004CCE436E}" dt="2026-02-09T17:20:28.231" v="157"/>
          <ac:picMkLst>
            <pc:docMk/>
            <pc:sldMk cId="816875014" sldId="667"/>
            <ac:picMk id="6" creationId="{CEA86345-DF90-991D-43B9-C5299C47BA4B}"/>
          </ac:picMkLst>
        </pc:picChg>
      </pc:sldChg>
      <pc:sldChg chg="addSp delSp modSp add replId delAnim">
        <pc:chgData name="Naomi Doerge" userId="S::n.doerge@uwtsd.ac.uk::c2ba5b26-9392-4f76-82ca-966719aba79f" providerId="AD" clId="Web-{527BC13E-9C4D-CF51-91CF-03004CCE436E}" dt="2026-02-09T18:03:42.234" v="234" actId="1076"/>
        <pc:sldMkLst>
          <pc:docMk/>
          <pc:sldMk cId="3771229638" sldId="668"/>
        </pc:sldMkLst>
        <pc:spChg chg="mod">
          <ac:chgData name="Naomi Doerge" userId="S::n.doerge@uwtsd.ac.uk::c2ba5b26-9392-4f76-82ca-966719aba79f" providerId="AD" clId="Web-{527BC13E-9C4D-CF51-91CF-03004CCE436E}" dt="2026-02-09T17:22:35.010" v="203" actId="20577"/>
          <ac:spMkLst>
            <pc:docMk/>
            <pc:sldMk cId="3771229638" sldId="668"/>
            <ac:spMk id="2" creationId="{81F691D0-4E12-8D07-45DC-5171CED5846E}"/>
          </ac:spMkLst>
        </pc:spChg>
        <pc:spChg chg="add mod">
          <ac:chgData name="Naomi Doerge" userId="S::n.doerge@uwtsd.ac.uk::c2ba5b26-9392-4f76-82ca-966719aba79f" providerId="AD" clId="Web-{527BC13E-9C4D-CF51-91CF-03004CCE436E}" dt="2026-02-09T18:03:42.234" v="234" actId="1076"/>
          <ac:spMkLst>
            <pc:docMk/>
            <pc:sldMk cId="3771229638" sldId="668"/>
            <ac:spMk id="4" creationId="{83BE3901-1008-3FBE-F848-7AC0C8CC18D8}"/>
          </ac:spMkLst>
        </pc:spChg>
        <pc:spChg chg="del mod">
          <ac:chgData name="Naomi Doerge" userId="S::n.doerge@uwtsd.ac.uk::c2ba5b26-9392-4f76-82ca-966719aba79f" providerId="AD" clId="Web-{527BC13E-9C4D-CF51-91CF-03004CCE436E}" dt="2026-02-09T17:22:38.605" v="205"/>
          <ac:spMkLst>
            <pc:docMk/>
            <pc:sldMk cId="3771229638" sldId="668"/>
            <ac:spMk id="4" creationId="{B642029E-A7A5-1F05-952A-EB0829F4DBA4}"/>
          </ac:spMkLst>
        </pc:spChg>
        <pc:picChg chg="add mod">
          <ac:chgData name="Naomi Doerge" userId="S::n.doerge@uwtsd.ac.uk::c2ba5b26-9392-4f76-82ca-966719aba79f" providerId="AD" clId="Web-{527BC13E-9C4D-CF51-91CF-03004CCE436E}" dt="2026-02-09T18:02:13.734" v="209" actId="14100"/>
          <ac:picMkLst>
            <pc:docMk/>
            <pc:sldMk cId="3771229638" sldId="668"/>
            <ac:picMk id="3" creationId="{65E398AC-A5CE-1800-7E1F-831287FA0079}"/>
          </ac:picMkLst>
        </pc:picChg>
        <pc:picChg chg="del">
          <ac:chgData name="Naomi Doerge" userId="S::n.doerge@uwtsd.ac.uk::c2ba5b26-9392-4f76-82ca-966719aba79f" providerId="AD" clId="Web-{527BC13E-9C4D-CF51-91CF-03004CCE436E}" dt="2026-02-09T17:22:39.214" v="206"/>
          <ac:picMkLst>
            <pc:docMk/>
            <pc:sldMk cId="3771229638" sldId="668"/>
            <ac:picMk id="6" creationId="{25BC1633-58BF-51B9-EB0E-D0E0D60FCB1F}"/>
          </ac:picMkLst>
        </pc:picChg>
      </pc:sldChg>
      <pc:sldChg chg="addSp delSp modSp add replId">
        <pc:chgData name="Naomi Doerge" userId="S::n.doerge@uwtsd.ac.uk::c2ba5b26-9392-4f76-82ca-966719aba79f" providerId="AD" clId="Web-{527BC13E-9C4D-CF51-91CF-03004CCE436E}" dt="2026-02-09T18:03:22.328" v="229" actId="1076"/>
        <pc:sldMkLst>
          <pc:docMk/>
          <pc:sldMk cId="3153774575" sldId="669"/>
        </pc:sldMkLst>
        <pc:spChg chg="mod">
          <ac:chgData name="Naomi Doerge" userId="S::n.doerge@uwtsd.ac.uk::c2ba5b26-9392-4f76-82ca-966719aba79f" providerId="AD" clId="Web-{527BC13E-9C4D-CF51-91CF-03004CCE436E}" dt="2026-02-09T18:03:09.874" v="226" actId="1076"/>
          <ac:spMkLst>
            <pc:docMk/>
            <pc:sldMk cId="3153774575" sldId="669"/>
            <ac:spMk id="2" creationId="{5D7AF1F1-EA22-A577-3D52-D9817EEEF6FA}"/>
          </ac:spMkLst>
        </pc:spChg>
        <pc:spChg chg="add mod">
          <ac:chgData name="Naomi Doerge" userId="S::n.doerge@uwtsd.ac.uk::c2ba5b26-9392-4f76-82ca-966719aba79f" providerId="AD" clId="Web-{527BC13E-9C4D-CF51-91CF-03004CCE436E}" dt="2026-02-09T18:03:22.328" v="229" actId="1076"/>
          <ac:spMkLst>
            <pc:docMk/>
            <pc:sldMk cId="3153774575" sldId="669"/>
            <ac:spMk id="6" creationId="{8C8F8EB8-1505-5CC6-330A-B3647B75ADD6}"/>
          </ac:spMkLst>
        </pc:spChg>
        <pc:picChg chg="del">
          <ac:chgData name="Naomi Doerge" userId="S::n.doerge@uwtsd.ac.uk::c2ba5b26-9392-4f76-82ca-966719aba79f" providerId="AD" clId="Web-{527BC13E-9C4D-CF51-91CF-03004CCE436E}" dt="2026-02-09T18:02:23.171" v="211"/>
          <ac:picMkLst>
            <pc:docMk/>
            <pc:sldMk cId="3153774575" sldId="669"/>
            <ac:picMk id="3" creationId="{55CCA993-91F8-CFC7-0637-8DAB1CD81551}"/>
          </ac:picMkLst>
        </pc:picChg>
        <pc:picChg chg="add mod">
          <ac:chgData name="Naomi Doerge" userId="S::n.doerge@uwtsd.ac.uk::c2ba5b26-9392-4f76-82ca-966719aba79f" providerId="AD" clId="Web-{527BC13E-9C4D-CF51-91CF-03004CCE436E}" dt="2026-02-09T18:02:50.453" v="212"/>
          <ac:picMkLst>
            <pc:docMk/>
            <pc:sldMk cId="3153774575" sldId="669"/>
            <ac:picMk id="4" creationId="{5E0F1458-1234-7195-1433-C598DE936878}"/>
          </ac:picMkLst>
        </pc:picChg>
      </pc:sldChg>
      <pc:sldChg chg="addSp delSp modSp add replId">
        <pc:chgData name="Naomi Doerge" userId="S::n.doerge@uwtsd.ac.uk::c2ba5b26-9392-4f76-82ca-966719aba79f" providerId="AD" clId="Web-{527BC13E-9C4D-CF51-91CF-03004CCE436E}" dt="2026-02-09T18:08:12.155" v="295" actId="1076"/>
        <pc:sldMkLst>
          <pc:docMk/>
          <pc:sldMk cId="520591449" sldId="670"/>
        </pc:sldMkLst>
        <pc:spChg chg="mod">
          <ac:chgData name="Naomi Doerge" userId="S::n.doerge@uwtsd.ac.uk::c2ba5b26-9392-4f76-82ca-966719aba79f" providerId="AD" clId="Web-{527BC13E-9C4D-CF51-91CF-03004CCE436E}" dt="2026-02-09T18:04:19.986" v="242" actId="20577"/>
          <ac:spMkLst>
            <pc:docMk/>
            <pc:sldMk cId="520591449" sldId="670"/>
            <ac:spMk id="2" creationId="{EC58FCAB-E29E-AC9D-C653-D4AD74842020}"/>
          </ac:spMkLst>
        </pc:spChg>
        <pc:spChg chg="add mod">
          <ac:chgData name="Naomi Doerge" userId="S::n.doerge@uwtsd.ac.uk::c2ba5b26-9392-4f76-82ca-966719aba79f" providerId="AD" clId="Web-{527BC13E-9C4D-CF51-91CF-03004CCE436E}" dt="2026-02-09T18:08:12.155" v="295" actId="1076"/>
          <ac:spMkLst>
            <pc:docMk/>
            <pc:sldMk cId="520591449" sldId="670"/>
            <ac:spMk id="3" creationId="{CA421A78-31B4-5B04-09D9-FC724E43434A}"/>
          </ac:spMkLst>
        </pc:spChg>
        <pc:spChg chg="del mod">
          <ac:chgData name="Naomi Doerge" userId="S::n.doerge@uwtsd.ac.uk::c2ba5b26-9392-4f76-82ca-966719aba79f" providerId="AD" clId="Web-{527BC13E-9C4D-CF51-91CF-03004CCE436E}" dt="2026-02-09T18:04:32.909" v="246"/>
          <ac:spMkLst>
            <pc:docMk/>
            <pc:sldMk cId="520591449" sldId="670"/>
            <ac:spMk id="7" creationId="{C89721E1-A717-F6EF-C9CF-28C185BB7C50}"/>
          </ac:spMkLst>
        </pc:spChg>
      </pc:sldChg>
      <pc:sldChg chg="modSp add replId">
        <pc:chgData name="Naomi Doerge" userId="S::n.doerge@uwtsd.ac.uk::c2ba5b26-9392-4f76-82ca-966719aba79f" providerId="AD" clId="Web-{527BC13E-9C4D-CF51-91CF-03004CCE436E}" dt="2026-02-09T18:10:12.580" v="378" actId="1076"/>
        <pc:sldMkLst>
          <pc:docMk/>
          <pc:sldMk cId="948819090" sldId="671"/>
        </pc:sldMkLst>
        <pc:spChg chg="mod">
          <ac:chgData name="Naomi Doerge" userId="S::n.doerge@uwtsd.ac.uk::c2ba5b26-9392-4f76-82ca-966719aba79f" providerId="AD" clId="Web-{527BC13E-9C4D-CF51-91CF-03004CCE436E}" dt="2026-02-09T18:10:10.548" v="377" actId="1076"/>
          <ac:spMkLst>
            <pc:docMk/>
            <pc:sldMk cId="948819090" sldId="671"/>
            <ac:spMk id="2" creationId="{52B171E8-5A35-E81F-32CA-24FB83FF01AA}"/>
          </ac:spMkLst>
        </pc:spChg>
        <pc:spChg chg="mod">
          <ac:chgData name="Naomi Doerge" userId="S::n.doerge@uwtsd.ac.uk::c2ba5b26-9392-4f76-82ca-966719aba79f" providerId="AD" clId="Web-{527BC13E-9C4D-CF51-91CF-03004CCE436E}" dt="2026-02-09T18:10:12.580" v="378" actId="1076"/>
          <ac:spMkLst>
            <pc:docMk/>
            <pc:sldMk cId="948819090" sldId="671"/>
            <ac:spMk id="3" creationId="{8463C11B-19B5-5FA5-44B3-471E3D94E26D}"/>
          </ac:spMkLst>
        </pc:spChg>
      </pc:sldChg>
    </pc:docChg>
  </pc:docChgLst>
  <pc:docChgLst>
    <pc:chgData name="Naomi Doerge" userId="S::n.doerge@uwtsd.ac.uk::c2ba5b26-9392-4f76-82ca-966719aba79f" providerId="AD" clId="Web-{CA0EFEF1-2C1F-8010-2F3C-6756B32A07FA}"/>
    <pc:docChg chg="modSld">
      <pc:chgData name="Naomi Doerge" userId="S::n.doerge@uwtsd.ac.uk::c2ba5b26-9392-4f76-82ca-966719aba79f" providerId="AD" clId="Web-{CA0EFEF1-2C1F-8010-2F3C-6756B32A07FA}" dt="2026-02-09T20:40:34.036" v="224" actId="20577"/>
      <pc:docMkLst>
        <pc:docMk/>
      </pc:docMkLst>
      <pc:sldChg chg="modSp">
        <pc:chgData name="Naomi Doerge" userId="S::n.doerge@uwtsd.ac.uk::c2ba5b26-9392-4f76-82ca-966719aba79f" providerId="AD" clId="Web-{CA0EFEF1-2C1F-8010-2F3C-6756B32A07FA}" dt="2026-02-09T20:40:34.036" v="224" actId="20577"/>
        <pc:sldMkLst>
          <pc:docMk/>
          <pc:sldMk cId="520591449" sldId="670"/>
        </pc:sldMkLst>
        <pc:spChg chg="mod">
          <ac:chgData name="Naomi Doerge" userId="S::n.doerge@uwtsd.ac.uk::c2ba5b26-9392-4f76-82ca-966719aba79f" providerId="AD" clId="Web-{CA0EFEF1-2C1F-8010-2F3C-6756B32A07FA}" dt="2026-02-09T20:40:34.036" v="224" actId="20577"/>
          <ac:spMkLst>
            <pc:docMk/>
            <pc:sldMk cId="520591449" sldId="670"/>
            <ac:spMk id="3" creationId="{CA421A78-31B4-5B04-09D9-FC724E43434A}"/>
          </ac:spMkLst>
        </pc:spChg>
      </pc:sldChg>
      <pc:sldChg chg="modSp">
        <pc:chgData name="Naomi Doerge" userId="S::n.doerge@uwtsd.ac.uk::c2ba5b26-9392-4f76-82ca-966719aba79f" providerId="AD" clId="Web-{CA0EFEF1-2C1F-8010-2F3C-6756B32A07FA}" dt="2026-02-09T20:37:51.391" v="171" actId="20577"/>
        <pc:sldMkLst>
          <pc:docMk/>
          <pc:sldMk cId="948819090" sldId="671"/>
        </pc:sldMkLst>
        <pc:spChg chg="mod">
          <ac:chgData name="Naomi Doerge" userId="S::n.doerge@uwtsd.ac.uk::c2ba5b26-9392-4f76-82ca-966719aba79f" providerId="AD" clId="Web-{CA0EFEF1-2C1F-8010-2F3C-6756B32A07FA}" dt="2026-02-09T20:37:51.391" v="171" actId="20577"/>
          <ac:spMkLst>
            <pc:docMk/>
            <pc:sldMk cId="948819090" sldId="671"/>
            <ac:spMk id="3" creationId="{8463C11B-19B5-5FA5-44B3-471E3D94E26D}"/>
          </ac:spMkLst>
        </pc:spChg>
      </pc:sldChg>
    </pc:docChg>
  </pc:docChgLst>
  <pc:docChgLst>
    <pc:chgData name="Naomi Doerge" userId="S::n.doerge@uwtsd.ac.uk::c2ba5b26-9392-4f76-82ca-966719aba79f" providerId="AD" clId="Web-{159D51D6-0977-6760-6081-3ACE4E8D40C6}"/>
    <pc:docChg chg="addSld delSld modSld">
      <pc:chgData name="Naomi Doerge" userId="S::n.doerge@uwtsd.ac.uk::c2ba5b26-9392-4f76-82ca-966719aba79f" providerId="AD" clId="Web-{159D51D6-0977-6760-6081-3ACE4E8D40C6}" dt="2026-02-09T12:57:58.686" v="543" actId="20577"/>
      <pc:docMkLst>
        <pc:docMk/>
      </pc:docMkLst>
      <pc:sldChg chg="modSp">
        <pc:chgData name="Naomi Doerge" userId="S::n.doerge@uwtsd.ac.uk::c2ba5b26-9392-4f76-82ca-966719aba79f" providerId="AD" clId="Web-{159D51D6-0977-6760-6081-3ACE4E8D40C6}" dt="2026-02-09T12:14:02.727" v="73" actId="20577"/>
        <pc:sldMkLst>
          <pc:docMk/>
          <pc:sldMk cId="2013411891" sldId="654"/>
        </pc:sldMkLst>
        <pc:spChg chg="mod">
          <ac:chgData name="Naomi Doerge" userId="S::n.doerge@uwtsd.ac.uk::c2ba5b26-9392-4f76-82ca-966719aba79f" providerId="AD" clId="Web-{159D51D6-0977-6760-6081-3ACE4E8D40C6}" dt="2026-02-09T12:14:02.727" v="73" actId="20577"/>
          <ac:spMkLst>
            <pc:docMk/>
            <pc:sldMk cId="2013411891" sldId="654"/>
            <ac:spMk id="8" creationId="{F3DE32B6-9F10-98B0-E5ED-76F5DD7D1E39}"/>
          </ac:spMkLst>
        </pc:spChg>
      </pc:sldChg>
      <pc:sldChg chg="del">
        <pc:chgData name="Naomi Doerge" userId="S::n.doerge@uwtsd.ac.uk::c2ba5b26-9392-4f76-82ca-966719aba79f" providerId="AD" clId="Web-{159D51D6-0977-6760-6081-3ACE4E8D40C6}" dt="2026-02-09T12:13:02.898" v="31"/>
        <pc:sldMkLst>
          <pc:docMk/>
          <pc:sldMk cId="2707997820" sldId="658"/>
        </pc:sldMkLst>
      </pc:sldChg>
      <pc:sldChg chg="del">
        <pc:chgData name="Naomi Doerge" userId="S::n.doerge@uwtsd.ac.uk::c2ba5b26-9392-4f76-82ca-966719aba79f" providerId="AD" clId="Web-{159D51D6-0977-6760-6081-3ACE4E8D40C6}" dt="2026-02-09T12:13:02.898" v="30"/>
        <pc:sldMkLst>
          <pc:docMk/>
          <pc:sldMk cId="4181876555" sldId="659"/>
        </pc:sldMkLst>
      </pc:sldChg>
      <pc:sldChg chg="del">
        <pc:chgData name="Naomi Doerge" userId="S::n.doerge@uwtsd.ac.uk::c2ba5b26-9392-4f76-82ca-966719aba79f" providerId="AD" clId="Web-{159D51D6-0977-6760-6081-3ACE4E8D40C6}" dt="2026-02-09T12:13:02.898" v="29"/>
        <pc:sldMkLst>
          <pc:docMk/>
          <pc:sldMk cId="1285013019" sldId="660"/>
        </pc:sldMkLst>
      </pc:sldChg>
      <pc:sldChg chg="modSp del">
        <pc:chgData name="Naomi Doerge" userId="S::n.doerge@uwtsd.ac.uk::c2ba5b26-9392-4f76-82ca-966719aba79f" providerId="AD" clId="Web-{159D51D6-0977-6760-6081-3ACE4E8D40C6}" dt="2026-02-09T12:13:02.898" v="28"/>
        <pc:sldMkLst>
          <pc:docMk/>
          <pc:sldMk cId="1148021438" sldId="661"/>
        </pc:sldMkLst>
        <pc:spChg chg="mod">
          <ac:chgData name="Naomi Doerge" userId="S::n.doerge@uwtsd.ac.uk::c2ba5b26-9392-4f76-82ca-966719aba79f" providerId="AD" clId="Web-{159D51D6-0977-6760-6081-3ACE4E8D40C6}" dt="2026-02-09T12:10:25.535" v="27" actId="20577"/>
          <ac:spMkLst>
            <pc:docMk/>
            <pc:sldMk cId="1148021438" sldId="661"/>
            <ac:spMk id="4" creationId="{9731CCE3-A96D-01AE-B001-62ACA1770E4E}"/>
          </ac:spMkLst>
        </pc:spChg>
      </pc:sldChg>
      <pc:sldChg chg="addSp delSp modSp addAnim modAnim">
        <pc:chgData name="Naomi Doerge" userId="S::n.doerge@uwtsd.ac.uk::c2ba5b26-9392-4f76-82ca-966719aba79f" providerId="AD" clId="Web-{159D51D6-0977-6760-6081-3ACE4E8D40C6}" dt="2026-02-09T12:56:59.726" v="526"/>
        <pc:sldMkLst>
          <pc:docMk/>
          <pc:sldMk cId="1997462160" sldId="663"/>
        </pc:sldMkLst>
        <pc:spChg chg="mod">
          <ac:chgData name="Naomi Doerge" userId="S::n.doerge@uwtsd.ac.uk::c2ba5b26-9392-4f76-82ca-966719aba79f" providerId="AD" clId="Web-{159D51D6-0977-6760-6081-3ACE4E8D40C6}" dt="2026-02-09T12:41:00.066" v="391" actId="20577"/>
          <ac:spMkLst>
            <pc:docMk/>
            <pc:sldMk cId="1997462160" sldId="663"/>
            <ac:spMk id="2" creationId="{451E4FDB-E38A-9AFF-787E-49886E572124}"/>
          </ac:spMkLst>
        </pc:spChg>
        <pc:spChg chg="add mod">
          <ac:chgData name="Naomi Doerge" userId="S::n.doerge@uwtsd.ac.uk::c2ba5b26-9392-4f76-82ca-966719aba79f" providerId="AD" clId="Web-{159D51D6-0977-6760-6081-3ACE4E8D40C6}" dt="2026-02-09T12:56:41.162" v="522" actId="20577"/>
          <ac:spMkLst>
            <pc:docMk/>
            <pc:sldMk cId="1997462160" sldId="663"/>
            <ac:spMk id="3" creationId="{2F34CE6C-3F3D-6B75-0B42-4DA66D3E56B7}"/>
          </ac:spMkLst>
        </pc:spChg>
        <pc:spChg chg="add del mod">
          <ac:chgData name="Naomi Doerge" userId="S::n.doerge@uwtsd.ac.uk::c2ba5b26-9392-4f76-82ca-966719aba79f" providerId="AD" clId="Web-{159D51D6-0977-6760-6081-3ACE4E8D40C6}" dt="2026-02-09T12:56:59.726" v="526"/>
          <ac:spMkLst>
            <pc:docMk/>
            <pc:sldMk cId="1997462160" sldId="663"/>
            <ac:spMk id="7" creationId="{FE58BC98-B08F-5C1B-7BD6-333A3DF76EA7}"/>
          </ac:spMkLst>
        </pc:spChg>
        <pc:picChg chg="add del mod ord">
          <ac:chgData name="Naomi Doerge" userId="S::n.doerge@uwtsd.ac.uk::c2ba5b26-9392-4f76-82ca-966719aba79f" providerId="AD" clId="Web-{159D51D6-0977-6760-6081-3ACE4E8D40C6}" dt="2026-02-09T12:55:34.799" v="501"/>
          <ac:picMkLst>
            <pc:docMk/>
            <pc:sldMk cId="1997462160" sldId="663"/>
            <ac:picMk id="4" creationId="{8277E7C8-8256-5E70-A914-E83FA3C9568C}"/>
          </ac:picMkLst>
        </pc:picChg>
        <pc:picChg chg="add del mod ord">
          <ac:chgData name="Naomi Doerge" userId="S::n.doerge@uwtsd.ac.uk::c2ba5b26-9392-4f76-82ca-966719aba79f" providerId="AD" clId="Web-{159D51D6-0977-6760-6081-3ACE4E8D40C6}" dt="2026-02-09T12:55:35.939" v="502"/>
          <ac:picMkLst>
            <pc:docMk/>
            <pc:sldMk cId="1997462160" sldId="663"/>
            <ac:picMk id="6" creationId="{A650332C-DD2F-030F-B983-F1904F63F59A}"/>
          </ac:picMkLst>
        </pc:picChg>
      </pc:sldChg>
      <pc:sldChg chg="addSp modSp add replId">
        <pc:chgData name="Naomi Doerge" userId="S::n.doerge@uwtsd.ac.uk::c2ba5b26-9392-4f76-82ca-966719aba79f" providerId="AD" clId="Web-{159D51D6-0977-6760-6081-3ACE4E8D40C6}" dt="2026-02-09T12:57:58.686" v="543" actId="20577"/>
        <pc:sldMkLst>
          <pc:docMk/>
          <pc:sldMk cId="3737610485" sldId="664"/>
        </pc:sldMkLst>
        <pc:spChg chg="mod">
          <ac:chgData name="Naomi Doerge" userId="S::n.doerge@uwtsd.ac.uk::c2ba5b26-9392-4f76-82ca-966719aba79f" providerId="AD" clId="Web-{159D51D6-0977-6760-6081-3ACE4E8D40C6}" dt="2026-02-09T12:45:08.723" v="413" actId="1076"/>
          <ac:spMkLst>
            <pc:docMk/>
            <pc:sldMk cId="3737610485" sldId="664"/>
            <ac:spMk id="2" creationId="{4E055153-AE21-D1DA-E8DF-091FFD9F2532}"/>
          </ac:spMkLst>
        </pc:spChg>
        <pc:spChg chg="add mod">
          <ac:chgData name="Naomi Doerge" userId="S::n.doerge@uwtsd.ac.uk::c2ba5b26-9392-4f76-82ca-966719aba79f" providerId="AD" clId="Web-{159D51D6-0977-6760-6081-3ACE4E8D40C6}" dt="2026-02-09T12:57:58.686" v="543" actId="20577"/>
          <ac:spMkLst>
            <pc:docMk/>
            <pc:sldMk cId="3737610485" sldId="664"/>
            <ac:spMk id="3" creationId="{A5BFB7CD-FCF5-5321-8C54-BE69D0CBF3A5}"/>
          </ac:spMkLst>
        </pc:spChg>
      </pc:sldChg>
      <pc:sldChg chg="add replId">
        <pc:chgData name="Naomi Doerge" userId="S::n.doerge@uwtsd.ac.uk::c2ba5b26-9392-4f76-82ca-966719aba79f" providerId="AD" clId="Web-{159D51D6-0977-6760-6081-3ACE4E8D40C6}" dt="2026-02-09T12:06:34.339" v="1"/>
        <pc:sldMkLst>
          <pc:docMk/>
          <pc:sldMk cId="3932686613" sldId="665"/>
        </pc:sldMkLst>
      </pc:sldChg>
      <pc:sldChg chg="addSp modSp add replId">
        <pc:chgData name="Naomi Doerge" userId="S::n.doerge@uwtsd.ac.uk::c2ba5b26-9392-4f76-82ca-966719aba79f" providerId="AD" clId="Web-{159D51D6-0977-6760-6081-3ACE4E8D40C6}" dt="2026-02-09T12:57:46.591" v="540" actId="1076"/>
        <pc:sldMkLst>
          <pc:docMk/>
          <pc:sldMk cId="262733877" sldId="666"/>
        </pc:sldMkLst>
        <pc:spChg chg="mod">
          <ac:chgData name="Naomi Doerge" userId="S::n.doerge@uwtsd.ac.uk::c2ba5b26-9392-4f76-82ca-966719aba79f" providerId="AD" clId="Web-{159D51D6-0977-6760-6081-3ACE4E8D40C6}" dt="2026-02-09T12:57:12.400" v="530" actId="20577"/>
          <ac:spMkLst>
            <pc:docMk/>
            <pc:sldMk cId="262733877" sldId="666"/>
            <ac:spMk id="2" creationId="{2E57491E-012C-C619-CA73-6A73AB62ECE6}"/>
          </ac:spMkLst>
        </pc:spChg>
        <pc:picChg chg="add mod">
          <ac:chgData name="Naomi Doerge" userId="S::n.doerge@uwtsd.ac.uk::c2ba5b26-9392-4f76-82ca-966719aba79f" providerId="AD" clId="Web-{159D51D6-0977-6760-6081-3ACE4E8D40C6}" dt="2026-02-09T12:57:46.591" v="540" actId="1076"/>
          <ac:picMkLst>
            <pc:docMk/>
            <pc:sldMk cId="262733877" sldId="666"/>
            <ac:picMk id="3" creationId="{2463E785-85F0-36D3-6516-F60978CFD67A}"/>
          </ac:picMkLst>
        </pc:picChg>
        <pc:picChg chg="add mod">
          <ac:chgData name="Naomi Doerge" userId="S::n.doerge@uwtsd.ac.uk::c2ba5b26-9392-4f76-82ca-966719aba79f" providerId="AD" clId="Web-{159D51D6-0977-6760-6081-3ACE4E8D40C6}" dt="2026-02-09T12:57:44.544" v="539" actId="1076"/>
          <ac:picMkLst>
            <pc:docMk/>
            <pc:sldMk cId="262733877" sldId="666"/>
            <ac:picMk id="4" creationId="{C3EA8F33-E409-28DC-A916-D865A12C7C3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FDDDB29-D266-48FC-8465-C8D9DCBE8265}" type="datetimeFigureOut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48F1B4-D8DB-4A55-8E6E-EBADE4857E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C15F-829C-4062-A183-186C72A5B19B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7BACE-7C00-448F-A882-54CC55A78D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8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0E588-56D1-42A5-A553-950A7497CF5B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782E4-D1C8-4E8E-8306-87AA7AB28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511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4EC3-65E0-4CCF-90E4-DBC732BBFCBC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F09C-2E25-4F5A-80C2-59841DFEF0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316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5ACC-79C4-4BF0-8027-F470ADB41BF0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5340B-8082-4D8A-94A7-B68FAB42E8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24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29FB-87AC-494D-95B9-6A84410CA8A5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72C1-85B3-43F9-9F1B-401E6BCA23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18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8F441-39C6-4306-A42F-42F44D7C97BD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9A1F-28B8-4A72-B67B-BF189B832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936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826C-58C1-4440-979C-F534CF4CCAE6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68EE4-3C6A-48DA-B6AE-D98E3D87C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2902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C9B3-36DE-4D30-AD9C-F5F870B4844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381-BD83-4D74-94EA-52991AA1AF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116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4FE9-329F-4A9D-B38A-B7494D2AA5BB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1313-1272-49F1-96EB-FB78CF41E3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589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A0EF-A452-4385-9B7B-11D9616E848A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88349-23EE-4BCA-8D17-5D08CE195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89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D4A-27DB-465A-8685-31F1AA24435C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2FD09-D6B6-4B82-AF78-B9E9983C5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8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221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97087B-0E3D-42CA-BC5C-84AC4336F180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6D92E20-9FE1-48A8-BFCA-2DD363D318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ummies.com/education/college/how-to-study-with-linear-and-non-linear-notes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mapping.com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/>
          <a:lstStyle/>
          <a:p>
            <a:pPr eaLnBrk="1" hangingPunct="1"/>
            <a:b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LCLM4001</a:t>
            </a:r>
            <a:b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(ACS) </a:t>
            </a:r>
            <a:b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altLang="en-US" sz="32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alt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Note-Taking</a:t>
            </a:r>
            <a:endParaRPr lang="en-GB"/>
          </a:p>
          <a:p>
            <a:endParaRPr lang="en-GB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09/02/2026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21727-0B73-66D7-8C5B-3A4448230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290" y="164025"/>
            <a:ext cx="7595420" cy="641555"/>
          </a:xfrm>
        </p:spPr>
        <p:txBody>
          <a:bodyPr/>
          <a:lstStyle/>
          <a:p>
            <a:r>
              <a:rPr lang="en-US" sz="3600" b="1">
                <a:solidFill>
                  <a:srgbClr val="0C2EED"/>
                </a:solidFill>
              </a:rPr>
              <a:t>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FB1B1-D10F-8C42-35FB-6FE7A30A31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4574" y="966019"/>
            <a:ext cx="8345128" cy="5162600"/>
          </a:xfrm>
        </p:spPr>
        <p:txBody>
          <a:bodyPr/>
          <a:lstStyle/>
          <a:p>
            <a:pPr marL="0" indent="0">
              <a:buNone/>
            </a:pPr>
            <a:endParaRPr lang="en-US" sz="2800">
              <a:solidFill>
                <a:srgbClr val="0C2EED"/>
              </a:solidFill>
            </a:endParaRPr>
          </a:p>
          <a:p>
            <a:pPr marL="514350" indent="-514350">
              <a:buAutoNum type="arabicParenR"/>
            </a:pPr>
            <a:r>
              <a:rPr lang="en-US" sz="2800">
                <a:solidFill>
                  <a:srgbClr val="0C2EED"/>
                </a:solidFill>
              </a:rPr>
              <a:t>If you do have to take notes in regular life, do you prefer to do it in writing or with your phone?</a:t>
            </a:r>
          </a:p>
          <a:p>
            <a:pPr marL="514350" indent="-514350">
              <a:buAutoNum type="arabicParenR"/>
            </a:pPr>
            <a:r>
              <a:rPr lang="en-US" sz="2800">
                <a:solidFill>
                  <a:srgbClr val="0C2EED"/>
                </a:solidFill>
                <a:ea typeface="+mn-lt"/>
                <a:cs typeface="+mn-lt"/>
              </a:rPr>
              <a:t>Do you think you are good at taking notes? Why or why not?</a:t>
            </a:r>
            <a:br>
              <a:rPr lang="en-US" sz="2800" b="1">
                <a:ea typeface="+mn-lt"/>
                <a:cs typeface="+mn-lt"/>
              </a:rPr>
            </a:br>
            <a:r>
              <a:rPr lang="en-US" sz="2800" i="1">
                <a:solidFill>
                  <a:srgbClr val="0C2EED"/>
                </a:solidFill>
                <a:ea typeface="+mn-lt"/>
                <a:cs typeface="+mn-lt"/>
              </a:rPr>
              <a:t>Think about your notetaking in your first language (for example, Spanish), if English is a second or third language.</a:t>
            </a:r>
            <a:endParaRPr lang="en-US" sz="2800">
              <a:solidFill>
                <a:srgbClr val="0C2EED"/>
              </a:solidFill>
            </a:endParaRPr>
          </a:p>
          <a:p>
            <a:pPr marL="514350" indent="-514350">
              <a:buAutoNum type="arabicParenR"/>
            </a:pPr>
            <a:r>
              <a:rPr lang="en-US" sz="2800">
                <a:solidFill>
                  <a:srgbClr val="0C2EED"/>
                </a:solidFill>
              </a:rPr>
              <a:t>Why do you think it's important for students to take notes?</a:t>
            </a:r>
          </a:p>
          <a:p>
            <a:pPr marL="514350" indent="-514350">
              <a:buAutoNum type="arabicParenR"/>
            </a:pPr>
            <a:endParaRPr lang="en-US">
              <a:solidFill>
                <a:srgbClr val="0C2EED"/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8C520B-BAF2-9482-F08A-AC055CD94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905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7F89C-3772-342A-F2D7-0A03E9A3F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692" y="-244555"/>
            <a:ext cx="8229600" cy="1143000"/>
          </a:xfrm>
        </p:spPr>
        <p:txBody>
          <a:bodyPr/>
          <a:lstStyle/>
          <a:p>
            <a:r>
              <a:rPr lang="en-US" sz="3200" b="1">
                <a:solidFill>
                  <a:srgbClr val="002060"/>
                </a:solidFill>
              </a:rPr>
              <a:t>Why Take Notes?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FF624-7ACE-43A9-5814-B8203A37F4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7213" y="903152"/>
            <a:ext cx="8611348" cy="5535935"/>
          </a:xfrm>
        </p:spPr>
        <p:txBody>
          <a:bodyPr/>
          <a:lstStyle/>
          <a:p>
            <a:r>
              <a:rPr lang="en-US" sz="2500">
                <a:solidFill>
                  <a:srgbClr val="002060"/>
                </a:solidFill>
                <a:ea typeface="+mn-lt"/>
                <a:cs typeface="+mn-lt"/>
              </a:rPr>
              <a:t>Notes help your brain cope with information and reduces mental 'overload'</a:t>
            </a:r>
            <a:endParaRPr lang="en-US" sz="2500">
              <a:solidFill>
                <a:srgbClr val="000000"/>
              </a:solidFill>
              <a:ea typeface="+mn-lt"/>
              <a:cs typeface="+mn-lt"/>
            </a:endParaRPr>
          </a:p>
          <a:p>
            <a:endParaRPr lang="en-US" sz="900">
              <a:solidFill>
                <a:srgbClr val="000000"/>
              </a:solidFill>
            </a:endParaRPr>
          </a:p>
          <a:p>
            <a:r>
              <a:rPr lang="en-US" sz="2500">
                <a:solidFill>
                  <a:srgbClr val="002060"/>
                </a:solidFill>
                <a:ea typeface="+mn-lt"/>
                <a:cs typeface="+mn-lt"/>
              </a:rPr>
              <a:t>Notes act as an external memory</a:t>
            </a:r>
            <a:endParaRPr lang="en-US" sz="2500"/>
          </a:p>
          <a:p>
            <a:endParaRPr lang="en-US" sz="900"/>
          </a:p>
          <a:p>
            <a:r>
              <a:rPr lang="en-US" sz="2600">
                <a:solidFill>
                  <a:srgbClr val="002060"/>
                </a:solidFill>
                <a:ea typeface="+mn-lt"/>
                <a:cs typeface="+mn-lt"/>
              </a:rPr>
              <a:t>Writing things down frees up brain space which helps you:</a:t>
            </a:r>
            <a:endParaRPr lang="en-US"/>
          </a:p>
          <a:p>
            <a:pPr marL="0" indent="0">
              <a:buNone/>
            </a:pPr>
            <a:r>
              <a:rPr lang="en-US" sz="2600">
                <a:solidFill>
                  <a:srgbClr val="002060"/>
                </a:solidFill>
                <a:ea typeface="+mn-lt"/>
                <a:cs typeface="+mn-lt"/>
              </a:rPr>
              <a:t>1) understand ideas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600">
                <a:solidFill>
                  <a:srgbClr val="002060"/>
                </a:solidFill>
                <a:ea typeface="+mn-lt"/>
                <a:cs typeface="+mn-lt"/>
              </a:rPr>
              <a:t>2) make connections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600">
                <a:solidFill>
                  <a:srgbClr val="002060"/>
                </a:solidFill>
                <a:ea typeface="+mn-lt"/>
                <a:cs typeface="+mn-lt"/>
              </a:rPr>
              <a:t>3) stay focused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US" sz="900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/>
            <a:r>
              <a:rPr lang="en-US" sz="2600">
                <a:solidFill>
                  <a:srgbClr val="002060"/>
                </a:solidFill>
                <a:ea typeface="+mn-lt"/>
                <a:cs typeface="+mn-lt"/>
              </a:rPr>
              <a:t>Notes help learning last longer</a:t>
            </a:r>
            <a:endParaRPr lang="en-US">
              <a:ea typeface="+mn-lt"/>
              <a:cs typeface="+mn-lt"/>
            </a:endParaRPr>
          </a:p>
          <a:p>
            <a:pPr marL="457200" indent="-457200"/>
            <a:endParaRPr lang="en-US" sz="900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/>
            <a:r>
              <a:rPr lang="en-US" sz="2600">
                <a:solidFill>
                  <a:srgbClr val="002060"/>
                </a:solidFill>
                <a:ea typeface="+mn-lt"/>
                <a:cs typeface="+mn-lt"/>
              </a:rPr>
              <a:t>Good notes make revision faster and less stressful</a:t>
            </a:r>
            <a:endParaRPr lang="en-US">
              <a:ea typeface="+mn-lt"/>
              <a:cs typeface="+mn-lt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5D7829-A8E1-C60A-C66F-CAD43E164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760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C8EA9-27F2-5E32-3D9B-0F880F16C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2888" y="180024"/>
            <a:ext cx="7090475" cy="685800"/>
          </a:xfrm>
        </p:spPr>
        <p:txBody>
          <a:bodyPr/>
          <a:lstStyle/>
          <a:p>
            <a:r>
              <a:rPr lang="en-US" sz="2800" b="1">
                <a:solidFill>
                  <a:srgbClr val="002060"/>
                </a:solidFill>
                <a:ea typeface="+mj-lt"/>
                <a:cs typeface="+mj-lt"/>
              </a:rPr>
              <a:t>What Happens If We Don’t Take Notes?</a:t>
            </a:r>
            <a:endParaRPr lang="en-US" sz="28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A82A0-0B6C-4598-FB1A-5FBE00F7D0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0549" y="1069258"/>
            <a:ext cx="7740445" cy="4727524"/>
          </a:xfrm>
        </p:spPr>
        <p:txBody>
          <a:bodyPr/>
          <a:lstStyle/>
          <a:p>
            <a:endParaRPr lang="en-US">
              <a:solidFill>
                <a:srgbClr val="002060"/>
              </a:solidFill>
            </a:endParaRPr>
          </a:p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073273-2477-02E5-75D7-86884EE03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4FB929-CE9D-D9C3-BB6A-E8D421C5FC67}"/>
              </a:ext>
            </a:extLst>
          </p:cNvPr>
          <p:cNvSpPr txBox="1"/>
          <p:nvPr/>
        </p:nvSpPr>
        <p:spPr>
          <a:xfrm>
            <a:off x="308440" y="1038956"/>
            <a:ext cx="8522688" cy="43704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US" sz="2600">
              <a:solidFill>
                <a:srgbClr val="002060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sz="90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02060"/>
                </a:solidFill>
                <a:latin typeface="Arial"/>
                <a:cs typeface="Arial"/>
              </a:rPr>
              <a:t>We focus on remembering instead of understanding</a:t>
            </a:r>
            <a:endParaRPr lang="en-US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sz="260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90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02060"/>
                </a:solidFill>
                <a:latin typeface="Arial"/>
                <a:cs typeface="Arial"/>
              </a:rPr>
              <a:t>We could miss:</a:t>
            </a:r>
          </a:p>
          <a:p>
            <a:r>
              <a:rPr lang="en-US" sz="2600">
                <a:solidFill>
                  <a:srgbClr val="002060"/>
                </a:solidFill>
                <a:latin typeface="Arial"/>
                <a:cs typeface="Arial"/>
              </a:rPr>
              <a:t>1) Key ideas </a:t>
            </a:r>
            <a:endParaRPr lang="en-US">
              <a:solidFill>
                <a:srgbClr val="000000"/>
              </a:solidFill>
            </a:endParaRPr>
          </a:p>
          <a:p>
            <a:r>
              <a:rPr lang="en-US" sz="2600">
                <a:solidFill>
                  <a:srgbClr val="002060"/>
                </a:solidFill>
                <a:latin typeface="Arial"/>
                <a:cs typeface="Arial"/>
              </a:rPr>
              <a:t>2) Relationships between ideas</a:t>
            </a:r>
            <a:endParaRPr lang="en-US">
              <a:solidFill>
                <a:srgbClr val="000000"/>
              </a:solidFill>
            </a:endParaRPr>
          </a:p>
          <a:p>
            <a:r>
              <a:rPr lang="en-US" sz="2600">
                <a:solidFill>
                  <a:srgbClr val="002060"/>
                </a:solidFill>
                <a:latin typeface="Arial"/>
                <a:cs typeface="Arial"/>
              </a:rPr>
              <a:t>3) Important examples</a:t>
            </a:r>
            <a:endParaRPr lang="en-US"/>
          </a:p>
          <a:p>
            <a:endParaRPr lang="en-US" sz="260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02060"/>
                </a:solidFill>
                <a:latin typeface="Arial"/>
                <a:cs typeface="Arial"/>
              </a:rPr>
              <a:t>We rely only on memory → information is easily lost</a:t>
            </a:r>
          </a:p>
          <a:p>
            <a:pPr marL="285750" indent="-285750">
              <a:buFont typeface="Arial"/>
              <a:buChar char="•"/>
            </a:pPr>
            <a:endParaRPr lang="en-US" sz="260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329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D3515-9296-A4ED-500D-1B4916FFC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8865" y="112406"/>
            <a:ext cx="6673646" cy="671052"/>
          </a:xfrm>
        </p:spPr>
        <p:txBody>
          <a:bodyPr/>
          <a:lstStyle/>
          <a:p>
            <a:r>
              <a:rPr lang="en-US" sz="3200" b="1">
                <a:solidFill>
                  <a:srgbClr val="002060"/>
                </a:solidFill>
              </a:rPr>
              <a:t>Memory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078C4A-B1F2-D4EE-1786-1F429A78E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E22A21E-C56C-8C94-49C1-7B6B02704C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688" y="941522"/>
            <a:ext cx="8013915" cy="4970247"/>
          </a:xfrm>
        </p:spPr>
        <p:txBody>
          <a:bodyPr/>
          <a:lstStyle/>
          <a:p>
            <a:r>
              <a:rPr lang="en-US" sz="2500">
                <a:solidFill>
                  <a:srgbClr val="002060"/>
                </a:solidFill>
                <a:ea typeface="+mn-lt"/>
                <a:cs typeface="+mn-lt"/>
              </a:rPr>
              <a:t>Your working memory (WM) is how much information you can hold at one time.</a:t>
            </a:r>
            <a:endParaRPr lang="en-US" sz="2500">
              <a:solidFill>
                <a:srgbClr val="002060"/>
              </a:solidFill>
            </a:endParaRPr>
          </a:p>
          <a:p>
            <a:endParaRPr lang="en-US" sz="90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500">
                <a:solidFill>
                  <a:srgbClr val="002060"/>
                </a:solidFill>
                <a:ea typeface="+mn-lt"/>
                <a:cs typeface="+mn-lt"/>
              </a:rPr>
              <a:t>It is the part of your brain that holds and uses information for a short time — for example, when you are listening, thinking, and writing at the same time.</a:t>
            </a:r>
            <a:endParaRPr lang="en-US">
              <a:solidFill>
                <a:srgbClr val="002060"/>
              </a:solidFill>
            </a:endParaRPr>
          </a:p>
          <a:p>
            <a:endParaRPr lang="en-US" sz="90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500">
                <a:solidFill>
                  <a:srgbClr val="002060"/>
                </a:solidFill>
                <a:ea typeface="+mn-lt"/>
                <a:cs typeface="+mn-lt"/>
              </a:rPr>
              <a:t>Working memory is different for each person.</a:t>
            </a:r>
            <a:endParaRPr lang="en-US">
              <a:solidFill>
                <a:srgbClr val="002060"/>
              </a:solidFill>
            </a:endParaRPr>
          </a:p>
          <a:p>
            <a:endParaRPr lang="en-US" sz="90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500">
                <a:solidFill>
                  <a:srgbClr val="002060"/>
                </a:solidFill>
                <a:ea typeface="+mn-lt"/>
                <a:cs typeface="+mn-lt"/>
              </a:rPr>
              <a:t>Your working memory affects how well you can:</a:t>
            </a:r>
            <a:endParaRPr lang="en-US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2500">
                <a:solidFill>
                  <a:srgbClr val="002060"/>
                </a:solidFill>
                <a:ea typeface="+mn-lt"/>
                <a:cs typeface="+mn-lt"/>
              </a:rPr>
              <a:t>1) Understand what you read or hear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500">
                <a:solidFill>
                  <a:srgbClr val="002060"/>
                </a:solidFill>
                <a:ea typeface="+mn-lt"/>
                <a:cs typeface="+mn-lt"/>
              </a:rPr>
              <a:t>2) Learn new words</a:t>
            </a:r>
            <a:endParaRPr lang="en-US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2500">
                <a:solidFill>
                  <a:srgbClr val="002060"/>
                </a:solidFill>
                <a:ea typeface="+mn-lt"/>
                <a:cs typeface="+mn-lt"/>
              </a:rPr>
              <a:t>3) Think, plan, and organise your work</a:t>
            </a:r>
            <a:endParaRPr lang="en-US">
              <a:solidFill>
                <a:srgbClr val="002060"/>
              </a:solidFill>
            </a:endParaRPr>
          </a:p>
          <a:p>
            <a:endParaRPr lang="en-US" sz="250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30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75C16-E34A-CA36-8AC5-340401EE5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847" y="42"/>
            <a:ext cx="8649928" cy="390832"/>
          </a:xfrm>
        </p:spPr>
        <p:txBody>
          <a:bodyPr/>
          <a:lstStyle/>
          <a:p>
            <a:r>
              <a:rPr lang="en-US" sz="2600" b="1">
                <a:solidFill>
                  <a:srgbClr val="002060"/>
                </a:solidFill>
              </a:rPr>
              <a:t>Memory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D80837-1CB5-50ED-EDFF-F52C441915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FDBAD64-540F-46C3-9828-63CAB702D011}"/>
              </a:ext>
            </a:extLst>
          </p:cNvPr>
          <p:cNvSpPr/>
          <p:nvPr/>
        </p:nvSpPr>
        <p:spPr>
          <a:xfrm>
            <a:off x="20881" y="531046"/>
            <a:ext cx="3545432" cy="3321658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>
                <a:effectLst/>
                <a:latin typeface="Arial"/>
                <a:ea typeface="Calibri"/>
                <a:cs typeface="Arial"/>
              </a:rPr>
              <a:t>Some people have a </a:t>
            </a:r>
            <a:r>
              <a:rPr lang="en-GB" sz="2400" b="1">
                <a:solidFill>
                  <a:srgbClr val="FFFF00"/>
                </a:solidFill>
                <a:effectLst/>
                <a:latin typeface="Arial"/>
                <a:ea typeface="Calibri"/>
                <a:cs typeface="Arial"/>
              </a:rPr>
              <a:t>high </a:t>
            </a:r>
            <a:r>
              <a:rPr lang="en-GB" sz="2400" b="1">
                <a:effectLst/>
                <a:latin typeface="Arial"/>
                <a:ea typeface="Calibri"/>
                <a:cs typeface="Arial"/>
              </a:rPr>
              <a:t>capacity WM, holding up to </a:t>
            </a:r>
            <a:r>
              <a:rPr lang="en-GB" sz="2400" b="1">
                <a:solidFill>
                  <a:srgbClr val="FFFF00"/>
                </a:solidFill>
                <a:effectLst/>
                <a:latin typeface="Arial"/>
                <a:ea typeface="Calibri"/>
                <a:cs typeface="Arial"/>
              </a:rPr>
              <a:t>10</a:t>
            </a:r>
            <a:r>
              <a:rPr lang="en-GB" sz="2400" b="1">
                <a:effectLst/>
                <a:latin typeface="Arial"/>
                <a:ea typeface="Calibri"/>
                <a:cs typeface="Arial"/>
              </a:rPr>
              <a:t> pieces of information at a time.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D2237EAD-4D1D-44E3-B576-4C19FEE4B6B4}"/>
              </a:ext>
            </a:extLst>
          </p:cNvPr>
          <p:cNvSpPr/>
          <p:nvPr/>
        </p:nvSpPr>
        <p:spPr>
          <a:xfrm>
            <a:off x="3701288" y="567171"/>
            <a:ext cx="2781486" cy="2854199"/>
          </a:xfrm>
          <a:prstGeom prst="ellips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100" b="1">
                <a:latin typeface="Arial"/>
                <a:ea typeface="Calibri"/>
                <a:cs typeface="Arial"/>
              </a:rPr>
              <a:t>Most</a:t>
            </a:r>
            <a:r>
              <a:rPr lang="en-GB" sz="2100" b="1">
                <a:effectLst/>
                <a:latin typeface="Arial"/>
                <a:ea typeface="Calibri"/>
                <a:cs typeface="Arial"/>
              </a:rPr>
              <a:t> </a:t>
            </a:r>
            <a:r>
              <a:rPr lang="en-GB" sz="2100" b="1">
                <a:latin typeface="Arial"/>
                <a:ea typeface="Calibri"/>
                <a:cs typeface="Arial"/>
              </a:rPr>
              <a:t>people have</a:t>
            </a:r>
            <a:r>
              <a:rPr lang="en-GB" sz="2100" b="1">
                <a:effectLst/>
                <a:latin typeface="Arial"/>
                <a:ea typeface="Calibri"/>
                <a:cs typeface="Arial"/>
              </a:rPr>
              <a:t> an </a:t>
            </a:r>
            <a:r>
              <a:rPr lang="en-GB" sz="2100" b="1">
                <a:solidFill>
                  <a:srgbClr val="FFFF00"/>
                </a:solidFill>
                <a:effectLst/>
                <a:latin typeface="Arial"/>
                <a:ea typeface="Calibri"/>
                <a:cs typeface="Arial"/>
              </a:rPr>
              <a:t>average</a:t>
            </a:r>
            <a:r>
              <a:rPr lang="en-GB" sz="2100" b="1">
                <a:effectLst/>
                <a:latin typeface="Arial"/>
                <a:ea typeface="Calibri"/>
                <a:cs typeface="Arial"/>
              </a:rPr>
              <a:t> WM recalling up to </a:t>
            </a:r>
            <a:r>
              <a:rPr lang="en-GB" sz="2100" b="1">
                <a:solidFill>
                  <a:srgbClr val="FFFF00"/>
                </a:solidFill>
                <a:effectLst/>
                <a:latin typeface="Arial"/>
                <a:ea typeface="Calibri"/>
                <a:cs typeface="Arial"/>
              </a:rPr>
              <a:t>6 </a:t>
            </a:r>
            <a:r>
              <a:rPr lang="en-GB" sz="2100" b="1">
                <a:effectLst/>
                <a:latin typeface="Arial"/>
                <a:ea typeface="Calibri"/>
                <a:cs typeface="Arial"/>
              </a:rPr>
              <a:t>pieces of information at a time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EA1CB72-8FC9-4C14-A863-050C50DC5FEB}"/>
              </a:ext>
            </a:extLst>
          </p:cNvPr>
          <p:cNvSpPr/>
          <p:nvPr/>
        </p:nvSpPr>
        <p:spPr>
          <a:xfrm>
            <a:off x="6633245" y="390215"/>
            <a:ext cx="2507519" cy="239869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b="1">
                <a:latin typeface="Arial"/>
                <a:ea typeface="Calibri"/>
                <a:cs typeface="Arial"/>
              </a:rPr>
              <a:t>S</a:t>
            </a:r>
            <a:r>
              <a:rPr lang="en-GB" b="1">
                <a:effectLst/>
                <a:latin typeface="Arial"/>
                <a:ea typeface="Calibri"/>
                <a:cs typeface="Arial"/>
              </a:rPr>
              <a:t>ome </a:t>
            </a:r>
            <a:r>
              <a:rPr lang="en-GB" b="1">
                <a:latin typeface="Arial"/>
                <a:ea typeface="Calibri"/>
                <a:cs typeface="Arial"/>
              </a:rPr>
              <a:t>people </a:t>
            </a:r>
            <a:r>
              <a:rPr lang="en-GB" b="1">
                <a:effectLst/>
                <a:latin typeface="Arial"/>
                <a:ea typeface="Calibri"/>
                <a:cs typeface="Arial"/>
              </a:rPr>
              <a:t>will have a </a:t>
            </a:r>
            <a:r>
              <a:rPr lang="en-GB" b="1">
                <a:solidFill>
                  <a:srgbClr val="FFFF00"/>
                </a:solidFill>
                <a:effectLst/>
                <a:latin typeface="Arial"/>
                <a:ea typeface="Calibri"/>
                <a:cs typeface="Arial"/>
              </a:rPr>
              <a:t>lower </a:t>
            </a:r>
            <a:r>
              <a:rPr lang="en-GB" b="1">
                <a:effectLst/>
                <a:latin typeface="Arial"/>
                <a:ea typeface="Calibri"/>
                <a:cs typeface="Arial"/>
              </a:rPr>
              <a:t>capacity WM holding </a:t>
            </a:r>
            <a:r>
              <a:rPr lang="en-GB" b="1">
                <a:solidFill>
                  <a:srgbClr val="FFFF00"/>
                </a:solidFill>
                <a:effectLst/>
                <a:latin typeface="Arial"/>
                <a:ea typeface="Calibri"/>
                <a:cs typeface="Arial"/>
              </a:rPr>
              <a:t>3</a:t>
            </a:r>
            <a:r>
              <a:rPr lang="en-GB" b="1">
                <a:effectLst/>
                <a:latin typeface="Arial"/>
                <a:ea typeface="Calibri"/>
                <a:cs typeface="Arial"/>
              </a:rPr>
              <a:t> pieces of info at a time. </a:t>
            </a:r>
          </a:p>
        </p:txBody>
      </p:sp>
      <p:sp>
        <p:nvSpPr>
          <p:cNvPr id="8" name="TextBox 5">
            <a:extLst>
              <a:ext uri="{FF2B5EF4-FFF2-40B4-BE49-F238E27FC236}">
                <a16:creationId xmlns:a16="http://schemas.microsoft.com/office/drawing/2014/main" id="{F3DE32B6-9F10-98B0-E5ED-76F5DD7D1E39}"/>
              </a:ext>
            </a:extLst>
          </p:cNvPr>
          <p:cNvSpPr txBox="1"/>
          <p:nvPr/>
        </p:nvSpPr>
        <p:spPr>
          <a:xfrm>
            <a:off x="272431" y="3853289"/>
            <a:ext cx="8624409" cy="3077766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>
                <a:solidFill>
                  <a:srgbClr val="002060"/>
                </a:solidFill>
              </a:rPr>
              <a:t>Students with lower working memory capacity may struggle to keep up with fast-paced classes 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200">
              <a:solidFill>
                <a:srgbClr val="002060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>
                <a:solidFill>
                  <a:srgbClr val="002060"/>
                </a:solidFill>
              </a:rPr>
              <a:t>Try to summarise rather than </a:t>
            </a:r>
            <a:r>
              <a:rPr lang="en-GB" sz="2200">
                <a:solidFill>
                  <a:srgbClr val="002060"/>
                </a:solidFill>
                <a:ea typeface="+mn-lt"/>
                <a:cs typeface="+mn-lt"/>
              </a:rPr>
              <a:t>write down every word</a:t>
            </a:r>
            <a:r>
              <a:rPr lang="en-GB" sz="2200">
                <a:solidFill>
                  <a:srgbClr val="002060"/>
                </a:solidFill>
              </a:rPr>
              <a:t>. This strengthens understanding and </a:t>
            </a:r>
            <a:r>
              <a:rPr lang="en-GB" sz="2200">
                <a:solidFill>
                  <a:srgbClr val="002060"/>
                </a:solidFill>
                <a:ea typeface="+mn-lt"/>
                <a:cs typeface="+mn-lt"/>
              </a:rPr>
              <a:t>reduces pressure on your brain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200">
              <a:solidFill>
                <a:srgbClr val="002060"/>
              </a:solidFill>
            </a:endParaRPr>
          </a:p>
          <a:p>
            <a:pPr algn="just"/>
            <a:r>
              <a:rPr lang="en-GB" sz="2200" b="1">
                <a:solidFill>
                  <a:srgbClr val="0C2EED"/>
                </a:solidFill>
              </a:rPr>
              <a:t>What capacity of memory do you think you have? Why do you think so? Discuss with a partner</a:t>
            </a:r>
          </a:p>
          <a:p>
            <a:pPr algn="just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411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A4E276D-A563-31D7-47CA-D906379E5F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8C37B-5CD2-86A9-83E3-E3BFA4AA5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93"/>
            <a:ext cx="8229600" cy="1143000"/>
          </a:xfrm>
        </p:spPr>
        <p:txBody>
          <a:bodyPr/>
          <a:lstStyle/>
          <a:p>
            <a:r>
              <a:rPr lang="en-US" sz="2800" b="1">
                <a:solidFill>
                  <a:srgbClr val="002060"/>
                </a:solidFill>
              </a:rPr>
              <a:t>Effective Note-Taking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9150EF-22B6-7B84-6580-D4821A8951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B9E24A9-B840-62DF-3109-DFF39D097496}"/>
              </a:ext>
            </a:extLst>
          </p:cNvPr>
          <p:cNvSpPr txBox="1">
            <a:spLocks/>
          </p:cNvSpPr>
          <p:nvPr/>
        </p:nvSpPr>
        <p:spPr bwMode="auto">
          <a:xfrm>
            <a:off x="454617" y="923442"/>
            <a:ext cx="8238641" cy="500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Everyone has a different way they prefer to take notes. Whichever way you prefer, there are some tips which could help.  </a:t>
            </a:r>
            <a:endParaRPr lang="en-US" sz="2800"/>
          </a:p>
          <a:p>
            <a:endParaRPr lang="en-US" sz="800"/>
          </a:p>
          <a:p>
            <a:pPr marL="0" indent="0">
              <a:buNone/>
            </a:pP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1) Focus on meaning, not words  </a:t>
            </a:r>
            <a:endParaRPr lang="en-US" sz="2800"/>
          </a:p>
          <a:p>
            <a:pPr marL="0" indent="0">
              <a:buNone/>
            </a:pPr>
            <a:endParaRPr lang="en-US" sz="800">
              <a:solidFill>
                <a:srgbClr val="00206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2) Ask: What is the main idea here?  (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Tip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: when listening, main ideas are often 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repeated 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or the speaker might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emphasise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them by speaking 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slower 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or 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pausing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, in reading, the main idea of each paragraph is usually stated in the first or second sentence)</a:t>
            </a:r>
            <a:endParaRPr lang="en-US" sz="2800"/>
          </a:p>
          <a:p>
            <a:pPr marL="0" indent="0">
              <a:buNone/>
            </a:pPr>
            <a:endParaRPr lang="en-US" sz="800">
              <a:solidFill>
                <a:srgbClr val="00206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3) Write ideas in your own words (this is known as </a:t>
            </a:r>
            <a:r>
              <a:rPr lang="en-US" sz="2400" b="1">
                <a:solidFill>
                  <a:srgbClr val="0C2EED"/>
                </a:solidFill>
                <a:ea typeface="+mn-lt"/>
                <a:cs typeface="+mn-lt"/>
              </a:rPr>
              <a:t>'</a:t>
            </a:r>
            <a:r>
              <a:rPr lang="en-US" sz="2400" b="1">
                <a:solidFill>
                  <a:srgbClr val="7030A0"/>
                </a:solidFill>
                <a:ea typeface="+mn-lt"/>
                <a:cs typeface="+mn-lt"/>
              </a:rPr>
              <a:t>Paraphrasing'</a:t>
            </a:r>
            <a:r>
              <a:rPr lang="en-US" sz="2400" b="1">
                <a:solidFill>
                  <a:srgbClr val="0C2EED"/>
                </a:solidFill>
                <a:ea typeface="+mn-lt"/>
                <a:cs typeface="+mn-lt"/>
              </a:rPr>
              <a:t> 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and we will look at that in </a:t>
            </a:r>
            <a:r>
              <a:rPr lang="en-US" sz="2400" b="1">
                <a:solidFill>
                  <a:srgbClr val="7030A0"/>
                </a:solidFill>
                <a:ea typeface="+mn-lt"/>
                <a:cs typeface="+mn-lt"/>
              </a:rPr>
              <a:t>Week 4</a:t>
            </a:r>
            <a:r>
              <a:rPr lang="en-US" sz="2400">
                <a:solidFill>
                  <a:srgbClr val="7030A0"/>
                </a:solidFill>
                <a:ea typeface="+mn-lt"/>
                <a:cs typeface="+mn-lt"/>
              </a:rPr>
              <a:t>!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)  </a:t>
            </a:r>
            <a:endParaRPr lang="en-US" sz="2800"/>
          </a:p>
          <a:p>
            <a:pPr marL="0" indent="0">
              <a:buNone/>
            </a:pPr>
            <a:endParaRPr lang="en-US" sz="800">
              <a:solidFill>
                <a:srgbClr val="00206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4) Short phrases are better than full sentences </a:t>
            </a:r>
            <a:endParaRPr lang="en-US" sz="2800"/>
          </a:p>
          <a:p>
            <a:endParaRPr lang="en-US" sz="240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0696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CCDD2B-DB9E-2BC4-5A21-10E5C6F212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9EFD0-FB11-6D5A-3FAD-53F1BB7E3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93"/>
            <a:ext cx="8229600" cy="1143000"/>
          </a:xfrm>
        </p:spPr>
        <p:txBody>
          <a:bodyPr/>
          <a:lstStyle/>
          <a:p>
            <a:r>
              <a:rPr lang="en-US" sz="2800" b="1">
                <a:solidFill>
                  <a:srgbClr val="002060"/>
                </a:solidFill>
              </a:rPr>
              <a:t>Taking Notes: Strategies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545190-01CE-9757-A682-7E5D0F8F0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A1546E-4BF3-0611-269B-9F0980893AEB}"/>
              </a:ext>
            </a:extLst>
          </p:cNvPr>
          <p:cNvSpPr txBox="1"/>
          <p:nvPr/>
        </p:nvSpPr>
        <p:spPr>
          <a:xfrm>
            <a:off x="340907" y="927015"/>
            <a:ext cx="8488670" cy="53399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Notes help you remember and understand information.</a:t>
            </a:r>
            <a:endParaRPr lang="en-US" sz="2400">
              <a:solidFill>
                <a:srgbClr val="002060"/>
              </a:solidFill>
              <a:latin typeface="Arial"/>
            </a:endParaRPr>
          </a:p>
          <a:p>
            <a:pPr marL="285750" indent="-285750">
              <a:buFont typeface="Arial"/>
              <a:buChar char="•"/>
            </a:pPr>
            <a:endParaRPr lang="en-US" sz="80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Different tasks and materials need different ways of </a:t>
            </a:r>
            <a:r>
              <a:rPr lang="en-US" sz="2400" err="1">
                <a:solidFill>
                  <a:srgbClr val="002060"/>
                </a:solidFill>
                <a:latin typeface="Arial"/>
                <a:cs typeface="Arial"/>
              </a:rPr>
              <a:t>organising</a:t>
            </a:r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 ideas.</a:t>
            </a:r>
            <a:endParaRPr lang="en-US" sz="2400"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80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Choosing the right structure sometimes makes it quicker to spot key ideas, examples, and connections.</a:t>
            </a:r>
            <a:endParaRPr lang="en-US" sz="2400">
              <a:latin typeface="Arial"/>
            </a:endParaRPr>
          </a:p>
          <a:p>
            <a:pPr marL="285750" indent="-285750">
              <a:buFont typeface="Arial"/>
              <a:buChar char="•"/>
            </a:pPr>
            <a:endParaRPr lang="en-US" sz="80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You can adapt a strategy depending on whether you are listening, reading, or reviewing.</a:t>
            </a:r>
            <a:endParaRPr lang="en-US" sz="2400">
              <a:solidFill>
                <a:srgbClr val="002060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sz="80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Learning a few strategies gives you flexibility. There isn't a method works for every situation</a:t>
            </a:r>
            <a:endParaRPr lang="en-US" sz="240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sz="80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Not every method might work for </a:t>
            </a:r>
            <a:r>
              <a:rPr lang="en-US" sz="2400" b="1">
                <a:solidFill>
                  <a:srgbClr val="002060"/>
                </a:solidFill>
                <a:latin typeface="Arial"/>
                <a:cs typeface="Arial"/>
              </a:rPr>
              <a:t>YOU</a:t>
            </a:r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! (and that's okay!)</a:t>
            </a:r>
            <a:endParaRPr lang="en-US" sz="2400"/>
          </a:p>
          <a:p>
            <a:pPr marL="285750" indent="-285750">
              <a:buFont typeface="Arial"/>
              <a:buChar char="•"/>
            </a:pPr>
            <a:endParaRPr lang="en-US" sz="900">
              <a:solidFill>
                <a:srgbClr val="00206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2600">
              <a:solidFill>
                <a:srgbClr val="002060"/>
              </a:solidFill>
              <a:latin typeface="Arial"/>
              <a:cs typeface="Arial"/>
            </a:endParaRPr>
          </a:p>
          <a:p>
            <a:endParaRPr lang="en-US" sz="2600">
              <a:solidFill>
                <a:srgbClr val="00206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168941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5B7C9D-6301-5C93-A4DC-76820719E8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E4FDB-E38A-9AFF-787E-49886E572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569" y="1293"/>
            <a:ext cx="6468863" cy="477175"/>
          </a:xfrm>
        </p:spPr>
        <p:txBody>
          <a:bodyPr/>
          <a:lstStyle/>
          <a:p>
            <a:r>
              <a:rPr lang="en-US" sz="2400" b="1">
                <a:solidFill>
                  <a:srgbClr val="002060"/>
                </a:solidFill>
              </a:rPr>
              <a:t>Strategy 1: Linear Notes</a:t>
            </a:r>
            <a:endParaRPr lang="en-US" sz="4000" err="1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6A01D5-1427-19EC-63CA-04458A97C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34CE6C-3F3D-6B75-0B42-4DA66D3E56B7}"/>
              </a:ext>
            </a:extLst>
          </p:cNvPr>
          <p:cNvSpPr txBox="1"/>
          <p:nvPr/>
        </p:nvSpPr>
        <p:spPr>
          <a:xfrm>
            <a:off x="242573" y="482834"/>
            <a:ext cx="8687326" cy="74789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000" b="1">
                <a:solidFill>
                  <a:srgbClr val="00B0F0"/>
                </a:solidFill>
                <a:latin typeface="Arial"/>
                <a:cs typeface="Arial"/>
              </a:rPr>
              <a:t>Purpose</a:t>
            </a:r>
            <a:r>
              <a:rPr lang="en-US" sz="2000" b="1">
                <a:solidFill>
                  <a:srgbClr val="002060"/>
                </a:solidFill>
                <a:latin typeface="Arial"/>
                <a:cs typeface="Arial"/>
              </a:rPr>
              <a:t>:</a:t>
            </a:r>
            <a:endParaRPr lang="en-US" sz="2000">
              <a:solidFill>
                <a:srgbClr val="002060"/>
              </a:solidFill>
            </a:endParaRPr>
          </a:p>
          <a:p>
            <a:pPr algn="just">
              <a:buFont typeface="Arial"/>
              <a:buChar char="•"/>
            </a:pPr>
            <a:r>
              <a:rPr lang="en-US" sz="2000" err="1">
                <a:solidFill>
                  <a:srgbClr val="002060"/>
                </a:solidFill>
                <a:latin typeface="Arial"/>
                <a:cs typeface="Arial"/>
              </a:rPr>
              <a:t>Organises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information as it is presented in a clear, step-by-step (e.g. </a:t>
            </a:r>
            <a:r>
              <a:rPr lang="en-US" sz="2000" b="1">
                <a:solidFill>
                  <a:srgbClr val="002060"/>
                </a:solidFill>
                <a:latin typeface="Arial"/>
                <a:cs typeface="Arial"/>
              </a:rPr>
              <a:t>sequential)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 way.</a:t>
            </a:r>
            <a:endParaRPr lang="en-US"/>
          </a:p>
          <a:p>
            <a:pPr algn="just">
              <a:buFont typeface="Arial"/>
              <a:buChar char="•"/>
            </a:pP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Helps you follow the flow of ideas and remember order or steps.</a:t>
            </a:r>
            <a:endParaRPr lang="en-US"/>
          </a:p>
          <a:p>
            <a:pPr algn="just"/>
            <a:endParaRPr lang="en-US" sz="2000" b="1">
              <a:solidFill>
                <a:srgbClr val="002060"/>
              </a:solidFill>
              <a:latin typeface="Arial"/>
              <a:cs typeface="Arial"/>
            </a:endParaRPr>
          </a:p>
          <a:p>
            <a:pPr algn="just"/>
            <a:r>
              <a:rPr lang="en-US" sz="2000" b="1">
                <a:solidFill>
                  <a:srgbClr val="00B0F0"/>
                </a:solidFill>
                <a:latin typeface="Arial"/>
                <a:cs typeface="Arial"/>
              </a:rPr>
              <a:t>Key Features</a:t>
            </a:r>
            <a:r>
              <a:rPr lang="en-US" sz="2000" b="1">
                <a:solidFill>
                  <a:srgbClr val="002060"/>
                </a:solidFill>
                <a:latin typeface="Arial"/>
                <a:cs typeface="Arial"/>
              </a:rPr>
              <a:t>:</a:t>
            </a:r>
            <a:endParaRPr lang="en-US"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Notes are written top to bottom, one idea after another (e.g. </a:t>
            </a:r>
            <a:r>
              <a:rPr lang="en-US" sz="2000" b="1">
                <a:solidFill>
                  <a:srgbClr val="002060"/>
                </a:solidFill>
                <a:latin typeface="Arial"/>
                <a:cs typeface="Arial"/>
              </a:rPr>
              <a:t>continuous</a:t>
            </a: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) Usually in sentence format.</a:t>
            </a:r>
            <a:endParaRPr lang="en-US"/>
          </a:p>
          <a:p>
            <a:pPr algn="just">
              <a:buFont typeface="Arial"/>
              <a:buChar char="•"/>
            </a:pP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Use headings, sub-headings, numbers, bullet points, or indentation to show main ideas and details.</a:t>
            </a:r>
            <a:endParaRPr lang="en-US"/>
          </a:p>
          <a:p>
            <a:pPr algn="just"/>
            <a:endParaRPr lang="en-US" sz="2000" b="1">
              <a:solidFill>
                <a:srgbClr val="002060"/>
              </a:solidFill>
              <a:latin typeface="Arial"/>
              <a:cs typeface="Arial"/>
            </a:endParaRPr>
          </a:p>
          <a:p>
            <a:pPr algn="just"/>
            <a:r>
              <a:rPr lang="en-US" sz="2000" b="1">
                <a:solidFill>
                  <a:srgbClr val="00B0F0"/>
                </a:solidFill>
                <a:latin typeface="Arial"/>
                <a:cs typeface="Arial"/>
              </a:rPr>
              <a:t>How it Looks / Works</a:t>
            </a:r>
            <a:r>
              <a:rPr lang="en-US" sz="2000" b="1">
                <a:solidFill>
                  <a:srgbClr val="002060"/>
                </a:solidFill>
                <a:latin typeface="Arial"/>
                <a:cs typeface="Arial"/>
              </a:rPr>
              <a:t>:</a:t>
            </a:r>
            <a:endParaRPr lang="en-US"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US" sz="2000">
                <a:solidFill>
                  <a:srgbClr val="002060"/>
                </a:solidFill>
              </a:rPr>
              <a:t>Start at the top of the page and add ideas as you go down.</a:t>
            </a:r>
            <a:endParaRPr lang="en-US"/>
          </a:p>
          <a:p>
            <a:pPr algn="just">
              <a:buFont typeface="Arial"/>
              <a:buChar char="•"/>
            </a:pP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Each new point is added in order, showing relationships between ideas.</a:t>
            </a:r>
            <a:endParaRPr lang="en-US">
              <a:latin typeface="Arial"/>
              <a:cs typeface="Arial"/>
            </a:endParaRPr>
          </a:p>
          <a:p>
            <a:pPr algn="just"/>
            <a:endParaRPr lang="en-US" sz="2000" b="1">
              <a:solidFill>
                <a:srgbClr val="002060"/>
              </a:solidFill>
              <a:latin typeface="Arial"/>
              <a:cs typeface="Arial"/>
            </a:endParaRPr>
          </a:p>
          <a:p>
            <a:pPr algn="just"/>
            <a:r>
              <a:rPr lang="en-US" sz="2000" b="1">
                <a:solidFill>
                  <a:srgbClr val="00B0F0"/>
                </a:solidFill>
                <a:latin typeface="Arial"/>
                <a:cs typeface="Arial"/>
              </a:rPr>
              <a:t>Why Use It</a:t>
            </a:r>
            <a:r>
              <a:rPr lang="en-US" sz="2000" b="1">
                <a:solidFill>
                  <a:srgbClr val="002060"/>
                </a:solidFill>
                <a:latin typeface="Arial"/>
                <a:cs typeface="Arial"/>
              </a:rPr>
              <a:t>:</a:t>
            </a:r>
            <a:endParaRPr lang="en-US"/>
          </a:p>
          <a:p>
            <a:pPr algn="just">
              <a:buFont typeface="Arial"/>
              <a:buChar char="•"/>
            </a:pP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Good for lectures, readings, or instructions that go step by step.</a:t>
            </a:r>
            <a:endParaRPr lang="en-US"/>
          </a:p>
          <a:p>
            <a:pPr algn="just">
              <a:buFont typeface="Arial"/>
              <a:buChar char="•"/>
            </a:pP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Quick and flexible to add to during class or reading.</a:t>
            </a:r>
            <a:endParaRPr lang="en-US"/>
          </a:p>
          <a:p>
            <a:pPr algn="just">
              <a:buFont typeface="Arial"/>
              <a:buChar char="•"/>
            </a:pP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Makes it easy to see the flow and remember processes or steps.</a:t>
            </a:r>
            <a:endParaRPr lang="en-US"/>
          </a:p>
          <a:p>
            <a:pPr algn="just">
              <a:buFont typeface="Arial"/>
              <a:buChar char="•"/>
            </a:pPr>
            <a:r>
              <a:rPr lang="en-US" sz="2000">
                <a:solidFill>
                  <a:srgbClr val="002060"/>
                </a:solidFill>
                <a:latin typeface="Arial"/>
                <a:cs typeface="Arial"/>
              </a:rPr>
              <a:t>Easy to type or handwrite</a:t>
            </a:r>
            <a:endParaRPr lang="en-US" sz="2000">
              <a:solidFill>
                <a:srgbClr val="002060"/>
              </a:solidFill>
            </a:endParaRPr>
          </a:p>
          <a:p>
            <a:pPr algn="just">
              <a:buFont typeface="Arial"/>
              <a:buChar char="•"/>
            </a:pPr>
            <a:br>
              <a:rPr lang="en-US"/>
            </a:br>
            <a:endParaRPr lang="en-US"/>
          </a:p>
          <a:p>
            <a:pPr algn="just">
              <a:buFont typeface="Arial"/>
              <a:buChar char="•"/>
            </a:pPr>
            <a:endParaRPr lang="en-US" sz="2000">
              <a:solidFill>
                <a:srgbClr val="002060"/>
              </a:solidFill>
            </a:endParaRPr>
          </a:p>
          <a:p>
            <a:pPr algn="just"/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99746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3D1391-CF65-FEDB-DD3D-3E5A81B0C8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7491E-012C-C619-CA73-6A73AB62E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93"/>
            <a:ext cx="8229600" cy="1143000"/>
          </a:xfrm>
        </p:spPr>
        <p:txBody>
          <a:bodyPr/>
          <a:lstStyle/>
          <a:p>
            <a:r>
              <a:rPr lang="en-US" sz="2800" b="1">
                <a:solidFill>
                  <a:srgbClr val="002060"/>
                </a:solidFill>
              </a:rPr>
              <a:t>Strategy 1: Linear Notes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F49B0B-BDFC-10F8-1FEE-CB7E81591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pic>
        <p:nvPicPr>
          <p:cNvPr id="3" name="Picture 2" descr="A paper with writing on it&#10;&#10;AI-generated content may be incorrect.">
            <a:extLst>
              <a:ext uri="{FF2B5EF4-FFF2-40B4-BE49-F238E27FC236}">
                <a16:creationId xmlns:a16="http://schemas.microsoft.com/office/drawing/2014/main" id="{2463E785-85F0-36D3-6516-F60978CFD6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980" y="1146699"/>
            <a:ext cx="3573263" cy="5393185"/>
          </a:xfrm>
          <a:prstGeom prst="rect">
            <a:avLst/>
          </a:prstGeom>
        </p:spPr>
      </p:pic>
      <p:pic>
        <p:nvPicPr>
          <p:cNvPr id="4" name="Picture 3" descr="A piece of paper with writing on it&#10;&#10;AI-generated content may be incorrect.">
            <a:extLst>
              <a:ext uri="{FF2B5EF4-FFF2-40B4-BE49-F238E27FC236}">
                <a16:creationId xmlns:a16="http://schemas.microsoft.com/office/drawing/2014/main" id="{C3EA8F33-E409-28DC-A916-D865A12C7C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3217" y="1144850"/>
            <a:ext cx="3610254" cy="5415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33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3ABE6B-BCDE-56ED-BDE7-2951FB2CB7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55153-AE21-D1DA-E8DF-091FFD9F2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9763" y="1293"/>
            <a:ext cx="6424474" cy="654729"/>
          </a:xfrm>
        </p:spPr>
        <p:txBody>
          <a:bodyPr/>
          <a:lstStyle/>
          <a:p>
            <a:r>
              <a:rPr lang="en-US" sz="2800" b="1">
                <a:solidFill>
                  <a:srgbClr val="002060"/>
                </a:solidFill>
              </a:rPr>
              <a:t>Strategy 2: Cornell Note-Taking</a:t>
            </a:r>
            <a:endParaRPr lang="en-US" sz="28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8BC3E5-86EF-D756-2678-8F234C1A6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BFB7CD-FCF5-5321-8C54-BE69D0CBF3A5}"/>
              </a:ext>
            </a:extLst>
          </p:cNvPr>
          <p:cNvSpPr txBox="1"/>
          <p:nvPr/>
        </p:nvSpPr>
        <p:spPr>
          <a:xfrm>
            <a:off x="383134" y="663374"/>
            <a:ext cx="3801692" cy="62786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00B0F0"/>
                </a:solidFill>
                <a:latin typeface="Arial"/>
                <a:cs typeface="Arial"/>
              </a:rPr>
              <a:t>Purpose:</a:t>
            </a:r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 </a:t>
            </a:r>
            <a:endParaRPr lang="en-US" sz="240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400" err="1">
                <a:solidFill>
                  <a:srgbClr val="002060"/>
                </a:solidFill>
                <a:latin typeface="Arial"/>
                <a:cs typeface="Arial"/>
              </a:rPr>
              <a:t>Organise</a:t>
            </a:r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 notes in a structured format with cues on the left and a summary at the bottom.</a:t>
            </a:r>
            <a:endParaRPr lang="en-US" sz="2400">
              <a:latin typeface="Arial"/>
              <a:cs typeface="Arial"/>
            </a:endParaRPr>
          </a:p>
          <a:p>
            <a:r>
              <a:rPr lang="en-US" sz="2400" b="1">
                <a:solidFill>
                  <a:srgbClr val="00B0F0"/>
                </a:solidFill>
                <a:latin typeface="Arial"/>
                <a:cs typeface="Arial"/>
              </a:rPr>
              <a:t>Helps you:</a:t>
            </a:r>
            <a:r>
              <a:rPr lang="en-US" sz="2400">
                <a:solidFill>
                  <a:srgbClr val="00B0F0"/>
                </a:solidFill>
                <a:latin typeface="Arial"/>
                <a:cs typeface="Arial"/>
              </a:rPr>
              <a:t> </a:t>
            </a:r>
            <a:endParaRPr lang="en-US" sz="240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Review key ideas quickly and test your understanding.</a:t>
            </a:r>
            <a:endParaRPr lang="en-US" sz="2400">
              <a:latin typeface="Arial"/>
              <a:cs typeface="Arial"/>
            </a:endParaRPr>
          </a:p>
          <a:p>
            <a:r>
              <a:rPr lang="en-US" sz="2400" b="1">
                <a:solidFill>
                  <a:srgbClr val="00B0F0"/>
                </a:solidFill>
                <a:latin typeface="Arial"/>
                <a:cs typeface="Arial"/>
              </a:rPr>
              <a:t>Key features:</a:t>
            </a:r>
          </a:p>
          <a:p>
            <a:pPr marL="742950" lvl="1" indent="-28575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Two main columns: </a:t>
            </a:r>
            <a:r>
              <a:rPr lang="en-US" sz="2400" b="1">
                <a:solidFill>
                  <a:srgbClr val="002060"/>
                </a:solidFill>
                <a:latin typeface="Arial"/>
                <a:cs typeface="Arial"/>
              </a:rPr>
              <a:t>cues/questions</a:t>
            </a:r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 (left) and </a:t>
            </a:r>
            <a:r>
              <a:rPr lang="en-US" sz="2400" b="1">
                <a:solidFill>
                  <a:srgbClr val="002060"/>
                </a:solidFill>
                <a:latin typeface="Arial"/>
                <a:cs typeface="Arial"/>
              </a:rPr>
              <a:t>notes</a:t>
            </a:r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 (right)</a:t>
            </a:r>
            <a:endParaRPr lang="en-US" sz="2400">
              <a:latin typeface="Arial"/>
              <a:cs typeface="Arial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latin typeface="Arial"/>
                <a:cs typeface="Arial"/>
              </a:rPr>
              <a:t>Summary box</a:t>
            </a:r>
            <a:r>
              <a:rPr lang="en-US" sz="2400">
                <a:solidFill>
                  <a:srgbClr val="002060"/>
                </a:solidFill>
                <a:latin typeface="Arial"/>
                <a:cs typeface="Arial"/>
              </a:rPr>
              <a:t> at the bottom</a:t>
            </a:r>
            <a:endParaRPr lang="en-US" sz="2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002060"/>
              </a:solidFill>
            </a:endParaRPr>
          </a:p>
        </p:txBody>
      </p:sp>
      <p:pic>
        <p:nvPicPr>
          <p:cNvPr id="4" name="Picture 3" descr="A close-up of a notebook and a pen&#10;&#10;AI-generated content may be incorrect.">
            <a:extLst>
              <a:ext uri="{FF2B5EF4-FFF2-40B4-BE49-F238E27FC236}">
                <a16:creationId xmlns:a16="http://schemas.microsoft.com/office/drawing/2014/main" id="{3FD9E87C-7F71-F71C-AAD3-4C67FA4644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1395" y="1257532"/>
            <a:ext cx="4132647" cy="4601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610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1B98B40-42A0-FE84-30EB-488B621D1D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5C3AB-2E59-4F89-E6E1-B7822A948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783" y="1293"/>
            <a:ext cx="6572435" cy="425389"/>
          </a:xfrm>
        </p:spPr>
        <p:txBody>
          <a:bodyPr/>
          <a:lstStyle/>
          <a:p>
            <a:r>
              <a:rPr lang="en-US" sz="2400" b="1">
                <a:solidFill>
                  <a:srgbClr val="002060"/>
                </a:solidFill>
              </a:rPr>
              <a:t>Strategy 3: Tabular Notes</a:t>
            </a:r>
            <a:endParaRPr lang="en-US" sz="24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DAD724-243D-9635-8159-2A422B84B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01A65C-6EA1-7D36-DE97-D5078265F93F}"/>
              </a:ext>
            </a:extLst>
          </p:cNvPr>
          <p:cNvSpPr txBox="1"/>
          <p:nvPr/>
        </p:nvSpPr>
        <p:spPr>
          <a:xfrm>
            <a:off x="101636" y="424840"/>
            <a:ext cx="5071173" cy="60016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1600" b="1">
                <a:solidFill>
                  <a:srgbClr val="00B0F0"/>
                </a:solidFill>
                <a:latin typeface="Arial"/>
                <a:cs typeface="Arial"/>
              </a:rPr>
              <a:t>Purpose:</a:t>
            </a:r>
            <a:endParaRPr lang="en-US" sz="1600">
              <a:solidFill>
                <a:srgbClr val="00B0F0"/>
              </a:solidFill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600" err="1">
                <a:solidFill>
                  <a:srgbClr val="002060"/>
                </a:solidFill>
                <a:latin typeface="Arial"/>
                <a:cs typeface="Arial"/>
              </a:rPr>
              <a:t>Organise</a:t>
            </a:r>
            <a:r>
              <a:rPr lang="en-US" sz="1600">
                <a:solidFill>
                  <a:srgbClr val="002060"/>
                </a:solidFill>
                <a:latin typeface="Arial"/>
                <a:cs typeface="Arial"/>
              </a:rPr>
              <a:t> information in a table to easily compare or contrast ideas.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600">
                <a:solidFill>
                  <a:srgbClr val="002060"/>
                </a:solidFill>
                <a:latin typeface="Arial"/>
                <a:cs typeface="Arial"/>
              </a:rPr>
              <a:t>Helps you see relationships between categories or topics quickly.</a:t>
            </a:r>
          </a:p>
          <a:p>
            <a:pPr algn="just"/>
            <a:r>
              <a:rPr lang="en-US" sz="1600" b="1">
                <a:solidFill>
                  <a:srgbClr val="00B0F0"/>
                </a:solidFill>
                <a:latin typeface="Arial"/>
                <a:cs typeface="Arial"/>
              </a:rPr>
              <a:t>Key Features:</a:t>
            </a:r>
            <a:endParaRPr lang="en-US" sz="1600">
              <a:solidFill>
                <a:srgbClr val="00B0F0"/>
              </a:solidFill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600">
                <a:solidFill>
                  <a:srgbClr val="002060"/>
                </a:solidFill>
                <a:latin typeface="Arial"/>
                <a:cs typeface="Arial"/>
              </a:rPr>
              <a:t>Information is arranged in rows and columns.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600">
                <a:solidFill>
                  <a:srgbClr val="002060"/>
                </a:solidFill>
                <a:latin typeface="Arial"/>
                <a:cs typeface="Arial"/>
              </a:rPr>
              <a:t>Each column represents a category, topic, or type of information.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600">
                <a:solidFill>
                  <a:srgbClr val="002060"/>
                </a:solidFill>
                <a:latin typeface="Arial"/>
                <a:cs typeface="Arial"/>
              </a:rPr>
              <a:t>Each row contains related details or examples.</a:t>
            </a:r>
          </a:p>
          <a:p>
            <a:pPr algn="just"/>
            <a:r>
              <a:rPr lang="en-US" sz="1600" b="1">
                <a:solidFill>
                  <a:srgbClr val="00B0F0"/>
                </a:solidFill>
                <a:latin typeface="Arial"/>
                <a:cs typeface="Arial"/>
              </a:rPr>
              <a:t>How it Looks / Works:</a:t>
            </a:r>
            <a:endParaRPr lang="en-US" sz="1600">
              <a:solidFill>
                <a:srgbClr val="00B0F0"/>
              </a:solidFill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600">
                <a:solidFill>
                  <a:srgbClr val="002060"/>
                </a:solidFill>
                <a:latin typeface="Arial"/>
                <a:cs typeface="Arial"/>
              </a:rPr>
              <a:t>Draw a table with headings across the top.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600">
                <a:solidFill>
                  <a:srgbClr val="002060"/>
                </a:solidFill>
                <a:latin typeface="Arial"/>
                <a:cs typeface="Arial"/>
              </a:rPr>
              <a:t>Fill in information under each heading as you listen or read.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600">
                <a:solidFill>
                  <a:srgbClr val="002060"/>
                </a:solidFill>
                <a:latin typeface="Arial"/>
                <a:cs typeface="Arial"/>
              </a:rPr>
              <a:t>Makes differences and similarities clear at a glance.</a:t>
            </a:r>
          </a:p>
          <a:p>
            <a:pPr algn="just"/>
            <a:r>
              <a:rPr lang="en-US" sz="1600" b="1">
                <a:solidFill>
                  <a:srgbClr val="00B0F0"/>
                </a:solidFill>
                <a:latin typeface="Arial"/>
                <a:cs typeface="Arial"/>
              </a:rPr>
              <a:t>Why Use It:</a:t>
            </a:r>
            <a:endParaRPr lang="en-US" sz="1600">
              <a:solidFill>
                <a:srgbClr val="00B0F0"/>
              </a:solidFill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600">
                <a:solidFill>
                  <a:srgbClr val="002060"/>
                </a:solidFill>
                <a:latin typeface="Arial"/>
                <a:cs typeface="Arial"/>
              </a:rPr>
              <a:t>Useful for comparison tasks, lists, or data-heavy information.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600">
                <a:solidFill>
                  <a:srgbClr val="002060"/>
                </a:solidFill>
                <a:latin typeface="Arial"/>
                <a:cs typeface="Arial"/>
              </a:rPr>
              <a:t>Helps you </a:t>
            </a:r>
            <a:r>
              <a:rPr lang="en-US" sz="1600" err="1">
                <a:solidFill>
                  <a:srgbClr val="002060"/>
                </a:solidFill>
                <a:latin typeface="Arial"/>
                <a:cs typeface="Arial"/>
              </a:rPr>
              <a:t>organise</a:t>
            </a:r>
            <a:r>
              <a:rPr lang="en-US" sz="1600">
                <a:solidFill>
                  <a:srgbClr val="002060"/>
                </a:solidFill>
                <a:latin typeface="Arial"/>
                <a:cs typeface="Arial"/>
              </a:rPr>
              <a:t> details clearly and find information quickly.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600">
                <a:solidFill>
                  <a:srgbClr val="002060"/>
                </a:solidFill>
                <a:latin typeface="Arial"/>
                <a:cs typeface="Arial"/>
              </a:rPr>
              <a:t>Makes reviewing easier, especially for exams or summaries.</a:t>
            </a:r>
          </a:p>
          <a:p>
            <a:pPr algn="just"/>
            <a:endParaRPr lang="en-US" sz="1600"/>
          </a:p>
        </p:txBody>
      </p:sp>
      <p:pic>
        <p:nvPicPr>
          <p:cNvPr id="6" name="Picture 5" descr="A chart of business notes&#10;&#10;AI-generated content may be incorrect.">
            <a:extLst>
              <a:ext uri="{FF2B5EF4-FFF2-40B4-BE49-F238E27FC236}">
                <a16:creationId xmlns:a16="http://schemas.microsoft.com/office/drawing/2014/main" id="{4A331808-A8B4-7999-F8C5-BA162B2F18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5813" y="1708950"/>
            <a:ext cx="3743365" cy="4039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686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CD4976-13C2-B84B-1228-71F97D5486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3BAFA-9E5E-740C-369A-0825B6380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783" y="1293"/>
            <a:ext cx="6572435" cy="425389"/>
          </a:xfrm>
        </p:spPr>
        <p:txBody>
          <a:bodyPr/>
          <a:lstStyle/>
          <a:p>
            <a:r>
              <a:rPr lang="en-US" sz="2400" b="1">
                <a:solidFill>
                  <a:srgbClr val="002060"/>
                </a:solidFill>
              </a:rPr>
              <a:t>Strategy 4: Diagrammatic Notes</a:t>
            </a:r>
            <a:endParaRPr lang="en-US" sz="24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441C7C-6CEA-2231-F98D-6A40472F5D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1A4B03-2C6B-278D-EA4A-5F9BF641152C}"/>
              </a:ext>
            </a:extLst>
          </p:cNvPr>
          <p:cNvSpPr txBox="1"/>
          <p:nvPr/>
        </p:nvSpPr>
        <p:spPr>
          <a:xfrm>
            <a:off x="101636" y="424840"/>
            <a:ext cx="507117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endParaRPr lang="en-US" sz="1600" b="1">
              <a:solidFill>
                <a:srgbClr val="00B0F0"/>
              </a:solidFill>
              <a:latin typeface="Arial"/>
              <a:cs typeface="Arial"/>
            </a:endParaRPr>
          </a:p>
          <a:p>
            <a:pPr algn="just"/>
            <a:endParaRPr lang="en-US" sz="16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C84593-8F97-E94A-6F3F-5A13E16CDDE5}"/>
              </a:ext>
            </a:extLst>
          </p:cNvPr>
          <p:cNvSpPr txBox="1"/>
          <p:nvPr/>
        </p:nvSpPr>
        <p:spPr>
          <a:xfrm>
            <a:off x="247730" y="440686"/>
            <a:ext cx="8177678" cy="55015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rgbClr val="00B0F0"/>
                </a:solidFill>
                <a:latin typeface="Arial"/>
                <a:cs typeface="Arial"/>
              </a:rPr>
              <a:t>Purpose:</a:t>
            </a:r>
            <a:br>
              <a:rPr lang="en-US" sz="2000" b="1"/>
            </a:br>
            <a:r>
              <a:rPr lang="en-US" sz="2000">
                <a:latin typeface="Arial"/>
                <a:cs typeface="Arial"/>
              </a:rPr>
              <a:t>To </a:t>
            </a:r>
            <a:r>
              <a:rPr lang="en-US" sz="2000" err="1">
                <a:latin typeface="Arial"/>
                <a:cs typeface="Arial"/>
              </a:rPr>
              <a:t>organise</a:t>
            </a:r>
            <a:r>
              <a:rPr lang="en-US" sz="2000">
                <a:latin typeface="Arial"/>
                <a:cs typeface="Arial"/>
              </a:rPr>
              <a:t> information visually so ideas and their relationships are easy to understand and remember.</a:t>
            </a:r>
          </a:p>
          <a:p>
            <a:endParaRPr lang="en-US" sz="1050">
              <a:latin typeface="Arial"/>
              <a:cs typeface="Arial"/>
            </a:endParaRPr>
          </a:p>
          <a:p>
            <a:r>
              <a:rPr lang="en-US" sz="2000" b="1">
                <a:solidFill>
                  <a:srgbClr val="00B0F0"/>
                </a:solidFill>
                <a:latin typeface="Arial"/>
                <a:cs typeface="Arial"/>
              </a:rPr>
              <a:t>Key Features: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Uses diagrams such as mind maps, flow charts, or labelled drawings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Shows connections between ideas with lines, arrows, or branches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Uses key words or short phrases, not full sentences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Information is grouped into related topics</a:t>
            </a:r>
          </a:p>
          <a:p>
            <a:endParaRPr lang="en-US" sz="1050" b="1">
              <a:latin typeface="Arial"/>
              <a:cs typeface="Arial"/>
            </a:endParaRPr>
          </a:p>
          <a:p>
            <a:r>
              <a:rPr lang="en-US" sz="2000" b="1">
                <a:solidFill>
                  <a:srgbClr val="00B0F0"/>
                </a:solidFill>
                <a:latin typeface="Arial"/>
                <a:cs typeface="Arial"/>
              </a:rPr>
              <a:t>How it Looks / Works:</a:t>
            </a:r>
            <a:br>
              <a:rPr lang="en-US" sz="2000" b="1"/>
            </a:br>
            <a:r>
              <a:rPr lang="en-US" sz="2000">
                <a:latin typeface="Arial"/>
                <a:cs typeface="Arial"/>
              </a:rPr>
              <a:t>Information is arranged as a visual diagram (e.g. a central topic with branches, a process shown with arrows, or a labelled image) to show how ideas link together.</a:t>
            </a:r>
          </a:p>
          <a:p>
            <a:endParaRPr lang="en-US" sz="1050">
              <a:latin typeface="Arial"/>
              <a:cs typeface="Arial"/>
            </a:endParaRPr>
          </a:p>
          <a:p>
            <a:r>
              <a:rPr lang="en-US" sz="2000" b="1">
                <a:solidFill>
                  <a:srgbClr val="00B0F0"/>
                </a:solidFill>
                <a:latin typeface="Arial"/>
                <a:cs typeface="Arial"/>
              </a:rPr>
              <a:t>Why Use It:</a:t>
            </a:r>
            <a:br>
              <a:rPr lang="en-US" sz="2000" b="1"/>
            </a:br>
            <a:r>
              <a:rPr lang="en-US" sz="2000">
                <a:latin typeface="Arial"/>
                <a:cs typeface="Arial"/>
              </a:rPr>
              <a:t>Helps you see the big picture, understand relationships between ideas, and remember information more easily.</a:t>
            </a:r>
          </a:p>
          <a:p>
            <a:pPr algn="l"/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816875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E833BB-7EE0-CD0B-55AA-D11A954EE6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691D0-4E12-8D07-45DC-5171CED58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783" y="1293"/>
            <a:ext cx="6572435" cy="425389"/>
          </a:xfrm>
        </p:spPr>
        <p:txBody>
          <a:bodyPr/>
          <a:lstStyle/>
          <a:p>
            <a:r>
              <a:rPr lang="en-US" sz="2400" b="1">
                <a:solidFill>
                  <a:srgbClr val="002060"/>
                </a:solidFill>
              </a:rPr>
              <a:t>Strategy 4: Diagrammatic Notes</a:t>
            </a:r>
            <a:endParaRPr lang="en-US" sz="24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A48873-2FB6-754F-93EA-332842674E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pic>
        <p:nvPicPr>
          <p:cNvPr id="3" name="Picture 2" descr="A diagram of a cloud with words&#10;&#10;AI-generated content may be incorrect.">
            <a:extLst>
              <a:ext uri="{FF2B5EF4-FFF2-40B4-BE49-F238E27FC236}">
                <a16:creationId xmlns:a16="http://schemas.microsoft.com/office/drawing/2014/main" id="{65E398AC-A5CE-1800-7E1F-831287FA00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5" y="450496"/>
            <a:ext cx="8526816" cy="59939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3BE3901-1008-3FBE-F848-7AC0C8CC18D8}"/>
              </a:ext>
            </a:extLst>
          </p:cNvPr>
          <p:cNvSpPr txBox="1"/>
          <p:nvPr/>
        </p:nvSpPr>
        <p:spPr>
          <a:xfrm>
            <a:off x="229340" y="6440010"/>
            <a:ext cx="8811087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ctr" rtl="0"/>
            <a:r>
              <a:rPr lang="en-US" sz="1200" kern="1200">
                <a:solidFill>
                  <a:schemeClr val="tx1"/>
                </a:solidFill>
                <a:latin typeface="Myriad Pro"/>
                <a:ea typeface="+mn-ea"/>
                <a:cs typeface="+mn-cs"/>
              </a:rPr>
              <a:t>Image source: </a:t>
            </a:r>
            <a:r>
              <a:rPr lang="en-US" sz="1200" kern="1200">
                <a:solidFill>
                  <a:schemeClr val="tx1"/>
                </a:solidFill>
                <a:latin typeface="Myriad Pro"/>
                <a:ea typeface="+mn-ea"/>
                <a:cs typeface="+mn-cs"/>
                <a:hlinkClick r:id="rId3"/>
              </a:rPr>
              <a:t>https://www.dummies.com/education/college/how-to-study-with-linear-and-non-linear-notes/</a:t>
            </a:r>
            <a:r>
              <a:rPr lang="en-US" sz="1200" kern="1200">
                <a:solidFill>
                  <a:schemeClr val="tx1"/>
                </a:solidFill>
                <a:latin typeface="Myriad Pro"/>
                <a:ea typeface="+mn-ea"/>
                <a:cs typeface="+mn-cs"/>
              </a:rPr>
              <a:t> 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2296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791841B-71BD-4AB7-E6D7-4A4D7B36EF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AF1F1-EA22-A577-3D52-D9817EEEF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783" y="275021"/>
            <a:ext cx="6572435" cy="425389"/>
          </a:xfrm>
        </p:spPr>
        <p:txBody>
          <a:bodyPr/>
          <a:lstStyle/>
          <a:p>
            <a:r>
              <a:rPr lang="en-US" sz="2400" b="1">
                <a:solidFill>
                  <a:srgbClr val="002060"/>
                </a:solidFill>
              </a:rPr>
              <a:t>Strategy 4: Diagrammatic Notes</a:t>
            </a:r>
            <a:br>
              <a:rPr lang="en-US" sz="2400" b="1">
                <a:solidFill>
                  <a:srgbClr val="002060"/>
                </a:solidFill>
              </a:rPr>
            </a:br>
            <a:r>
              <a:rPr lang="en-US" sz="2400" b="1">
                <a:solidFill>
                  <a:srgbClr val="002060"/>
                </a:solidFill>
              </a:rPr>
              <a:t>(Mind Map: A form of Diagrammatic Note!)</a:t>
            </a:r>
            <a:endParaRPr lang="en-US" sz="24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76055C-43D3-B785-BF41-3A494260E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pic>
        <p:nvPicPr>
          <p:cNvPr id="4" name="Picture 3" descr="A map of empathy with text and images&#10;&#10;AI-generated content may be incorrect.">
            <a:extLst>
              <a:ext uri="{FF2B5EF4-FFF2-40B4-BE49-F238E27FC236}">
                <a16:creationId xmlns:a16="http://schemas.microsoft.com/office/drawing/2014/main" id="{5E0F1458-1234-7195-1433-C598DE9368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84200"/>
            <a:ext cx="9144000" cy="4089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8F8EB8-1505-5CC6-330A-B3647B75ADD6}"/>
              </a:ext>
            </a:extLst>
          </p:cNvPr>
          <p:cNvSpPr txBox="1"/>
          <p:nvPr/>
        </p:nvSpPr>
        <p:spPr>
          <a:xfrm>
            <a:off x="2041864" y="5589233"/>
            <a:ext cx="4572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ctr" rtl="0"/>
            <a:r>
              <a:rPr lang="en-US" sz="1200" kern="1200">
                <a:solidFill>
                  <a:schemeClr val="tx1"/>
                </a:solidFill>
                <a:latin typeface="Myriad Pro"/>
                <a:ea typeface="+mn-ea"/>
                <a:cs typeface="+mn-cs"/>
              </a:rPr>
              <a:t>Image source &amp; find out more: </a:t>
            </a:r>
            <a:r>
              <a:rPr lang="en-US" sz="1200" kern="1200">
                <a:solidFill>
                  <a:schemeClr val="tx1"/>
                </a:solidFill>
                <a:latin typeface="Myriad Pro"/>
                <a:ea typeface="+mn-ea"/>
                <a:cs typeface="+mn-cs"/>
                <a:hlinkClick r:id="rId3"/>
              </a:rPr>
              <a:t>https://www.mindmapping.com/</a:t>
            </a:r>
            <a:r>
              <a:rPr lang="en-US" sz="1200" kern="1200">
                <a:solidFill>
                  <a:schemeClr val="tx1"/>
                </a:solidFill>
                <a:latin typeface="Myriad Pro"/>
                <a:ea typeface="+mn-ea"/>
                <a:cs typeface="+mn-cs"/>
              </a:rPr>
              <a:t> 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7745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792039-4C8D-20DA-3ABA-39229F2034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8FCAB-E29E-AC9D-C653-D4AD74842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783" y="1293"/>
            <a:ext cx="6572435" cy="425389"/>
          </a:xfrm>
        </p:spPr>
        <p:txBody>
          <a:bodyPr/>
          <a:lstStyle/>
          <a:p>
            <a:r>
              <a:rPr lang="en-US" sz="2400" b="1">
                <a:solidFill>
                  <a:srgbClr val="0C2EED"/>
                </a:solidFill>
              </a:rPr>
              <a:t>Activity: Now You Try!</a:t>
            </a:r>
            <a:endParaRPr lang="en-US">
              <a:solidFill>
                <a:srgbClr val="0C2EED"/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C27D20-4B3D-12C4-D180-878EA7627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6C9538-8430-E140-51F3-F33ED3AF4B8C}"/>
              </a:ext>
            </a:extLst>
          </p:cNvPr>
          <p:cNvSpPr txBox="1"/>
          <p:nvPr/>
        </p:nvSpPr>
        <p:spPr>
          <a:xfrm>
            <a:off x="101636" y="424840"/>
            <a:ext cx="507117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endParaRPr lang="en-US" sz="1600" b="1">
              <a:solidFill>
                <a:srgbClr val="00B0F0"/>
              </a:solidFill>
              <a:latin typeface="Arial"/>
              <a:cs typeface="Arial"/>
            </a:endParaRPr>
          </a:p>
          <a:p>
            <a:pPr algn="just"/>
            <a:endParaRPr lang="en-US" sz="16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421A78-31B4-5B04-09D9-FC724E43434A}"/>
              </a:ext>
            </a:extLst>
          </p:cNvPr>
          <p:cNvSpPr txBox="1"/>
          <p:nvPr/>
        </p:nvSpPr>
        <p:spPr>
          <a:xfrm>
            <a:off x="271418" y="612030"/>
            <a:ext cx="8608935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0C2EED"/>
                </a:solidFill>
                <a:latin typeface="Arial"/>
                <a:cs typeface="Arial"/>
              </a:rPr>
              <a:t>Go to the Moodle, Week 2 Tile. Look at the Note-Taking Activity. Work with your group to create a Diagrammatic Note. Use these questions to help you:</a:t>
            </a:r>
          </a:p>
          <a:p>
            <a:endParaRPr lang="en-US" sz="900" b="1">
              <a:solidFill>
                <a:srgbClr val="0C2EED"/>
              </a:solidFill>
            </a:endParaRPr>
          </a:p>
          <a:p>
            <a:r>
              <a:rPr lang="en-US" b="1">
                <a:solidFill>
                  <a:srgbClr val="0C2EED"/>
                </a:solidFill>
                <a:latin typeface="Arial"/>
                <a:cs typeface="Arial"/>
              </a:rPr>
              <a:t>Step 1: Find the main idea</a:t>
            </a:r>
            <a:endParaRPr lang="en-US">
              <a:latin typeface="Arial"/>
              <a:cs typeface="Arial"/>
            </a:endParaRPr>
          </a:p>
          <a:p>
            <a:endParaRPr lang="en-US" sz="900">
              <a:solidFill>
                <a:srgbClr val="0C2EED"/>
              </a:solidFill>
              <a:latin typeface="Arial"/>
              <a:cs typeface="Arial"/>
            </a:endParaRPr>
          </a:p>
          <a:p>
            <a:pPr marL="342900" indent="-342900">
              <a:buAutoNum type="arabicParenR"/>
            </a:pPr>
            <a:r>
              <a:rPr lang="en-US">
                <a:solidFill>
                  <a:srgbClr val="0C2EED"/>
                </a:solidFill>
                <a:latin typeface="Arial"/>
                <a:cs typeface="Arial"/>
              </a:rPr>
              <a:t>What is the main topic of the paragraph? How do you know this?</a:t>
            </a:r>
            <a:endParaRPr lang="en-US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sz="900">
              <a:solidFill>
                <a:srgbClr val="0C2EED"/>
              </a:solidFill>
              <a:latin typeface="Arial"/>
              <a:cs typeface="Arial"/>
            </a:endParaRPr>
          </a:p>
          <a:p>
            <a:r>
              <a:rPr lang="en-US" b="1" i="1">
                <a:solidFill>
                  <a:srgbClr val="0C2EED"/>
                </a:solidFill>
                <a:latin typeface="Arial"/>
                <a:cs typeface="Arial"/>
              </a:rPr>
              <a:t>Write the main idea in the </a:t>
            </a:r>
            <a:r>
              <a:rPr lang="en-US" b="1" i="1" err="1">
                <a:solidFill>
                  <a:srgbClr val="0C2EED"/>
                </a:solidFill>
                <a:latin typeface="Arial"/>
                <a:cs typeface="Arial"/>
              </a:rPr>
              <a:t>centre</a:t>
            </a:r>
            <a:r>
              <a:rPr lang="en-US" b="1" i="1">
                <a:solidFill>
                  <a:srgbClr val="0C2EED"/>
                </a:solidFill>
                <a:latin typeface="Arial"/>
                <a:cs typeface="Arial"/>
              </a:rPr>
              <a:t> of your diagram.</a:t>
            </a:r>
            <a:endParaRPr lang="en-US" b="1" i="1">
              <a:latin typeface="Arial"/>
              <a:cs typeface="Arial"/>
            </a:endParaRPr>
          </a:p>
          <a:p>
            <a:endParaRPr lang="en-US" sz="900" b="1">
              <a:solidFill>
                <a:srgbClr val="0C2EED"/>
              </a:solidFill>
              <a:latin typeface="Arial"/>
              <a:cs typeface="Arial"/>
            </a:endParaRPr>
          </a:p>
          <a:p>
            <a:r>
              <a:rPr lang="en-US" b="1">
                <a:solidFill>
                  <a:srgbClr val="0C2EED"/>
                </a:solidFill>
                <a:latin typeface="Arial"/>
                <a:cs typeface="Arial"/>
              </a:rPr>
              <a:t>Step 2: Identify the main branches</a:t>
            </a:r>
            <a:br>
              <a:rPr lang="en-US" b="1"/>
            </a:br>
            <a:r>
              <a:rPr lang="en-US" b="1">
                <a:solidFill>
                  <a:srgbClr val="0C2EED"/>
                </a:solidFill>
                <a:latin typeface="Arial"/>
                <a:cs typeface="Arial"/>
              </a:rPr>
              <a:t> 1) </a:t>
            </a:r>
            <a:r>
              <a:rPr lang="en-US">
                <a:solidFill>
                  <a:srgbClr val="0C2EED"/>
                </a:solidFill>
                <a:latin typeface="Arial"/>
                <a:cs typeface="Arial"/>
              </a:rPr>
              <a:t>What are the </a:t>
            </a:r>
            <a:r>
              <a:rPr lang="en-US" u="sng">
                <a:solidFill>
                  <a:srgbClr val="0C2EED"/>
                </a:solidFill>
                <a:latin typeface="Arial"/>
                <a:cs typeface="Arial"/>
              </a:rPr>
              <a:t>four </a:t>
            </a:r>
            <a:r>
              <a:rPr lang="en-US">
                <a:solidFill>
                  <a:srgbClr val="0C2EED"/>
                </a:solidFill>
                <a:latin typeface="Arial"/>
                <a:cs typeface="Arial"/>
              </a:rPr>
              <a:t>main areas that help students succeed at university?</a:t>
            </a:r>
            <a:endParaRPr lang="en-US">
              <a:solidFill>
                <a:srgbClr val="000000"/>
              </a:solidFill>
              <a:latin typeface="Arial"/>
              <a:cs typeface="Arial"/>
            </a:endParaRPr>
          </a:p>
          <a:p>
            <a:br>
              <a:rPr lang="en-US" b="1"/>
            </a:br>
            <a:r>
              <a:rPr lang="en-US" b="1" i="1">
                <a:solidFill>
                  <a:srgbClr val="0C2EED"/>
                </a:solidFill>
                <a:latin typeface="Arial"/>
                <a:cs typeface="Arial"/>
              </a:rPr>
              <a:t>Write each area as a main branch coming from the </a:t>
            </a:r>
            <a:r>
              <a:rPr lang="en-US" b="1" i="1" err="1">
                <a:solidFill>
                  <a:srgbClr val="0C2EED"/>
                </a:solidFill>
                <a:latin typeface="Arial"/>
                <a:cs typeface="Arial"/>
              </a:rPr>
              <a:t>centre</a:t>
            </a:r>
            <a:r>
              <a:rPr lang="en-US" b="1" i="1">
                <a:solidFill>
                  <a:srgbClr val="0C2EED"/>
                </a:solidFill>
                <a:latin typeface="Arial"/>
                <a:cs typeface="Arial"/>
              </a:rPr>
              <a:t>.</a:t>
            </a:r>
            <a:endParaRPr lang="en-US" i="1">
              <a:latin typeface="Arial"/>
              <a:cs typeface="Arial"/>
            </a:endParaRPr>
          </a:p>
          <a:p>
            <a:endParaRPr lang="en-US" sz="900" b="1">
              <a:solidFill>
                <a:srgbClr val="0C2EED"/>
              </a:solidFill>
              <a:latin typeface="Arial"/>
              <a:cs typeface="Arial"/>
            </a:endParaRPr>
          </a:p>
          <a:p>
            <a:r>
              <a:rPr lang="en-US" b="1">
                <a:solidFill>
                  <a:srgbClr val="0C2EED"/>
                </a:solidFill>
                <a:latin typeface="Arial"/>
                <a:cs typeface="Arial"/>
              </a:rPr>
              <a:t>Step 3: Add supporting details</a:t>
            </a:r>
            <a:endParaRPr lang="en-US">
              <a:latin typeface="Arial"/>
              <a:cs typeface="Arial"/>
            </a:endParaRPr>
          </a:p>
          <a:p>
            <a:pPr marL="342900" indent="-342900">
              <a:buAutoNum type="arabicParenR"/>
            </a:pPr>
            <a:r>
              <a:rPr lang="en-US">
                <a:solidFill>
                  <a:srgbClr val="0C2EED"/>
                </a:solidFill>
                <a:latin typeface="Arial"/>
                <a:cs typeface="Arial"/>
              </a:rPr>
              <a:t>Under each main branch, what examples or actions are given?</a:t>
            </a:r>
            <a:endParaRPr lang="en-US" b="1">
              <a:solidFill>
                <a:srgbClr val="0C2EED"/>
              </a:solidFill>
            </a:endParaRPr>
          </a:p>
          <a:p>
            <a:pPr marL="342900" indent="-342900">
              <a:buAutoNum type="arabicParenR"/>
            </a:pPr>
            <a:r>
              <a:rPr lang="en-US">
                <a:solidFill>
                  <a:srgbClr val="0C2EED"/>
                </a:solidFill>
                <a:latin typeface="Arial"/>
                <a:cs typeface="Arial"/>
              </a:rPr>
              <a:t>Which details explain or support each main idea?</a:t>
            </a:r>
            <a:endParaRPr lang="en-US" b="1">
              <a:solidFill>
                <a:srgbClr val="0C2EED"/>
              </a:solidFill>
            </a:endParaRPr>
          </a:p>
          <a:p>
            <a:endParaRPr lang="en-US" sz="900">
              <a:solidFill>
                <a:srgbClr val="0C2EED"/>
              </a:solidFill>
              <a:latin typeface="Arial"/>
              <a:cs typeface="Arial"/>
            </a:endParaRPr>
          </a:p>
          <a:p>
            <a:r>
              <a:rPr lang="en-US" b="1" i="1">
                <a:solidFill>
                  <a:srgbClr val="0C2EED"/>
                </a:solidFill>
                <a:latin typeface="Arial"/>
                <a:cs typeface="Arial"/>
              </a:rPr>
              <a:t>Add these as smaller branches (use keywords, not full sentences).</a:t>
            </a:r>
          </a:p>
          <a:p>
            <a:endParaRPr lang="en-US" sz="900" b="1" i="1">
              <a:solidFill>
                <a:srgbClr val="0C2EED"/>
              </a:solidFill>
              <a:latin typeface="Arial"/>
              <a:cs typeface="Arial"/>
            </a:endParaRPr>
          </a:p>
          <a:p>
            <a:r>
              <a:rPr lang="en-US" b="1" i="1">
                <a:solidFill>
                  <a:srgbClr val="0C2EED"/>
                </a:solidFill>
                <a:latin typeface="Arial"/>
                <a:cs typeface="Arial"/>
              </a:rPr>
              <a:t>Check your diagram:</a:t>
            </a:r>
          </a:p>
          <a:p>
            <a:pPr marL="342900" indent="-342900">
              <a:buAutoNum type="arabicParenR"/>
            </a:pPr>
            <a:r>
              <a:rPr lang="en-US">
                <a:solidFill>
                  <a:srgbClr val="0C2EED"/>
                </a:solidFill>
                <a:latin typeface="Arial"/>
                <a:cs typeface="Arial"/>
              </a:rPr>
              <a:t>Does the structure show clear main ideas and supporting details?</a:t>
            </a:r>
            <a:endParaRPr lang="en-US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>
              <a:buAutoNum type="arabicParenR"/>
            </a:pPr>
            <a:endParaRPr lang="en-US" sz="900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>
              <a:buAutoNum type="arabicParenR"/>
            </a:pPr>
            <a:r>
              <a:rPr lang="en-US">
                <a:solidFill>
                  <a:srgbClr val="0C2EED"/>
                </a:solidFill>
                <a:latin typeface="Arial"/>
                <a:cs typeface="Arial"/>
              </a:rPr>
              <a:t>Could someone understand the paragraph </a:t>
            </a:r>
            <a:r>
              <a:rPr lang="en-US" b="1">
                <a:solidFill>
                  <a:srgbClr val="0C2EED"/>
                </a:solidFill>
                <a:latin typeface="Arial"/>
                <a:cs typeface="Arial"/>
              </a:rPr>
              <a:t>just </a:t>
            </a:r>
            <a:r>
              <a:rPr lang="en-US">
                <a:solidFill>
                  <a:srgbClr val="0C2EED"/>
                </a:solidFill>
                <a:latin typeface="Arial"/>
                <a:cs typeface="Arial"/>
              </a:rPr>
              <a:t>by looking at your diagram?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591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BB4A5A4-F91B-733A-4399-7A175CCFD7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171E8-5A35-E81F-32CA-24FB83FF0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006" y="149254"/>
            <a:ext cx="8273988" cy="854476"/>
          </a:xfrm>
        </p:spPr>
        <p:txBody>
          <a:bodyPr/>
          <a:lstStyle/>
          <a:p>
            <a:r>
              <a:rPr lang="en-US" sz="3600" b="1">
                <a:solidFill>
                  <a:srgbClr val="0C2EED"/>
                </a:solidFill>
              </a:rPr>
              <a:t>Activity: Check With Another Group</a:t>
            </a:r>
            <a:endParaRPr lang="en-US" sz="6000">
              <a:solidFill>
                <a:srgbClr val="0C2EED"/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9E2B4F-0E48-7072-5CC3-7816A54AF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3A0744-3CFF-F0DE-88D2-097B7DE63782}"/>
              </a:ext>
            </a:extLst>
          </p:cNvPr>
          <p:cNvSpPr txBox="1"/>
          <p:nvPr/>
        </p:nvSpPr>
        <p:spPr>
          <a:xfrm>
            <a:off x="101636" y="424840"/>
            <a:ext cx="507117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endParaRPr lang="en-US" sz="1600" b="1">
              <a:solidFill>
                <a:srgbClr val="00B0F0"/>
              </a:solidFill>
              <a:latin typeface="Arial"/>
              <a:cs typeface="Arial"/>
            </a:endParaRPr>
          </a:p>
          <a:p>
            <a:pPr algn="just"/>
            <a:endParaRPr lang="en-US" sz="16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63C11B-19B5-5FA5-44B3-471E3D94E26D}"/>
              </a:ext>
            </a:extLst>
          </p:cNvPr>
          <p:cNvSpPr txBox="1"/>
          <p:nvPr/>
        </p:nvSpPr>
        <p:spPr>
          <a:xfrm>
            <a:off x="101263" y="1115098"/>
            <a:ext cx="9001031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600">
                <a:solidFill>
                  <a:srgbClr val="0C2EED"/>
                </a:solidFill>
                <a:latin typeface="Arial"/>
                <a:cs typeface="Arial"/>
              </a:rPr>
              <a:t>Exchange diagrams with another group.</a:t>
            </a:r>
            <a:endParaRPr lang="en-US" sz="2600">
              <a:solidFill>
                <a:srgbClr val="0C2EED"/>
              </a:solidFill>
            </a:endParaRPr>
          </a:p>
          <a:p>
            <a:endParaRPr lang="en-US" sz="2600">
              <a:solidFill>
                <a:srgbClr val="0C2EED"/>
              </a:solidFill>
              <a:latin typeface="Arial"/>
              <a:cs typeface="Arial"/>
            </a:endParaRPr>
          </a:p>
          <a:p>
            <a:pPr marL="342900" indent="-342900">
              <a:buAutoNum type="arabicParenR"/>
            </a:pPr>
            <a:r>
              <a:rPr lang="en-US" sz="2600">
                <a:solidFill>
                  <a:srgbClr val="0C2EED"/>
                </a:solidFill>
                <a:latin typeface="Arial"/>
                <a:cs typeface="Arial"/>
              </a:rPr>
              <a:t>What did you and the other group do the same?</a:t>
            </a:r>
            <a:endParaRPr lang="en-US" sz="2600">
              <a:solidFill>
                <a:srgbClr val="0C2EED"/>
              </a:solidFill>
            </a:endParaRPr>
          </a:p>
          <a:p>
            <a:pPr marL="342900" indent="-342900">
              <a:buAutoNum type="arabicParenR"/>
            </a:pPr>
            <a:endParaRPr lang="en-US" sz="2600">
              <a:solidFill>
                <a:srgbClr val="0C2EED"/>
              </a:solidFill>
              <a:latin typeface="Arial"/>
              <a:cs typeface="Arial"/>
            </a:endParaRPr>
          </a:p>
          <a:p>
            <a:pPr marL="342900" indent="-342900">
              <a:buAutoNum type="arabicParenR"/>
            </a:pPr>
            <a:r>
              <a:rPr lang="en-US" sz="2600">
                <a:solidFill>
                  <a:srgbClr val="0C2EED"/>
                </a:solidFill>
                <a:latin typeface="Arial"/>
                <a:cs typeface="Arial"/>
              </a:rPr>
              <a:t> What is different?</a:t>
            </a:r>
            <a:endParaRPr lang="en-US" sz="2600">
              <a:solidFill>
                <a:srgbClr val="0C2EED"/>
              </a:solidFill>
            </a:endParaRPr>
          </a:p>
          <a:p>
            <a:pPr marL="342900" indent="-342900">
              <a:buAutoNum type="arabicParenR"/>
            </a:pPr>
            <a:endParaRPr lang="en-US" sz="2600">
              <a:solidFill>
                <a:srgbClr val="0C2EED"/>
              </a:solidFill>
              <a:latin typeface="Arial"/>
              <a:cs typeface="Arial"/>
            </a:endParaRPr>
          </a:p>
          <a:p>
            <a:pPr marL="342900" indent="-342900">
              <a:buAutoNum type="arabicParenR"/>
            </a:pPr>
            <a:r>
              <a:rPr lang="en-US" sz="2600">
                <a:solidFill>
                  <a:srgbClr val="0C2EED"/>
                </a:solidFill>
                <a:latin typeface="Arial"/>
                <a:cs typeface="Arial"/>
              </a:rPr>
              <a:t> Did your group miss anything that you would now add?</a:t>
            </a:r>
            <a:endParaRPr lang="en-US" sz="2600">
              <a:solidFill>
                <a:srgbClr val="0C2EED"/>
              </a:solidFill>
            </a:endParaRPr>
          </a:p>
          <a:p>
            <a:pPr marL="342900" indent="-342900">
              <a:buAutoNum type="arabicParenR"/>
            </a:pPr>
            <a:endParaRPr lang="en-US" sz="2600">
              <a:solidFill>
                <a:srgbClr val="0C2EED"/>
              </a:solidFill>
              <a:latin typeface="Arial"/>
              <a:cs typeface="Arial"/>
            </a:endParaRPr>
          </a:p>
          <a:p>
            <a:pPr marL="342900" indent="-342900">
              <a:buAutoNum type="arabicParenR"/>
            </a:pPr>
            <a:endParaRPr lang="en-US" sz="2600">
              <a:solidFill>
                <a:srgbClr val="0C2EED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48819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74FBA2-C488-7A7D-D28A-172275520D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5A94C-2D66-EBA3-87F2-DAD469F9F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006" y="149254"/>
            <a:ext cx="8273988" cy="854476"/>
          </a:xfrm>
        </p:spPr>
        <p:txBody>
          <a:bodyPr/>
          <a:lstStyle/>
          <a:p>
            <a:r>
              <a:rPr lang="en-US" sz="3600" b="1">
                <a:solidFill>
                  <a:srgbClr val="0C2EED"/>
                </a:solidFill>
              </a:rPr>
              <a:t>Activity: Class Check</a:t>
            </a:r>
            <a:endParaRPr lang="en-US" sz="6000">
              <a:solidFill>
                <a:srgbClr val="0C2EED"/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D4F924-5728-9E97-D4D8-930018686A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09/02/2026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2A00AA-2972-8247-ECC7-403DBEABA47E}"/>
              </a:ext>
            </a:extLst>
          </p:cNvPr>
          <p:cNvSpPr txBox="1"/>
          <p:nvPr/>
        </p:nvSpPr>
        <p:spPr>
          <a:xfrm>
            <a:off x="101636" y="424840"/>
            <a:ext cx="507117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endParaRPr lang="en-US" sz="1600" b="1">
              <a:solidFill>
                <a:srgbClr val="00B0F0"/>
              </a:solidFill>
              <a:latin typeface="Arial"/>
              <a:cs typeface="Arial"/>
            </a:endParaRPr>
          </a:p>
          <a:p>
            <a:pPr algn="just"/>
            <a:endParaRPr lang="en-US" sz="16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ED4D73-8620-84D5-34E1-5C21CFBB3355}"/>
              </a:ext>
            </a:extLst>
          </p:cNvPr>
          <p:cNvSpPr txBox="1"/>
          <p:nvPr/>
        </p:nvSpPr>
        <p:spPr>
          <a:xfrm>
            <a:off x="101263" y="1115098"/>
            <a:ext cx="9001031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14350" indent="-514350">
              <a:buAutoNum type="arabicParenR"/>
            </a:pPr>
            <a:r>
              <a:rPr lang="en-US" sz="2600">
                <a:solidFill>
                  <a:srgbClr val="0C2EED"/>
                </a:solidFill>
                <a:latin typeface="Arial"/>
                <a:cs typeface="Arial"/>
              </a:rPr>
              <a:t>Did you think this activity was easy? Difficult? Why?</a:t>
            </a:r>
            <a:endParaRPr lang="en-US" sz="2600">
              <a:solidFill>
                <a:srgbClr val="0C2EED"/>
              </a:solidFill>
            </a:endParaRPr>
          </a:p>
          <a:p>
            <a:pPr marL="514350" indent="-514350">
              <a:buAutoNum type="arabicParenR"/>
            </a:pPr>
            <a:endParaRPr lang="en-US" sz="2600">
              <a:solidFill>
                <a:srgbClr val="0C2EED"/>
              </a:solidFill>
              <a:latin typeface="Arial"/>
              <a:cs typeface="Arial"/>
            </a:endParaRPr>
          </a:p>
          <a:p>
            <a:pPr marL="514350" indent="-514350">
              <a:buAutoNum type="arabicParenR"/>
            </a:pPr>
            <a:r>
              <a:rPr lang="en-US" sz="2600">
                <a:solidFill>
                  <a:srgbClr val="0C2EED"/>
                </a:solidFill>
                <a:latin typeface="Arial"/>
                <a:cs typeface="Arial"/>
              </a:rPr>
              <a:t>What would you do differently next time you are making a diagrammatic note?</a:t>
            </a:r>
          </a:p>
          <a:p>
            <a:pPr marL="514350" indent="-514350">
              <a:buAutoNum type="arabicParenR"/>
            </a:pPr>
            <a:endParaRPr lang="en-US" sz="2600">
              <a:solidFill>
                <a:srgbClr val="0C2EED"/>
              </a:solidFill>
              <a:latin typeface="Arial"/>
              <a:cs typeface="Arial"/>
            </a:endParaRPr>
          </a:p>
          <a:p>
            <a:pPr marL="514350" indent="-514350">
              <a:buAutoNum type="arabicParenR"/>
            </a:pPr>
            <a:r>
              <a:rPr lang="en-US" sz="2600">
                <a:solidFill>
                  <a:srgbClr val="0C2EED"/>
                </a:solidFill>
                <a:latin typeface="Arial"/>
                <a:cs typeface="Arial"/>
              </a:rPr>
              <a:t>Do you have any questions for your teacher about writing diagrammatic notes?</a:t>
            </a:r>
          </a:p>
          <a:p>
            <a:pPr marL="514350" indent="-514350">
              <a:buAutoNum type="arabicParenR"/>
            </a:pPr>
            <a:endParaRPr lang="en-US" sz="2600">
              <a:solidFill>
                <a:srgbClr val="0C2EED"/>
              </a:solidFill>
              <a:latin typeface="Arial"/>
              <a:cs typeface="Arial"/>
            </a:endParaRPr>
          </a:p>
          <a:p>
            <a:pPr marL="514350" indent="-514350">
              <a:buAutoNum type="arabicParenR"/>
            </a:pPr>
            <a:r>
              <a:rPr lang="en-US" sz="2600">
                <a:solidFill>
                  <a:srgbClr val="0C2EED"/>
                </a:solidFill>
                <a:latin typeface="Arial"/>
                <a:cs typeface="Arial"/>
              </a:rPr>
              <a:t>Do you think you will use diagrammatic notes on your own? Why or why not?</a:t>
            </a:r>
          </a:p>
          <a:p>
            <a:pPr marL="342900" indent="-342900">
              <a:buAutoNum type="arabicParenR"/>
            </a:pPr>
            <a:endParaRPr lang="en-US" sz="2600">
              <a:solidFill>
                <a:srgbClr val="0C2EED"/>
              </a:solidFill>
              <a:latin typeface="Arial"/>
              <a:cs typeface="Arial"/>
            </a:endParaRPr>
          </a:p>
          <a:p>
            <a:pPr marL="342900" indent="-342900">
              <a:buAutoNum type="arabicParenR"/>
            </a:pPr>
            <a:endParaRPr lang="en-US" sz="2600">
              <a:solidFill>
                <a:srgbClr val="0C2EED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71781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Application>Microsoft Office PowerPoint</Application>
  <PresentationFormat>On-screen Show (4:3)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1_20140311PresentationUWTSDTemplate</vt:lpstr>
      <vt:lpstr>20140311PresentationUWTSDTemplate</vt:lpstr>
      <vt:lpstr>2_20140311PresentationUWTSDTemplate</vt:lpstr>
      <vt:lpstr> LCLM4001 Academic Skills (ACS)  </vt:lpstr>
      <vt:lpstr>Discuss</vt:lpstr>
      <vt:lpstr>Why Take Notes?</vt:lpstr>
      <vt:lpstr>What Happens If We Don’t Take Notes?</vt:lpstr>
      <vt:lpstr>Memory</vt:lpstr>
      <vt:lpstr>Memory</vt:lpstr>
      <vt:lpstr>Effective Note-Taking</vt:lpstr>
      <vt:lpstr>Taking Notes: Strategies</vt:lpstr>
      <vt:lpstr>Strategy 1: Linear Notes</vt:lpstr>
      <vt:lpstr>Strategy 1: Linear Notes</vt:lpstr>
      <vt:lpstr>Strategy 2: Cornell Note-Taking</vt:lpstr>
      <vt:lpstr>Strategy 3: Tabular Notes</vt:lpstr>
      <vt:lpstr>Strategy 4: Diagrammatic Notes</vt:lpstr>
      <vt:lpstr>Strategy 4: Diagrammatic Notes</vt:lpstr>
      <vt:lpstr>Strategy 4: Diagrammatic Notes (Mind Map: A form of Diagrammatic Note!)</vt:lpstr>
      <vt:lpstr>Activity: Now You Try!</vt:lpstr>
      <vt:lpstr>Activity: Check With Another Group</vt:lpstr>
      <vt:lpstr>Activity: Class Check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revision>1</cp:revision>
  <dcterms:created xsi:type="dcterms:W3CDTF">2012-10-20T16:04:33Z</dcterms:created>
  <dcterms:modified xsi:type="dcterms:W3CDTF">2026-02-09T21:54:07Z</dcterms:modified>
</cp:coreProperties>
</file>