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60" r:id="rId5"/>
    <p:sldId id="261" r:id="rId6"/>
    <p:sldId id="267" r:id="rId7"/>
    <p:sldId id="263" r:id="rId8"/>
    <p:sldId id="264" r:id="rId9"/>
    <p:sldId id="265" r:id="rId10"/>
    <p:sldId id="266" r:id="rId11"/>
    <p:sldId id="262"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14C9D2-2472-47E1-9D4B-F8800E4DEFA0}" v="50" dt="2023-05-08T21:07:29.5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68946" autoAdjust="0"/>
  </p:normalViewPr>
  <p:slideViewPr>
    <p:cSldViewPr snapToGrid="0">
      <p:cViewPr varScale="1">
        <p:scale>
          <a:sx n="43" d="100"/>
          <a:sy n="43" d="100"/>
        </p:scale>
        <p:origin x="1568" y="5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rri Morris" userId="fa9ee32c56fc8794" providerId="LiveId" clId="{EA14C9D2-2472-47E1-9D4B-F8800E4DEFA0}"/>
    <pc:docChg chg="undo redo custSel addSld delSld modSld sldOrd">
      <pc:chgData name="Terri Morris" userId="fa9ee32c56fc8794" providerId="LiveId" clId="{EA14C9D2-2472-47E1-9D4B-F8800E4DEFA0}" dt="2023-05-08T21:22:10.091" v="12561" actId="478"/>
      <pc:docMkLst>
        <pc:docMk/>
      </pc:docMkLst>
      <pc:sldChg chg="addSp delSp modSp mod modTransition delAnim modAnim">
        <pc:chgData name="Terri Morris" userId="fa9ee32c56fc8794" providerId="LiveId" clId="{EA14C9D2-2472-47E1-9D4B-F8800E4DEFA0}" dt="2023-05-08T21:22:10.091" v="12561" actId="478"/>
        <pc:sldMkLst>
          <pc:docMk/>
          <pc:sldMk cId="1166633732" sldId="256"/>
        </pc:sldMkLst>
        <pc:picChg chg="add del mod">
          <ac:chgData name="Terri Morris" userId="fa9ee32c56fc8794" providerId="LiveId" clId="{EA14C9D2-2472-47E1-9D4B-F8800E4DEFA0}" dt="2023-05-08T20:36:19.325" v="12524" actId="478"/>
          <ac:picMkLst>
            <pc:docMk/>
            <pc:sldMk cId="1166633732" sldId="256"/>
            <ac:picMk id="4" creationId="{D8558999-7405-77E7-72B1-59EFF01C058C}"/>
          </ac:picMkLst>
        </pc:picChg>
        <pc:picChg chg="del">
          <ac:chgData name="Terri Morris" userId="fa9ee32c56fc8794" providerId="LiveId" clId="{EA14C9D2-2472-47E1-9D4B-F8800E4DEFA0}" dt="2023-05-08T21:22:10.091" v="12561" actId="478"/>
          <ac:picMkLst>
            <pc:docMk/>
            <pc:sldMk cId="1166633732" sldId="256"/>
            <ac:picMk id="6" creationId="{209E5987-8A48-6223-87AA-0B4A54B52C8F}"/>
          </ac:picMkLst>
        </pc:picChg>
        <pc:picChg chg="del">
          <ac:chgData name="Terri Morris" userId="fa9ee32c56fc8794" providerId="LiveId" clId="{EA14C9D2-2472-47E1-9D4B-F8800E4DEFA0}" dt="2023-05-08T21:21:29.192" v="12560" actId="478"/>
          <ac:picMkLst>
            <pc:docMk/>
            <pc:sldMk cId="1166633732" sldId="256"/>
            <ac:picMk id="8" creationId="{FDE419F1-75F8-9E00-5A84-72F87B34DC40}"/>
          </ac:picMkLst>
        </pc:picChg>
        <pc:picChg chg="add del mod">
          <ac:chgData name="Terri Morris" userId="fa9ee32c56fc8794" providerId="LiveId" clId="{EA14C9D2-2472-47E1-9D4B-F8800E4DEFA0}" dt="2023-05-08T20:47:39.408" v="12527"/>
          <ac:picMkLst>
            <pc:docMk/>
            <pc:sldMk cId="1166633732" sldId="256"/>
            <ac:picMk id="21" creationId="{5C0C41C8-682E-7729-E6A3-2913566B4C76}"/>
          </ac:picMkLst>
        </pc:picChg>
        <pc:picChg chg="add del mod">
          <ac:chgData name="Terri Morris" userId="fa9ee32c56fc8794" providerId="LiveId" clId="{EA14C9D2-2472-47E1-9D4B-F8800E4DEFA0}" dt="2023-05-08T20:47:59.617" v="12529"/>
          <ac:picMkLst>
            <pc:docMk/>
            <pc:sldMk cId="1166633732" sldId="256"/>
            <ac:picMk id="27" creationId="{75CFCCF7-E783-AEE3-FC1C-B0C048203634}"/>
          </ac:picMkLst>
        </pc:picChg>
        <pc:picChg chg="add del mod">
          <ac:chgData name="Terri Morris" userId="fa9ee32c56fc8794" providerId="LiveId" clId="{EA14C9D2-2472-47E1-9D4B-F8800E4DEFA0}" dt="2023-05-08T20:48:34.048" v="12531"/>
          <ac:picMkLst>
            <pc:docMk/>
            <pc:sldMk cId="1166633732" sldId="256"/>
            <ac:picMk id="33" creationId="{C3F0B07D-C3D5-820A-5223-21BE958CB880}"/>
          </ac:picMkLst>
        </pc:picChg>
        <pc:picChg chg="add del mod">
          <ac:chgData name="Terri Morris" userId="fa9ee32c56fc8794" providerId="LiveId" clId="{EA14C9D2-2472-47E1-9D4B-F8800E4DEFA0}" dt="2023-05-08T20:49:16.461" v="12533"/>
          <ac:picMkLst>
            <pc:docMk/>
            <pc:sldMk cId="1166633732" sldId="256"/>
            <ac:picMk id="44" creationId="{8C2E6316-1A07-D465-FF9C-806EAAD0134A}"/>
          </ac:picMkLst>
        </pc:picChg>
        <pc:picChg chg="add del mod">
          <ac:chgData name="Terri Morris" userId="fa9ee32c56fc8794" providerId="LiveId" clId="{EA14C9D2-2472-47E1-9D4B-F8800E4DEFA0}" dt="2023-05-08T20:50:18.063" v="12535" actId="478"/>
          <ac:picMkLst>
            <pc:docMk/>
            <pc:sldMk cId="1166633732" sldId="256"/>
            <ac:picMk id="53" creationId="{7E24B044-1542-279A-3597-1C99C9C729EA}"/>
          </ac:picMkLst>
        </pc:picChg>
        <pc:picChg chg="add del mod">
          <ac:chgData name="Terri Morris" userId="fa9ee32c56fc8794" providerId="LiveId" clId="{EA14C9D2-2472-47E1-9D4B-F8800E4DEFA0}" dt="2023-05-08T20:50:44.159" v="12538"/>
          <ac:picMkLst>
            <pc:docMk/>
            <pc:sldMk cId="1166633732" sldId="256"/>
            <ac:picMk id="60" creationId="{A8C6EF90-7749-10F4-DF08-6180AAC4EE93}"/>
          </ac:picMkLst>
        </pc:picChg>
        <pc:picChg chg="add del mod">
          <ac:chgData name="Terri Morris" userId="fa9ee32c56fc8794" providerId="LiveId" clId="{EA14C9D2-2472-47E1-9D4B-F8800E4DEFA0}" dt="2023-05-08T20:51:00.715" v="12539" actId="478"/>
          <ac:picMkLst>
            <pc:docMk/>
            <pc:sldMk cId="1166633732" sldId="256"/>
            <ac:picMk id="61" creationId="{87BB9B80-850A-59EE-27BA-8D0D48E5A8AA}"/>
          </ac:picMkLst>
        </pc:picChg>
      </pc:sldChg>
      <pc:sldChg chg="addSp delSp modSp mod modTransition setBg">
        <pc:chgData name="Terri Morris" userId="fa9ee32c56fc8794" providerId="LiveId" clId="{EA14C9D2-2472-47E1-9D4B-F8800E4DEFA0}" dt="2023-05-08T20:51:06.754" v="12540"/>
        <pc:sldMkLst>
          <pc:docMk/>
          <pc:sldMk cId="1939875867" sldId="257"/>
        </pc:sldMkLst>
        <pc:spChg chg="add del mod">
          <ac:chgData name="Terri Morris" userId="fa9ee32c56fc8794" providerId="LiveId" clId="{EA14C9D2-2472-47E1-9D4B-F8800E4DEFA0}" dt="2023-05-01T18:48:33.554" v="940" actId="478"/>
          <ac:spMkLst>
            <pc:docMk/>
            <pc:sldMk cId="1939875867" sldId="257"/>
            <ac:spMk id="2" creationId="{C55C46B6-4FBB-E8B9-5DCB-72374F566DCD}"/>
          </ac:spMkLst>
        </pc:spChg>
        <pc:spChg chg="del">
          <ac:chgData name="Terri Morris" userId="fa9ee32c56fc8794" providerId="LiveId" clId="{EA14C9D2-2472-47E1-9D4B-F8800E4DEFA0}" dt="2023-05-01T18:41:30.426" v="877" actId="26606"/>
          <ac:spMkLst>
            <pc:docMk/>
            <pc:sldMk cId="1939875867" sldId="257"/>
            <ac:spMk id="3" creationId="{F08157B9-6166-C4FA-8A93-AD7EBAF6A1E9}"/>
          </ac:spMkLst>
        </pc:spChg>
        <pc:spChg chg="add del">
          <ac:chgData name="Terri Morris" userId="fa9ee32c56fc8794" providerId="LiveId" clId="{EA14C9D2-2472-47E1-9D4B-F8800E4DEFA0}" dt="2023-05-01T18:48:34.136" v="941" actId="26606"/>
          <ac:spMkLst>
            <pc:docMk/>
            <pc:sldMk cId="1939875867" sldId="257"/>
            <ac:spMk id="9" creationId="{BACC6370-2D7E-4714-9D71-7542949D7D5D}"/>
          </ac:spMkLst>
        </pc:spChg>
        <pc:spChg chg="add del">
          <ac:chgData name="Terri Morris" userId="fa9ee32c56fc8794" providerId="LiveId" clId="{EA14C9D2-2472-47E1-9D4B-F8800E4DEFA0}" dt="2023-05-01T18:48:34.136" v="941" actId="26606"/>
          <ac:spMkLst>
            <pc:docMk/>
            <pc:sldMk cId="1939875867" sldId="257"/>
            <ac:spMk id="11" creationId="{F68B3F68-107C-434F-AA38-110D5EA91B85}"/>
          </ac:spMkLst>
        </pc:spChg>
        <pc:spChg chg="add del">
          <ac:chgData name="Terri Morris" userId="fa9ee32c56fc8794" providerId="LiveId" clId="{EA14C9D2-2472-47E1-9D4B-F8800E4DEFA0}" dt="2023-05-01T18:48:34.136" v="941" actId="26606"/>
          <ac:spMkLst>
            <pc:docMk/>
            <pc:sldMk cId="1939875867" sldId="257"/>
            <ac:spMk id="13" creationId="{AAD0DBB9-1A4B-4391-81D4-CB19F9AB918A}"/>
          </ac:spMkLst>
        </pc:spChg>
        <pc:spChg chg="add del">
          <ac:chgData name="Terri Morris" userId="fa9ee32c56fc8794" providerId="LiveId" clId="{EA14C9D2-2472-47E1-9D4B-F8800E4DEFA0}" dt="2023-05-01T18:48:34.136" v="941" actId="26606"/>
          <ac:spMkLst>
            <pc:docMk/>
            <pc:sldMk cId="1939875867" sldId="257"/>
            <ac:spMk id="15" creationId="{063BBA22-50EA-4C4D-BE05-F1CE4E63AA56}"/>
          </ac:spMkLst>
        </pc:spChg>
        <pc:spChg chg="add del">
          <ac:chgData name="Terri Morris" userId="fa9ee32c56fc8794" providerId="LiveId" clId="{EA14C9D2-2472-47E1-9D4B-F8800E4DEFA0}" dt="2023-05-01T18:48:34.136" v="941" actId="26606"/>
          <ac:spMkLst>
            <pc:docMk/>
            <pc:sldMk cId="1939875867" sldId="257"/>
            <ac:spMk id="20" creationId="{6C4028FD-8BAA-4A19-BFDE-594D991B7552}"/>
          </ac:spMkLst>
        </pc:spChg>
        <pc:graphicFrameChg chg="add mod modGraphic">
          <ac:chgData name="Terri Morris" userId="fa9ee32c56fc8794" providerId="LiveId" clId="{EA14C9D2-2472-47E1-9D4B-F8800E4DEFA0}" dt="2023-05-01T18:48:34.136" v="941" actId="26606"/>
          <ac:graphicFrameMkLst>
            <pc:docMk/>
            <pc:sldMk cId="1939875867" sldId="257"/>
            <ac:graphicFrameMk id="5" creationId="{8373C876-EE90-7560-919F-7AE88EB366DF}"/>
          </ac:graphicFrameMkLst>
        </pc:graphicFrameChg>
      </pc:sldChg>
      <pc:sldChg chg="addSp delSp modSp mod modTransition modAnim modNotesTx">
        <pc:chgData name="Terri Morris" userId="fa9ee32c56fc8794" providerId="LiveId" clId="{EA14C9D2-2472-47E1-9D4B-F8800E4DEFA0}" dt="2023-05-08T20:54:03.202" v="12544"/>
        <pc:sldMkLst>
          <pc:docMk/>
          <pc:sldMk cId="104804025" sldId="258"/>
        </pc:sldMkLst>
        <pc:spChg chg="mod">
          <ac:chgData name="Terri Morris" userId="fa9ee32c56fc8794" providerId="LiveId" clId="{EA14C9D2-2472-47E1-9D4B-F8800E4DEFA0}" dt="2023-05-01T18:36:18.278" v="754" actId="20577"/>
          <ac:spMkLst>
            <pc:docMk/>
            <pc:sldMk cId="104804025" sldId="258"/>
            <ac:spMk id="2" creationId="{FEF71D57-966E-1195-06BA-153EE27394C4}"/>
          </ac:spMkLst>
        </pc:spChg>
        <pc:picChg chg="add del mod">
          <ac:chgData name="Terri Morris" userId="fa9ee32c56fc8794" providerId="LiveId" clId="{EA14C9D2-2472-47E1-9D4B-F8800E4DEFA0}" dt="2023-05-08T20:52:42.807" v="12543"/>
          <ac:picMkLst>
            <pc:docMk/>
            <pc:sldMk cId="104804025" sldId="258"/>
            <ac:picMk id="15" creationId="{F4E93434-ECD7-E7F6-4CAB-F0AFD1E416F4}"/>
          </ac:picMkLst>
        </pc:picChg>
        <pc:picChg chg="add del mod ord">
          <ac:chgData name="Terri Morris" userId="fa9ee32c56fc8794" providerId="LiveId" clId="{EA14C9D2-2472-47E1-9D4B-F8800E4DEFA0}" dt="2023-05-08T20:54:03.202" v="12544"/>
          <ac:picMkLst>
            <pc:docMk/>
            <pc:sldMk cId="104804025" sldId="258"/>
            <ac:picMk id="18" creationId="{53FAFC50-9C7A-532A-9A26-C1CB5D4B5F1C}"/>
          </ac:picMkLst>
        </pc:picChg>
        <pc:picChg chg="add mod">
          <ac:chgData name="Terri Morris" userId="fa9ee32c56fc8794" providerId="LiveId" clId="{EA14C9D2-2472-47E1-9D4B-F8800E4DEFA0}" dt="2023-05-08T20:54:03.202" v="12544"/>
          <ac:picMkLst>
            <pc:docMk/>
            <pc:sldMk cId="104804025" sldId="258"/>
            <ac:picMk id="19" creationId="{B51F726A-23E7-D882-F9C8-AA912B27984E}"/>
          </ac:picMkLst>
        </pc:picChg>
      </pc:sldChg>
      <pc:sldChg chg="addSp delSp modSp new del mod setBg">
        <pc:chgData name="Terri Morris" userId="fa9ee32c56fc8794" providerId="LiveId" clId="{EA14C9D2-2472-47E1-9D4B-F8800E4DEFA0}" dt="2023-05-01T18:39:08.589" v="766" actId="47"/>
        <pc:sldMkLst>
          <pc:docMk/>
          <pc:sldMk cId="3096258831" sldId="259"/>
        </pc:sldMkLst>
        <pc:spChg chg="mod">
          <ac:chgData name="Terri Morris" userId="fa9ee32c56fc8794" providerId="LiveId" clId="{EA14C9D2-2472-47E1-9D4B-F8800E4DEFA0}" dt="2023-05-01T18:37:40.151" v="757" actId="1076"/>
          <ac:spMkLst>
            <pc:docMk/>
            <pc:sldMk cId="3096258831" sldId="259"/>
            <ac:spMk id="2" creationId="{E2A41150-7EBD-E96E-D246-7A78A2F9D9F9}"/>
          </ac:spMkLst>
        </pc:spChg>
        <pc:spChg chg="del">
          <ac:chgData name="Terri Morris" userId="fa9ee32c56fc8794" providerId="LiveId" clId="{EA14C9D2-2472-47E1-9D4B-F8800E4DEFA0}" dt="2023-05-01T18:37:14.257" v="755" actId="26606"/>
          <ac:spMkLst>
            <pc:docMk/>
            <pc:sldMk cId="3096258831" sldId="259"/>
            <ac:spMk id="3" creationId="{4A0B8D03-A271-08FB-1783-31DF4EA0A5BB}"/>
          </ac:spMkLst>
        </pc:spChg>
        <pc:spChg chg="add">
          <ac:chgData name="Terri Morris" userId="fa9ee32c56fc8794" providerId="LiveId" clId="{EA14C9D2-2472-47E1-9D4B-F8800E4DEFA0}" dt="2023-05-01T18:37:14.257" v="755" actId="26606"/>
          <ac:spMkLst>
            <pc:docMk/>
            <pc:sldMk cId="3096258831" sldId="259"/>
            <ac:spMk id="10" creationId="{65219498-D544-41AC-98FE-8F956EF66A62}"/>
          </ac:spMkLst>
        </pc:spChg>
        <pc:spChg chg="add">
          <ac:chgData name="Terri Morris" userId="fa9ee32c56fc8794" providerId="LiveId" clId="{EA14C9D2-2472-47E1-9D4B-F8800E4DEFA0}" dt="2023-05-01T18:37:14.257" v="755" actId="26606"/>
          <ac:spMkLst>
            <pc:docMk/>
            <pc:sldMk cId="3096258831" sldId="259"/>
            <ac:spMk id="12" creationId="{F500DBFC-17A9-4E0A-AEE2-A49F9AEEF0FD}"/>
          </ac:spMkLst>
        </pc:spChg>
        <pc:grpChg chg="add">
          <ac:chgData name="Terri Morris" userId="fa9ee32c56fc8794" providerId="LiveId" clId="{EA14C9D2-2472-47E1-9D4B-F8800E4DEFA0}" dt="2023-05-01T18:37:14.257" v="755" actId="26606"/>
          <ac:grpSpMkLst>
            <pc:docMk/>
            <pc:sldMk cId="3096258831" sldId="259"/>
            <ac:grpSpMk id="14" creationId="{D74613BB-817C-4C4F-8A24-4936F2F064C0}"/>
          </ac:grpSpMkLst>
        </pc:grpChg>
        <pc:picChg chg="add">
          <ac:chgData name="Terri Morris" userId="fa9ee32c56fc8794" providerId="LiveId" clId="{EA14C9D2-2472-47E1-9D4B-F8800E4DEFA0}" dt="2023-05-01T18:37:14.257" v="755" actId="26606"/>
          <ac:picMkLst>
            <pc:docMk/>
            <pc:sldMk cId="3096258831" sldId="259"/>
            <ac:picMk id="7" creationId="{B6340373-635E-37E9-F704-0FC7492EBDE4}"/>
          </ac:picMkLst>
        </pc:picChg>
      </pc:sldChg>
      <pc:sldChg chg="modSp new del mod">
        <pc:chgData name="Terri Morris" userId="fa9ee32c56fc8794" providerId="LiveId" clId="{EA14C9D2-2472-47E1-9D4B-F8800E4DEFA0}" dt="2023-05-01T18:38:36.650" v="761" actId="680"/>
        <pc:sldMkLst>
          <pc:docMk/>
          <pc:sldMk cId="1771200327" sldId="260"/>
        </pc:sldMkLst>
        <pc:spChg chg="mod">
          <ac:chgData name="Terri Morris" userId="fa9ee32c56fc8794" providerId="LiveId" clId="{EA14C9D2-2472-47E1-9D4B-F8800E4DEFA0}" dt="2023-05-01T18:38:36.024" v="760"/>
          <ac:spMkLst>
            <pc:docMk/>
            <pc:sldMk cId="1771200327" sldId="260"/>
            <ac:spMk id="2" creationId="{96DC79E4-F603-8A39-16E6-DB04D0D62354}"/>
          </ac:spMkLst>
        </pc:spChg>
      </pc:sldChg>
      <pc:sldChg chg="addSp delSp modSp new mod modTransition setBg modNotesTx">
        <pc:chgData name="Terri Morris" userId="fa9ee32c56fc8794" providerId="LiveId" clId="{EA14C9D2-2472-47E1-9D4B-F8800E4DEFA0}" dt="2023-05-08T20:54:59.111" v="12545"/>
        <pc:sldMkLst>
          <pc:docMk/>
          <pc:sldMk cId="3705629500" sldId="260"/>
        </pc:sldMkLst>
        <pc:spChg chg="mod">
          <ac:chgData name="Terri Morris" userId="fa9ee32c56fc8794" providerId="LiveId" clId="{EA14C9D2-2472-47E1-9D4B-F8800E4DEFA0}" dt="2023-05-02T18:50:30.480" v="4636" actId="1076"/>
          <ac:spMkLst>
            <pc:docMk/>
            <pc:sldMk cId="3705629500" sldId="260"/>
            <ac:spMk id="2" creationId="{926EF795-502D-797C-BD67-A24E12016427}"/>
          </ac:spMkLst>
        </pc:spChg>
        <pc:spChg chg="del">
          <ac:chgData name="Terri Morris" userId="fa9ee32c56fc8794" providerId="LiveId" clId="{EA14C9D2-2472-47E1-9D4B-F8800E4DEFA0}" dt="2023-05-01T18:39:02.626" v="765" actId="26606"/>
          <ac:spMkLst>
            <pc:docMk/>
            <pc:sldMk cId="3705629500" sldId="260"/>
            <ac:spMk id="3" creationId="{E6A48856-FE67-4FFA-88C5-1317E567D659}"/>
          </ac:spMkLst>
        </pc:spChg>
        <pc:spChg chg="add mod">
          <ac:chgData name="Terri Morris" userId="fa9ee32c56fc8794" providerId="LiveId" clId="{EA14C9D2-2472-47E1-9D4B-F8800E4DEFA0}" dt="2023-05-02T18:55:57.795" v="4659" actId="1076"/>
          <ac:spMkLst>
            <pc:docMk/>
            <pc:sldMk cId="3705629500" sldId="260"/>
            <ac:spMk id="4" creationId="{0C6EEEF7-B103-3552-FFE7-50825E33014F}"/>
          </ac:spMkLst>
        </pc:spChg>
        <pc:spChg chg="add mod">
          <ac:chgData name="Terri Morris" userId="fa9ee32c56fc8794" providerId="LiveId" clId="{EA14C9D2-2472-47E1-9D4B-F8800E4DEFA0}" dt="2023-05-02T18:56:46.777" v="4666" actId="1076"/>
          <ac:spMkLst>
            <pc:docMk/>
            <pc:sldMk cId="3705629500" sldId="260"/>
            <ac:spMk id="5" creationId="{20E2B742-A9FC-820E-415B-9F3B6B9E73F2}"/>
          </ac:spMkLst>
        </pc:spChg>
        <pc:spChg chg="add mod">
          <ac:chgData name="Terri Morris" userId="fa9ee32c56fc8794" providerId="LiveId" clId="{EA14C9D2-2472-47E1-9D4B-F8800E4DEFA0}" dt="2023-05-02T18:56:43.751" v="4665" actId="1076"/>
          <ac:spMkLst>
            <pc:docMk/>
            <pc:sldMk cId="3705629500" sldId="260"/>
            <ac:spMk id="6" creationId="{F0067338-363C-FD07-B8FC-6FF4170A7520}"/>
          </ac:spMkLst>
        </pc:spChg>
        <pc:spChg chg="add">
          <ac:chgData name="Terri Morris" userId="fa9ee32c56fc8794" providerId="LiveId" clId="{EA14C9D2-2472-47E1-9D4B-F8800E4DEFA0}" dt="2023-05-01T18:39:02.626" v="765" actId="26606"/>
          <ac:spMkLst>
            <pc:docMk/>
            <pc:sldMk cId="3705629500" sldId="260"/>
            <ac:spMk id="10" creationId="{65219498-D544-41AC-98FE-8F956EF66A62}"/>
          </ac:spMkLst>
        </pc:spChg>
        <pc:spChg chg="add">
          <ac:chgData name="Terri Morris" userId="fa9ee32c56fc8794" providerId="LiveId" clId="{EA14C9D2-2472-47E1-9D4B-F8800E4DEFA0}" dt="2023-05-01T18:39:02.626" v="765" actId="26606"/>
          <ac:spMkLst>
            <pc:docMk/>
            <pc:sldMk cId="3705629500" sldId="260"/>
            <ac:spMk id="12" creationId="{F500DBFC-17A9-4E0A-AEE2-A49F9AEEF0FD}"/>
          </ac:spMkLst>
        </pc:spChg>
        <pc:grpChg chg="add">
          <ac:chgData name="Terri Morris" userId="fa9ee32c56fc8794" providerId="LiveId" clId="{EA14C9D2-2472-47E1-9D4B-F8800E4DEFA0}" dt="2023-05-01T18:39:02.626" v="765" actId="26606"/>
          <ac:grpSpMkLst>
            <pc:docMk/>
            <pc:sldMk cId="3705629500" sldId="260"/>
            <ac:grpSpMk id="14" creationId="{D74613BB-817C-4C4F-8A24-4936F2F064C0}"/>
          </ac:grpSpMkLst>
        </pc:grpChg>
        <pc:picChg chg="add mod">
          <ac:chgData name="Terri Morris" userId="fa9ee32c56fc8794" providerId="LiveId" clId="{EA14C9D2-2472-47E1-9D4B-F8800E4DEFA0}" dt="2023-05-02T18:56:02.405" v="4660" actId="1076"/>
          <ac:picMkLst>
            <pc:docMk/>
            <pc:sldMk cId="3705629500" sldId="260"/>
            <ac:picMk id="7" creationId="{C2A20EE8-0875-25DC-FCC8-FE7F0B166DB1}"/>
          </ac:picMkLst>
        </pc:picChg>
        <pc:picChg chg="add mod">
          <ac:chgData name="Terri Morris" userId="fa9ee32c56fc8794" providerId="LiveId" clId="{EA14C9D2-2472-47E1-9D4B-F8800E4DEFA0}" dt="2023-05-08T20:54:59.111" v="12545"/>
          <ac:picMkLst>
            <pc:docMk/>
            <pc:sldMk cId="3705629500" sldId="260"/>
            <ac:picMk id="23" creationId="{D6709D09-23D2-B956-F211-7E88900AC480}"/>
          </ac:picMkLst>
        </pc:picChg>
      </pc:sldChg>
      <pc:sldChg chg="addSp delSp modSp new mod ord modTransition setBg modNotesTx">
        <pc:chgData name="Terri Morris" userId="fa9ee32c56fc8794" providerId="LiveId" clId="{EA14C9D2-2472-47E1-9D4B-F8800E4DEFA0}" dt="2023-05-08T20:56:04.484" v="12546"/>
        <pc:sldMkLst>
          <pc:docMk/>
          <pc:sldMk cId="3993143332" sldId="261"/>
        </pc:sldMkLst>
        <pc:spChg chg="mod">
          <ac:chgData name="Terri Morris" userId="fa9ee32c56fc8794" providerId="LiveId" clId="{EA14C9D2-2472-47E1-9D4B-F8800E4DEFA0}" dt="2023-05-03T18:59:45.323" v="8025" actId="26606"/>
          <ac:spMkLst>
            <pc:docMk/>
            <pc:sldMk cId="3993143332" sldId="261"/>
            <ac:spMk id="2" creationId="{4848F8CF-8FC5-500C-3B79-1C1838D66395}"/>
          </ac:spMkLst>
        </pc:spChg>
        <pc:spChg chg="del">
          <ac:chgData name="Terri Morris" userId="fa9ee32c56fc8794" providerId="LiveId" clId="{EA14C9D2-2472-47E1-9D4B-F8800E4DEFA0}" dt="2023-05-01T19:35:33.075" v="1886" actId="26606"/>
          <ac:spMkLst>
            <pc:docMk/>
            <pc:sldMk cId="3993143332" sldId="261"/>
            <ac:spMk id="3" creationId="{E532A208-822F-B8CE-27FD-0D55D9FAB4A5}"/>
          </ac:spMkLst>
        </pc:spChg>
        <pc:spChg chg="add mod">
          <ac:chgData name="Terri Morris" userId="fa9ee32c56fc8794" providerId="LiveId" clId="{EA14C9D2-2472-47E1-9D4B-F8800E4DEFA0}" dt="2023-05-03T18:59:45.323" v="8025" actId="26606"/>
          <ac:spMkLst>
            <pc:docMk/>
            <pc:sldMk cId="3993143332" sldId="261"/>
            <ac:spMk id="4" creationId="{E61F00E6-ED29-B936-C9B8-53BFFDA77620}"/>
          </ac:spMkLst>
        </pc:spChg>
        <pc:spChg chg="add del mod">
          <ac:chgData name="Terri Morris" userId="fa9ee32c56fc8794" providerId="LiveId" clId="{EA14C9D2-2472-47E1-9D4B-F8800E4DEFA0}" dt="2023-05-02T18:50:14.656" v="4631"/>
          <ac:spMkLst>
            <pc:docMk/>
            <pc:sldMk cId="3993143332" sldId="261"/>
            <ac:spMk id="7" creationId="{382D9746-00A1-67E1-147D-1C16B4B3D9CE}"/>
          </ac:spMkLst>
        </pc:spChg>
        <pc:spChg chg="add del">
          <ac:chgData name="Terri Morris" userId="fa9ee32c56fc8794" providerId="LiveId" clId="{EA14C9D2-2472-47E1-9D4B-F8800E4DEFA0}" dt="2023-05-03T18:59:45.323" v="8025" actId="26606"/>
          <ac:spMkLst>
            <pc:docMk/>
            <pc:sldMk cId="3993143332" sldId="261"/>
            <ac:spMk id="10" creationId="{A3363022-C969-41E9-8EB2-E4C94908C1FA}"/>
          </ac:spMkLst>
        </pc:spChg>
        <pc:spChg chg="add del">
          <ac:chgData name="Terri Morris" userId="fa9ee32c56fc8794" providerId="LiveId" clId="{EA14C9D2-2472-47E1-9D4B-F8800E4DEFA0}" dt="2023-05-03T18:59:45.323" v="8025" actId="26606"/>
          <ac:spMkLst>
            <pc:docMk/>
            <pc:sldMk cId="3993143332" sldId="261"/>
            <ac:spMk id="12" creationId="{8D1AD6B3-BE88-4CEB-BA17-790657CC4729}"/>
          </ac:spMkLst>
        </pc:spChg>
        <pc:spChg chg="add del">
          <ac:chgData name="Terri Morris" userId="fa9ee32c56fc8794" providerId="LiveId" clId="{EA14C9D2-2472-47E1-9D4B-F8800E4DEFA0}" dt="2023-05-03T18:59:45.307" v="8024" actId="26606"/>
          <ac:spMkLst>
            <pc:docMk/>
            <pc:sldMk cId="3993143332" sldId="261"/>
            <ac:spMk id="22" creationId="{327D73B4-9F5C-4A64-A179-51B9500CB8B5}"/>
          </ac:spMkLst>
        </pc:spChg>
        <pc:spChg chg="add del">
          <ac:chgData name="Terri Morris" userId="fa9ee32c56fc8794" providerId="LiveId" clId="{EA14C9D2-2472-47E1-9D4B-F8800E4DEFA0}" dt="2023-05-03T18:59:45.307" v="8024" actId="26606"/>
          <ac:spMkLst>
            <pc:docMk/>
            <pc:sldMk cId="3993143332" sldId="261"/>
            <ac:spMk id="24" creationId="{C1F06963-6374-4B48-844F-071A9BAAAE02}"/>
          </ac:spMkLst>
        </pc:spChg>
        <pc:spChg chg="add del">
          <ac:chgData name="Terri Morris" userId="fa9ee32c56fc8794" providerId="LiveId" clId="{EA14C9D2-2472-47E1-9D4B-F8800E4DEFA0}" dt="2023-05-03T18:59:45.307" v="8024" actId="26606"/>
          <ac:spMkLst>
            <pc:docMk/>
            <pc:sldMk cId="3993143332" sldId="261"/>
            <ac:spMk id="30" creationId="{E3020543-B24B-4EC4-8FFC-8DD88EEA91A8}"/>
          </ac:spMkLst>
        </pc:spChg>
        <pc:spChg chg="add">
          <ac:chgData name="Terri Morris" userId="fa9ee32c56fc8794" providerId="LiveId" clId="{EA14C9D2-2472-47E1-9D4B-F8800E4DEFA0}" dt="2023-05-03T18:59:45.323" v="8025" actId="26606"/>
          <ac:spMkLst>
            <pc:docMk/>
            <pc:sldMk cId="3993143332" sldId="261"/>
            <ac:spMk id="34" creationId="{2EB492CD-616E-47F8-933B-5E2D952A0593}"/>
          </ac:spMkLst>
        </pc:spChg>
        <pc:spChg chg="add">
          <ac:chgData name="Terri Morris" userId="fa9ee32c56fc8794" providerId="LiveId" clId="{EA14C9D2-2472-47E1-9D4B-F8800E4DEFA0}" dt="2023-05-03T18:59:45.323" v="8025" actId="26606"/>
          <ac:spMkLst>
            <pc:docMk/>
            <pc:sldMk cId="3993143332" sldId="261"/>
            <ac:spMk id="35" creationId="{59383CF9-23B5-4335-9B21-1791C4CF1C75}"/>
          </ac:spMkLst>
        </pc:spChg>
        <pc:spChg chg="add">
          <ac:chgData name="Terri Morris" userId="fa9ee32c56fc8794" providerId="LiveId" clId="{EA14C9D2-2472-47E1-9D4B-F8800E4DEFA0}" dt="2023-05-03T18:59:45.323" v="8025" actId="26606"/>
          <ac:spMkLst>
            <pc:docMk/>
            <pc:sldMk cId="3993143332" sldId="261"/>
            <ac:spMk id="36" creationId="{0007FE00-9498-4706-B255-6437B0252C02}"/>
          </ac:spMkLst>
        </pc:spChg>
        <pc:grpChg chg="add del">
          <ac:chgData name="Terri Morris" userId="fa9ee32c56fc8794" providerId="LiveId" clId="{EA14C9D2-2472-47E1-9D4B-F8800E4DEFA0}" dt="2023-05-03T18:59:45.323" v="8025" actId="26606"/>
          <ac:grpSpMkLst>
            <pc:docMk/>
            <pc:sldMk cId="3993143332" sldId="261"/>
            <ac:grpSpMk id="14" creationId="{89D1390B-7E13-4B4F-9CB2-391063412E54}"/>
          </ac:grpSpMkLst>
        </pc:grpChg>
        <pc:grpChg chg="add del">
          <ac:chgData name="Terri Morris" userId="fa9ee32c56fc8794" providerId="LiveId" clId="{EA14C9D2-2472-47E1-9D4B-F8800E4DEFA0}" dt="2023-05-03T18:59:45.307" v="8024" actId="26606"/>
          <ac:grpSpMkLst>
            <pc:docMk/>
            <pc:sldMk cId="3993143332" sldId="261"/>
            <ac:grpSpMk id="26" creationId="{5614C7C0-FA1D-4105-8345-1DF76F9870A8}"/>
          </ac:grpSpMkLst>
        </pc:grpChg>
        <pc:picChg chg="add mod">
          <ac:chgData name="Terri Morris" userId="fa9ee32c56fc8794" providerId="LiveId" clId="{EA14C9D2-2472-47E1-9D4B-F8800E4DEFA0}" dt="2023-05-03T18:59:45.323" v="8025" actId="26606"/>
          <ac:picMkLst>
            <pc:docMk/>
            <pc:sldMk cId="3993143332" sldId="261"/>
            <ac:picMk id="5" creationId="{DF24708D-CEEB-4110-3B48-D5F2385F8E35}"/>
          </ac:picMkLst>
        </pc:picChg>
        <pc:picChg chg="add del mod">
          <ac:chgData name="Terri Morris" userId="fa9ee32c56fc8794" providerId="LiveId" clId="{EA14C9D2-2472-47E1-9D4B-F8800E4DEFA0}" dt="2023-05-01T19:39:44.167" v="1889" actId="478"/>
          <ac:picMkLst>
            <pc:docMk/>
            <pc:sldMk cId="3993143332" sldId="261"/>
            <ac:picMk id="7" creationId="{C4750E73-7DD2-B997-AE64-A50DEFFBBE66}"/>
          </ac:picMkLst>
        </pc:picChg>
        <pc:picChg chg="add mod">
          <ac:chgData name="Terri Morris" userId="fa9ee32c56fc8794" providerId="LiveId" clId="{EA14C9D2-2472-47E1-9D4B-F8800E4DEFA0}" dt="2023-05-08T20:56:04.484" v="12546"/>
          <ac:picMkLst>
            <pc:docMk/>
            <pc:sldMk cId="3993143332" sldId="261"/>
            <ac:picMk id="10" creationId="{B9B6DDBB-5D05-2F41-0A21-C6F377117D63}"/>
          </ac:picMkLst>
        </pc:picChg>
        <pc:cxnChg chg="add del">
          <ac:chgData name="Terri Morris" userId="fa9ee32c56fc8794" providerId="LiveId" clId="{EA14C9D2-2472-47E1-9D4B-F8800E4DEFA0}" dt="2023-05-03T18:59:45.307" v="8024" actId="26606"/>
          <ac:cxnSpMkLst>
            <pc:docMk/>
            <pc:sldMk cId="3993143332" sldId="261"/>
            <ac:cxnSpMk id="32" creationId="{C49DA8F6-BCC1-4447-B54C-57856834B94B}"/>
          </ac:cxnSpMkLst>
        </pc:cxnChg>
      </pc:sldChg>
      <pc:sldChg chg="addSp delSp modSp new mod modTransition setBg modNotesTx">
        <pc:chgData name="Terri Morris" userId="fa9ee32c56fc8794" providerId="LiveId" clId="{EA14C9D2-2472-47E1-9D4B-F8800E4DEFA0}" dt="2023-05-08T21:04:59.237" v="12554"/>
        <pc:sldMkLst>
          <pc:docMk/>
          <pc:sldMk cId="72631114" sldId="262"/>
        </pc:sldMkLst>
        <pc:spChg chg="mod">
          <ac:chgData name="Terri Morris" userId="fa9ee32c56fc8794" providerId="LiveId" clId="{EA14C9D2-2472-47E1-9D4B-F8800E4DEFA0}" dt="2023-05-02T19:01:52.650" v="4680" actId="26606"/>
          <ac:spMkLst>
            <pc:docMk/>
            <pc:sldMk cId="72631114" sldId="262"/>
            <ac:spMk id="2" creationId="{16B1B02C-1225-B870-BF71-8D4BA04B20B2}"/>
          </ac:spMkLst>
        </pc:spChg>
        <pc:spChg chg="del">
          <ac:chgData name="Terri Morris" userId="fa9ee32c56fc8794" providerId="LiveId" clId="{EA14C9D2-2472-47E1-9D4B-F8800E4DEFA0}" dt="2023-05-02T19:01:39.800" v="4679" actId="931"/>
          <ac:spMkLst>
            <pc:docMk/>
            <pc:sldMk cId="72631114" sldId="262"/>
            <ac:spMk id="3" creationId="{51BAA27F-6B24-82A8-496B-0221171FC98F}"/>
          </ac:spMkLst>
        </pc:spChg>
        <pc:spChg chg="add mod">
          <ac:chgData name="Terri Morris" userId="fa9ee32c56fc8794" providerId="LiveId" clId="{EA14C9D2-2472-47E1-9D4B-F8800E4DEFA0}" dt="2023-05-02T19:51:43.012" v="5466" actId="5793"/>
          <ac:spMkLst>
            <pc:docMk/>
            <pc:sldMk cId="72631114" sldId="262"/>
            <ac:spMk id="11" creationId="{AE21E113-E2CE-F9B4-2D54-6A553B9B4283}"/>
          </ac:spMkLst>
        </pc:spChg>
        <pc:spChg chg="add">
          <ac:chgData name="Terri Morris" userId="fa9ee32c56fc8794" providerId="LiveId" clId="{EA14C9D2-2472-47E1-9D4B-F8800E4DEFA0}" dt="2023-05-02T19:01:52.650" v="4680" actId="26606"/>
          <ac:spMkLst>
            <pc:docMk/>
            <pc:sldMk cId="72631114" sldId="262"/>
            <ac:spMk id="14" creationId="{E4D938A4-397D-4F8D-ADFF-E916F0E8C8F9}"/>
          </ac:spMkLst>
        </pc:spChg>
        <pc:spChg chg="add">
          <ac:chgData name="Terri Morris" userId="fa9ee32c56fc8794" providerId="LiveId" clId="{EA14C9D2-2472-47E1-9D4B-F8800E4DEFA0}" dt="2023-05-02T19:01:52.650" v="4680" actId="26606"/>
          <ac:spMkLst>
            <pc:docMk/>
            <pc:sldMk cId="72631114" sldId="262"/>
            <ac:spMk id="16" creationId="{CB147A70-DC29-4DDF-A34C-2B82C6E2295E}"/>
          </ac:spMkLst>
        </pc:spChg>
        <pc:spChg chg="add">
          <ac:chgData name="Terri Morris" userId="fa9ee32c56fc8794" providerId="LiveId" clId="{EA14C9D2-2472-47E1-9D4B-F8800E4DEFA0}" dt="2023-05-02T19:01:52.650" v="4680" actId="26606"/>
          <ac:spMkLst>
            <pc:docMk/>
            <pc:sldMk cId="72631114" sldId="262"/>
            <ac:spMk id="20" creationId="{6C077334-5571-4B83-A83E-4CCCFA7B5E8A}"/>
          </ac:spMkLst>
        </pc:spChg>
        <pc:spChg chg="add">
          <ac:chgData name="Terri Morris" userId="fa9ee32c56fc8794" providerId="LiveId" clId="{EA14C9D2-2472-47E1-9D4B-F8800E4DEFA0}" dt="2023-05-02T19:01:52.650" v="4680" actId="26606"/>
          <ac:spMkLst>
            <pc:docMk/>
            <pc:sldMk cId="72631114" sldId="262"/>
            <ac:spMk id="22" creationId="{3B438362-1E1E-4C62-A99E-4134CB16366C}"/>
          </ac:spMkLst>
        </pc:spChg>
        <pc:spChg chg="add">
          <ac:chgData name="Terri Morris" userId="fa9ee32c56fc8794" providerId="LiveId" clId="{EA14C9D2-2472-47E1-9D4B-F8800E4DEFA0}" dt="2023-05-02T19:01:52.650" v="4680" actId="26606"/>
          <ac:spMkLst>
            <pc:docMk/>
            <pc:sldMk cId="72631114" sldId="262"/>
            <ac:spMk id="24" creationId="{0F646DF8-223D-47DD-95B1-F2654229E56C}"/>
          </ac:spMkLst>
        </pc:spChg>
        <pc:spChg chg="add">
          <ac:chgData name="Terri Morris" userId="fa9ee32c56fc8794" providerId="LiveId" clId="{EA14C9D2-2472-47E1-9D4B-F8800E4DEFA0}" dt="2023-05-02T19:01:52.650" v="4680" actId="26606"/>
          <ac:spMkLst>
            <pc:docMk/>
            <pc:sldMk cId="72631114" sldId="262"/>
            <ac:spMk id="26" creationId="{4D3DC50D-CA0F-48F9-B17E-20D8669AA4E0}"/>
          </ac:spMkLst>
        </pc:spChg>
        <pc:picChg chg="add mod">
          <ac:chgData name="Terri Morris" userId="fa9ee32c56fc8794" providerId="LiveId" clId="{EA14C9D2-2472-47E1-9D4B-F8800E4DEFA0}" dt="2023-05-02T19:02:02.370" v="4681" actId="207"/>
          <ac:picMkLst>
            <pc:docMk/>
            <pc:sldMk cId="72631114" sldId="262"/>
            <ac:picMk id="5" creationId="{0E852953-EF73-C558-17AD-3C5DC2C21C51}"/>
          </ac:picMkLst>
        </pc:picChg>
        <pc:picChg chg="add mod">
          <ac:chgData name="Terri Morris" userId="fa9ee32c56fc8794" providerId="LiveId" clId="{EA14C9D2-2472-47E1-9D4B-F8800E4DEFA0}" dt="2023-05-02T19:02:09.445" v="4683" actId="207"/>
          <ac:picMkLst>
            <pc:docMk/>
            <pc:sldMk cId="72631114" sldId="262"/>
            <ac:picMk id="7" creationId="{7AB231DD-DF44-E76B-3129-B588748CEE3B}"/>
          </ac:picMkLst>
        </pc:picChg>
        <pc:picChg chg="add mod">
          <ac:chgData name="Terri Morris" userId="fa9ee32c56fc8794" providerId="LiveId" clId="{EA14C9D2-2472-47E1-9D4B-F8800E4DEFA0}" dt="2023-05-08T21:04:59.237" v="12554"/>
          <ac:picMkLst>
            <pc:docMk/>
            <pc:sldMk cId="72631114" sldId="262"/>
            <ac:picMk id="10" creationId="{10EBA6F5-0C7D-8A57-E58E-6CBAEADADEF7}"/>
          </ac:picMkLst>
        </pc:picChg>
        <pc:cxnChg chg="add">
          <ac:chgData name="Terri Morris" userId="fa9ee32c56fc8794" providerId="LiveId" clId="{EA14C9D2-2472-47E1-9D4B-F8800E4DEFA0}" dt="2023-05-02T19:01:52.650" v="4680" actId="26606"/>
          <ac:cxnSpMkLst>
            <pc:docMk/>
            <pc:sldMk cId="72631114" sldId="262"/>
            <ac:cxnSpMk id="18" creationId="{2F61ABFD-DE05-41FD-A6B7-6D40196C1570}"/>
          </ac:cxnSpMkLst>
        </pc:cxnChg>
      </pc:sldChg>
      <pc:sldChg chg="addSp delSp modSp new add del mod ord modTransition setBg modAnim modNotesTx">
        <pc:chgData name="Terri Morris" userId="fa9ee32c56fc8794" providerId="LiveId" clId="{EA14C9D2-2472-47E1-9D4B-F8800E4DEFA0}" dt="2023-05-08T20:58:38.837" v="12550"/>
        <pc:sldMkLst>
          <pc:docMk/>
          <pc:sldMk cId="3738542386" sldId="263"/>
        </pc:sldMkLst>
        <pc:spChg chg="mod ord">
          <ac:chgData name="Terri Morris" userId="fa9ee32c56fc8794" providerId="LiveId" clId="{EA14C9D2-2472-47E1-9D4B-F8800E4DEFA0}" dt="2023-05-03T18:17:18.379" v="6930" actId="26606"/>
          <ac:spMkLst>
            <pc:docMk/>
            <pc:sldMk cId="3738542386" sldId="263"/>
            <ac:spMk id="2" creationId="{584CE2B7-2664-1E8C-0BB5-F4D49DEE20DD}"/>
          </ac:spMkLst>
        </pc:spChg>
        <pc:spChg chg="mod ord">
          <ac:chgData name="Terri Morris" userId="fa9ee32c56fc8794" providerId="LiveId" clId="{EA14C9D2-2472-47E1-9D4B-F8800E4DEFA0}" dt="2023-05-03T18:17:18.379" v="6930" actId="26606"/>
          <ac:spMkLst>
            <pc:docMk/>
            <pc:sldMk cId="3738542386" sldId="263"/>
            <ac:spMk id="3" creationId="{06CEB231-3B52-2228-425F-60A191E97F06}"/>
          </ac:spMkLst>
        </pc:spChg>
        <pc:spChg chg="add mod">
          <ac:chgData name="Terri Morris" userId="fa9ee32c56fc8794" providerId="LiveId" clId="{EA14C9D2-2472-47E1-9D4B-F8800E4DEFA0}" dt="2023-05-03T18:22:34.787" v="7015" actId="20577"/>
          <ac:spMkLst>
            <pc:docMk/>
            <pc:sldMk cId="3738542386" sldId="263"/>
            <ac:spMk id="6" creationId="{59C005C9-33DF-AB13-0EC2-A8DC4F560A87}"/>
          </ac:spMkLst>
        </pc:spChg>
        <pc:spChg chg="add del">
          <ac:chgData name="Terri Morris" userId="fa9ee32c56fc8794" providerId="LiveId" clId="{EA14C9D2-2472-47E1-9D4B-F8800E4DEFA0}" dt="2023-05-03T18:17:18.379" v="6930" actId="26606"/>
          <ac:spMkLst>
            <pc:docMk/>
            <pc:sldMk cId="3738542386" sldId="263"/>
            <ac:spMk id="10" creationId="{55C01129-3453-464D-A870-ED71C6E89D60}"/>
          </ac:spMkLst>
        </pc:spChg>
        <pc:spChg chg="add del">
          <ac:chgData name="Terri Morris" userId="fa9ee32c56fc8794" providerId="LiveId" clId="{EA14C9D2-2472-47E1-9D4B-F8800E4DEFA0}" dt="2023-05-03T18:17:18.379" v="6930" actId="26606"/>
          <ac:spMkLst>
            <pc:docMk/>
            <pc:sldMk cId="3738542386" sldId="263"/>
            <ac:spMk id="12" creationId="{9D2781A6-5C82-4764-B489-F9A599C0A7EB}"/>
          </ac:spMkLst>
        </pc:spChg>
        <pc:spChg chg="add">
          <ac:chgData name="Terri Morris" userId="fa9ee32c56fc8794" providerId="LiveId" clId="{EA14C9D2-2472-47E1-9D4B-F8800E4DEFA0}" dt="2023-05-03T18:17:18.379" v="6930" actId="26606"/>
          <ac:spMkLst>
            <pc:docMk/>
            <pc:sldMk cId="3738542386" sldId="263"/>
            <ac:spMk id="17" creationId="{55C01129-3453-464D-A870-ED71C6E89D60}"/>
          </ac:spMkLst>
        </pc:spChg>
        <pc:spChg chg="add">
          <ac:chgData name="Terri Morris" userId="fa9ee32c56fc8794" providerId="LiveId" clId="{EA14C9D2-2472-47E1-9D4B-F8800E4DEFA0}" dt="2023-05-03T18:17:18.379" v="6930" actId="26606"/>
          <ac:spMkLst>
            <pc:docMk/>
            <pc:sldMk cId="3738542386" sldId="263"/>
            <ac:spMk id="19" creationId="{9D2781A6-5C82-4764-B489-F9A599C0A7EB}"/>
          </ac:spMkLst>
        </pc:spChg>
        <pc:picChg chg="add mod modCrop">
          <ac:chgData name="Terri Morris" userId="fa9ee32c56fc8794" providerId="LiveId" clId="{EA14C9D2-2472-47E1-9D4B-F8800E4DEFA0}" dt="2023-05-03T18:17:41.288" v="6934" actId="14100"/>
          <ac:picMkLst>
            <pc:docMk/>
            <pc:sldMk cId="3738542386" sldId="263"/>
            <ac:picMk id="4" creationId="{19C616BA-DD0B-CD53-96F2-5A142E9CAB70}"/>
          </ac:picMkLst>
        </pc:picChg>
        <pc:picChg chg="add mod">
          <ac:chgData name="Terri Morris" userId="fa9ee32c56fc8794" providerId="LiveId" clId="{EA14C9D2-2472-47E1-9D4B-F8800E4DEFA0}" dt="2023-05-03T18:16:45.604" v="6925" actId="26606"/>
          <ac:picMkLst>
            <pc:docMk/>
            <pc:sldMk cId="3738542386" sldId="263"/>
            <ac:picMk id="5" creationId="{6403C763-5C73-D2E4-5454-23390673BF24}"/>
          </ac:picMkLst>
        </pc:picChg>
        <pc:picChg chg="add del mod">
          <ac:chgData name="Terri Morris" userId="fa9ee32c56fc8794" providerId="LiveId" clId="{EA14C9D2-2472-47E1-9D4B-F8800E4DEFA0}" dt="2023-05-08T20:57:48.029" v="12549"/>
          <ac:picMkLst>
            <pc:docMk/>
            <pc:sldMk cId="3738542386" sldId="263"/>
            <ac:picMk id="12" creationId="{38337423-49F5-6C37-14AC-1D7D20D673A8}"/>
          </ac:picMkLst>
        </pc:picChg>
        <pc:picChg chg="add mod">
          <ac:chgData name="Terri Morris" userId="fa9ee32c56fc8794" providerId="LiveId" clId="{EA14C9D2-2472-47E1-9D4B-F8800E4DEFA0}" dt="2023-05-08T20:58:38.837" v="12550"/>
          <ac:picMkLst>
            <pc:docMk/>
            <pc:sldMk cId="3738542386" sldId="263"/>
            <ac:picMk id="18" creationId="{B38134EB-EF51-88F1-1EDA-EF855B508318}"/>
          </ac:picMkLst>
        </pc:picChg>
      </pc:sldChg>
      <pc:sldChg chg="addSp delSp modSp new mod modTransition setBg modNotesTx">
        <pc:chgData name="Terri Morris" userId="fa9ee32c56fc8794" providerId="LiveId" clId="{EA14C9D2-2472-47E1-9D4B-F8800E4DEFA0}" dt="2023-05-08T21:00:44.402" v="12551"/>
        <pc:sldMkLst>
          <pc:docMk/>
          <pc:sldMk cId="681960111" sldId="264"/>
        </pc:sldMkLst>
        <pc:spChg chg="mod">
          <ac:chgData name="Terri Morris" userId="fa9ee32c56fc8794" providerId="LiveId" clId="{EA14C9D2-2472-47E1-9D4B-F8800E4DEFA0}" dt="2023-05-03T19:37:48.242" v="9033" actId="20577"/>
          <ac:spMkLst>
            <pc:docMk/>
            <pc:sldMk cId="681960111" sldId="264"/>
            <ac:spMk id="2" creationId="{D87F7664-0058-8880-9A50-C498275B0D1A}"/>
          </ac:spMkLst>
        </pc:spChg>
        <pc:spChg chg="mod">
          <ac:chgData name="Terri Morris" userId="fa9ee32c56fc8794" providerId="LiveId" clId="{EA14C9D2-2472-47E1-9D4B-F8800E4DEFA0}" dt="2023-05-03T18:58:54.802" v="8022" actId="26606"/>
          <ac:spMkLst>
            <pc:docMk/>
            <pc:sldMk cId="681960111" sldId="264"/>
            <ac:spMk id="3" creationId="{CD719E26-96DD-569B-6A5E-ACBF3A413CFB}"/>
          </ac:spMkLst>
        </pc:spChg>
        <pc:spChg chg="add">
          <ac:chgData name="Terri Morris" userId="fa9ee32c56fc8794" providerId="LiveId" clId="{EA14C9D2-2472-47E1-9D4B-F8800E4DEFA0}" dt="2023-05-03T18:58:54.802" v="8022" actId="26606"/>
          <ac:spMkLst>
            <pc:docMk/>
            <pc:sldMk cId="681960111" sldId="264"/>
            <ac:spMk id="8" creationId="{CBB2B1F0-0DD6-4744-9A46-7A344FB48E40}"/>
          </ac:spMkLst>
        </pc:spChg>
        <pc:spChg chg="add del">
          <ac:chgData name="Terri Morris" userId="fa9ee32c56fc8794" providerId="LiveId" clId="{EA14C9D2-2472-47E1-9D4B-F8800E4DEFA0}" dt="2023-05-03T18:58:54.802" v="8021" actId="26606"/>
          <ac:spMkLst>
            <pc:docMk/>
            <pc:sldMk cId="681960111" sldId="264"/>
            <ac:spMk id="9" creationId="{2C61293E-6EBE-43EF-A52C-9BEBFD7679D4}"/>
          </ac:spMkLst>
        </pc:spChg>
        <pc:spChg chg="add">
          <ac:chgData name="Terri Morris" userId="fa9ee32c56fc8794" providerId="LiveId" clId="{EA14C9D2-2472-47E1-9D4B-F8800E4DEFA0}" dt="2023-05-03T18:58:54.802" v="8022" actId="26606"/>
          <ac:spMkLst>
            <pc:docMk/>
            <pc:sldMk cId="681960111" sldId="264"/>
            <ac:spMk id="10" creationId="{52D502E5-F6B4-4D58-B4AE-FC466FF15EE8}"/>
          </ac:spMkLst>
        </pc:spChg>
        <pc:spChg chg="add del">
          <ac:chgData name="Terri Morris" userId="fa9ee32c56fc8794" providerId="LiveId" clId="{EA14C9D2-2472-47E1-9D4B-F8800E4DEFA0}" dt="2023-05-03T18:58:54.802" v="8021" actId="26606"/>
          <ac:spMkLst>
            <pc:docMk/>
            <pc:sldMk cId="681960111" sldId="264"/>
            <ac:spMk id="11" creationId="{21540236-BFD5-4A9D-8840-4703E7F76825}"/>
          </ac:spMkLst>
        </pc:spChg>
        <pc:spChg chg="add">
          <ac:chgData name="Terri Morris" userId="fa9ee32c56fc8794" providerId="LiveId" clId="{EA14C9D2-2472-47E1-9D4B-F8800E4DEFA0}" dt="2023-05-03T18:58:54.802" v="8022" actId="26606"/>
          <ac:spMkLst>
            <pc:docMk/>
            <pc:sldMk cId="681960111" sldId="264"/>
            <ac:spMk id="12" creationId="{9DECDBF4-02B6-4BB4-B65B-B8107AD6A9E8}"/>
          </ac:spMkLst>
        </pc:spChg>
        <pc:picChg chg="add del">
          <ac:chgData name="Terri Morris" userId="fa9ee32c56fc8794" providerId="LiveId" clId="{EA14C9D2-2472-47E1-9D4B-F8800E4DEFA0}" dt="2023-05-03T18:58:54.802" v="8021" actId="26606"/>
          <ac:picMkLst>
            <pc:docMk/>
            <pc:sldMk cId="681960111" sldId="264"/>
            <ac:picMk id="5" creationId="{8E1141A8-D363-350A-7284-9DB3414B7986}"/>
          </ac:picMkLst>
        </pc:picChg>
        <pc:picChg chg="add mod">
          <ac:chgData name="Terri Morris" userId="fa9ee32c56fc8794" providerId="LiveId" clId="{EA14C9D2-2472-47E1-9D4B-F8800E4DEFA0}" dt="2023-05-08T21:00:44.402" v="12551"/>
          <ac:picMkLst>
            <pc:docMk/>
            <pc:sldMk cId="681960111" sldId="264"/>
            <ac:picMk id="15" creationId="{1457CD14-759C-59E4-DBE7-79018D5EC98C}"/>
          </ac:picMkLst>
        </pc:picChg>
      </pc:sldChg>
      <pc:sldChg chg="addSp modSp new mod ord modTransition modNotesTx">
        <pc:chgData name="Terri Morris" userId="fa9ee32c56fc8794" providerId="LiveId" clId="{EA14C9D2-2472-47E1-9D4B-F8800E4DEFA0}" dt="2023-05-08T21:01:37.847" v="12552"/>
        <pc:sldMkLst>
          <pc:docMk/>
          <pc:sldMk cId="1997704682" sldId="265"/>
        </pc:sldMkLst>
        <pc:spChg chg="mod">
          <ac:chgData name="Terri Morris" userId="fa9ee32c56fc8794" providerId="LiveId" clId="{EA14C9D2-2472-47E1-9D4B-F8800E4DEFA0}" dt="2023-05-03T19:03:38.561" v="8182"/>
          <ac:spMkLst>
            <pc:docMk/>
            <pc:sldMk cId="1997704682" sldId="265"/>
            <ac:spMk id="2" creationId="{9F53D9C8-1283-008F-9CA8-9EEFFCD87C24}"/>
          </ac:spMkLst>
        </pc:spChg>
        <pc:spChg chg="mod">
          <ac:chgData name="Terri Morris" userId="fa9ee32c56fc8794" providerId="LiveId" clId="{EA14C9D2-2472-47E1-9D4B-F8800E4DEFA0}" dt="2023-05-08T19:19:42.378" v="11167" actId="313"/>
          <ac:spMkLst>
            <pc:docMk/>
            <pc:sldMk cId="1997704682" sldId="265"/>
            <ac:spMk id="3" creationId="{94920DDC-B161-C7AC-7F39-4B0CE14682CB}"/>
          </ac:spMkLst>
        </pc:spChg>
        <pc:picChg chg="add mod">
          <ac:chgData name="Terri Morris" userId="fa9ee32c56fc8794" providerId="LiveId" clId="{EA14C9D2-2472-47E1-9D4B-F8800E4DEFA0}" dt="2023-05-08T21:01:37.847" v="12552"/>
          <ac:picMkLst>
            <pc:docMk/>
            <pc:sldMk cId="1997704682" sldId="265"/>
            <ac:picMk id="9" creationId="{3863D988-510F-BD32-39E3-5699ECFC83DA}"/>
          </ac:picMkLst>
        </pc:picChg>
      </pc:sldChg>
      <pc:sldChg chg="addSp delSp modSp new mod ord modTransition setBg modNotesTx">
        <pc:chgData name="Terri Morris" userId="fa9ee32c56fc8794" providerId="LiveId" clId="{EA14C9D2-2472-47E1-9D4B-F8800E4DEFA0}" dt="2023-05-08T21:03:09.138" v="12553"/>
        <pc:sldMkLst>
          <pc:docMk/>
          <pc:sldMk cId="1725130776" sldId="266"/>
        </pc:sldMkLst>
        <pc:spChg chg="mod">
          <ac:chgData name="Terri Morris" userId="fa9ee32c56fc8794" providerId="LiveId" clId="{EA14C9D2-2472-47E1-9D4B-F8800E4DEFA0}" dt="2023-05-08T19:38:14.945" v="11377" actId="26606"/>
          <ac:spMkLst>
            <pc:docMk/>
            <pc:sldMk cId="1725130776" sldId="266"/>
            <ac:spMk id="2" creationId="{FF584763-9087-1432-54EA-D6D7FF0762F7}"/>
          </ac:spMkLst>
        </pc:spChg>
        <pc:spChg chg="mod">
          <ac:chgData name="Terri Morris" userId="fa9ee32c56fc8794" providerId="LiveId" clId="{EA14C9D2-2472-47E1-9D4B-F8800E4DEFA0}" dt="2023-05-08T19:38:14.945" v="11377" actId="26606"/>
          <ac:spMkLst>
            <pc:docMk/>
            <pc:sldMk cId="1725130776" sldId="266"/>
            <ac:spMk id="3" creationId="{2E3B199F-5877-6F84-566A-B88D1CCE5ED8}"/>
          </ac:spMkLst>
        </pc:spChg>
        <pc:spChg chg="add">
          <ac:chgData name="Terri Morris" userId="fa9ee32c56fc8794" providerId="LiveId" clId="{EA14C9D2-2472-47E1-9D4B-F8800E4DEFA0}" dt="2023-05-08T19:38:14.945" v="11377" actId="26606"/>
          <ac:spMkLst>
            <pc:docMk/>
            <pc:sldMk cId="1725130776" sldId="266"/>
            <ac:spMk id="8" creationId="{C2554CA6-288E-4202-BC52-2E5A8F0C0AED}"/>
          </ac:spMkLst>
        </pc:spChg>
        <pc:spChg chg="add del">
          <ac:chgData name="Terri Morris" userId="fa9ee32c56fc8794" providerId="LiveId" clId="{EA14C9D2-2472-47E1-9D4B-F8800E4DEFA0}" dt="2023-05-08T19:38:14.937" v="11376" actId="26606"/>
          <ac:spMkLst>
            <pc:docMk/>
            <pc:sldMk cId="1725130776" sldId="266"/>
            <ac:spMk id="9" creationId="{460B0EFB-53ED-4F35-B05D-F658EA021C65}"/>
          </ac:spMkLst>
        </pc:spChg>
        <pc:spChg chg="add">
          <ac:chgData name="Terri Morris" userId="fa9ee32c56fc8794" providerId="LiveId" clId="{EA14C9D2-2472-47E1-9D4B-F8800E4DEFA0}" dt="2023-05-08T19:38:14.945" v="11377" actId="26606"/>
          <ac:spMkLst>
            <pc:docMk/>
            <pc:sldMk cId="1725130776" sldId="266"/>
            <ac:spMk id="10" creationId="{B10BB131-AC8E-4A8E-A5D1-36260F720C3B}"/>
          </ac:spMkLst>
        </pc:spChg>
        <pc:spChg chg="add del">
          <ac:chgData name="Terri Morris" userId="fa9ee32c56fc8794" providerId="LiveId" clId="{EA14C9D2-2472-47E1-9D4B-F8800E4DEFA0}" dt="2023-05-08T19:38:14.937" v="11376" actId="26606"/>
          <ac:spMkLst>
            <pc:docMk/>
            <pc:sldMk cId="1725130776" sldId="266"/>
            <ac:spMk id="11" creationId="{835EF3DD-7D43-4A27-8967-A92FD8CC9365}"/>
          </ac:spMkLst>
        </pc:spChg>
        <pc:spChg chg="add">
          <ac:chgData name="Terri Morris" userId="fa9ee32c56fc8794" providerId="LiveId" clId="{EA14C9D2-2472-47E1-9D4B-F8800E4DEFA0}" dt="2023-05-08T19:38:14.945" v="11377" actId="26606"/>
          <ac:spMkLst>
            <pc:docMk/>
            <pc:sldMk cId="1725130776" sldId="266"/>
            <ac:spMk id="12" creationId="{5B7778FC-632E-4DCA-A7CB-0D7731CCF970}"/>
          </ac:spMkLst>
        </pc:spChg>
        <pc:spChg chg="add">
          <ac:chgData name="Terri Morris" userId="fa9ee32c56fc8794" providerId="LiveId" clId="{EA14C9D2-2472-47E1-9D4B-F8800E4DEFA0}" dt="2023-05-08T19:38:14.945" v="11377" actId="26606"/>
          <ac:spMkLst>
            <pc:docMk/>
            <pc:sldMk cId="1725130776" sldId="266"/>
            <ac:spMk id="14" creationId="{FA23A907-97FB-4A8F-880A-DD77401C4296}"/>
          </ac:spMkLst>
        </pc:spChg>
        <pc:picChg chg="add del">
          <ac:chgData name="Terri Morris" userId="fa9ee32c56fc8794" providerId="LiveId" clId="{EA14C9D2-2472-47E1-9D4B-F8800E4DEFA0}" dt="2023-05-08T19:38:14.937" v="11376" actId="26606"/>
          <ac:picMkLst>
            <pc:docMk/>
            <pc:sldMk cId="1725130776" sldId="266"/>
            <ac:picMk id="5" creationId="{CC187486-2663-C690-D6F9-052CAAD80E3D}"/>
          </ac:picMkLst>
        </pc:picChg>
        <pc:picChg chg="add mod">
          <ac:chgData name="Terri Morris" userId="fa9ee32c56fc8794" providerId="LiveId" clId="{EA14C9D2-2472-47E1-9D4B-F8800E4DEFA0}" dt="2023-05-08T21:03:09.138" v="12553"/>
          <ac:picMkLst>
            <pc:docMk/>
            <pc:sldMk cId="1725130776" sldId="266"/>
            <ac:picMk id="11" creationId="{21A258BB-85A4-1CDC-7405-1A7E0EE55542}"/>
          </ac:picMkLst>
        </pc:picChg>
      </pc:sldChg>
      <pc:sldChg chg="modSp new del mod">
        <pc:chgData name="Terri Morris" userId="fa9ee32c56fc8794" providerId="LiveId" clId="{EA14C9D2-2472-47E1-9D4B-F8800E4DEFA0}" dt="2023-05-03T19:37:54.535" v="9034" actId="47"/>
        <pc:sldMkLst>
          <pc:docMk/>
          <pc:sldMk cId="837203125" sldId="267"/>
        </pc:sldMkLst>
        <pc:spChg chg="mod">
          <ac:chgData name="Terri Morris" userId="fa9ee32c56fc8794" providerId="LiveId" clId="{EA14C9D2-2472-47E1-9D4B-F8800E4DEFA0}" dt="2023-05-03T19:24:16.063" v="8466" actId="20577"/>
          <ac:spMkLst>
            <pc:docMk/>
            <pc:sldMk cId="837203125" sldId="267"/>
            <ac:spMk id="2" creationId="{B97C255D-CB0F-450F-7805-E1AF55FDA5EA}"/>
          </ac:spMkLst>
        </pc:spChg>
        <pc:spChg chg="mod">
          <ac:chgData name="Terri Morris" userId="fa9ee32c56fc8794" providerId="LiveId" clId="{EA14C9D2-2472-47E1-9D4B-F8800E4DEFA0}" dt="2023-05-03T19:36:53.257" v="8952" actId="21"/>
          <ac:spMkLst>
            <pc:docMk/>
            <pc:sldMk cId="837203125" sldId="267"/>
            <ac:spMk id="3" creationId="{C3D8234D-D8F5-8DB9-C2C0-16DB011A81B2}"/>
          </ac:spMkLst>
        </pc:spChg>
      </pc:sldChg>
      <pc:sldChg chg="addSp modSp new mod modTransition setBg modNotesTx">
        <pc:chgData name="Terri Morris" userId="fa9ee32c56fc8794" providerId="LiveId" clId="{EA14C9D2-2472-47E1-9D4B-F8800E4DEFA0}" dt="2023-05-08T20:57:20.530" v="12547"/>
        <pc:sldMkLst>
          <pc:docMk/>
          <pc:sldMk cId="4091519554" sldId="267"/>
        </pc:sldMkLst>
        <pc:spChg chg="mod">
          <ac:chgData name="Terri Morris" userId="fa9ee32c56fc8794" providerId="LiveId" clId="{EA14C9D2-2472-47E1-9D4B-F8800E4DEFA0}" dt="2023-05-08T19:03:41.278" v="10963" actId="26606"/>
          <ac:spMkLst>
            <pc:docMk/>
            <pc:sldMk cId="4091519554" sldId="267"/>
            <ac:spMk id="2" creationId="{184D8A61-3F0B-849B-45CD-9E1E098D8EEB}"/>
          </ac:spMkLst>
        </pc:spChg>
        <pc:spChg chg="mod ord">
          <ac:chgData name="Terri Morris" userId="fa9ee32c56fc8794" providerId="LiveId" clId="{EA14C9D2-2472-47E1-9D4B-F8800E4DEFA0}" dt="2023-05-08T19:03:41.278" v="10963" actId="26606"/>
          <ac:spMkLst>
            <pc:docMk/>
            <pc:sldMk cId="4091519554" sldId="267"/>
            <ac:spMk id="3" creationId="{A03562C2-5AE7-1572-99BA-46DF3D17A177}"/>
          </ac:spMkLst>
        </pc:spChg>
        <pc:spChg chg="add">
          <ac:chgData name="Terri Morris" userId="fa9ee32c56fc8794" providerId="LiveId" clId="{EA14C9D2-2472-47E1-9D4B-F8800E4DEFA0}" dt="2023-05-08T19:03:41.278" v="10963" actId="26606"/>
          <ac:spMkLst>
            <pc:docMk/>
            <pc:sldMk cId="4091519554" sldId="267"/>
            <ac:spMk id="9" creationId="{A2679492-7988-4050-9056-542444452411}"/>
          </ac:spMkLst>
        </pc:spChg>
        <pc:spChg chg="add">
          <ac:chgData name="Terri Morris" userId="fa9ee32c56fc8794" providerId="LiveId" clId="{EA14C9D2-2472-47E1-9D4B-F8800E4DEFA0}" dt="2023-05-08T19:03:41.278" v="10963" actId="26606"/>
          <ac:spMkLst>
            <pc:docMk/>
            <pc:sldMk cId="4091519554" sldId="267"/>
            <ac:spMk id="11" creationId="{B091B163-7D61-4891-ABCF-5C13D9C418D0}"/>
          </ac:spMkLst>
        </pc:spChg>
        <pc:picChg chg="add mod">
          <ac:chgData name="Terri Morris" userId="fa9ee32c56fc8794" providerId="LiveId" clId="{EA14C9D2-2472-47E1-9D4B-F8800E4DEFA0}" dt="2023-05-08T19:03:41.278" v="10963" actId="26606"/>
          <ac:picMkLst>
            <pc:docMk/>
            <pc:sldMk cId="4091519554" sldId="267"/>
            <ac:picMk id="4" creationId="{1E6AB515-27BA-45D8-A24E-2CB80D26ECDB}"/>
          </ac:picMkLst>
        </pc:picChg>
        <pc:picChg chg="add mod">
          <ac:chgData name="Terri Morris" userId="fa9ee32c56fc8794" providerId="LiveId" clId="{EA14C9D2-2472-47E1-9D4B-F8800E4DEFA0}" dt="2023-05-08T20:57:20.530" v="12547"/>
          <ac:picMkLst>
            <pc:docMk/>
            <pc:sldMk cId="4091519554" sldId="267"/>
            <ac:picMk id="12" creationId="{0F332C0B-3E2B-3CC6-A296-86CD791EF4F3}"/>
          </ac:picMkLst>
        </pc:picChg>
        <pc:cxnChg chg="add">
          <ac:chgData name="Terri Morris" userId="fa9ee32c56fc8794" providerId="LiveId" clId="{EA14C9D2-2472-47E1-9D4B-F8800E4DEFA0}" dt="2023-05-08T19:03:41.278" v="10963" actId="26606"/>
          <ac:cxnSpMkLst>
            <pc:docMk/>
            <pc:sldMk cId="4091519554" sldId="267"/>
            <ac:cxnSpMk id="13" creationId="{C49DA8F6-BCC1-4447-B54C-57856834B94B}"/>
          </ac:cxnSpMkLst>
        </pc:cxnChg>
      </pc:sldChg>
      <pc:sldChg chg="addSp delSp modSp new mod modTransition modAnim">
        <pc:chgData name="Terri Morris" userId="fa9ee32c56fc8794" providerId="LiveId" clId="{EA14C9D2-2472-47E1-9D4B-F8800E4DEFA0}" dt="2023-05-08T21:07:29.553" v="12559"/>
        <pc:sldMkLst>
          <pc:docMk/>
          <pc:sldMk cId="3419157557" sldId="268"/>
        </pc:sldMkLst>
        <pc:spChg chg="mod">
          <ac:chgData name="Terri Morris" userId="fa9ee32c56fc8794" providerId="LiveId" clId="{EA14C9D2-2472-47E1-9D4B-F8800E4DEFA0}" dt="2023-05-08T19:39:36.379" v="11397" actId="313"/>
          <ac:spMkLst>
            <pc:docMk/>
            <pc:sldMk cId="3419157557" sldId="268"/>
            <ac:spMk id="2" creationId="{4F6C750D-0693-D98F-23B9-9D3940BADD83}"/>
          </ac:spMkLst>
        </pc:spChg>
        <pc:spChg chg="mod">
          <ac:chgData name="Terri Morris" userId="fa9ee32c56fc8794" providerId="LiveId" clId="{EA14C9D2-2472-47E1-9D4B-F8800E4DEFA0}" dt="2023-05-08T20:35:18.412" v="12522" actId="20577"/>
          <ac:spMkLst>
            <pc:docMk/>
            <pc:sldMk cId="3419157557" sldId="268"/>
            <ac:spMk id="3" creationId="{1A83487E-8EDC-87E8-D932-544E6D2AD25E}"/>
          </ac:spMkLst>
        </pc:spChg>
        <pc:picChg chg="add del mod">
          <ac:chgData name="Terri Morris" userId="fa9ee32c56fc8794" providerId="LiveId" clId="{EA14C9D2-2472-47E1-9D4B-F8800E4DEFA0}" dt="2023-05-08T21:05:30.814" v="12556"/>
          <ac:picMkLst>
            <pc:docMk/>
            <pc:sldMk cId="3419157557" sldId="268"/>
            <ac:picMk id="9" creationId="{FE9679D8-B51B-3317-7C6A-99727A7E9EE2}"/>
          </ac:picMkLst>
        </pc:picChg>
        <pc:picChg chg="add del mod">
          <ac:chgData name="Terri Morris" userId="fa9ee32c56fc8794" providerId="LiveId" clId="{EA14C9D2-2472-47E1-9D4B-F8800E4DEFA0}" dt="2023-05-08T21:06:03.689" v="12558"/>
          <ac:picMkLst>
            <pc:docMk/>
            <pc:sldMk cId="3419157557" sldId="268"/>
            <ac:picMk id="14" creationId="{98C60212-6C57-0222-2FA0-79B9A20D6442}"/>
          </ac:picMkLst>
        </pc:picChg>
        <pc:picChg chg="add mod">
          <ac:chgData name="Terri Morris" userId="fa9ee32c56fc8794" providerId="LiveId" clId="{EA14C9D2-2472-47E1-9D4B-F8800E4DEFA0}" dt="2023-05-08T21:07:29.553" v="12559"/>
          <ac:picMkLst>
            <pc:docMk/>
            <pc:sldMk cId="3419157557" sldId="268"/>
            <ac:picMk id="19" creationId="{EAB15347-9220-5A5D-9924-73E191EBE1D5}"/>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864141-9EAA-44F2-9CCA-DEF282FD60C5}"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E0B32D1-3197-4997-B976-DA4A6AF39745}">
      <dgm:prSet/>
      <dgm:spPr/>
      <dgm:t>
        <a:bodyPr/>
        <a:lstStyle/>
        <a:p>
          <a:pPr>
            <a:lnSpc>
              <a:spcPct val="100000"/>
            </a:lnSpc>
            <a:defRPr cap="all"/>
          </a:pPr>
          <a:r>
            <a:rPr lang="en-GB"/>
            <a:t>•	Summarise your participant’s interview results in an appropriate format. </a:t>
          </a:r>
          <a:endParaRPr lang="en-US"/>
        </a:p>
      </dgm:t>
    </dgm:pt>
    <dgm:pt modelId="{44C83614-2C19-4765-923C-3D08D52226F1}" type="parTrans" cxnId="{FF5818CA-81C8-45FD-9501-5D9D2C2536AA}">
      <dgm:prSet/>
      <dgm:spPr/>
      <dgm:t>
        <a:bodyPr/>
        <a:lstStyle/>
        <a:p>
          <a:endParaRPr lang="en-US"/>
        </a:p>
      </dgm:t>
    </dgm:pt>
    <dgm:pt modelId="{2708D303-711F-4744-AE83-4915A8C6B457}" type="sibTrans" cxnId="{FF5818CA-81C8-45FD-9501-5D9D2C2536AA}">
      <dgm:prSet/>
      <dgm:spPr/>
      <dgm:t>
        <a:bodyPr/>
        <a:lstStyle/>
        <a:p>
          <a:endParaRPr lang="en-US"/>
        </a:p>
      </dgm:t>
    </dgm:pt>
    <dgm:pt modelId="{AAF84D5B-82C9-4D7A-BE49-E5127D9B984E}">
      <dgm:prSet/>
      <dgm:spPr/>
      <dgm:t>
        <a:bodyPr/>
        <a:lstStyle/>
        <a:p>
          <a:pPr>
            <a:lnSpc>
              <a:spcPct val="100000"/>
            </a:lnSpc>
            <a:defRPr cap="all"/>
          </a:pPr>
          <a:r>
            <a:rPr lang="en-GB"/>
            <a:t>•	Evaluate the results from your interview in light of previous research. </a:t>
          </a:r>
          <a:endParaRPr lang="en-US"/>
        </a:p>
      </dgm:t>
    </dgm:pt>
    <dgm:pt modelId="{5C88CB31-B62B-4CC0-963A-9890EE2340FA}" type="parTrans" cxnId="{9FB6F8AE-C96B-4134-97EC-D5F9DA28E67A}">
      <dgm:prSet/>
      <dgm:spPr/>
      <dgm:t>
        <a:bodyPr/>
        <a:lstStyle/>
        <a:p>
          <a:endParaRPr lang="en-US"/>
        </a:p>
      </dgm:t>
    </dgm:pt>
    <dgm:pt modelId="{5E027A6B-4003-4F85-B301-1951F5C1C16B}" type="sibTrans" cxnId="{9FB6F8AE-C96B-4134-97EC-D5F9DA28E67A}">
      <dgm:prSet/>
      <dgm:spPr/>
      <dgm:t>
        <a:bodyPr/>
        <a:lstStyle/>
        <a:p>
          <a:endParaRPr lang="en-US"/>
        </a:p>
      </dgm:t>
    </dgm:pt>
    <dgm:pt modelId="{DC733568-94D6-4A54-B12C-6D5A4C11D2ED}">
      <dgm:prSet/>
      <dgm:spPr/>
      <dgm:t>
        <a:bodyPr/>
        <a:lstStyle/>
        <a:p>
          <a:pPr>
            <a:lnSpc>
              <a:spcPct val="100000"/>
            </a:lnSpc>
            <a:defRPr cap="all"/>
          </a:pPr>
          <a:r>
            <a:rPr lang="en-GB"/>
            <a:t>•	Relate the findings to current behaviour change theory. </a:t>
          </a:r>
          <a:endParaRPr lang="en-US"/>
        </a:p>
      </dgm:t>
    </dgm:pt>
    <dgm:pt modelId="{B3847765-EBB3-4072-99F2-E529FD751E9A}" type="parTrans" cxnId="{F9889D2A-E745-4253-95B4-8A7EF4CFA541}">
      <dgm:prSet/>
      <dgm:spPr/>
      <dgm:t>
        <a:bodyPr/>
        <a:lstStyle/>
        <a:p>
          <a:endParaRPr lang="en-US"/>
        </a:p>
      </dgm:t>
    </dgm:pt>
    <dgm:pt modelId="{B2CC80DA-7C5D-486A-8B0C-61CF547628DF}" type="sibTrans" cxnId="{F9889D2A-E745-4253-95B4-8A7EF4CFA541}">
      <dgm:prSet/>
      <dgm:spPr/>
      <dgm:t>
        <a:bodyPr/>
        <a:lstStyle/>
        <a:p>
          <a:endParaRPr lang="en-US"/>
        </a:p>
      </dgm:t>
    </dgm:pt>
    <dgm:pt modelId="{ECA3EFA1-CBBB-4F1C-8636-56855EB5E951}">
      <dgm:prSet/>
      <dgm:spPr/>
      <dgm:t>
        <a:bodyPr/>
        <a:lstStyle/>
        <a:p>
          <a:pPr>
            <a:lnSpc>
              <a:spcPct val="100000"/>
            </a:lnSpc>
            <a:defRPr cap="all"/>
          </a:pPr>
          <a:r>
            <a:rPr lang="en-GB"/>
            <a:t>•	Explain the practical implications for your findings.</a:t>
          </a:r>
          <a:endParaRPr lang="en-US"/>
        </a:p>
      </dgm:t>
    </dgm:pt>
    <dgm:pt modelId="{91CD7FF6-1D01-4994-9FAE-32C21432157B}" type="parTrans" cxnId="{C8FE4536-1D5F-4E02-9A42-99A0E578D922}">
      <dgm:prSet/>
      <dgm:spPr/>
      <dgm:t>
        <a:bodyPr/>
        <a:lstStyle/>
        <a:p>
          <a:endParaRPr lang="en-US"/>
        </a:p>
      </dgm:t>
    </dgm:pt>
    <dgm:pt modelId="{DEEF60B0-52E3-4BAC-BD3E-78EFBFFCDCCD}" type="sibTrans" cxnId="{C8FE4536-1D5F-4E02-9A42-99A0E578D922}">
      <dgm:prSet/>
      <dgm:spPr/>
      <dgm:t>
        <a:bodyPr/>
        <a:lstStyle/>
        <a:p>
          <a:endParaRPr lang="en-US"/>
        </a:p>
      </dgm:t>
    </dgm:pt>
    <dgm:pt modelId="{62FF2557-EF52-4EB3-8F31-CAA3979B5B79}">
      <dgm:prSet/>
      <dgm:spPr/>
      <dgm:t>
        <a:bodyPr/>
        <a:lstStyle/>
        <a:p>
          <a:pPr>
            <a:lnSpc>
              <a:spcPct val="100000"/>
            </a:lnSpc>
            <a:defRPr cap="all"/>
          </a:pPr>
          <a:r>
            <a:rPr lang="en-GB"/>
            <a:t>•	Present ideas for future research in this area. </a:t>
          </a:r>
          <a:endParaRPr lang="en-US"/>
        </a:p>
      </dgm:t>
    </dgm:pt>
    <dgm:pt modelId="{59A2B66F-6256-4071-B8E6-7F027F00C9DA}" type="parTrans" cxnId="{6DEC0EE2-B31F-4FF2-AE72-7875F46A9CA6}">
      <dgm:prSet/>
      <dgm:spPr/>
      <dgm:t>
        <a:bodyPr/>
        <a:lstStyle/>
        <a:p>
          <a:endParaRPr lang="en-US"/>
        </a:p>
      </dgm:t>
    </dgm:pt>
    <dgm:pt modelId="{A318E742-B161-44A5-BD53-43BE61D62233}" type="sibTrans" cxnId="{6DEC0EE2-B31F-4FF2-AE72-7875F46A9CA6}">
      <dgm:prSet/>
      <dgm:spPr/>
      <dgm:t>
        <a:bodyPr/>
        <a:lstStyle/>
        <a:p>
          <a:endParaRPr lang="en-US"/>
        </a:p>
      </dgm:t>
    </dgm:pt>
    <dgm:pt modelId="{11D14BC6-7B3F-4D4E-A92A-59A77A2E3994}" type="pres">
      <dgm:prSet presAssocID="{F6864141-9EAA-44F2-9CCA-DEF282FD60C5}" presName="root" presStyleCnt="0">
        <dgm:presLayoutVars>
          <dgm:dir/>
          <dgm:resizeHandles val="exact"/>
        </dgm:presLayoutVars>
      </dgm:prSet>
      <dgm:spPr/>
    </dgm:pt>
    <dgm:pt modelId="{A258ECBE-B02C-4B7F-A4D4-033362CDD7EA}" type="pres">
      <dgm:prSet presAssocID="{DE0B32D1-3197-4997-B976-DA4A6AF39745}" presName="compNode" presStyleCnt="0"/>
      <dgm:spPr/>
    </dgm:pt>
    <dgm:pt modelId="{E054A7E6-44B3-40AF-8701-EB9F1159A69D}" type="pres">
      <dgm:prSet presAssocID="{DE0B32D1-3197-4997-B976-DA4A6AF39745}" presName="iconBgRect" presStyleLbl="bgShp" presStyleIdx="0" presStyleCnt="5"/>
      <dgm:spPr/>
    </dgm:pt>
    <dgm:pt modelId="{8E79AABD-333F-4B39-B5B1-7EDA1E700F6F}" type="pres">
      <dgm:prSet presAssocID="{DE0B32D1-3197-4997-B976-DA4A6AF3974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81264812-511A-4F06-A603-AC8D8AAA5A68}" type="pres">
      <dgm:prSet presAssocID="{DE0B32D1-3197-4997-B976-DA4A6AF39745}" presName="spaceRect" presStyleCnt="0"/>
      <dgm:spPr/>
    </dgm:pt>
    <dgm:pt modelId="{7DAFE1AB-5F9D-4793-83E7-A5EE79C59BFE}" type="pres">
      <dgm:prSet presAssocID="{DE0B32D1-3197-4997-B976-DA4A6AF39745}" presName="textRect" presStyleLbl="revTx" presStyleIdx="0" presStyleCnt="5">
        <dgm:presLayoutVars>
          <dgm:chMax val="1"/>
          <dgm:chPref val="1"/>
        </dgm:presLayoutVars>
      </dgm:prSet>
      <dgm:spPr/>
    </dgm:pt>
    <dgm:pt modelId="{CDE9A338-FE20-4A87-A097-BA00AFB19236}" type="pres">
      <dgm:prSet presAssocID="{2708D303-711F-4744-AE83-4915A8C6B457}" presName="sibTrans" presStyleCnt="0"/>
      <dgm:spPr/>
    </dgm:pt>
    <dgm:pt modelId="{247A6FFB-86AA-4306-B410-4EAED4720C94}" type="pres">
      <dgm:prSet presAssocID="{AAF84D5B-82C9-4D7A-BE49-E5127D9B984E}" presName="compNode" presStyleCnt="0"/>
      <dgm:spPr/>
    </dgm:pt>
    <dgm:pt modelId="{89BE5EFA-59AA-43FC-9F34-0387D24B4400}" type="pres">
      <dgm:prSet presAssocID="{AAF84D5B-82C9-4D7A-BE49-E5127D9B984E}" presName="iconBgRect" presStyleLbl="bgShp" presStyleIdx="1" presStyleCnt="5"/>
      <dgm:spPr/>
    </dgm:pt>
    <dgm:pt modelId="{C6C1BEFD-CB05-42EC-830A-2920CE11F3EE}" type="pres">
      <dgm:prSet presAssocID="{AAF84D5B-82C9-4D7A-BE49-E5127D9B984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4E6E6EA1-E220-416C-A61A-86D045EBC2B1}" type="pres">
      <dgm:prSet presAssocID="{AAF84D5B-82C9-4D7A-BE49-E5127D9B984E}" presName="spaceRect" presStyleCnt="0"/>
      <dgm:spPr/>
    </dgm:pt>
    <dgm:pt modelId="{E60296E8-7B1F-4F4B-983D-F16C48882266}" type="pres">
      <dgm:prSet presAssocID="{AAF84D5B-82C9-4D7A-BE49-E5127D9B984E}" presName="textRect" presStyleLbl="revTx" presStyleIdx="1" presStyleCnt="5">
        <dgm:presLayoutVars>
          <dgm:chMax val="1"/>
          <dgm:chPref val="1"/>
        </dgm:presLayoutVars>
      </dgm:prSet>
      <dgm:spPr/>
    </dgm:pt>
    <dgm:pt modelId="{C2815796-D05E-4136-B82B-4D2EA61019E4}" type="pres">
      <dgm:prSet presAssocID="{5E027A6B-4003-4F85-B301-1951F5C1C16B}" presName="sibTrans" presStyleCnt="0"/>
      <dgm:spPr/>
    </dgm:pt>
    <dgm:pt modelId="{6B7A5B4C-77D3-48BC-BF1D-71F462923001}" type="pres">
      <dgm:prSet presAssocID="{DC733568-94D6-4A54-B12C-6D5A4C11D2ED}" presName="compNode" presStyleCnt="0"/>
      <dgm:spPr/>
    </dgm:pt>
    <dgm:pt modelId="{F28CF2B2-C42A-4F66-8A56-E8F6F2489442}" type="pres">
      <dgm:prSet presAssocID="{DC733568-94D6-4A54-B12C-6D5A4C11D2ED}" presName="iconBgRect" presStyleLbl="bgShp" presStyleIdx="2" presStyleCnt="5"/>
      <dgm:spPr/>
    </dgm:pt>
    <dgm:pt modelId="{E6C4D117-10BB-4A08-AEE8-D5EFDFD0FFB4}" type="pres">
      <dgm:prSet presAssocID="{DC733568-94D6-4A54-B12C-6D5A4C11D2E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C4FA6C34-3CDD-43D8-8943-361C54743823}" type="pres">
      <dgm:prSet presAssocID="{DC733568-94D6-4A54-B12C-6D5A4C11D2ED}" presName="spaceRect" presStyleCnt="0"/>
      <dgm:spPr/>
    </dgm:pt>
    <dgm:pt modelId="{8DAE0B20-9545-4A05-A994-8D24423ED0A6}" type="pres">
      <dgm:prSet presAssocID="{DC733568-94D6-4A54-B12C-6D5A4C11D2ED}" presName="textRect" presStyleLbl="revTx" presStyleIdx="2" presStyleCnt="5">
        <dgm:presLayoutVars>
          <dgm:chMax val="1"/>
          <dgm:chPref val="1"/>
        </dgm:presLayoutVars>
      </dgm:prSet>
      <dgm:spPr/>
    </dgm:pt>
    <dgm:pt modelId="{4076F962-FBAC-4785-AF85-6D5AA7A3A5B7}" type="pres">
      <dgm:prSet presAssocID="{B2CC80DA-7C5D-486A-8B0C-61CF547628DF}" presName="sibTrans" presStyleCnt="0"/>
      <dgm:spPr/>
    </dgm:pt>
    <dgm:pt modelId="{E9F1796F-5AAB-4660-99D7-4385706A5CBB}" type="pres">
      <dgm:prSet presAssocID="{ECA3EFA1-CBBB-4F1C-8636-56855EB5E951}" presName="compNode" presStyleCnt="0"/>
      <dgm:spPr/>
    </dgm:pt>
    <dgm:pt modelId="{8CF43939-4FA7-4A2A-98DC-54CB20AD8DD5}" type="pres">
      <dgm:prSet presAssocID="{ECA3EFA1-CBBB-4F1C-8636-56855EB5E951}" presName="iconBgRect" presStyleLbl="bgShp" presStyleIdx="3" presStyleCnt="5"/>
      <dgm:spPr/>
    </dgm:pt>
    <dgm:pt modelId="{B42C4AF2-E5A0-426E-B2C8-021B8BD441FB}" type="pres">
      <dgm:prSet presAssocID="{ECA3EFA1-CBBB-4F1C-8636-56855EB5E95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659B90AA-EFF1-462E-99DE-76E241FDBBD8}" type="pres">
      <dgm:prSet presAssocID="{ECA3EFA1-CBBB-4F1C-8636-56855EB5E951}" presName="spaceRect" presStyleCnt="0"/>
      <dgm:spPr/>
    </dgm:pt>
    <dgm:pt modelId="{2F180304-C216-4C8B-BF2E-DDB0FA991371}" type="pres">
      <dgm:prSet presAssocID="{ECA3EFA1-CBBB-4F1C-8636-56855EB5E951}" presName="textRect" presStyleLbl="revTx" presStyleIdx="3" presStyleCnt="5">
        <dgm:presLayoutVars>
          <dgm:chMax val="1"/>
          <dgm:chPref val="1"/>
        </dgm:presLayoutVars>
      </dgm:prSet>
      <dgm:spPr/>
    </dgm:pt>
    <dgm:pt modelId="{9D07A622-93BF-4F76-A5DC-A61E010A064A}" type="pres">
      <dgm:prSet presAssocID="{DEEF60B0-52E3-4BAC-BD3E-78EFBFFCDCCD}" presName="sibTrans" presStyleCnt="0"/>
      <dgm:spPr/>
    </dgm:pt>
    <dgm:pt modelId="{98C1A79C-D87A-4630-846A-81413DCDAAD9}" type="pres">
      <dgm:prSet presAssocID="{62FF2557-EF52-4EB3-8F31-CAA3979B5B79}" presName="compNode" presStyleCnt="0"/>
      <dgm:spPr/>
    </dgm:pt>
    <dgm:pt modelId="{138A188A-C717-47E7-8615-14D5FB0822E6}" type="pres">
      <dgm:prSet presAssocID="{62FF2557-EF52-4EB3-8F31-CAA3979B5B79}" presName="iconBgRect" presStyleLbl="bgShp" presStyleIdx="4" presStyleCnt="5"/>
      <dgm:spPr/>
    </dgm:pt>
    <dgm:pt modelId="{00F45F01-11EB-437E-99F2-0E4F9727F836}" type="pres">
      <dgm:prSet presAssocID="{62FF2557-EF52-4EB3-8F31-CAA3979B5B7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Brainstorm"/>
        </a:ext>
      </dgm:extLst>
    </dgm:pt>
    <dgm:pt modelId="{4553D6F3-8EFF-4FE7-9976-029003512FC8}" type="pres">
      <dgm:prSet presAssocID="{62FF2557-EF52-4EB3-8F31-CAA3979B5B79}" presName="spaceRect" presStyleCnt="0"/>
      <dgm:spPr/>
    </dgm:pt>
    <dgm:pt modelId="{68768F3A-59C6-4006-B341-190F111026DE}" type="pres">
      <dgm:prSet presAssocID="{62FF2557-EF52-4EB3-8F31-CAA3979B5B79}" presName="textRect" presStyleLbl="revTx" presStyleIdx="4" presStyleCnt="5">
        <dgm:presLayoutVars>
          <dgm:chMax val="1"/>
          <dgm:chPref val="1"/>
        </dgm:presLayoutVars>
      </dgm:prSet>
      <dgm:spPr/>
    </dgm:pt>
  </dgm:ptLst>
  <dgm:cxnLst>
    <dgm:cxn modelId="{139DC613-4E93-44B3-B3DC-935596D76167}" type="presOf" srcId="{DE0B32D1-3197-4997-B976-DA4A6AF39745}" destId="{7DAFE1AB-5F9D-4793-83E7-A5EE79C59BFE}" srcOrd="0" destOrd="0" presId="urn:microsoft.com/office/officeart/2018/5/layout/IconCircleLabelList"/>
    <dgm:cxn modelId="{F9889D2A-E745-4253-95B4-8A7EF4CFA541}" srcId="{F6864141-9EAA-44F2-9CCA-DEF282FD60C5}" destId="{DC733568-94D6-4A54-B12C-6D5A4C11D2ED}" srcOrd="2" destOrd="0" parTransId="{B3847765-EBB3-4072-99F2-E529FD751E9A}" sibTransId="{B2CC80DA-7C5D-486A-8B0C-61CF547628DF}"/>
    <dgm:cxn modelId="{C8FE4536-1D5F-4E02-9A42-99A0E578D922}" srcId="{F6864141-9EAA-44F2-9CCA-DEF282FD60C5}" destId="{ECA3EFA1-CBBB-4F1C-8636-56855EB5E951}" srcOrd="3" destOrd="0" parTransId="{91CD7FF6-1D01-4994-9FAE-32C21432157B}" sibTransId="{DEEF60B0-52E3-4BAC-BD3E-78EFBFFCDCCD}"/>
    <dgm:cxn modelId="{699BA13F-5AC7-4C3B-A07D-0DEA612DB84D}" type="presOf" srcId="{DC733568-94D6-4A54-B12C-6D5A4C11D2ED}" destId="{8DAE0B20-9545-4A05-A994-8D24423ED0A6}" srcOrd="0" destOrd="0" presId="urn:microsoft.com/office/officeart/2018/5/layout/IconCircleLabelList"/>
    <dgm:cxn modelId="{10CD4360-E7A8-4AE1-A035-815B3A93A660}" type="presOf" srcId="{AAF84D5B-82C9-4D7A-BE49-E5127D9B984E}" destId="{E60296E8-7B1F-4F4B-983D-F16C48882266}" srcOrd="0" destOrd="0" presId="urn:microsoft.com/office/officeart/2018/5/layout/IconCircleLabelList"/>
    <dgm:cxn modelId="{DF7FD852-1A34-4E19-B315-D0ED35C4987C}" type="presOf" srcId="{62FF2557-EF52-4EB3-8F31-CAA3979B5B79}" destId="{68768F3A-59C6-4006-B341-190F111026DE}" srcOrd="0" destOrd="0" presId="urn:microsoft.com/office/officeart/2018/5/layout/IconCircleLabelList"/>
    <dgm:cxn modelId="{9FB6F8AE-C96B-4134-97EC-D5F9DA28E67A}" srcId="{F6864141-9EAA-44F2-9CCA-DEF282FD60C5}" destId="{AAF84D5B-82C9-4D7A-BE49-E5127D9B984E}" srcOrd="1" destOrd="0" parTransId="{5C88CB31-B62B-4CC0-963A-9890EE2340FA}" sibTransId="{5E027A6B-4003-4F85-B301-1951F5C1C16B}"/>
    <dgm:cxn modelId="{FF5818CA-81C8-45FD-9501-5D9D2C2536AA}" srcId="{F6864141-9EAA-44F2-9CCA-DEF282FD60C5}" destId="{DE0B32D1-3197-4997-B976-DA4A6AF39745}" srcOrd="0" destOrd="0" parTransId="{44C83614-2C19-4765-923C-3D08D52226F1}" sibTransId="{2708D303-711F-4744-AE83-4915A8C6B457}"/>
    <dgm:cxn modelId="{510E03CB-6FD5-4D3D-8865-428D38A0DB52}" type="presOf" srcId="{F6864141-9EAA-44F2-9CCA-DEF282FD60C5}" destId="{11D14BC6-7B3F-4D4E-A92A-59A77A2E3994}" srcOrd="0" destOrd="0" presId="urn:microsoft.com/office/officeart/2018/5/layout/IconCircleLabelList"/>
    <dgm:cxn modelId="{6DEC0EE2-B31F-4FF2-AE72-7875F46A9CA6}" srcId="{F6864141-9EAA-44F2-9CCA-DEF282FD60C5}" destId="{62FF2557-EF52-4EB3-8F31-CAA3979B5B79}" srcOrd="4" destOrd="0" parTransId="{59A2B66F-6256-4071-B8E6-7F027F00C9DA}" sibTransId="{A318E742-B161-44A5-BD53-43BE61D62233}"/>
    <dgm:cxn modelId="{2D7BFEEC-72B0-4203-BD8A-94E4B9966B28}" type="presOf" srcId="{ECA3EFA1-CBBB-4F1C-8636-56855EB5E951}" destId="{2F180304-C216-4C8B-BF2E-DDB0FA991371}" srcOrd="0" destOrd="0" presId="urn:microsoft.com/office/officeart/2018/5/layout/IconCircleLabelList"/>
    <dgm:cxn modelId="{D314F38E-47EC-4974-8B49-B5A9D91D9DF3}" type="presParOf" srcId="{11D14BC6-7B3F-4D4E-A92A-59A77A2E3994}" destId="{A258ECBE-B02C-4B7F-A4D4-033362CDD7EA}" srcOrd="0" destOrd="0" presId="urn:microsoft.com/office/officeart/2018/5/layout/IconCircleLabelList"/>
    <dgm:cxn modelId="{C539FD86-C7B5-4838-86FE-B9E1BE46E6E3}" type="presParOf" srcId="{A258ECBE-B02C-4B7F-A4D4-033362CDD7EA}" destId="{E054A7E6-44B3-40AF-8701-EB9F1159A69D}" srcOrd="0" destOrd="0" presId="urn:microsoft.com/office/officeart/2018/5/layout/IconCircleLabelList"/>
    <dgm:cxn modelId="{D6340E4F-6669-4AAD-A5D3-2BB1B5EB9293}" type="presParOf" srcId="{A258ECBE-B02C-4B7F-A4D4-033362CDD7EA}" destId="{8E79AABD-333F-4B39-B5B1-7EDA1E700F6F}" srcOrd="1" destOrd="0" presId="urn:microsoft.com/office/officeart/2018/5/layout/IconCircleLabelList"/>
    <dgm:cxn modelId="{68B4590F-9E7B-4FBE-B108-D215C7DFDD4C}" type="presParOf" srcId="{A258ECBE-B02C-4B7F-A4D4-033362CDD7EA}" destId="{81264812-511A-4F06-A603-AC8D8AAA5A68}" srcOrd="2" destOrd="0" presId="urn:microsoft.com/office/officeart/2018/5/layout/IconCircleLabelList"/>
    <dgm:cxn modelId="{04057EDE-A3B9-4419-9F1B-CBD1D710784A}" type="presParOf" srcId="{A258ECBE-B02C-4B7F-A4D4-033362CDD7EA}" destId="{7DAFE1AB-5F9D-4793-83E7-A5EE79C59BFE}" srcOrd="3" destOrd="0" presId="urn:microsoft.com/office/officeart/2018/5/layout/IconCircleLabelList"/>
    <dgm:cxn modelId="{4A330DAB-89BF-4522-972A-44CF4E214C53}" type="presParOf" srcId="{11D14BC6-7B3F-4D4E-A92A-59A77A2E3994}" destId="{CDE9A338-FE20-4A87-A097-BA00AFB19236}" srcOrd="1" destOrd="0" presId="urn:microsoft.com/office/officeart/2018/5/layout/IconCircleLabelList"/>
    <dgm:cxn modelId="{93602736-0F45-4913-B078-329D96B10AF8}" type="presParOf" srcId="{11D14BC6-7B3F-4D4E-A92A-59A77A2E3994}" destId="{247A6FFB-86AA-4306-B410-4EAED4720C94}" srcOrd="2" destOrd="0" presId="urn:microsoft.com/office/officeart/2018/5/layout/IconCircleLabelList"/>
    <dgm:cxn modelId="{EC1D36EA-93B8-42E1-A613-6275D6AE633D}" type="presParOf" srcId="{247A6FFB-86AA-4306-B410-4EAED4720C94}" destId="{89BE5EFA-59AA-43FC-9F34-0387D24B4400}" srcOrd="0" destOrd="0" presId="urn:microsoft.com/office/officeart/2018/5/layout/IconCircleLabelList"/>
    <dgm:cxn modelId="{D50A7A9E-42E6-4515-B6BC-D9FC3BAF8E16}" type="presParOf" srcId="{247A6FFB-86AA-4306-B410-4EAED4720C94}" destId="{C6C1BEFD-CB05-42EC-830A-2920CE11F3EE}" srcOrd="1" destOrd="0" presId="urn:microsoft.com/office/officeart/2018/5/layout/IconCircleLabelList"/>
    <dgm:cxn modelId="{88680731-86E5-4B57-AE99-1E145DEBF02C}" type="presParOf" srcId="{247A6FFB-86AA-4306-B410-4EAED4720C94}" destId="{4E6E6EA1-E220-416C-A61A-86D045EBC2B1}" srcOrd="2" destOrd="0" presId="urn:microsoft.com/office/officeart/2018/5/layout/IconCircleLabelList"/>
    <dgm:cxn modelId="{DF65D383-2B31-4B22-B6BF-CD13405D31D0}" type="presParOf" srcId="{247A6FFB-86AA-4306-B410-4EAED4720C94}" destId="{E60296E8-7B1F-4F4B-983D-F16C48882266}" srcOrd="3" destOrd="0" presId="urn:microsoft.com/office/officeart/2018/5/layout/IconCircleLabelList"/>
    <dgm:cxn modelId="{35D54497-AB1F-4E34-A814-F87D605F3400}" type="presParOf" srcId="{11D14BC6-7B3F-4D4E-A92A-59A77A2E3994}" destId="{C2815796-D05E-4136-B82B-4D2EA61019E4}" srcOrd="3" destOrd="0" presId="urn:microsoft.com/office/officeart/2018/5/layout/IconCircleLabelList"/>
    <dgm:cxn modelId="{8333508F-6F8B-4C7D-B14F-462BE34AA711}" type="presParOf" srcId="{11D14BC6-7B3F-4D4E-A92A-59A77A2E3994}" destId="{6B7A5B4C-77D3-48BC-BF1D-71F462923001}" srcOrd="4" destOrd="0" presId="urn:microsoft.com/office/officeart/2018/5/layout/IconCircleLabelList"/>
    <dgm:cxn modelId="{B852FDE3-36DF-42D4-8431-7555D4C3C696}" type="presParOf" srcId="{6B7A5B4C-77D3-48BC-BF1D-71F462923001}" destId="{F28CF2B2-C42A-4F66-8A56-E8F6F2489442}" srcOrd="0" destOrd="0" presId="urn:microsoft.com/office/officeart/2018/5/layout/IconCircleLabelList"/>
    <dgm:cxn modelId="{89586EB1-48B7-4AB7-BD92-8FF80F9A68A1}" type="presParOf" srcId="{6B7A5B4C-77D3-48BC-BF1D-71F462923001}" destId="{E6C4D117-10BB-4A08-AEE8-D5EFDFD0FFB4}" srcOrd="1" destOrd="0" presId="urn:microsoft.com/office/officeart/2018/5/layout/IconCircleLabelList"/>
    <dgm:cxn modelId="{ED86D4C2-BDCA-44EE-AC40-64D84F459AB6}" type="presParOf" srcId="{6B7A5B4C-77D3-48BC-BF1D-71F462923001}" destId="{C4FA6C34-3CDD-43D8-8943-361C54743823}" srcOrd="2" destOrd="0" presId="urn:microsoft.com/office/officeart/2018/5/layout/IconCircleLabelList"/>
    <dgm:cxn modelId="{D2F3AC3F-306F-448F-943D-8640AD323D73}" type="presParOf" srcId="{6B7A5B4C-77D3-48BC-BF1D-71F462923001}" destId="{8DAE0B20-9545-4A05-A994-8D24423ED0A6}" srcOrd="3" destOrd="0" presId="urn:microsoft.com/office/officeart/2018/5/layout/IconCircleLabelList"/>
    <dgm:cxn modelId="{6D4724CC-E363-4AA1-BD4E-C4386756F06B}" type="presParOf" srcId="{11D14BC6-7B3F-4D4E-A92A-59A77A2E3994}" destId="{4076F962-FBAC-4785-AF85-6D5AA7A3A5B7}" srcOrd="5" destOrd="0" presId="urn:microsoft.com/office/officeart/2018/5/layout/IconCircleLabelList"/>
    <dgm:cxn modelId="{D8E3CBE5-C56A-4418-8A49-9C41D8AF7635}" type="presParOf" srcId="{11D14BC6-7B3F-4D4E-A92A-59A77A2E3994}" destId="{E9F1796F-5AAB-4660-99D7-4385706A5CBB}" srcOrd="6" destOrd="0" presId="urn:microsoft.com/office/officeart/2018/5/layout/IconCircleLabelList"/>
    <dgm:cxn modelId="{CC42DFA2-971F-42CB-9E17-E6EF74AF1D2C}" type="presParOf" srcId="{E9F1796F-5AAB-4660-99D7-4385706A5CBB}" destId="{8CF43939-4FA7-4A2A-98DC-54CB20AD8DD5}" srcOrd="0" destOrd="0" presId="urn:microsoft.com/office/officeart/2018/5/layout/IconCircleLabelList"/>
    <dgm:cxn modelId="{98579235-B831-4FC8-AEDA-6F10A3AF4AE9}" type="presParOf" srcId="{E9F1796F-5AAB-4660-99D7-4385706A5CBB}" destId="{B42C4AF2-E5A0-426E-B2C8-021B8BD441FB}" srcOrd="1" destOrd="0" presId="urn:microsoft.com/office/officeart/2018/5/layout/IconCircleLabelList"/>
    <dgm:cxn modelId="{103C811F-626A-445C-80E8-304B90DFD7A9}" type="presParOf" srcId="{E9F1796F-5AAB-4660-99D7-4385706A5CBB}" destId="{659B90AA-EFF1-462E-99DE-76E241FDBBD8}" srcOrd="2" destOrd="0" presId="urn:microsoft.com/office/officeart/2018/5/layout/IconCircleLabelList"/>
    <dgm:cxn modelId="{76700D85-4393-4052-9A99-906E8E552064}" type="presParOf" srcId="{E9F1796F-5AAB-4660-99D7-4385706A5CBB}" destId="{2F180304-C216-4C8B-BF2E-DDB0FA991371}" srcOrd="3" destOrd="0" presId="urn:microsoft.com/office/officeart/2018/5/layout/IconCircleLabelList"/>
    <dgm:cxn modelId="{362256FE-EB34-4FF9-9414-7262EBCEDDBF}" type="presParOf" srcId="{11D14BC6-7B3F-4D4E-A92A-59A77A2E3994}" destId="{9D07A622-93BF-4F76-A5DC-A61E010A064A}" srcOrd="7" destOrd="0" presId="urn:microsoft.com/office/officeart/2018/5/layout/IconCircleLabelList"/>
    <dgm:cxn modelId="{099199EA-B424-454F-8180-B5059B0AC0B0}" type="presParOf" srcId="{11D14BC6-7B3F-4D4E-A92A-59A77A2E3994}" destId="{98C1A79C-D87A-4630-846A-81413DCDAAD9}" srcOrd="8" destOrd="0" presId="urn:microsoft.com/office/officeart/2018/5/layout/IconCircleLabelList"/>
    <dgm:cxn modelId="{60330732-5D1B-4F35-912D-340D5782D772}" type="presParOf" srcId="{98C1A79C-D87A-4630-846A-81413DCDAAD9}" destId="{138A188A-C717-47E7-8615-14D5FB0822E6}" srcOrd="0" destOrd="0" presId="urn:microsoft.com/office/officeart/2018/5/layout/IconCircleLabelList"/>
    <dgm:cxn modelId="{0563C55E-3792-4E69-B903-701D4B2DC284}" type="presParOf" srcId="{98C1A79C-D87A-4630-846A-81413DCDAAD9}" destId="{00F45F01-11EB-437E-99F2-0E4F9727F836}" srcOrd="1" destOrd="0" presId="urn:microsoft.com/office/officeart/2018/5/layout/IconCircleLabelList"/>
    <dgm:cxn modelId="{57EDD992-9C68-4CBF-8EEF-9E918B01BD3D}" type="presParOf" srcId="{98C1A79C-D87A-4630-846A-81413DCDAAD9}" destId="{4553D6F3-8EFF-4FE7-9976-029003512FC8}" srcOrd="2" destOrd="0" presId="urn:microsoft.com/office/officeart/2018/5/layout/IconCircleLabelList"/>
    <dgm:cxn modelId="{AD6253AE-EFA8-455F-8761-B66A43A419DB}" type="presParOf" srcId="{98C1A79C-D87A-4630-846A-81413DCDAAD9}" destId="{68768F3A-59C6-4006-B341-190F111026D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54A7E6-44B3-40AF-8701-EB9F1159A69D}">
      <dsp:nvSpPr>
        <dsp:cNvPr id="0" name=""/>
        <dsp:cNvSpPr/>
      </dsp:nvSpPr>
      <dsp:spPr>
        <a:xfrm>
          <a:off x="478800" y="1095669"/>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79AABD-333F-4B39-B5B1-7EDA1E700F6F}">
      <dsp:nvSpPr>
        <dsp:cNvPr id="0" name=""/>
        <dsp:cNvSpPr/>
      </dsp:nvSpPr>
      <dsp:spPr>
        <a:xfrm>
          <a:off x="712800" y="1329669"/>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AFE1AB-5F9D-4793-83E7-A5EE79C59BFE}">
      <dsp:nvSpPr>
        <dsp:cNvPr id="0" name=""/>
        <dsp:cNvSpPr/>
      </dsp:nvSpPr>
      <dsp:spPr>
        <a:xfrm>
          <a:off x="12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	Summarise your participant’s interview results in an appropriate format. </a:t>
          </a:r>
          <a:endParaRPr lang="en-US" sz="1100" kern="1200"/>
        </a:p>
      </dsp:txBody>
      <dsp:txXfrm>
        <a:off x="127800" y="2535669"/>
        <a:ext cx="1800000" cy="720000"/>
      </dsp:txXfrm>
    </dsp:sp>
    <dsp:sp modelId="{89BE5EFA-59AA-43FC-9F34-0387D24B4400}">
      <dsp:nvSpPr>
        <dsp:cNvPr id="0" name=""/>
        <dsp:cNvSpPr/>
      </dsp:nvSpPr>
      <dsp:spPr>
        <a:xfrm>
          <a:off x="2593800" y="1095669"/>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C1BEFD-CB05-42EC-830A-2920CE11F3EE}">
      <dsp:nvSpPr>
        <dsp:cNvPr id="0" name=""/>
        <dsp:cNvSpPr/>
      </dsp:nvSpPr>
      <dsp:spPr>
        <a:xfrm>
          <a:off x="2827800" y="1329668"/>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0296E8-7B1F-4F4B-983D-F16C48882266}">
      <dsp:nvSpPr>
        <dsp:cNvPr id="0" name=""/>
        <dsp:cNvSpPr/>
      </dsp:nvSpPr>
      <dsp:spPr>
        <a:xfrm>
          <a:off x="2242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	Evaluate the results from your interview in light of previous research. </a:t>
          </a:r>
          <a:endParaRPr lang="en-US" sz="1100" kern="1200"/>
        </a:p>
      </dsp:txBody>
      <dsp:txXfrm>
        <a:off x="2242800" y="2535669"/>
        <a:ext cx="1800000" cy="720000"/>
      </dsp:txXfrm>
    </dsp:sp>
    <dsp:sp modelId="{F28CF2B2-C42A-4F66-8A56-E8F6F2489442}">
      <dsp:nvSpPr>
        <dsp:cNvPr id="0" name=""/>
        <dsp:cNvSpPr/>
      </dsp:nvSpPr>
      <dsp:spPr>
        <a:xfrm>
          <a:off x="4708800" y="1095669"/>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C4D117-10BB-4A08-AEE8-D5EFDFD0FFB4}">
      <dsp:nvSpPr>
        <dsp:cNvPr id="0" name=""/>
        <dsp:cNvSpPr/>
      </dsp:nvSpPr>
      <dsp:spPr>
        <a:xfrm>
          <a:off x="4942800" y="1329668"/>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AE0B20-9545-4A05-A994-8D24423ED0A6}">
      <dsp:nvSpPr>
        <dsp:cNvPr id="0" name=""/>
        <dsp:cNvSpPr/>
      </dsp:nvSpPr>
      <dsp:spPr>
        <a:xfrm>
          <a:off x="435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	Relate the findings to current behaviour change theory. </a:t>
          </a:r>
          <a:endParaRPr lang="en-US" sz="1100" kern="1200"/>
        </a:p>
      </dsp:txBody>
      <dsp:txXfrm>
        <a:off x="4357800" y="2535669"/>
        <a:ext cx="1800000" cy="720000"/>
      </dsp:txXfrm>
    </dsp:sp>
    <dsp:sp modelId="{8CF43939-4FA7-4A2A-98DC-54CB20AD8DD5}">
      <dsp:nvSpPr>
        <dsp:cNvPr id="0" name=""/>
        <dsp:cNvSpPr/>
      </dsp:nvSpPr>
      <dsp:spPr>
        <a:xfrm>
          <a:off x="6823800" y="1095669"/>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2C4AF2-E5A0-426E-B2C8-021B8BD441FB}">
      <dsp:nvSpPr>
        <dsp:cNvPr id="0" name=""/>
        <dsp:cNvSpPr/>
      </dsp:nvSpPr>
      <dsp:spPr>
        <a:xfrm>
          <a:off x="7057800" y="1329668"/>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180304-C216-4C8B-BF2E-DDB0FA991371}">
      <dsp:nvSpPr>
        <dsp:cNvPr id="0" name=""/>
        <dsp:cNvSpPr/>
      </dsp:nvSpPr>
      <dsp:spPr>
        <a:xfrm>
          <a:off x="6472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	Explain the practical implications for your findings.</a:t>
          </a:r>
          <a:endParaRPr lang="en-US" sz="1100" kern="1200"/>
        </a:p>
      </dsp:txBody>
      <dsp:txXfrm>
        <a:off x="6472800" y="2535669"/>
        <a:ext cx="1800000" cy="720000"/>
      </dsp:txXfrm>
    </dsp:sp>
    <dsp:sp modelId="{138A188A-C717-47E7-8615-14D5FB0822E6}">
      <dsp:nvSpPr>
        <dsp:cNvPr id="0" name=""/>
        <dsp:cNvSpPr/>
      </dsp:nvSpPr>
      <dsp:spPr>
        <a:xfrm>
          <a:off x="8938800" y="1095669"/>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F45F01-11EB-437E-99F2-0E4F9727F836}">
      <dsp:nvSpPr>
        <dsp:cNvPr id="0" name=""/>
        <dsp:cNvSpPr/>
      </dsp:nvSpPr>
      <dsp:spPr>
        <a:xfrm>
          <a:off x="9172800" y="1329668"/>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768F3A-59C6-4006-B341-190F111026DE}">
      <dsp:nvSpPr>
        <dsp:cNvPr id="0" name=""/>
        <dsp:cNvSpPr/>
      </dsp:nvSpPr>
      <dsp:spPr>
        <a:xfrm>
          <a:off x="858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	Present ideas for future research in this area. </a:t>
          </a:r>
          <a:endParaRPr lang="en-US" sz="1100" kern="1200"/>
        </a:p>
      </dsp:txBody>
      <dsp:txXfrm>
        <a:off x="8587800" y="2535669"/>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FECE8F-C6E3-46B1-B310-B24FC45E4767}" type="datetimeFigureOut">
              <a:rPr lang="en-GB" smtClean="0"/>
              <a:t>08/05/2023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463659-6452-45B2-8A80-2A3F2733683C}" type="slidenum">
              <a:rPr lang="en-GB" smtClean="0"/>
              <a:t>‹#›</a:t>
            </a:fld>
            <a:endParaRPr lang="en-GB"/>
          </a:p>
        </p:txBody>
      </p:sp>
    </p:spTree>
    <p:extLst>
      <p:ext uri="{BB962C8B-B14F-4D97-AF65-F5344CB8AC3E}">
        <p14:creationId xmlns:p14="http://schemas.microsoft.com/office/powerpoint/2010/main" val="2953354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asking tom about his favourite outdoor activity sports, he replied with the following, mountain biking, rock climbing , and surfing. Here are his most favourite sports as he has a free feeling while taking part in them. All three sports take place in a beautiful outdoor setting which also gives him the feeling of escape from real world reality. He shortly follows by explaining that theses outdoor sports benefit his mental health the most as it makes him happy. Tom tries to partake in all 3 sports as much as he can however since his bike is broken he can only surf and climb. And since both are weather dependant, tom will usually go to an indoor rock climbing gym. This is the main reason that climbing has become his main sport. Tom then proceeds to tell me he would like to surf more than he does if it wasn’t so whether dependant. Tom first got into rock climbing in his home town where he would partake with his mother. He used to mountain bike with his childhood friends and recently got into surfing with his university friends. He has been climbing and biking since he was around the age of 14 and has been surfing for less than a year. </a:t>
            </a:r>
          </a:p>
        </p:txBody>
      </p:sp>
      <p:sp>
        <p:nvSpPr>
          <p:cNvPr id="4" name="Slide Number Placeholder 3"/>
          <p:cNvSpPr>
            <a:spLocks noGrp="1"/>
          </p:cNvSpPr>
          <p:nvPr>
            <p:ph type="sldNum" sz="quarter" idx="5"/>
          </p:nvPr>
        </p:nvSpPr>
        <p:spPr/>
        <p:txBody>
          <a:bodyPr/>
          <a:lstStyle/>
          <a:p>
            <a:fld id="{83463659-6452-45B2-8A80-2A3F2733683C}" type="slidenum">
              <a:rPr lang="en-GB" smtClean="0"/>
              <a:t>3</a:t>
            </a:fld>
            <a:endParaRPr lang="en-GB"/>
          </a:p>
        </p:txBody>
      </p:sp>
    </p:spTree>
    <p:extLst>
      <p:ext uri="{BB962C8B-B14F-4D97-AF65-F5344CB8AC3E}">
        <p14:creationId xmlns:p14="http://schemas.microsoft.com/office/powerpoint/2010/main" val="2177321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 asked tom if he participates in his sports on his own or with others, he answered both. He believes that these sports can be done on your own especially biking as he frequently used to go to the local woods where he would preform his own jumps. He also believes that it is great to get involved with friends as its something fun to do. Tom enjoys surfing more for the social aspect as he is still new to the sport and doesn’t feel confident enough to go on his own yet. He says being in a group of people and friends helps boots his confidence in getting in the water. Also having friends who know a lot about surfing helps as they can offer tips and support. </a:t>
            </a:r>
          </a:p>
        </p:txBody>
      </p:sp>
      <p:sp>
        <p:nvSpPr>
          <p:cNvPr id="4" name="Slide Number Placeholder 3"/>
          <p:cNvSpPr>
            <a:spLocks noGrp="1"/>
          </p:cNvSpPr>
          <p:nvPr>
            <p:ph type="sldNum" sz="quarter" idx="5"/>
          </p:nvPr>
        </p:nvSpPr>
        <p:spPr/>
        <p:txBody>
          <a:bodyPr/>
          <a:lstStyle/>
          <a:p>
            <a:fld id="{83463659-6452-45B2-8A80-2A3F2733683C}" type="slidenum">
              <a:rPr lang="en-GB" smtClean="0"/>
              <a:t>4</a:t>
            </a:fld>
            <a:endParaRPr lang="en-GB"/>
          </a:p>
        </p:txBody>
      </p:sp>
    </p:spTree>
    <p:extLst>
      <p:ext uri="{BB962C8B-B14F-4D97-AF65-F5344CB8AC3E}">
        <p14:creationId xmlns:p14="http://schemas.microsoft.com/office/powerpoint/2010/main" val="3200567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asked if tom wanted to pursue his sports recreationally, competitively or professionally, he answered recreationally. Tom enjoys watching sports competitions and tv shows about climbing, surfing and biking however wouldn’t want to part take in a real competition. This is because he thinks that it would take away the feeling he gets when he takes part in the sports and replace it with stress and anxiety. For example, being nervous about competing can cause a lot of state anxiety such as fast heart beat and sweaty palms </a:t>
            </a:r>
            <a:r>
              <a:rPr lang="en-GB" dirty="0" err="1"/>
              <a:t>ect</a:t>
            </a:r>
            <a:r>
              <a:rPr lang="en-GB" dirty="0"/>
              <a:t>. Tom would rather pursue these sports in line with his own comfort level and push himself when he wants to. Tom believes that his mental health will be effected if he started to pursue the sports he enjoys as competition. And would defeat the main reason why he started to partake in the sports in the first place, which was to improve his mental health. </a:t>
            </a:r>
          </a:p>
          <a:p>
            <a:endParaRPr lang="en-GB" dirty="0"/>
          </a:p>
        </p:txBody>
      </p:sp>
      <p:sp>
        <p:nvSpPr>
          <p:cNvPr id="4" name="Slide Number Placeholder 3"/>
          <p:cNvSpPr>
            <a:spLocks noGrp="1"/>
          </p:cNvSpPr>
          <p:nvPr>
            <p:ph type="sldNum" sz="quarter" idx="5"/>
          </p:nvPr>
        </p:nvSpPr>
        <p:spPr/>
        <p:txBody>
          <a:bodyPr/>
          <a:lstStyle/>
          <a:p>
            <a:fld id="{83463659-6452-45B2-8A80-2A3F2733683C}" type="slidenum">
              <a:rPr lang="en-GB" smtClean="0"/>
              <a:t>5</a:t>
            </a:fld>
            <a:endParaRPr lang="en-GB"/>
          </a:p>
        </p:txBody>
      </p:sp>
    </p:spTree>
    <p:extLst>
      <p:ext uri="{BB962C8B-B14F-4D97-AF65-F5344CB8AC3E}">
        <p14:creationId xmlns:p14="http://schemas.microsoft.com/office/powerpoint/2010/main" val="3075503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different types of outdoor adventure programs designed to achieve self efficacy though various activities such as climbing, kayaking, biking, coasteering. Outdoor adventure leaders have integrated many interpersonal/social skills into their programs, such as establishing ground rules, valuing each participant’s contribution to the group, assigning challenging tasks that require participants to work together to overcome difficulties, or team-building through mutual interactions</a:t>
            </a:r>
          </a:p>
          <a:p>
            <a:endParaRPr lang="en-GB" dirty="0"/>
          </a:p>
          <a:p>
            <a:endParaRPr lang="en-GB" dirty="0"/>
          </a:p>
          <a:p>
            <a:r>
              <a:rPr lang="en-GB" dirty="0"/>
              <a:t>study</a:t>
            </a:r>
          </a:p>
          <a:p>
            <a:r>
              <a:rPr lang="en-GB" dirty="0"/>
              <a:t>15 German </a:t>
            </a:r>
            <a:r>
              <a:rPr lang="en-GB" dirty="0" err="1"/>
              <a:t>adolenece</a:t>
            </a:r>
            <a:r>
              <a:rPr lang="en-GB" dirty="0"/>
              <a:t> took part in a 6 month adventure program. During their outdoor adventure, they learned geological orientation and survival skills. Participants’ perceived stress, self efficacy, mindfulness, and subjective wellbeing were assessed both before and after the adventure program; results showed that from pre-test to post-test participants reduced stress but increased their mindfulness and self-efficacy.</a:t>
            </a:r>
          </a:p>
        </p:txBody>
      </p:sp>
      <p:sp>
        <p:nvSpPr>
          <p:cNvPr id="4" name="Slide Number Placeholder 3"/>
          <p:cNvSpPr>
            <a:spLocks noGrp="1"/>
          </p:cNvSpPr>
          <p:nvPr>
            <p:ph type="sldNum" sz="quarter" idx="5"/>
          </p:nvPr>
        </p:nvSpPr>
        <p:spPr/>
        <p:txBody>
          <a:bodyPr/>
          <a:lstStyle/>
          <a:p>
            <a:fld id="{83463659-6452-45B2-8A80-2A3F2733683C}" type="slidenum">
              <a:rPr lang="en-GB" smtClean="0"/>
              <a:t>6</a:t>
            </a:fld>
            <a:endParaRPr lang="en-GB"/>
          </a:p>
        </p:txBody>
      </p:sp>
    </p:spTree>
    <p:extLst>
      <p:ext uri="{BB962C8B-B14F-4D97-AF65-F5344CB8AC3E}">
        <p14:creationId xmlns:p14="http://schemas.microsoft.com/office/powerpoint/2010/main" val="52050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asked, Are you aware of any risks involved in your chosen activity tom impact on your motivation in any way? He answered Not at all, as he is a adrenaline and danger seeker. Risk can be perceived differently by everyone, for example going climbing a 10ft wall can be seen to be scary to those who have a fear of heights or had never climbed before. But to others in can be seen as something fun and exciting. This many be because of experience. But even the most experience climbers are at risk of danger such as falling, losing equipment, or embarrassment. Not only is the individual at risk but the family and friends of the individuals will also be at risk of losing a loved one. </a:t>
            </a:r>
          </a:p>
        </p:txBody>
      </p:sp>
      <p:sp>
        <p:nvSpPr>
          <p:cNvPr id="4" name="Slide Number Placeholder 3"/>
          <p:cNvSpPr>
            <a:spLocks noGrp="1"/>
          </p:cNvSpPr>
          <p:nvPr>
            <p:ph type="sldNum" sz="quarter" idx="5"/>
          </p:nvPr>
        </p:nvSpPr>
        <p:spPr/>
        <p:txBody>
          <a:bodyPr/>
          <a:lstStyle/>
          <a:p>
            <a:fld id="{83463659-6452-45B2-8A80-2A3F2733683C}" type="slidenum">
              <a:rPr lang="en-GB" smtClean="0"/>
              <a:t>7</a:t>
            </a:fld>
            <a:endParaRPr lang="en-GB"/>
          </a:p>
        </p:txBody>
      </p:sp>
    </p:spTree>
    <p:extLst>
      <p:ext uri="{BB962C8B-B14F-4D97-AF65-F5344CB8AC3E}">
        <p14:creationId xmlns:p14="http://schemas.microsoft.com/office/powerpoint/2010/main" val="5172255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operate with an identifiable value for risk that is Real i.e. in which appropriate “safety controls” are present e.g. using correct equipment, experience and qualifications of staff, progression in skills learning, choice of venue, impact of weather etc.</a:t>
            </a:r>
          </a:p>
          <a:p>
            <a:endParaRPr lang="en-GB" dirty="0"/>
          </a:p>
          <a:p>
            <a:r>
              <a:rPr lang="en-GB" dirty="0"/>
              <a:t>Real physical risks can be controlled/reduced (though never eliminated) however emotional / psychological risks are equally important to consider but much more difficult to control.</a:t>
            </a:r>
          </a:p>
          <a:p>
            <a:endParaRPr lang="en-GB" dirty="0"/>
          </a:p>
          <a:p>
            <a:r>
              <a:rPr lang="en-GB" dirty="0"/>
              <a:t>We should never operate at the Absolute level i.e. No “safety controls”.</a:t>
            </a:r>
          </a:p>
          <a:p>
            <a:endParaRPr lang="en-GB" dirty="0"/>
          </a:p>
          <a:p>
            <a:r>
              <a:rPr lang="en-GB" dirty="0"/>
              <a:t>By this theory, I can see that tom operates on a real controlled risk factor, meaning that he uses the professional experience that him and his friends have to use conduct his activity. he would not go climbing on a absolute risk, meaning that there is no safety controls at place. This is why tom sticks to familiar biking routes and only climbs with competent people. So by what I believe tom means when he says his aware of the risk of his activity's and it doesn’t let it get in the way. Is that he is aware if the real risk and knows that’s its idealistically safe and controlled. This could be one reason why he choses to not surf on his own as he is not a competent surfer yet. </a:t>
            </a:r>
          </a:p>
          <a:p>
            <a:r>
              <a:rPr lang="en-GB" dirty="0"/>
              <a:t>As a facilitator it is important to understand your clients risks are going to be perceived differently to yours and it is your job to make sure that the activity is safe and measurable without removing the perceived risk. This is called matching risk to adventure.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3463659-6452-45B2-8A80-2A3F2733683C}" type="slidenum">
              <a:rPr lang="en-GB" smtClean="0"/>
              <a:t>8</a:t>
            </a:fld>
            <a:endParaRPr lang="en-GB"/>
          </a:p>
        </p:txBody>
      </p:sp>
    </p:spTree>
    <p:extLst>
      <p:ext uri="{BB962C8B-B14F-4D97-AF65-F5344CB8AC3E}">
        <p14:creationId xmlns:p14="http://schemas.microsoft.com/office/powerpoint/2010/main" val="9598700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asking Tom. How do you feel about this location? He answered Surfing and climbing in south and west Wales is a natural beauty. He also says that biking in the woods is peaceful because it is in the middle of nowhere. He says that being in a natural environment gives him endorphins and makes him feel closer to nature. However he continues to say that the reason he can not participate in the outdoor environment everyday is because it is harder to access. Most places are a hour drive away and rely on the weather being good. In this case he can still part take in climbing indoors but agrees with me that its not the same</a:t>
            </a:r>
          </a:p>
        </p:txBody>
      </p:sp>
      <p:sp>
        <p:nvSpPr>
          <p:cNvPr id="4" name="Slide Number Placeholder 3"/>
          <p:cNvSpPr>
            <a:spLocks noGrp="1"/>
          </p:cNvSpPr>
          <p:nvPr>
            <p:ph type="sldNum" sz="quarter" idx="5"/>
          </p:nvPr>
        </p:nvSpPr>
        <p:spPr/>
        <p:txBody>
          <a:bodyPr/>
          <a:lstStyle/>
          <a:p>
            <a:fld id="{83463659-6452-45B2-8A80-2A3F2733683C}" type="slidenum">
              <a:rPr lang="en-GB" smtClean="0"/>
              <a:t>9</a:t>
            </a:fld>
            <a:endParaRPr lang="en-GB"/>
          </a:p>
        </p:txBody>
      </p:sp>
    </p:spTree>
    <p:extLst>
      <p:ext uri="{BB962C8B-B14F-4D97-AF65-F5344CB8AC3E}">
        <p14:creationId xmlns:p14="http://schemas.microsoft.com/office/powerpoint/2010/main" val="16630129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For example, a leader may </a:t>
            </a:r>
          </a:p>
          <a:p>
            <a:r>
              <a:rPr lang="en-GB" dirty="0"/>
              <a:t>be presented with an opportunity to lead a group across technical mountain terrain; if her self efficacy beliefs are overestimations of her likelihood to succeed, she may risk student safety and </a:t>
            </a:r>
          </a:p>
          <a:p>
            <a:r>
              <a:rPr lang="en-GB" dirty="0"/>
              <a:t>the possible consequences include injury or death</a:t>
            </a:r>
          </a:p>
          <a:p>
            <a:endParaRPr lang="en-GB" dirty="0"/>
          </a:p>
          <a:p>
            <a:r>
              <a:rPr lang="en-GB" dirty="0"/>
              <a:t>From what I've gathered from Toms interview I can see that he has a high self efficacy and does not seem to be effected by the risk that comes with the activity's he part takes in. however, tom does tell me that he would not feel combatable in taking a group of students out doing the same activity that he does for recreational purposes. This is because he is aware of the likely hood of something bad happening to the group but does not mind putting himself in the same danger. this is because he believes he is not putting anyone at risk in this sense but himself. I however would like to agree with toms statement as an individuals death or injury such as toms can have a massive impact on his social group such as friends and family. Therefore he is putting a emotional risk onto his family </a:t>
            </a:r>
            <a:r>
              <a:rPr lang="en-GB" dirty="0" err="1"/>
              <a:t>ect</a:t>
            </a:r>
            <a:r>
              <a:rPr lang="en-GB" dirty="0"/>
              <a:t>.</a:t>
            </a:r>
          </a:p>
          <a:p>
            <a:endParaRPr lang="en-GB" dirty="0"/>
          </a:p>
        </p:txBody>
      </p:sp>
      <p:sp>
        <p:nvSpPr>
          <p:cNvPr id="4" name="Slide Number Placeholder 3"/>
          <p:cNvSpPr>
            <a:spLocks noGrp="1"/>
          </p:cNvSpPr>
          <p:nvPr>
            <p:ph type="sldNum" sz="quarter" idx="5"/>
          </p:nvPr>
        </p:nvSpPr>
        <p:spPr/>
        <p:txBody>
          <a:bodyPr/>
          <a:lstStyle/>
          <a:p>
            <a:fld id="{83463659-6452-45B2-8A80-2A3F2733683C}" type="slidenum">
              <a:rPr lang="en-GB" smtClean="0"/>
              <a:t>10</a:t>
            </a:fld>
            <a:endParaRPr lang="en-GB"/>
          </a:p>
        </p:txBody>
      </p:sp>
    </p:spTree>
    <p:extLst>
      <p:ext uri="{BB962C8B-B14F-4D97-AF65-F5344CB8AC3E}">
        <p14:creationId xmlns:p14="http://schemas.microsoft.com/office/powerpoint/2010/main" val="23881882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asked, since the pandemic started, have you seen any changes to your participation in your activity? tom answered, yes. He said that before the pandemic he was able to rock climb with his mother when lockdowns commenced all the centres closed. Making it impossible for him to climb. This putting the sport he enjoyed on hold and eventually never picking it back up until he started uni. However, while there was nothing to do in lockdown his mountain biking increased drastically. This was because he had a lot of time to focus on the sport. He also was not allowed to socialise with other households so mountain biking was something that he could do on his own to take his mind of other things. The increase in outdoor cycling activities during epidemic control decisions likely reflects a shift of sport activities from indoor and team sports to outdoor and individual sports. This highlights the importance of accessible green space for maintaining physical fitness and health. Beyond this shift, it is likely that outdoor activities may be of particularly importance for stress relief in times of crisis such as the current COVID-19 pandemic.  Is just one example of exercise during the covid pandemic.  If it wasn’t for the pandemic tom would not have been as into mountain biking as he is now and would not have discovered his true passion for it.</a:t>
            </a:r>
          </a:p>
        </p:txBody>
      </p:sp>
      <p:sp>
        <p:nvSpPr>
          <p:cNvPr id="4" name="Slide Number Placeholder 3"/>
          <p:cNvSpPr>
            <a:spLocks noGrp="1"/>
          </p:cNvSpPr>
          <p:nvPr>
            <p:ph type="sldNum" sz="quarter" idx="5"/>
          </p:nvPr>
        </p:nvSpPr>
        <p:spPr/>
        <p:txBody>
          <a:bodyPr/>
          <a:lstStyle/>
          <a:p>
            <a:fld id="{83463659-6452-45B2-8A80-2A3F2733683C}" type="slidenum">
              <a:rPr lang="en-GB" smtClean="0"/>
              <a:t>11</a:t>
            </a:fld>
            <a:endParaRPr lang="en-GB"/>
          </a:p>
        </p:txBody>
      </p:sp>
    </p:spTree>
    <p:extLst>
      <p:ext uri="{BB962C8B-B14F-4D97-AF65-F5344CB8AC3E}">
        <p14:creationId xmlns:p14="http://schemas.microsoft.com/office/powerpoint/2010/main" val="27909608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463659-6452-45B2-8A80-2A3F2733683C}" type="slidenum">
              <a:rPr lang="en-GB" smtClean="0"/>
              <a:t>12</a:t>
            </a:fld>
            <a:endParaRPr lang="en-GB"/>
          </a:p>
        </p:txBody>
      </p:sp>
    </p:spTree>
    <p:extLst>
      <p:ext uri="{BB962C8B-B14F-4D97-AF65-F5344CB8AC3E}">
        <p14:creationId xmlns:p14="http://schemas.microsoft.com/office/powerpoint/2010/main" val="3808632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3D107-0EA9-5A3F-2AC1-1291CA63646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9A24645-1F9E-F0E1-6619-DBA7D201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CCF8F3D-A3AB-8979-7989-9340A59492E7}"/>
              </a:ext>
            </a:extLst>
          </p:cNvPr>
          <p:cNvSpPr>
            <a:spLocks noGrp="1"/>
          </p:cNvSpPr>
          <p:nvPr>
            <p:ph type="dt" sz="half" idx="10"/>
          </p:nvPr>
        </p:nvSpPr>
        <p:spPr/>
        <p:txBody>
          <a:bodyPr/>
          <a:lstStyle/>
          <a:p>
            <a:fld id="{FC114AC4-49CD-486E-BC2B-9F7C3D9652F4}" type="datetimeFigureOut">
              <a:rPr lang="en-GB" smtClean="0"/>
              <a:t>08/05/2023</a:t>
            </a:fld>
            <a:endParaRPr lang="en-GB"/>
          </a:p>
        </p:txBody>
      </p:sp>
      <p:sp>
        <p:nvSpPr>
          <p:cNvPr id="5" name="Footer Placeholder 4">
            <a:extLst>
              <a:ext uri="{FF2B5EF4-FFF2-40B4-BE49-F238E27FC236}">
                <a16:creationId xmlns:a16="http://schemas.microsoft.com/office/drawing/2014/main" id="{601AA6DF-5665-3906-AAED-C13A43518C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083763-5DA3-2B0C-2FF7-F808346D2218}"/>
              </a:ext>
            </a:extLst>
          </p:cNvPr>
          <p:cNvSpPr>
            <a:spLocks noGrp="1"/>
          </p:cNvSpPr>
          <p:nvPr>
            <p:ph type="sldNum" sz="quarter" idx="12"/>
          </p:nvPr>
        </p:nvSpPr>
        <p:spPr/>
        <p:txBody>
          <a:bodyPr/>
          <a:lstStyle/>
          <a:p>
            <a:fld id="{1C971267-811F-42AB-A9DA-A13BE7A34707}" type="slidenum">
              <a:rPr lang="en-GB" smtClean="0"/>
              <a:t>‹#›</a:t>
            </a:fld>
            <a:endParaRPr lang="en-GB"/>
          </a:p>
        </p:txBody>
      </p:sp>
    </p:spTree>
    <p:extLst>
      <p:ext uri="{BB962C8B-B14F-4D97-AF65-F5344CB8AC3E}">
        <p14:creationId xmlns:p14="http://schemas.microsoft.com/office/powerpoint/2010/main" val="3223044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3CB09-2D2F-1F16-8770-F2D37F3C31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51847C-9711-EDE3-DAB1-C7A8DF19041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76B4E5-87DD-20C0-B22C-B65EDB4F3A4E}"/>
              </a:ext>
            </a:extLst>
          </p:cNvPr>
          <p:cNvSpPr>
            <a:spLocks noGrp="1"/>
          </p:cNvSpPr>
          <p:nvPr>
            <p:ph type="dt" sz="half" idx="10"/>
          </p:nvPr>
        </p:nvSpPr>
        <p:spPr/>
        <p:txBody>
          <a:bodyPr/>
          <a:lstStyle/>
          <a:p>
            <a:fld id="{FC114AC4-49CD-486E-BC2B-9F7C3D9652F4}" type="datetimeFigureOut">
              <a:rPr lang="en-GB" smtClean="0"/>
              <a:t>08/05/2023</a:t>
            </a:fld>
            <a:endParaRPr lang="en-GB"/>
          </a:p>
        </p:txBody>
      </p:sp>
      <p:sp>
        <p:nvSpPr>
          <p:cNvPr id="5" name="Footer Placeholder 4">
            <a:extLst>
              <a:ext uri="{FF2B5EF4-FFF2-40B4-BE49-F238E27FC236}">
                <a16:creationId xmlns:a16="http://schemas.microsoft.com/office/drawing/2014/main" id="{D4223C2F-27CF-28CD-DF26-8156B54F37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DEFBAC-296C-B309-B3DF-412E2E7391D2}"/>
              </a:ext>
            </a:extLst>
          </p:cNvPr>
          <p:cNvSpPr>
            <a:spLocks noGrp="1"/>
          </p:cNvSpPr>
          <p:nvPr>
            <p:ph type="sldNum" sz="quarter" idx="12"/>
          </p:nvPr>
        </p:nvSpPr>
        <p:spPr/>
        <p:txBody>
          <a:bodyPr/>
          <a:lstStyle/>
          <a:p>
            <a:fld id="{1C971267-811F-42AB-A9DA-A13BE7A34707}" type="slidenum">
              <a:rPr lang="en-GB" smtClean="0"/>
              <a:t>‹#›</a:t>
            </a:fld>
            <a:endParaRPr lang="en-GB"/>
          </a:p>
        </p:txBody>
      </p:sp>
    </p:spTree>
    <p:extLst>
      <p:ext uri="{BB962C8B-B14F-4D97-AF65-F5344CB8AC3E}">
        <p14:creationId xmlns:p14="http://schemas.microsoft.com/office/powerpoint/2010/main" val="2725571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C875B-5B8E-D6C4-7A96-FBBAA5AB4A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9E1D8F-3682-B2E6-C5D0-5D3D4B5EC8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39579EB-1C11-5402-0EAC-5461E375694C}"/>
              </a:ext>
            </a:extLst>
          </p:cNvPr>
          <p:cNvSpPr>
            <a:spLocks noGrp="1"/>
          </p:cNvSpPr>
          <p:nvPr>
            <p:ph type="dt" sz="half" idx="10"/>
          </p:nvPr>
        </p:nvSpPr>
        <p:spPr/>
        <p:txBody>
          <a:bodyPr/>
          <a:lstStyle/>
          <a:p>
            <a:fld id="{FC114AC4-49CD-486E-BC2B-9F7C3D9652F4}" type="datetimeFigureOut">
              <a:rPr lang="en-GB" smtClean="0"/>
              <a:t>08/05/2023</a:t>
            </a:fld>
            <a:endParaRPr lang="en-GB"/>
          </a:p>
        </p:txBody>
      </p:sp>
      <p:sp>
        <p:nvSpPr>
          <p:cNvPr id="5" name="Footer Placeholder 4">
            <a:extLst>
              <a:ext uri="{FF2B5EF4-FFF2-40B4-BE49-F238E27FC236}">
                <a16:creationId xmlns:a16="http://schemas.microsoft.com/office/drawing/2014/main" id="{0566527B-19F8-D2FC-27E3-69FCFA6692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D41C0B-77F3-DDE1-457D-CE2C2A10BE69}"/>
              </a:ext>
            </a:extLst>
          </p:cNvPr>
          <p:cNvSpPr>
            <a:spLocks noGrp="1"/>
          </p:cNvSpPr>
          <p:nvPr>
            <p:ph type="sldNum" sz="quarter" idx="12"/>
          </p:nvPr>
        </p:nvSpPr>
        <p:spPr/>
        <p:txBody>
          <a:bodyPr/>
          <a:lstStyle/>
          <a:p>
            <a:fld id="{1C971267-811F-42AB-A9DA-A13BE7A34707}" type="slidenum">
              <a:rPr lang="en-GB" smtClean="0"/>
              <a:t>‹#›</a:t>
            </a:fld>
            <a:endParaRPr lang="en-GB"/>
          </a:p>
        </p:txBody>
      </p:sp>
    </p:spTree>
    <p:extLst>
      <p:ext uri="{BB962C8B-B14F-4D97-AF65-F5344CB8AC3E}">
        <p14:creationId xmlns:p14="http://schemas.microsoft.com/office/powerpoint/2010/main" val="631747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AA7A3-3041-64BD-4D7D-2D56113524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5FA2D3-542E-34FF-44F5-907244EA021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579BE58-EF5B-9060-A75E-95F8D7C5B84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C6D3D9-D0EA-2121-21BA-24A8B5F7C72B}"/>
              </a:ext>
            </a:extLst>
          </p:cNvPr>
          <p:cNvSpPr>
            <a:spLocks noGrp="1"/>
          </p:cNvSpPr>
          <p:nvPr>
            <p:ph type="dt" sz="half" idx="10"/>
          </p:nvPr>
        </p:nvSpPr>
        <p:spPr/>
        <p:txBody>
          <a:bodyPr/>
          <a:lstStyle/>
          <a:p>
            <a:fld id="{FC114AC4-49CD-486E-BC2B-9F7C3D9652F4}" type="datetimeFigureOut">
              <a:rPr lang="en-GB" smtClean="0"/>
              <a:t>08/05/2023</a:t>
            </a:fld>
            <a:endParaRPr lang="en-GB"/>
          </a:p>
        </p:txBody>
      </p:sp>
      <p:sp>
        <p:nvSpPr>
          <p:cNvPr id="6" name="Footer Placeholder 5">
            <a:extLst>
              <a:ext uri="{FF2B5EF4-FFF2-40B4-BE49-F238E27FC236}">
                <a16:creationId xmlns:a16="http://schemas.microsoft.com/office/drawing/2014/main" id="{8CC1D87E-29AA-564C-96AB-3FD35141C5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56C62C-5951-5154-AE61-46B303A8D574}"/>
              </a:ext>
            </a:extLst>
          </p:cNvPr>
          <p:cNvSpPr>
            <a:spLocks noGrp="1"/>
          </p:cNvSpPr>
          <p:nvPr>
            <p:ph type="sldNum" sz="quarter" idx="12"/>
          </p:nvPr>
        </p:nvSpPr>
        <p:spPr/>
        <p:txBody>
          <a:bodyPr/>
          <a:lstStyle/>
          <a:p>
            <a:fld id="{1C971267-811F-42AB-A9DA-A13BE7A34707}" type="slidenum">
              <a:rPr lang="en-GB" smtClean="0"/>
              <a:t>‹#›</a:t>
            </a:fld>
            <a:endParaRPr lang="en-GB"/>
          </a:p>
        </p:txBody>
      </p:sp>
    </p:spTree>
    <p:extLst>
      <p:ext uri="{BB962C8B-B14F-4D97-AF65-F5344CB8AC3E}">
        <p14:creationId xmlns:p14="http://schemas.microsoft.com/office/powerpoint/2010/main" val="3853936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B4A77-6190-85A2-6CC5-07FF763D7B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6E4058-D9FD-B95B-426E-BAF1F41EBA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666BFC2-306B-16E2-2F0D-FD6229A528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615346-D4B5-14E7-9DBE-331FD8F23D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E12B378-5DED-4F66-CD62-5FEE896A8D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F0C2A20-2863-CCAC-2C33-EFEFFA1D2B6D}"/>
              </a:ext>
            </a:extLst>
          </p:cNvPr>
          <p:cNvSpPr>
            <a:spLocks noGrp="1"/>
          </p:cNvSpPr>
          <p:nvPr>
            <p:ph type="dt" sz="half" idx="10"/>
          </p:nvPr>
        </p:nvSpPr>
        <p:spPr/>
        <p:txBody>
          <a:bodyPr/>
          <a:lstStyle/>
          <a:p>
            <a:fld id="{FC114AC4-49CD-486E-BC2B-9F7C3D9652F4}" type="datetimeFigureOut">
              <a:rPr lang="en-GB" smtClean="0"/>
              <a:t>08/05/2023</a:t>
            </a:fld>
            <a:endParaRPr lang="en-GB"/>
          </a:p>
        </p:txBody>
      </p:sp>
      <p:sp>
        <p:nvSpPr>
          <p:cNvPr id="8" name="Footer Placeholder 7">
            <a:extLst>
              <a:ext uri="{FF2B5EF4-FFF2-40B4-BE49-F238E27FC236}">
                <a16:creationId xmlns:a16="http://schemas.microsoft.com/office/drawing/2014/main" id="{251A78F1-FF62-4772-6954-6C27740714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31A61-F4CB-32AD-F547-7A2C15409149}"/>
              </a:ext>
            </a:extLst>
          </p:cNvPr>
          <p:cNvSpPr>
            <a:spLocks noGrp="1"/>
          </p:cNvSpPr>
          <p:nvPr>
            <p:ph type="sldNum" sz="quarter" idx="12"/>
          </p:nvPr>
        </p:nvSpPr>
        <p:spPr/>
        <p:txBody>
          <a:bodyPr/>
          <a:lstStyle/>
          <a:p>
            <a:fld id="{1C971267-811F-42AB-A9DA-A13BE7A34707}" type="slidenum">
              <a:rPr lang="en-GB" smtClean="0"/>
              <a:t>‹#›</a:t>
            </a:fld>
            <a:endParaRPr lang="en-GB"/>
          </a:p>
        </p:txBody>
      </p:sp>
    </p:spTree>
    <p:extLst>
      <p:ext uri="{BB962C8B-B14F-4D97-AF65-F5344CB8AC3E}">
        <p14:creationId xmlns:p14="http://schemas.microsoft.com/office/powerpoint/2010/main" val="2305837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AC594-FAC1-3448-8840-FA354D5CE09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BF8CEB0-148D-C8EA-27A5-17895907D5EF}"/>
              </a:ext>
            </a:extLst>
          </p:cNvPr>
          <p:cNvSpPr>
            <a:spLocks noGrp="1"/>
          </p:cNvSpPr>
          <p:nvPr>
            <p:ph type="dt" sz="half" idx="10"/>
          </p:nvPr>
        </p:nvSpPr>
        <p:spPr/>
        <p:txBody>
          <a:bodyPr/>
          <a:lstStyle/>
          <a:p>
            <a:fld id="{FC114AC4-49CD-486E-BC2B-9F7C3D9652F4}" type="datetimeFigureOut">
              <a:rPr lang="en-GB" smtClean="0"/>
              <a:t>08/05/2023</a:t>
            </a:fld>
            <a:endParaRPr lang="en-GB"/>
          </a:p>
        </p:txBody>
      </p:sp>
      <p:sp>
        <p:nvSpPr>
          <p:cNvPr id="4" name="Footer Placeholder 3">
            <a:extLst>
              <a:ext uri="{FF2B5EF4-FFF2-40B4-BE49-F238E27FC236}">
                <a16:creationId xmlns:a16="http://schemas.microsoft.com/office/drawing/2014/main" id="{5020C48E-DC60-A62D-3177-AA7E98DECDC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BDCDCBE-EBE2-F248-0CE7-1230894B3800}"/>
              </a:ext>
            </a:extLst>
          </p:cNvPr>
          <p:cNvSpPr>
            <a:spLocks noGrp="1"/>
          </p:cNvSpPr>
          <p:nvPr>
            <p:ph type="sldNum" sz="quarter" idx="12"/>
          </p:nvPr>
        </p:nvSpPr>
        <p:spPr/>
        <p:txBody>
          <a:bodyPr/>
          <a:lstStyle/>
          <a:p>
            <a:fld id="{1C971267-811F-42AB-A9DA-A13BE7A34707}" type="slidenum">
              <a:rPr lang="en-GB" smtClean="0"/>
              <a:t>‹#›</a:t>
            </a:fld>
            <a:endParaRPr lang="en-GB"/>
          </a:p>
        </p:txBody>
      </p:sp>
    </p:spTree>
    <p:extLst>
      <p:ext uri="{BB962C8B-B14F-4D97-AF65-F5344CB8AC3E}">
        <p14:creationId xmlns:p14="http://schemas.microsoft.com/office/powerpoint/2010/main" val="3437187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B9E3DD-4FA7-2FD9-BED8-C9769208D9D2}"/>
              </a:ext>
            </a:extLst>
          </p:cNvPr>
          <p:cNvSpPr>
            <a:spLocks noGrp="1"/>
          </p:cNvSpPr>
          <p:nvPr>
            <p:ph type="dt" sz="half" idx="10"/>
          </p:nvPr>
        </p:nvSpPr>
        <p:spPr/>
        <p:txBody>
          <a:bodyPr/>
          <a:lstStyle/>
          <a:p>
            <a:fld id="{FC114AC4-49CD-486E-BC2B-9F7C3D9652F4}" type="datetimeFigureOut">
              <a:rPr lang="en-GB" smtClean="0"/>
              <a:t>08/05/2023</a:t>
            </a:fld>
            <a:endParaRPr lang="en-GB"/>
          </a:p>
        </p:txBody>
      </p:sp>
      <p:sp>
        <p:nvSpPr>
          <p:cNvPr id="3" name="Footer Placeholder 2">
            <a:extLst>
              <a:ext uri="{FF2B5EF4-FFF2-40B4-BE49-F238E27FC236}">
                <a16:creationId xmlns:a16="http://schemas.microsoft.com/office/drawing/2014/main" id="{AF548725-889B-2256-E8B7-4B68D8C413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80060D-A5E4-F492-DAFD-C1CD8E561621}"/>
              </a:ext>
            </a:extLst>
          </p:cNvPr>
          <p:cNvSpPr>
            <a:spLocks noGrp="1"/>
          </p:cNvSpPr>
          <p:nvPr>
            <p:ph type="sldNum" sz="quarter" idx="12"/>
          </p:nvPr>
        </p:nvSpPr>
        <p:spPr/>
        <p:txBody>
          <a:bodyPr/>
          <a:lstStyle/>
          <a:p>
            <a:fld id="{1C971267-811F-42AB-A9DA-A13BE7A34707}" type="slidenum">
              <a:rPr lang="en-GB" smtClean="0"/>
              <a:t>‹#›</a:t>
            </a:fld>
            <a:endParaRPr lang="en-GB"/>
          </a:p>
        </p:txBody>
      </p:sp>
    </p:spTree>
    <p:extLst>
      <p:ext uri="{BB962C8B-B14F-4D97-AF65-F5344CB8AC3E}">
        <p14:creationId xmlns:p14="http://schemas.microsoft.com/office/powerpoint/2010/main" val="2818085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74401-E223-B6AD-8B69-9E43FDB786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32F7AE-5C53-617C-9B00-01C3B992DD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00161C6-7D3C-7342-E685-D98B216A95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D7B9E5-10AD-9F29-5D3C-22360337F8AC}"/>
              </a:ext>
            </a:extLst>
          </p:cNvPr>
          <p:cNvSpPr>
            <a:spLocks noGrp="1"/>
          </p:cNvSpPr>
          <p:nvPr>
            <p:ph type="dt" sz="half" idx="10"/>
          </p:nvPr>
        </p:nvSpPr>
        <p:spPr/>
        <p:txBody>
          <a:bodyPr/>
          <a:lstStyle/>
          <a:p>
            <a:fld id="{FC114AC4-49CD-486E-BC2B-9F7C3D9652F4}" type="datetimeFigureOut">
              <a:rPr lang="en-GB" smtClean="0"/>
              <a:t>08/05/2023</a:t>
            </a:fld>
            <a:endParaRPr lang="en-GB"/>
          </a:p>
        </p:txBody>
      </p:sp>
      <p:sp>
        <p:nvSpPr>
          <p:cNvPr id="6" name="Footer Placeholder 5">
            <a:extLst>
              <a:ext uri="{FF2B5EF4-FFF2-40B4-BE49-F238E27FC236}">
                <a16:creationId xmlns:a16="http://schemas.microsoft.com/office/drawing/2014/main" id="{28515C46-803C-5A9B-DCA2-71EA313290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52B692-13FF-AD63-09A0-9F150DE647B3}"/>
              </a:ext>
            </a:extLst>
          </p:cNvPr>
          <p:cNvSpPr>
            <a:spLocks noGrp="1"/>
          </p:cNvSpPr>
          <p:nvPr>
            <p:ph type="sldNum" sz="quarter" idx="12"/>
          </p:nvPr>
        </p:nvSpPr>
        <p:spPr/>
        <p:txBody>
          <a:bodyPr/>
          <a:lstStyle/>
          <a:p>
            <a:fld id="{1C971267-811F-42AB-A9DA-A13BE7A34707}" type="slidenum">
              <a:rPr lang="en-GB" smtClean="0"/>
              <a:t>‹#›</a:t>
            </a:fld>
            <a:endParaRPr lang="en-GB"/>
          </a:p>
        </p:txBody>
      </p:sp>
    </p:spTree>
    <p:extLst>
      <p:ext uri="{BB962C8B-B14F-4D97-AF65-F5344CB8AC3E}">
        <p14:creationId xmlns:p14="http://schemas.microsoft.com/office/powerpoint/2010/main" val="490388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5B39C-AE56-394E-E166-AA317D3DBF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96B9A1-C9EF-DAFF-1AA9-C5A48719C5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678755-47BF-37AD-27C1-4A43CF1E27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8B023-9AA8-B9D5-9F05-ABF96F07D83B}"/>
              </a:ext>
            </a:extLst>
          </p:cNvPr>
          <p:cNvSpPr>
            <a:spLocks noGrp="1"/>
          </p:cNvSpPr>
          <p:nvPr>
            <p:ph type="dt" sz="half" idx="10"/>
          </p:nvPr>
        </p:nvSpPr>
        <p:spPr/>
        <p:txBody>
          <a:bodyPr/>
          <a:lstStyle/>
          <a:p>
            <a:fld id="{FC114AC4-49CD-486E-BC2B-9F7C3D9652F4}" type="datetimeFigureOut">
              <a:rPr lang="en-GB" smtClean="0"/>
              <a:t>08/05/2023</a:t>
            </a:fld>
            <a:endParaRPr lang="en-GB"/>
          </a:p>
        </p:txBody>
      </p:sp>
      <p:sp>
        <p:nvSpPr>
          <p:cNvPr id="6" name="Footer Placeholder 5">
            <a:extLst>
              <a:ext uri="{FF2B5EF4-FFF2-40B4-BE49-F238E27FC236}">
                <a16:creationId xmlns:a16="http://schemas.microsoft.com/office/drawing/2014/main" id="{A1A1856B-856B-6876-38AF-2ACCEA7F96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FF1AFD-F53D-FCCD-4A9D-EBE59EC8F28D}"/>
              </a:ext>
            </a:extLst>
          </p:cNvPr>
          <p:cNvSpPr>
            <a:spLocks noGrp="1"/>
          </p:cNvSpPr>
          <p:nvPr>
            <p:ph type="sldNum" sz="quarter" idx="12"/>
          </p:nvPr>
        </p:nvSpPr>
        <p:spPr/>
        <p:txBody>
          <a:bodyPr/>
          <a:lstStyle/>
          <a:p>
            <a:fld id="{1C971267-811F-42AB-A9DA-A13BE7A34707}" type="slidenum">
              <a:rPr lang="en-GB" smtClean="0"/>
              <a:t>‹#›</a:t>
            </a:fld>
            <a:endParaRPr lang="en-GB"/>
          </a:p>
        </p:txBody>
      </p:sp>
    </p:spTree>
    <p:extLst>
      <p:ext uri="{BB962C8B-B14F-4D97-AF65-F5344CB8AC3E}">
        <p14:creationId xmlns:p14="http://schemas.microsoft.com/office/powerpoint/2010/main" val="1364531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6C68-43AA-988C-5F52-032FF0EAAF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566188-3E5E-1793-C3B3-DAE5B18A5BF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88A7AD-5106-4D18-51DC-EFE8C37E1338}"/>
              </a:ext>
            </a:extLst>
          </p:cNvPr>
          <p:cNvSpPr>
            <a:spLocks noGrp="1"/>
          </p:cNvSpPr>
          <p:nvPr>
            <p:ph type="dt" sz="half" idx="10"/>
          </p:nvPr>
        </p:nvSpPr>
        <p:spPr/>
        <p:txBody>
          <a:bodyPr/>
          <a:lstStyle/>
          <a:p>
            <a:fld id="{FC114AC4-49CD-486E-BC2B-9F7C3D9652F4}" type="datetimeFigureOut">
              <a:rPr lang="en-GB" smtClean="0"/>
              <a:t>08/05/2023</a:t>
            </a:fld>
            <a:endParaRPr lang="en-GB"/>
          </a:p>
        </p:txBody>
      </p:sp>
      <p:sp>
        <p:nvSpPr>
          <p:cNvPr id="5" name="Footer Placeholder 4">
            <a:extLst>
              <a:ext uri="{FF2B5EF4-FFF2-40B4-BE49-F238E27FC236}">
                <a16:creationId xmlns:a16="http://schemas.microsoft.com/office/drawing/2014/main" id="{AD0F1EE7-613F-C94E-4A96-F8A9F5247A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68FD87-2544-4C54-37F4-907CB8DBD37F}"/>
              </a:ext>
            </a:extLst>
          </p:cNvPr>
          <p:cNvSpPr>
            <a:spLocks noGrp="1"/>
          </p:cNvSpPr>
          <p:nvPr>
            <p:ph type="sldNum" sz="quarter" idx="12"/>
          </p:nvPr>
        </p:nvSpPr>
        <p:spPr/>
        <p:txBody>
          <a:bodyPr/>
          <a:lstStyle/>
          <a:p>
            <a:fld id="{1C971267-811F-42AB-A9DA-A13BE7A34707}" type="slidenum">
              <a:rPr lang="en-GB" smtClean="0"/>
              <a:t>‹#›</a:t>
            </a:fld>
            <a:endParaRPr lang="en-GB"/>
          </a:p>
        </p:txBody>
      </p:sp>
    </p:spTree>
    <p:extLst>
      <p:ext uri="{BB962C8B-B14F-4D97-AF65-F5344CB8AC3E}">
        <p14:creationId xmlns:p14="http://schemas.microsoft.com/office/powerpoint/2010/main" val="3422884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8421D0-46A7-7AEC-96C4-94FC7F4676B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586F1D-3F61-8921-CAD8-517EB5A18A9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12AF08-074D-94EB-5C49-4EAC1432AFBC}"/>
              </a:ext>
            </a:extLst>
          </p:cNvPr>
          <p:cNvSpPr>
            <a:spLocks noGrp="1"/>
          </p:cNvSpPr>
          <p:nvPr>
            <p:ph type="dt" sz="half" idx="10"/>
          </p:nvPr>
        </p:nvSpPr>
        <p:spPr/>
        <p:txBody>
          <a:bodyPr/>
          <a:lstStyle/>
          <a:p>
            <a:fld id="{FC114AC4-49CD-486E-BC2B-9F7C3D9652F4}" type="datetimeFigureOut">
              <a:rPr lang="en-GB" smtClean="0"/>
              <a:t>08/05/2023</a:t>
            </a:fld>
            <a:endParaRPr lang="en-GB"/>
          </a:p>
        </p:txBody>
      </p:sp>
      <p:sp>
        <p:nvSpPr>
          <p:cNvPr id="5" name="Footer Placeholder 4">
            <a:extLst>
              <a:ext uri="{FF2B5EF4-FFF2-40B4-BE49-F238E27FC236}">
                <a16:creationId xmlns:a16="http://schemas.microsoft.com/office/drawing/2014/main" id="{916AF871-5441-3F40-0414-7D1D06A677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2EB746-1735-B8EC-3D14-32673DFF0371}"/>
              </a:ext>
            </a:extLst>
          </p:cNvPr>
          <p:cNvSpPr>
            <a:spLocks noGrp="1"/>
          </p:cNvSpPr>
          <p:nvPr>
            <p:ph type="sldNum" sz="quarter" idx="12"/>
          </p:nvPr>
        </p:nvSpPr>
        <p:spPr/>
        <p:txBody>
          <a:bodyPr/>
          <a:lstStyle/>
          <a:p>
            <a:fld id="{1C971267-811F-42AB-A9DA-A13BE7A34707}" type="slidenum">
              <a:rPr lang="en-GB" smtClean="0"/>
              <a:t>‹#›</a:t>
            </a:fld>
            <a:endParaRPr lang="en-GB"/>
          </a:p>
        </p:txBody>
      </p:sp>
    </p:spTree>
    <p:extLst>
      <p:ext uri="{BB962C8B-B14F-4D97-AF65-F5344CB8AC3E}">
        <p14:creationId xmlns:p14="http://schemas.microsoft.com/office/powerpoint/2010/main" val="40064749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392011-BAA4-1C28-7220-42FEC04F17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E57475-6F2D-6A78-2D81-7B40EE561D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DF9F75-6EE0-A396-9F3B-4740FE1369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114AC4-49CD-486E-BC2B-9F7C3D9652F4}" type="datetimeFigureOut">
              <a:rPr lang="en-GB" smtClean="0"/>
              <a:t>08/05/2023</a:t>
            </a:fld>
            <a:endParaRPr lang="en-GB"/>
          </a:p>
        </p:txBody>
      </p:sp>
      <p:sp>
        <p:nvSpPr>
          <p:cNvPr id="5" name="Footer Placeholder 4">
            <a:extLst>
              <a:ext uri="{FF2B5EF4-FFF2-40B4-BE49-F238E27FC236}">
                <a16:creationId xmlns:a16="http://schemas.microsoft.com/office/drawing/2014/main" id="{2BB85985-9840-CEF8-AD9C-223582B3AC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53889F1-0219-A9A0-FEFB-D6663D65467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971267-811F-42AB-A9DA-A13BE7A34707}" type="slidenum">
              <a:rPr lang="en-GB" smtClean="0"/>
              <a:t>‹#›</a:t>
            </a:fld>
            <a:endParaRPr lang="en-GB"/>
          </a:p>
        </p:txBody>
      </p:sp>
    </p:spTree>
    <p:extLst>
      <p:ext uri="{BB962C8B-B14F-4D97-AF65-F5344CB8AC3E}">
        <p14:creationId xmlns:p14="http://schemas.microsoft.com/office/powerpoint/2010/main" val="711337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7" Type="http://schemas.openxmlformats.org/officeDocument/2006/relationships/image" Target="../media/image3.pn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18.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slideLayout" Target="../slideLayouts/slideLayout2.xml"/><Relationship Id="rId7" Type="http://schemas.openxmlformats.org/officeDocument/2006/relationships/image" Target="../media/image2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notesSlide" Target="../notesSlides/notesSlide9.xml"/><Relationship Id="rId9"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75BB31-7C7D-EB88-9EEC-18552286084C}"/>
              </a:ext>
            </a:extLst>
          </p:cNvPr>
          <p:cNvSpPr>
            <a:spLocks noGrp="1"/>
          </p:cNvSpPr>
          <p:nvPr>
            <p:ph type="ctrTitle"/>
          </p:nvPr>
        </p:nvSpPr>
        <p:spPr>
          <a:xfrm>
            <a:off x="6590662" y="4267832"/>
            <a:ext cx="4805996" cy="1297115"/>
          </a:xfrm>
        </p:spPr>
        <p:txBody>
          <a:bodyPr anchor="t">
            <a:normAutofit/>
          </a:bodyPr>
          <a:lstStyle/>
          <a:p>
            <a:pPr algn="l"/>
            <a:r>
              <a:rPr lang="en-GB" sz="4000">
                <a:solidFill>
                  <a:schemeClr val="tx2"/>
                </a:solidFill>
              </a:rPr>
              <a:t>Psychology of Personal Adventure</a:t>
            </a:r>
          </a:p>
        </p:txBody>
      </p:sp>
      <p:sp>
        <p:nvSpPr>
          <p:cNvPr id="3" name="Subtitle 2">
            <a:extLst>
              <a:ext uri="{FF2B5EF4-FFF2-40B4-BE49-F238E27FC236}">
                <a16:creationId xmlns:a16="http://schemas.microsoft.com/office/drawing/2014/main" id="{54287768-6703-D3BF-E7CF-F55C6180268E}"/>
              </a:ext>
            </a:extLst>
          </p:cNvPr>
          <p:cNvSpPr>
            <a:spLocks noGrp="1"/>
          </p:cNvSpPr>
          <p:nvPr>
            <p:ph type="subTitle" idx="1"/>
          </p:nvPr>
        </p:nvSpPr>
        <p:spPr>
          <a:xfrm>
            <a:off x="6590966" y="3428999"/>
            <a:ext cx="4805691" cy="838831"/>
          </a:xfrm>
        </p:spPr>
        <p:txBody>
          <a:bodyPr anchor="b">
            <a:normAutofit/>
          </a:bodyPr>
          <a:lstStyle/>
          <a:p>
            <a:pPr algn="l"/>
            <a:r>
              <a:rPr lang="en-GB" sz="2000">
                <a:solidFill>
                  <a:schemeClr val="tx2"/>
                </a:solidFill>
              </a:rPr>
              <a:t>By Terri Morris </a:t>
            </a:r>
          </a:p>
        </p:txBody>
      </p:sp>
      <p:pic>
        <p:nvPicPr>
          <p:cNvPr id="7" name="Graphic 6" descr="Brain in head">
            <a:extLst>
              <a:ext uri="{FF2B5EF4-FFF2-40B4-BE49-F238E27FC236}">
                <a16:creationId xmlns:a16="http://schemas.microsoft.com/office/drawing/2014/main" id="{3F38E268-290D-3A0B-A37F-666105D4770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Recorded Sound">
            <a:hlinkClick r:id="" action="ppaction://media"/>
            <a:extLst>
              <a:ext uri="{FF2B5EF4-FFF2-40B4-BE49-F238E27FC236}">
                <a16:creationId xmlns:a16="http://schemas.microsoft.com/office/drawing/2014/main" id="{773A2CCA-247D-284A-AA69-005A815F5CFD}"/>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5892800" y="3225800"/>
            <a:ext cx="406400" cy="406400"/>
          </a:xfrm>
          <a:prstGeom prst="rect">
            <a:avLst/>
          </a:prstGeom>
        </p:spPr>
      </p:pic>
    </p:spTree>
    <p:custDataLst>
      <p:tags r:id="rId1"/>
    </p:custDataLst>
    <p:extLst>
      <p:ext uri="{BB962C8B-B14F-4D97-AF65-F5344CB8AC3E}">
        <p14:creationId xmlns:p14="http://schemas.microsoft.com/office/powerpoint/2010/main" val="1166633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07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373C876-EE90-7560-919F-7AE88EB366DF}"/>
              </a:ext>
            </a:extLst>
          </p:cNvPr>
          <p:cNvGraphicFramePr>
            <a:graphicFrameLocks noGrp="1"/>
          </p:cNvGraphicFramePr>
          <p:nvPr>
            <p:ph idx="1"/>
            <p:extLst>
              <p:ext uri="{D42A27DB-BD31-4B8C-83A1-F6EECF244321}">
                <p14:modId xmlns:p14="http://schemas.microsoft.com/office/powerpoint/2010/main" val="18997068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9875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F71D57-966E-1195-06BA-153EE27394C4}"/>
              </a:ext>
            </a:extLst>
          </p:cNvPr>
          <p:cNvSpPr>
            <a:spLocks noGrp="1"/>
          </p:cNvSpPr>
          <p:nvPr>
            <p:ph type="title"/>
          </p:nvPr>
        </p:nvSpPr>
        <p:spPr>
          <a:xfrm>
            <a:off x="1171074" y="1396686"/>
            <a:ext cx="3240506" cy="4064628"/>
          </a:xfrm>
        </p:spPr>
        <p:txBody>
          <a:bodyPr>
            <a:normAutofit/>
          </a:bodyPr>
          <a:lstStyle/>
          <a:p>
            <a:r>
              <a:rPr lang="en-GB" dirty="0">
                <a:solidFill>
                  <a:srgbClr val="FFFFFF"/>
                </a:solidFill>
              </a:rPr>
              <a:t>Interview results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5066D9F-7F12-E5DD-C5A0-FDE25541C638}"/>
              </a:ext>
            </a:extLst>
          </p:cNvPr>
          <p:cNvSpPr>
            <a:spLocks noGrp="1"/>
          </p:cNvSpPr>
          <p:nvPr>
            <p:ph idx="1"/>
          </p:nvPr>
        </p:nvSpPr>
        <p:spPr>
          <a:xfrm>
            <a:off x="5370153" y="1526033"/>
            <a:ext cx="5536397" cy="3935281"/>
          </a:xfrm>
        </p:spPr>
        <p:txBody>
          <a:bodyPr>
            <a:normAutofit/>
          </a:bodyPr>
          <a:lstStyle/>
          <a:p>
            <a:pPr marL="0" indent="0">
              <a:buNone/>
            </a:pPr>
            <a:r>
              <a:rPr lang="en-GB" dirty="0"/>
              <a:t>I interviewed Tom Miles on his motivation on taking part in outdoor adventure sports which included the following; </a:t>
            </a:r>
          </a:p>
          <a:p>
            <a:r>
              <a:rPr lang="en-GB" dirty="0"/>
              <a:t>Mountain biking</a:t>
            </a:r>
          </a:p>
          <a:p>
            <a:r>
              <a:rPr lang="en-GB" dirty="0"/>
              <a:t>Rock climbing </a:t>
            </a:r>
          </a:p>
          <a:p>
            <a:r>
              <a:rPr lang="en-GB" dirty="0"/>
              <a:t>Surfing </a:t>
            </a:r>
          </a:p>
        </p:txBody>
      </p:sp>
      <p:pic>
        <p:nvPicPr>
          <p:cNvPr id="19" name="Audio 18">
            <a:hlinkClick r:id="" action="ppaction://media"/>
            <a:extLst>
              <a:ext uri="{FF2B5EF4-FFF2-40B4-BE49-F238E27FC236}">
                <a16:creationId xmlns:a16="http://schemas.microsoft.com/office/drawing/2014/main" id="{B51F726A-23E7-D882-F9C8-AA912B27984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4804025"/>
      </p:ext>
    </p:extLst>
  </p:cSld>
  <p:clrMapOvr>
    <a:masterClrMapping/>
  </p:clrMapOvr>
  <mc:AlternateContent xmlns:mc="http://schemas.openxmlformats.org/markup-compatibility/2006">
    <mc:Choice xmlns:p14="http://schemas.microsoft.com/office/powerpoint/2010/main" Requires="p14">
      <p:transition spd="slow" p14:dur="2000" advTm="77085"/>
    </mc:Choice>
    <mc:Fallback>
      <p:transition spd="slow" advTm="77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6EF795-502D-797C-BD67-A24E12016427}"/>
              </a:ext>
            </a:extLst>
          </p:cNvPr>
          <p:cNvSpPr>
            <a:spLocks noGrp="1"/>
          </p:cNvSpPr>
          <p:nvPr>
            <p:ph type="title"/>
          </p:nvPr>
        </p:nvSpPr>
        <p:spPr>
          <a:xfrm>
            <a:off x="761129" y="496648"/>
            <a:ext cx="4805996" cy="1297115"/>
          </a:xfrm>
        </p:spPr>
        <p:txBody>
          <a:bodyPr vert="horz" lIns="91440" tIns="45720" rIns="91440" bIns="45720" rtlCol="0" anchor="t">
            <a:normAutofit/>
          </a:bodyPr>
          <a:lstStyle/>
          <a:p>
            <a:r>
              <a:rPr lang="en-US" sz="4000" kern="1200" dirty="0">
                <a:solidFill>
                  <a:schemeClr val="tx2"/>
                </a:solidFill>
                <a:latin typeface="+mj-lt"/>
                <a:ea typeface="+mj-ea"/>
                <a:cs typeface="+mj-cs"/>
              </a:rPr>
              <a:t>Social/community phycological benefits </a:t>
            </a:r>
          </a:p>
        </p:txBody>
      </p:sp>
      <p:grpSp>
        <p:nvGrpSpPr>
          <p:cNvPr id="14" name="Group 13">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5" name="Freeform: Shape 14">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Cycle with People">
            <a:extLst>
              <a:ext uri="{FF2B5EF4-FFF2-40B4-BE49-F238E27FC236}">
                <a16:creationId xmlns:a16="http://schemas.microsoft.com/office/drawing/2014/main" id="{C2A20EE8-0875-25DC-FCC8-FE7F0B166DB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804841" y="2393927"/>
            <a:ext cx="3821102" cy="3821102"/>
          </a:xfrm>
          <a:prstGeom prst="rect">
            <a:avLst/>
          </a:prstGeom>
          <a:ln>
            <a:noFill/>
          </a:ln>
        </p:spPr>
      </p:pic>
      <p:sp>
        <p:nvSpPr>
          <p:cNvPr id="4" name="TextBox 3">
            <a:extLst>
              <a:ext uri="{FF2B5EF4-FFF2-40B4-BE49-F238E27FC236}">
                <a16:creationId xmlns:a16="http://schemas.microsoft.com/office/drawing/2014/main" id="{0C6EEEF7-B103-3552-FFE7-50825E33014F}"/>
              </a:ext>
            </a:extLst>
          </p:cNvPr>
          <p:cNvSpPr txBox="1"/>
          <p:nvPr/>
        </p:nvSpPr>
        <p:spPr>
          <a:xfrm>
            <a:off x="8132423" y="1793763"/>
            <a:ext cx="3395548" cy="1200329"/>
          </a:xfrm>
          <a:prstGeom prst="rect">
            <a:avLst/>
          </a:prstGeom>
          <a:noFill/>
        </p:spPr>
        <p:txBody>
          <a:bodyPr wrap="square" rtlCol="0">
            <a:spAutoFit/>
          </a:bodyPr>
          <a:lstStyle/>
          <a:p>
            <a:r>
              <a:rPr lang="en-GB" dirty="0"/>
              <a:t>Being part of an outdoor social club is a great way to make new friends and better your skills.</a:t>
            </a:r>
          </a:p>
          <a:p>
            <a:endParaRPr lang="en-GB" dirty="0"/>
          </a:p>
        </p:txBody>
      </p:sp>
      <p:sp>
        <p:nvSpPr>
          <p:cNvPr id="5" name="TextBox 4">
            <a:extLst>
              <a:ext uri="{FF2B5EF4-FFF2-40B4-BE49-F238E27FC236}">
                <a16:creationId xmlns:a16="http://schemas.microsoft.com/office/drawing/2014/main" id="{20E2B742-A9FC-820E-415B-9F3B6B9E73F2}"/>
              </a:ext>
            </a:extLst>
          </p:cNvPr>
          <p:cNvSpPr txBox="1"/>
          <p:nvPr/>
        </p:nvSpPr>
        <p:spPr>
          <a:xfrm>
            <a:off x="170880" y="1826079"/>
            <a:ext cx="4434241" cy="2031325"/>
          </a:xfrm>
          <a:prstGeom prst="rect">
            <a:avLst/>
          </a:prstGeom>
          <a:noFill/>
        </p:spPr>
        <p:txBody>
          <a:bodyPr wrap="square" rtlCol="0">
            <a:spAutoFit/>
          </a:bodyPr>
          <a:lstStyle/>
          <a:p>
            <a:endParaRPr lang="en-GB" dirty="0"/>
          </a:p>
          <a:p>
            <a:r>
              <a:rPr lang="en-GB" dirty="0"/>
              <a:t>being in a social community for recreational benefits stops the prevention of negative health outcomes </a:t>
            </a:r>
          </a:p>
          <a:p>
            <a:r>
              <a:rPr lang="en-GB" dirty="0"/>
              <a:t>(Warburton et al., 2006), and recovery from mental stress and positive impact to mood (Jiang et al., 2014)</a:t>
            </a:r>
          </a:p>
        </p:txBody>
      </p:sp>
      <p:sp>
        <p:nvSpPr>
          <p:cNvPr id="6" name="TextBox 5">
            <a:extLst>
              <a:ext uri="{FF2B5EF4-FFF2-40B4-BE49-F238E27FC236}">
                <a16:creationId xmlns:a16="http://schemas.microsoft.com/office/drawing/2014/main" id="{F0067338-363C-FD07-B8FC-6FF4170A7520}"/>
              </a:ext>
            </a:extLst>
          </p:cNvPr>
          <p:cNvSpPr txBox="1"/>
          <p:nvPr/>
        </p:nvSpPr>
        <p:spPr>
          <a:xfrm>
            <a:off x="170880" y="4203540"/>
            <a:ext cx="4434241" cy="2308324"/>
          </a:xfrm>
          <a:prstGeom prst="rect">
            <a:avLst/>
          </a:prstGeom>
          <a:noFill/>
        </p:spPr>
        <p:txBody>
          <a:bodyPr wrap="square">
            <a:spAutoFit/>
          </a:bodyPr>
          <a:lstStyle/>
          <a:p>
            <a:r>
              <a:rPr lang="en-GB" b="1" dirty="0"/>
              <a:t>State anxiety. </a:t>
            </a:r>
            <a:r>
              <a:rPr lang="en-GB" dirty="0"/>
              <a:t>This is a natural human response. You don’t need to have an underlying anxiety condition to experience fear when facing some type of danger.</a:t>
            </a:r>
          </a:p>
          <a:p>
            <a:endParaRPr lang="en-GB" b="1" dirty="0"/>
          </a:p>
          <a:p>
            <a:r>
              <a:rPr lang="en-GB" b="1" dirty="0"/>
              <a:t>Trait anxiety. </a:t>
            </a:r>
            <a:r>
              <a:rPr lang="en-GB" dirty="0"/>
              <a:t>This refers to anxiety that shows up as part of your personality, not just in stressful situations.</a:t>
            </a:r>
          </a:p>
        </p:txBody>
      </p:sp>
      <p:pic>
        <p:nvPicPr>
          <p:cNvPr id="23" name="Audio 22">
            <a:hlinkClick r:id="" action="ppaction://media"/>
            <a:extLst>
              <a:ext uri="{FF2B5EF4-FFF2-40B4-BE49-F238E27FC236}">
                <a16:creationId xmlns:a16="http://schemas.microsoft.com/office/drawing/2014/main" id="{D6709D09-23D2-B956-F211-7E88900AC48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05629500"/>
      </p:ext>
    </p:extLst>
  </p:cSld>
  <p:clrMapOvr>
    <a:masterClrMapping/>
  </p:clrMapOvr>
  <mc:AlternateContent xmlns:mc="http://schemas.openxmlformats.org/markup-compatibility/2006">
    <mc:Choice xmlns:p14="http://schemas.microsoft.com/office/powerpoint/2010/main" Requires="p14">
      <p:transition spd="slow" p14:dur="2000" advTm="42698"/>
    </mc:Choice>
    <mc:Fallback>
      <p:transition spd="slow" advTm="426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5" name="Arc 2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48F8CF-8FC5-500C-3B79-1C1838D66395}"/>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kern="1200">
                <a:solidFill>
                  <a:schemeClr val="tx1"/>
                </a:solidFill>
                <a:latin typeface="+mj-lt"/>
                <a:ea typeface="+mj-ea"/>
                <a:cs typeface="+mj-cs"/>
              </a:rPr>
              <a:t>Recreational  </a:t>
            </a:r>
          </a:p>
        </p:txBody>
      </p:sp>
      <p:sp>
        <p:nvSpPr>
          <p:cNvPr id="36" name="Freeform: Shape 2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Right And Left Brain outline">
            <a:extLst>
              <a:ext uri="{FF2B5EF4-FFF2-40B4-BE49-F238E27FC236}">
                <a16:creationId xmlns:a16="http://schemas.microsoft.com/office/drawing/2014/main" id="{DF24708D-CEEB-4110-3B48-D5F2385F8E3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 name="TextBox 3">
            <a:extLst>
              <a:ext uri="{FF2B5EF4-FFF2-40B4-BE49-F238E27FC236}">
                <a16:creationId xmlns:a16="http://schemas.microsoft.com/office/drawing/2014/main" id="{E61F00E6-ED29-B936-C9B8-53BFFDA77620}"/>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t>Studies have shown a strong association between social motivations and outdoor recreation participation. ’ motivations for participation included sense </a:t>
            </a:r>
          </a:p>
          <a:p>
            <a:pPr indent="-228600">
              <a:lnSpc>
                <a:spcPct val="90000"/>
              </a:lnSpc>
              <a:spcAft>
                <a:spcPts val="600"/>
              </a:spcAft>
              <a:buFont typeface="Arial" panose="020B0604020202020204" pitchFamily="34" charset="0"/>
              <a:buChar char="•"/>
            </a:pPr>
            <a:r>
              <a:rPr lang="en-US"/>
              <a:t>of community, feeling welcome, making friends, and having others with whom they could participate in mutually enjoyed outdoor recreation act</a:t>
            </a:r>
          </a:p>
        </p:txBody>
      </p:sp>
      <p:pic>
        <p:nvPicPr>
          <p:cNvPr id="10" name="Audio 9">
            <a:hlinkClick r:id="" action="ppaction://media"/>
            <a:extLst>
              <a:ext uri="{FF2B5EF4-FFF2-40B4-BE49-F238E27FC236}">
                <a16:creationId xmlns:a16="http://schemas.microsoft.com/office/drawing/2014/main" id="{B9B6DDBB-5D05-2F41-0A21-C6F377117D6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93143332"/>
      </p:ext>
    </p:extLst>
  </p:cSld>
  <p:clrMapOvr>
    <a:masterClrMapping/>
  </p:clrMapOvr>
  <mc:AlternateContent xmlns:mc="http://schemas.openxmlformats.org/markup-compatibility/2006">
    <mc:Choice xmlns:p14="http://schemas.microsoft.com/office/powerpoint/2010/main" Requires="p14">
      <p:transition spd="slow" p14:dur="2000" advTm="54204"/>
    </mc:Choice>
    <mc:Fallback>
      <p:transition spd="slow" advTm="54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4D8A61-3F0B-849B-45CD-9E1E098D8EEB}"/>
              </a:ext>
            </a:extLst>
          </p:cNvPr>
          <p:cNvSpPr>
            <a:spLocks noGrp="1"/>
          </p:cNvSpPr>
          <p:nvPr>
            <p:ph type="title"/>
          </p:nvPr>
        </p:nvSpPr>
        <p:spPr>
          <a:xfrm>
            <a:off x="6392583" y="501651"/>
            <a:ext cx="4414848" cy="1716255"/>
          </a:xfrm>
        </p:spPr>
        <p:txBody>
          <a:bodyPr anchor="b">
            <a:normAutofit/>
          </a:bodyPr>
          <a:lstStyle/>
          <a:p>
            <a:r>
              <a:rPr lang="en-GB" sz="5600" dirty="0"/>
              <a:t>Self efficacy study </a:t>
            </a:r>
          </a:p>
        </p:txBody>
      </p:sp>
      <p:sp>
        <p:nvSpPr>
          <p:cNvPr id="11" name="Rectangle 1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E6AB515-27BA-45D8-A24E-2CB80D26ECDB}"/>
              </a:ext>
            </a:extLst>
          </p:cNvPr>
          <p:cNvPicPr>
            <a:picLocks noChangeAspect="1"/>
          </p:cNvPicPr>
          <p:nvPr/>
        </p:nvPicPr>
        <p:blipFill rotWithShape="1">
          <a:blip r:embed="rId5"/>
          <a:srcRect r="38891" b="1"/>
          <a:stretch/>
        </p:blipFill>
        <p:spPr>
          <a:xfrm>
            <a:off x="279143" y="299509"/>
            <a:ext cx="5221625" cy="6258983"/>
          </a:xfrm>
          <a:prstGeom prst="rect">
            <a:avLst/>
          </a:prstGeom>
        </p:spPr>
      </p:pic>
      <p:sp>
        <p:nvSpPr>
          <p:cNvPr id="3" name="Content Placeholder 2">
            <a:extLst>
              <a:ext uri="{FF2B5EF4-FFF2-40B4-BE49-F238E27FC236}">
                <a16:creationId xmlns:a16="http://schemas.microsoft.com/office/drawing/2014/main" id="{A03562C2-5AE7-1572-99BA-46DF3D17A177}"/>
              </a:ext>
            </a:extLst>
          </p:cNvPr>
          <p:cNvSpPr>
            <a:spLocks noGrp="1"/>
          </p:cNvSpPr>
          <p:nvPr>
            <p:ph idx="1"/>
          </p:nvPr>
        </p:nvSpPr>
        <p:spPr>
          <a:xfrm>
            <a:off x="6392583" y="2645922"/>
            <a:ext cx="4434721" cy="3710427"/>
          </a:xfrm>
        </p:spPr>
        <p:txBody>
          <a:bodyPr anchor="t">
            <a:normAutofit/>
          </a:bodyPr>
          <a:lstStyle/>
          <a:p>
            <a:endParaRPr lang="en-GB" sz="2000" dirty="0">
              <a:solidFill>
                <a:schemeClr val="tx1">
                  <a:alpha val="80000"/>
                </a:schemeClr>
              </a:solidFill>
            </a:endParaRPr>
          </a:p>
        </p:txBody>
      </p:sp>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12" name="Audio 11">
            <a:hlinkClick r:id="" action="ppaction://media"/>
            <a:extLst>
              <a:ext uri="{FF2B5EF4-FFF2-40B4-BE49-F238E27FC236}">
                <a16:creationId xmlns:a16="http://schemas.microsoft.com/office/drawing/2014/main" id="{0F332C0B-3E2B-3CC6-A296-86CD791EF4F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91519554"/>
      </p:ext>
    </p:extLst>
  </p:cSld>
  <p:clrMapOvr>
    <a:masterClrMapping/>
  </p:clrMapOvr>
  <mc:AlternateContent xmlns:mc="http://schemas.openxmlformats.org/markup-compatibility/2006">
    <mc:Choice xmlns:p14="http://schemas.microsoft.com/office/powerpoint/2010/main" Requires="p14">
      <p:transition spd="slow" p14:dur="2000" advTm="62415"/>
    </mc:Choice>
    <mc:Fallback>
      <p:transition spd="slow" advTm="624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5C01129-3453-464D-A870-ED71C6E89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9C616BA-DD0B-CD53-96F2-5A142E9CAB70}"/>
              </a:ext>
            </a:extLst>
          </p:cNvPr>
          <p:cNvPicPr>
            <a:picLocks noChangeAspect="1"/>
          </p:cNvPicPr>
          <p:nvPr/>
        </p:nvPicPr>
        <p:blipFill rotWithShape="1">
          <a:blip r:embed="rId5"/>
          <a:srcRect t="9996" r="1" b="13437"/>
          <a:stretch/>
        </p:blipFill>
        <p:spPr>
          <a:xfrm>
            <a:off x="680483" y="685796"/>
            <a:ext cx="2931299" cy="5486399"/>
          </a:xfrm>
          <a:prstGeom prst="rect">
            <a:avLst/>
          </a:prstGeom>
        </p:spPr>
      </p:pic>
      <p:sp>
        <p:nvSpPr>
          <p:cNvPr id="19" name="Rectangle 18">
            <a:extLst>
              <a:ext uri="{FF2B5EF4-FFF2-40B4-BE49-F238E27FC236}">
                <a16:creationId xmlns:a16="http://schemas.microsoft.com/office/drawing/2014/main" id="{9D2781A6-5C82-4764-B489-F9A599C0A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11782" y="685800"/>
            <a:ext cx="4994335"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4CE2B7-2664-1E8C-0BB5-F4D49DEE20DD}"/>
              </a:ext>
            </a:extLst>
          </p:cNvPr>
          <p:cNvSpPr>
            <a:spLocks noGrp="1"/>
          </p:cNvSpPr>
          <p:nvPr>
            <p:ph type="title"/>
          </p:nvPr>
        </p:nvSpPr>
        <p:spPr>
          <a:xfrm>
            <a:off x="4099396" y="1084521"/>
            <a:ext cx="4019107" cy="1292027"/>
          </a:xfrm>
        </p:spPr>
        <p:txBody>
          <a:bodyPr anchor="b">
            <a:normAutofit/>
          </a:bodyPr>
          <a:lstStyle/>
          <a:p>
            <a:pPr algn="ctr"/>
            <a:r>
              <a:rPr lang="en-GB" sz="2800" dirty="0">
                <a:solidFill>
                  <a:srgbClr val="595959"/>
                </a:solidFill>
              </a:rPr>
              <a:t>Activity risks</a:t>
            </a:r>
          </a:p>
        </p:txBody>
      </p:sp>
      <p:sp>
        <p:nvSpPr>
          <p:cNvPr id="3" name="Content Placeholder 2">
            <a:extLst>
              <a:ext uri="{FF2B5EF4-FFF2-40B4-BE49-F238E27FC236}">
                <a16:creationId xmlns:a16="http://schemas.microsoft.com/office/drawing/2014/main" id="{06CEB231-3B52-2228-425F-60A191E97F06}"/>
              </a:ext>
            </a:extLst>
          </p:cNvPr>
          <p:cNvSpPr>
            <a:spLocks noGrp="1"/>
          </p:cNvSpPr>
          <p:nvPr>
            <p:ph idx="1"/>
          </p:nvPr>
        </p:nvSpPr>
        <p:spPr>
          <a:xfrm>
            <a:off x="4120661" y="2678654"/>
            <a:ext cx="3976577" cy="3137355"/>
          </a:xfrm>
        </p:spPr>
        <p:txBody>
          <a:bodyPr anchor="t">
            <a:normAutofit/>
          </a:bodyPr>
          <a:lstStyle/>
          <a:p>
            <a:pPr algn="ctr"/>
            <a:r>
              <a:rPr lang="en-GB" sz="2000">
                <a:solidFill>
                  <a:srgbClr val="595959"/>
                </a:solidFill>
              </a:rPr>
              <a:t>The potential to lose something of value. The loss may lead to harm that is physical (broken bones), mental (psychological) , social (peer embarrassment) or financial (loss of equipment).</a:t>
            </a:r>
            <a:r>
              <a:rPr lang="nb-NO" sz="2000">
                <a:solidFill>
                  <a:srgbClr val="595959"/>
                </a:solidFill>
              </a:rPr>
              <a:t> (Priest &amp; Gass, 1997, p.19) </a:t>
            </a:r>
            <a:endParaRPr lang="en-GB" sz="2000">
              <a:solidFill>
                <a:srgbClr val="595959"/>
              </a:solidFill>
            </a:endParaRPr>
          </a:p>
          <a:p>
            <a:pPr marL="0" indent="0" algn="ctr">
              <a:buNone/>
            </a:pPr>
            <a:endParaRPr lang="en-GB" sz="2000">
              <a:solidFill>
                <a:srgbClr val="595959"/>
              </a:solidFill>
            </a:endParaRPr>
          </a:p>
          <a:p>
            <a:pPr marL="0" indent="0" algn="ctr">
              <a:buNone/>
            </a:pPr>
            <a:endParaRPr lang="en-GB" sz="2000">
              <a:solidFill>
                <a:srgbClr val="595959"/>
              </a:solidFill>
            </a:endParaRPr>
          </a:p>
        </p:txBody>
      </p:sp>
      <p:pic>
        <p:nvPicPr>
          <p:cNvPr id="5" name="Picture 4">
            <a:extLst>
              <a:ext uri="{FF2B5EF4-FFF2-40B4-BE49-F238E27FC236}">
                <a16:creationId xmlns:a16="http://schemas.microsoft.com/office/drawing/2014/main" id="{6403C763-5C73-D2E4-5454-23390673BF24}"/>
              </a:ext>
            </a:extLst>
          </p:cNvPr>
          <p:cNvPicPr>
            <a:picLocks noChangeAspect="1"/>
          </p:cNvPicPr>
          <p:nvPr/>
        </p:nvPicPr>
        <p:blipFill rotWithShape="1">
          <a:blip r:embed="rId6"/>
          <a:srcRect r="29391"/>
          <a:stretch/>
        </p:blipFill>
        <p:spPr>
          <a:xfrm>
            <a:off x="8606117" y="685805"/>
            <a:ext cx="2905400" cy="5486399"/>
          </a:xfrm>
          <a:prstGeom prst="rect">
            <a:avLst/>
          </a:prstGeom>
        </p:spPr>
      </p:pic>
      <p:sp>
        <p:nvSpPr>
          <p:cNvPr id="6" name="TextBox 5">
            <a:extLst>
              <a:ext uri="{FF2B5EF4-FFF2-40B4-BE49-F238E27FC236}">
                <a16:creationId xmlns:a16="http://schemas.microsoft.com/office/drawing/2014/main" id="{59C005C9-33DF-AB13-0EC2-A8DC4F560A87}"/>
              </a:ext>
            </a:extLst>
          </p:cNvPr>
          <p:cNvSpPr txBox="1"/>
          <p:nvPr/>
        </p:nvSpPr>
        <p:spPr>
          <a:xfrm>
            <a:off x="3611782" y="838200"/>
            <a:ext cx="3157318" cy="369332"/>
          </a:xfrm>
          <a:prstGeom prst="rect">
            <a:avLst/>
          </a:prstGeom>
          <a:noFill/>
        </p:spPr>
        <p:txBody>
          <a:bodyPr wrap="square" rtlCol="0">
            <a:spAutoFit/>
          </a:bodyPr>
          <a:lstStyle/>
          <a:p>
            <a:r>
              <a:rPr lang="en-GB" dirty="0"/>
              <a:t>(Three cliffs bay ,2023)</a:t>
            </a:r>
          </a:p>
        </p:txBody>
      </p:sp>
      <p:pic>
        <p:nvPicPr>
          <p:cNvPr id="18" name="Audio 17">
            <a:hlinkClick r:id="" action="ppaction://media"/>
            <a:extLst>
              <a:ext uri="{FF2B5EF4-FFF2-40B4-BE49-F238E27FC236}">
                <a16:creationId xmlns:a16="http://schemas.microsoft.com/office/drawing/2014/main" id="{B38134EB-EF51-88F1-1EDA-EF855B50831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38542386"/>
      </p:ext>
    </p:extLst>
  </p:cSld>
  <p:clrMapOvr>
    <a:masterClrMapping/>
  </p:clrMapOvr>
  <mc:AlternateContent xmlns:mc="http://schemas.openxmlformats.org/markup-compatibility/2006">
    <mc:Choice xmlns:p14="http://schemas.microsoft.com/office/powerpoint/2010/main" Requires="p14">
      <p:transition spd="slow" p14:dur="2000" advTm="44896"/>
    </mc:Choice>
    <mc:Fallback>
      <p:transition spd="slow" advTm="448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7F7664-0058-8880-9A50-C498275B0D1A}"/>
              </a:ext>
            </a:extLst>
          </p:cNvPr>
          <p:cNvSpPr>
            <a:spLocks noGrp="1"/>
          </p:cNvSpPr>
          <p:nvPr>
            <p:ph type="title"/>
          </p:nvPr>
        </p:nvSpPr>
        <p:spPr>
          <a:xfrm>
            <a:off x="841248" y="426720"/>
            <a:ext cx="10506456" cy="1919141"/>
          </a:xfrm>
        </p:spPr>
        <p:txBody>
          <a:bodyPr anchor="b">
            <a:normAutofit/>
          </a:bodyPr>
          <a:lstStyle/>
          <a:p>
            <a:r>
              <a:rPr lang="en-GB" sz="6000" dirty="0"/>
              <a:t>Ewert’s Model of Risk</a:t>
            </a:r>
            <a:br>
              <a:rPr lang="en-GB" sz="6000" dirty="0"/>
            </a:br>
            <a:r>
              <a:rPr lang="en-GB" sz="3600" dirty="0"/>
              <a:t>Matching risk to adventure</a:t>
            </a:r>
            <a:endParaRPr lang="en-GB" sz="6000" dirty="0"/>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D719E26-96DD-569B-6A5E-ACBF3A413CFB}"/>
              </a:ext>
            </a:extLst>
          </p:cNvPr>
          <p:cNvSpPr>
            <a:spLocks noGrp="1"/>
          </p:cNvSpPr>
          <p:nvPr>
            <p:ph idx="1"/>
          </p:nvPr>
        </p:nvSpPr>
        <p:spPr>
          <a:xfrm>
            <a:off x="841248" y="3337269"/>
            <a:ext cx="10509504" cy="2905686"/>
          </a:xfrm>
        </p:spPr>
        <p:txBody>
          <a:bodyPr>
            <a:normAutofit/>
          </a:bodyPr>
          <a:lstStyle/>
          <a:p>
            <a:r>
              <a:rPr lang="en-GB" sz="2200" dirty="0"/>
              <a:t>Absolute = No safety controls</a:t>
            </a:r>
          </a:p>
          <a:p>
            <a:endParaRPr lang="en-GB" sz="2200" dirty="0"/>
          </a:p>
          <a:p>
            <a:r>
              <a:rPr lang="en-GB" sz="2200" dirty="0"/>
              <a:t>Real = Code of conduct / NGB qualifications /professional experience</a:t>
            </a:r>
          </a:p>
          <a:p>
            <a:endParaRPr lang="en-GB" sz="2200" dirty="0"/>
          </a:p>
          <a:p>
            <a:r>
              <a:rPr lang="en-GB" sz="2200" dirty="0"/>
              <a:t>Perceived = Subjective/novice’s view</a:t>
            </a:r>
          </a:p>
          <a:p>
            <a:endParaRPr lang="en-GB" sz="2200" dirty="0"/>
          </a:p>
        </p:txBody>
      </p:sp>
      <p:pic>
        <p:nvPicPr>
          <p:cNvPr id="15" name="Audio 14">
            <a:hlinkClick r:id="" action="ppaction://media"/>
            <a:extLst>
              <a:ext uri="{FF2B5EF4-FFF2-40B4-BE49-F238E27FC236}">
                <a16:creationId xmlns:a16="http://schemas.microsoft.com/office/drawing/2014/main" id="{1457CD14-759C-59E4-DBE7-79018D5EC98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81960111"/>
      </p:ext>
    </p:extLst>
  </p:cSld>
  <p:clrMapOvr>
    <a:masterClrMapping/>
  </p:clrMapOvr>
  <mc:AlternateContent xmlns:mc="http://schemas.openxmlformats.org/markup-compatibility/2006">
    <mc:Choice xmlns:p14="http://schemas.microsoft.com/office/powerpoint/2010/main" Requires="p14">
      <p:transition spd="slow" p14:dur="2000" advTm="106725"/>
    </mc:Choice>
    <mc:Fallback>
      <p:transition spd="slow" advTm="1067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3D9C8-1283-008F-9CA8-9EEFFCD87C24}"/>
              </a:ext>
            </a:extLst>
          </p:cNvPr>
          <p:cNvSpPr>
            <a:spLocks noGrp="1"/>
          </p:cNvSpPr>
          <p:nvPr>
            <p:ph type="title"/>
          </p:nvPr>
        </p:nvSpPr>
        <p:spPr/>
        <p:txBody>
          <a:bodyPr/>
          <a:lstStyle/>
          <a:p>
            <a:r>
              <a:rPr lang="en-GB" dirty="0"/>
              <a:t>location</a:t>
            </a:r>
          </a:p>
        </p:txBody>
      </p:sp>
      <p:sp>
        <p:nvSpPr>
          <p:cNvPr id="3" name="Content Placeholder 2">
            <a:extLst>
              <a:ext uri="{FF2B5EF4-FFF2-40B4-BE49-F238E27FC236}">
                <a16:creationId xmlns:a16="http://schemas.microsoft.com/office/drawing/2014/main" id="{94920DDC-B161-C7AC-7F39-4B0CE14682CB}"/>
              </a:ext>
            </a:extLst>
          </p:cNvPr>
          <p:cNvSpPr>
            <a:spLocks noGrp="1"/>
          </p:cNvSpPr>
          <p:nvPr>
            <p:ph idx="1"/>
          </p:nvPr>
        </p:nvSpPr>
        <p:spPr/>
        <p:txBody>
          <a:bodyPr/>
          <a:lstStyle/>
          <a:p>
            <a:r>
              <a:rPr lang="en-GB" dirty="0"/>
              <a:t>Outdoor sports can help you connect with nature, which can be very therapeutic. Being in nature has been shown to reduce stress, anxiety and depression and can even help boost your immune system. </a:t>
            </a:r>
          </a:p>
        </p:txBody>
      </p:sp>
      <p:pic>
        <p:nvPicPr>
          <p:cNvPr id="9" name="Audio 8">
            <a:hlinkClick r:id="" action="ppaction://media"/>
            <a:extLst>
              <a:ext uri="{FF2B5EF4-FFF2-40B4-BE49-F238E27FC236}">
                <a16:creationId xmlns:a16="http://schemas.microsoft.com/office/drawing/2014/main" id="{3863D988-510F-BD32-39E3-5699ECFC83D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97704682"/>
      </p:ext>
    </p:extLst>
  </p:cSld>
  <p:clrMapOvr>
    <a:masterClrMapping/>
  </p:clrMapOvr>
  <mc:AlternateContent xmlns:mc="http://schemas.openxmlformats.org/markup-compatibility/2006">
    <mc:Choice xmlns:p14="http://schemas.microsoft.com/office/powerpoint/2010/main" Requires="p14">
      <p:transition spd="slow" p14:dur="2000" advTm="40564"/>
    </mc:Choice>
    <mc:Fallback>
      <p:transition spd="slow" advTm="405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584763-9087-1432-54EA-D6D7FF0762F7}"/>
              </a:ext>
            </a:extLst>
          </p:cNvPr>
          <p:cNvSpPr>
            <a:spLocks noGrp="1"/>
          </p:cNvSpPr>
          <p:nvPr>
            <p:ph type="title"/>
          </p:nvPr>
        </p:nvSpPr>
        <p:spPr>
          <a:xfrm>
            <a:off x="1171074" y="1396686"/>
            <a:ext cx="3240506" cy="4064628"/>
          </a:xfrm>
        </p:spPr>
        <p:txBody>
          <a:bodyPr>
            <a:normAutofit/>
          </a:bodyPr>
          <a:lstStyle/>
          <a:p>
            <a:r>
              <a:rPr lang="en-GB" dirty="0">
                <a:solidFill>
                  <a:srgbClr val="FFFFFF"/>
                </a:solidFill>
              </a:rPr>
              <a:t>Implications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E3B199F-5877-6F84-566A-B88D1CCE5ED8}"/>
              </a:ext>
            </a:extLst>
          </p:cNvPr>
          <p:cNvSpPr>
            <a:spLocks noGrp="1"/>
          </p:cNvSpPr>
          <p:nvPr>
            <p:ph idx="1"/>
          </p:nvPr>
        </p:nvSpPr>
        <p:spPr>
          <a:xfrm>
            <a:off x="5370153" y="1526033"/>
            <a:ext cx="5536397" cy="3935281"/>
          </a:xfrm>
        </p:spPr>
        <p:txBody>
          <a:bodyPr>
            <a:normAutofit/>
          </a:bodyPr>
          <a:lstStyle/>
          <a:p>
            <a:pPr marL="0" indent="0">
              <a:buNone/>
            </a:pPr>
            <a:r>
              <a:rPr lang="en-GB" dirty="0"/>
              <a:t>From my findings I have discovered a few implications</a:t>
            </a:r>
          </a:p>
          <a:p>
            <a:endParaRPr lang="en-GB" dirty="0"/>
          </a:p>
          <a:p>
            <a:r>
              <a:rPr lang="en-GB" dirty="0"/>
              <a:t>Access to nature</a:t>
            </a:r>
          </a:p>
          <a:p>
            <a:r>
              <a:rPr lang="en-GB" dirty="0"/>
              <a:t>Having to much self efficacy</a:t>
            </a:r>
          </a:p>
        </p:txBody>
      </p:sp>
      <p:pic>
        <p:nvPicPr>
          <p:cNvPr id="11" name="Audio 10">
            <a:hlinkClick r:id="" action="ppaction://media"/>
            <a:extLst>
              <a:ext uri="{FF2B5EF4-FFF2-40B4-BE49-F238E27FC236}">
                <a16:creationId xmlns:a16="http://schemas.microsoft.com/office/drawing/2014/main" id="{21A258BB-85A4-1CDC-7405-1A7E0EE5554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25130776"/>
      </p:ext>
    </p:extLst>
  </p:cSld>
  <p:clrMapOvr>
    <a:masterClrMapping/>
  </p:clrMapOvr>
  <mc:AlternateContent xmlns:mc="http://schemas.openxmlformats.org/markup-compatibility/2006">
    <mc:Choice xmlns:p14="http://schemas.microsoft.com/office/powerpoint/2010/main" Requires="p14">
      <p:transition spd="slow" p14:dur="2000" advTm="79033"/>
    </mc:Choice>
    <mc:Fallback>
      <p:transition spd="slow" advTm="79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4D938A4-397D-4F8D-ADFF-E916F0E8C8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B1B02C-1225-B870-BF71-8D4BA04B20B2}"/>
              </a:ext>
            </a:extLst>
          </p:cNvPr>
          <p:cNvSpPr>
            <a:spLocks noGrp="1"/>
          </p:cNvSpPr>
          <p:nvPr>
            <p:ph type="title"/>
          </p:nvPr>
        </p:nvSpPr>
        <p:spPr>
          <a:xfrm>
            <a:off x="5997944" y="365125"/>
            <a:ext cx="5393360" cy="1325563"/>
          </a:xfrm>
        </p:spPr>
        <p:txBody>
          <a:bodyPr>
            <a:normAutofit/>
          </a:bodyPr>
          <a:lstStyle/>
          <a:p>
            <a:r>
              <a:rPr lang="en-GB" dirty="0"/>
              <a:t>Pandemic covid 19</a:t>
            </a:r>
          </a:p>
        </p:txBody>
      </p:sp>
      <p:sp>
        <p:nvSpPr>
          <p:cNvPr id="16" name="Freeform: Shape 15">
            <a:extLst>
              <a:ext uri="{FF2B5EF4-FFF2-40B4-BE49-F238E27FC236}">
                <a16:creationId xmlns:a16="http://schemas.microsoft.com/office/drawing/2014/main" id="{CB147A70-DC29-4DDF-A34C-2B82C6E229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036"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8" name="Straight Connector 17">
            <a:extLst>
              <a:ext uri="{FF2B5EF4-FFF2-40B4-BE49-F238E27FC236}">
                <a16:creationId xmlns:a16="http://schemas.microsoft.com/office/drawing/2014/main" id="{2F61ABFD-DE05-41FD-A6B7-6D40196C15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5036" y="1026771"/>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pic>
        <p:nvPicPr>
          <p:cNvPr id="5" name="Content Placeholder 4" descr="Covid-19 with solid fill">
            <a:extLst>
              <a:ext uri="{FF2B5EF4-FFF2-40B4-BE49-F238E27FC236}">
                <a16:creationId xmlns:a16="http://schemas.microsoft.com/office/drawing/2014/main" id="{0E852953-EF73-C558-17AD-3C5DC2C21C5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360036" y="1109670"/>
            <a:ext cx="2482114" cy="2482114"/>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sp>
        <p:nvSpPr>
          <p:cNvPr id="20" name="Freeform: Shape 19">
            <a:extLst>
              <a:ext uri="{FF2B5EF4-FFF2-40B4-BE49-F238E27FC236}">
                <a16:creationId xmlns:a16="http://schemas.microsoft.com/office/drawing/2014/main" id="{6C077334-5571-4B83-A83E-4CCCFA7B5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356045" y="0"/>
            <a:ext cx="2093996" cy="1402773"/>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sp>
        <p:nvSpPr>
          <p:cNvPr id="22" name="Oval 21">
            <a:extLst>
              <a:ext uri="{FF2B5EF4-FFF2-40B4-BE49-F238E27FC236}">
                <a16:creationId xmlns:a16="http://schemas.microsoft.com/office/drawing/2014/main" id="{3B438362-1E1E-4C62-A99E-4134CB163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37614" y="2755933"/>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F646DF8-223D-47DD-95B1-F2654229E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7" name="Graphic 6" descr="N95 mask outline">
            <a:extLst>
              <a:ext uri="{FF2B5EF4-FFF2-40B4-BE49-F238E27FC236}">
                <a16:creationId xmlns:a16="http://schemas.microsoft.com/office/drawing/2014/main" id="{7AB231DD-DF44-E76B-3129-B588748CEE3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522326" y="4626194"/>
            <a:ext cx="2066062" cy="2066062"/>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sp>
        <p:nvSpPr>
          <p:cNvPr id="11" name="Content Placeholder 10">
            <a:extLst>
              <a:ext uri="{FF2B5EF4-FFF2-40B4-BE49-F238E27FC236}">
                <a16:creationId xmlns:a16="http://schemas.microsoft.com/office/drawing/2014/main" id="{AE21E113-E2CE-F9B4-2D54-6A553B9B4283}"/>
              </a:ext>
            </a:extLst>
          </p:cNvPr>
          <p:cNvSpPr>
            <a:spLocks noGrp="1"/>
          </p:cNvSpPr>
          <p:nvPr>
            <p:ph idx="1"/>
          </p:nvPr>
        </p:nvSpPr>
        <p:spPr>
          <a:xfrm>
            <a:off x="5997943" y="1825625"/>
            <a:ext cx="5393361" cy="4351338"/>
          </a:xfrm>
        </p:spPr>
        <p:txBody>
          <a:bodyPr>
            <a:normAutofit/>
          </a:bodyPr>
          <a:lstStyle/>
          <a:p>
            <a:pPr marL="0" indent="0">
              <a:buNone/>
            </a:pPr>
            <a:r>
              <a:rPr lang="en-GB" dirty="0"/>
              <a:t>COVID-19 pandemic has substantially shifted people’s physical activity towards public green spaces.</a:t>
            </a:r>
            <a:endParaRPr lang="en-US" dirty="0"/>
          </a:p>
        </p:txBody>
      </p:sp>
      <p:sp>
        <p:nvSpPr>
          <p:cNvPr id="26" name="Arc 25">
            <a:extLst>
              <a:ext uri="{FF2B5EF4-FFF2-40B4-BE49-F238E27FC236}">
                <a16:creationId xmlns:a16="http://schemas.microsoft.com/office/drawing/2014/main" id="{4D3DC50D-CA0F-48F9-B17E-20D8669AA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53204" y="402001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0" name="Audio 9">
            <a:hlinkClick r:id="" action="ppaction://media"/>
            <a:extLst>
              <a:ext uri="{FF2B5EF4-FFF2-40B4-BE49-F238E27FC236}">
                <a16:creationId xmlns:a16="http://schemas.microsoft.com/office/drawing/2014/main" id="{10EBA6F5-0C7D-8A57-E58E-6CBAEADADEF7}"/>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2631114"/>
      </p:ext>
    </p:extLst>
  </p:cSld>
  <p:clrMapOvr>
    <a:masterClrMapping/>
  </p:clrMapOvr>
  <mc:AlternateContent xmlns:mc="http://schemas.openxmlformats.org/markup-compatibility/2006">
    <mc:Choice xmlns:p14="http://schemas.microsoft.com/office/powerpoint/2010/main" Requires="p14">
      <p:transition spd="slow" p14:dur="2000" advTm="87411"/>
    </mc:Choice>
    <mc:Fallback>
      <p:transition spd="slow" advTm="87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C750D-0693-D98F-23B9-9D3940BADD83}"/>
              </a:ext>
            </a:extLst>
          </p:cNvPr>
          <p:cNvSpPr>
            <a:spLocks noGrp="1"/>
          </p:cNvSpPr>
          <p:nvPr>
            <p:ph type="title"/>
          </p:nvPr>
        </p:nvSpPr>
        <p:spPr/>
        <p:txBody>
          <a:bodyPr/>
          <a:lstStyle/>
          <a:p>
            <a:r>
              <a:rPr lang="en-GB" dirty="0"/>
              <a:t>Future research </a:t>
            </a:r>
          </a:p>
        </p:txBody>
      </p:sp>
      <p:sp>
        <p:nvSpPr>
          <p:cNvPr id="3" name="Content Placeholder 2">
            <a:extLst>
              <a:ext uri="{FF2B5EF4-FFF2-40B4-BE49-F238E27FC236}">
                <a16:creationId xmlns:a16="http://schemas.microsoft.com/office/drawing/2014/main" id="{1A83487E-8EDC-87E8-D932-544E6D2AD25E}"/>
              </a:ext>
            </a:extLst>
          </p:cNvPr>
          <p:cNvSpPr>
            <a:spLocks noGrp="1"/>
          </p:cNvSpPr>
          <p:nvPr>
            <p:ph idx="1"/>
          </p:nvPr>
        </p:nvSpPr>
        <p:spPr/>
        <p:txBody>
          <a:bodyPr/>
          <a:lstStyle/>
          <a:p>
            <a:r>
              <a:rPr lang="en-GB" dirty="0"/>
              <a:t>Covid 19 and how its effected the risk tackiness of </a:t>
            </a:r>
            <a:r>
              <a:rPr lang="en-GB" dirty="0" err="1"/>
              <a:t>adolences</a:t>
            </a:r>
            <a:r>
              <a:rPr lang="en-GB" dirty="0"/>
              <a:t>. </a:t>
            </a:r>
          </a:p>
          <a:p>
            <a:r>
              <a:rPr lang="en-GB" dirty="0"/>
              <a:t>How being able to drive having a impact on whenever you can partake in outdoor activities. </a:t>
            </a:r>
          </a:p>
          <a:p>
            <a:r>
              <a:rPr lang="en-GB" dirty="0"/>
              <a:t>If competing in outdoor </a:t>
            </a:r>
            <a:r>
              <a:rPr lang="en-GB" dirty="0" err="1"/>
              <a:t>actities</a:t>
            </a:r>
            <a:r>
              <a:rPr lang="en-GB" dirty="0"/>
              <a:t> takes the motivation away or adds to it</a:t>
            </a:r>
          </a:p>
          <a:p>
            <a:endParaRPr lang="en-GB" dirty="0"/>
          </a:p>
        </p:txBody>
      </p:sp>
      <p:pic>
        <p:nvPicPr>
          <p:cNvPr id="19" name="Audio 18">
            <a:hlinkClick r:id="" action="ppaction://media"/>
            <a:extLst>
              <a:ext uri="{FF2B5EF4-FFF2-40B4-BE49-F238E27FC236}">
                <a16:creationId xmlns:a16="http://schemas.microsoft.com/office/drawing/2014/main" id="{EAB15347-9220-5A5D-9924-73E191EBE1D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19157557"/>
      </p:ext>
    </p:extLst>
  </p:cSld>
  <p:clrMapOvr>
    <a:masterClrMapping/>
  </p:clrMapOvr>
  <mc:AlternateContent xmlns:mc="http://schemas.openxmlformats.org/markup-compatibility/2006">
    <mc:Choice xmlns:p14="http://schemas.microsoft.com/office/powerpoint/2010/main" Requires="p14">
      <p:transition spd="slow" p14:dur="2000" advTm="81035"/>
    </mc:Choice>
    <mc:Fallback>
      <p:transition spd="slow" advTm="81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0.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6362</TotalTime>
  <Words>2144</Words>
  <Application>Microsoft Office PowerPoint</Application>
  <PresentationFormat>Widescreen</PresentationFormat>
  <Paragraphs>82</Paragraphs>
  <Slides>12</Slides>
  <Notes>10</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Psychology of Personal Adventure</vt:lpstr>
      <vt:lpstr>PowerPoint Presentation</vt:lpstr>
      <vt:lpstr>Interview results </vt:lpstr>
      <vt:lpstr>Social/community phycological benefits </vt:lpstr>
      <vt:lpstr>Recreational  </vt:lpstr>
      <vt:lpstr>Self efficacy study </vt:lpstr>
      <vt:lpstr>Activity risks</vt:lpstr>
      <vt:lpstr>Ewert’s Model of Risk Matching risk to adventure</vt:lpstr>
      <vt:lpstr>location</vt:lpstr>
      <vt:lpstr>Implications  </vt:lpstr>
      <vt:lpstr>Pandemic covid 19</vt:lpstr>
      <vt:lpstr>Future research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of Personal Adventure</dc:title>
  <dc:creator>Terri Morris</dc:creator>
  <cp:lastModifiedBy>Terri Morris</cp:lastModifiedBy>
  <cp:revision>1</cp:revision>
  <dcterms:created xsi:type="dcterms:W3CDTF">2023-05-01T17:06:00Z</dcterms:created>
  <dcterms:modified xsi:type="dcterms:W3CDTF">2023-05-08T21:22:18Z</dcterms:modified>
</cp:coreProperties>
</file>