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3"/>
  </p:notesMasterIdLst>
  <p:handoutMasterIdLst>
    <p:handoutMasterId r:id="rId24"/>
  </p:handoutMasterIdLst>
  <p:sldIdLst>
    <p:sldId id="359" r:id="rId5"/>
    <p:sldId id="376" r:id="rId6"/>
    <p:sldId id="381" r:id="rId7"/>
    <p:sldId id="378" r:id="rId8"/>
    <p:sldId id="256" r:id="rId9"/>
    <p:sldId id="257" r:id="rId10"/>
    <p:sldId id="258" r:id="rId11"/>
    <p:sldId id="382" r:id="rId12"/>
    <p:sldId id="383" r:id="rId13"/>
    <p:sldId id="391" r:id="rId14"/>
    <p:sldId id="384" r:id="rId15"/>
    <p:sldId id="385" r:id="rId16"/>
    <p:sldId id="386" r:id="rId17"/>
    <p:sldId id="389" r:id="rId18"/>
    <p:sldId id="387" r:id="rId19"/>
    <p:sldId id="262" r:id="rId20"/>
    <p:sldId id="390" r:id="rId21"/>
    <p:sldId id="39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E3FBFE"/>
    <a:srgbClr val="000000"/>
    <a:srgbClr val="05202E"/>
    <a:srgbClr val="051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E5CFB2-7689-4EF4-98B2-B55BF9BC7D93}" v="45" dt="2026-03-15T15:20:32.478"/>
    <p1510:client id="{E0E5FB17-701E-422C-AFD9-F10B77F76332}" v="25" dt="2026-03-15T01:33:29.819"/>
  </p1510:revLst>
</p1510:revInfo>
</file>

<file path=ppt/tableStyles.xml><?xml version="1.0" encoding="utf-8"?>
<a:tblStyleLst xmlns:a="http://schemas.openxmlformats.org/drawingml/2006/main" def="{10A1B5D5-9B99-4C35-A422-299274C87663}">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743" autoAdjust="0"/>
    <p:restoredTop sz="95388" autoAdjust="0"/>
  </p:normalViewPr>
  <p:slideViewPr>
    <p:cSldViewPr snapToGrid="0" snapToObjects="1" showGuides="1">
      <p:cViewPr varScale="1">
        <p:scale>
          <a:sx n="41" d="100"/>
          <a:sy n="41" d="100"/>
        </p:scale>
        <p:origin x="632" y="20"/>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MIHAN BOZYIGIT" userId="bc6576dfe45e345e" providerId="LiveId" clId="{AEAF9875-165A-40EE-A447-B0333D1765B7}"/>
    <pc:docChg chg="undo redo custSel addSld delSld modSld sldOrd modMainMaster">
      <pc:chgData name="ISMIHAN BOZYIGIT" userId="bc6576dfe45e345e" providerId="LiveId" clId="{AEAF9875-165A-40EE-A447-B0333D1765B7}" dt="2026-03-15T15:52:11.866" v="1109" actId="20577"/>
      <pc:docMkLst>
        <pc:docMk/>
      </pc:docMkLst>
      <pc:sldChg chg="modSp add mod ord">
        <pc:chgData name="ISMIHAN BOZYIGIT" userId="bc6576dfe45e345e" providerId="LiveId" clId="{AEAF9875-165A-40EE-A447-B0333D1765B7}" dt="2026-03-15T01:29:08.017" v="168" actId="1076"/>
        <pc:sldMkLst>
          <pc:docMk/>
          <pc:sldMk cId="3114528841" sldId="256"/>
        </pc:sldMkLst>
        <pc:spChg chg="mod">
          <ac:chgData name="ISMIHAN BOZYIGIT" userId="bc6576dfe45e345e" providerId="LiveId" clId="{AEAF9875-165A-40EE-A447-B0333D1765B7}" dt="2026-03-15T01:29:08.017" v="168" actId="1076"/>
          <ac:spMkLst>
            <pc:docMk/>
            <pc:sldMk cId="3114528841" sldId="256"/>
            <ac:spMk id="2" creationId="{8AAFEB22-F1A9-4F59-C495-09A370E112CB}"/>
          </ac:spMkLst>
        </pc:spChg>
        <pc:spChg chg="mod">
          <ac:chgData name="ISMIHAN BOZYIGIT" userId="bc6576dfe45e345e" providerId="LiveId" clId="{AEAF9875-165A-40EE-A447-B0333D1765B7}" dt="2026-03-15T00:44:15.871" v="25" actId="207"/>
          <ac:spMkLst>
            <pc:docMk/>
            <pc:sldMk cId="3114528841" sldId="256"/>
            <ac:spMk id="3" creationId="{B2C2ECB0-E9E8-0AD9-4DE8-A249A62A69B6}"/>
          </ac:spMkLst>
        </pc:spChg>
        <pc:spChg chg="mod">
          <ac:chgData name="ISMIHAN BOZYIGIT" userId="bc6576dfe45e345e" providerId="LiveId" clId="{AEAF9875-165A-40EE-A447-B0333D1765B7}" dt="2026-03-15T00:42:20.257" v="11" actId="207"/>
          <ac:spMkLst>
            <pc:docMk/>
            <pc:sldMk cId="3114528841" sldId="256"/>
            <ac:spMk id="9" creationId="{E2BBD657-D5AC-F1B8-FE1E-819188E94BEC}"/>
          </ac:spMkLst>
        </pc:spChg>
      </pc:sldChg>
      <pc:sldChg chg="delSp modSp add mod">
        <pc:chgData name="ISMIHAN BOZYIGIT" userId="bc6576dfe45e345e" providerId="LiveId" clId="{AEAF9875-165A-40EE-A447-B0333D1765B7}" dt="2026-03-15T01:11:17.211" v="82" actId="255"/>
        <pc:sldMkLst>
          <pc:docMk/>
          <pc:sldMk cId="879491410" sldId="257"/>
        </pc:sldMkLst>
        <pc:spChg chg="mod">
          <ac:chgData name="ISMIHAN BOZYIGIT" userId="bc6576dfe45e345e" providerId="LiveId" clId="{AEAF9875-165A-40EE-A447-B0333D1765B7}" dt="2026-03-15T01:11:17.211" v="82" actId="255"/>
          <ac:spMkLst>
            <pc:docMk/>
            <pc:sldMk cId="879491410" sldId="257"/>
            <ac:spMk id="2" creationId="{FAE4E274-851A-FCF7-57C3-517653A0D630}"/>
          </ac:spMkLst>
        </pc:spChg>
        <pc:spChg chg="del mod">
          <ac:chgData name="ISMIHAN BOZYIGIT" userId="bc6576dfe45e345e" providerId="LiveId" clId="{AEAF9875-165A-40EE-A447-B0333D1765B7}" dt="2026-03-15T01:10:58.364" v="80" actId="21"/>
          <ac:spMkLst>
            <pc:docMk/>
            <pc:sldMk cId="879491410" sldId="257"/>
            <ac:spMk id="3" creationId="{61976CCB-A4E6-AF9F-B633-5DAB96D7D618}"/>
          </ac:spMkLst>
        </pc:spChg>
        <pc:spChg chg="mod">
          <ac:chgData name="ISMIHAN BOZYIGIT" userId="bc6576dfe45e345e" providerId="LiveId" clId="{AEAF9875-165A-40EE-A447-B0333D1765B7}" dt="2026-03-15T00:42:44.237" v="13" actId="207"/>
          <ac:spMkLst>
            <pc:docMk/>
            <pc:sldMk cId="879491410" sldId="257"/>
            <ac:spMk id="5" creationId="{19E289AC-51D6-D1D0-C943-2DF3BB54962D}"/>
          </ac:spMkLst>
        </pc:spChg>
      </pc:sldChg>
      <pc:sldChg chg="modSp add mod ord">
        <pc:chgData name="ISMIHAN BOZYIGIT" userId="bc6576dfe45e345e" providerId="LiveId" clId="{AEAF9875-165A-40EE-A447-B0333D1765B7}" dt="2026-03-15T15:31:47.305" v="980"/>
        <pc:sldMkLst>
          <pc:docMk/>
          <pc:sldMk cId="678017974" sldId="258"/>
        </pc:sldMkLst>
        <pc:spChg chg="mod">
          <ac:chgData name="ISMIHAN BOZYIGIT" userId="bc6576dfe45e345e" providerId="LiveId" clId="{AEAF9875-165A-40EE-A447-B0333D1765B7}" dt="2026-03-15T15:31:14.445" v="974" actId="2711"/>
          <ac:spMkLst>
            <pc:docMk/>
            <pc:sldMk cId="678017974" sldId="258"/>
            <ac:spMk id="2" creationId="{2BE01C10-3813-D694-422A-0514AE8F3B2E}"/>
          </ac:spMkLst>
        </pc:spChg>
        <pc:spChg chg="mod">
          <ac:chgData name="ISMIHAN BOZYIGIT" userId="bc6576dfe45e345e" providerId="LiveId" clId="{AEAF9875-165A-40EE-A447-B0333D1765B7}" dt="2026-03-15T15:31:30.884" v="978" actId="27636"/>
          <ac:spMkLst>
            <pc:docMk/>
            <pc:sldMk cId="678017974" sldId="258"/>
            <ac:spMk id="3" creationId="{4669B325-F83A-1BF0-9E56-D105C4DB2F5C}"/>
          </ac:spMkLst>
        </pc:spChg>
        <pc:picChg chg="mod">
          <ac:chgData name="ISMIHAN BOZYIGIT" userId="bc6576dfe45e345e" providerId="LiveId" clId="{AEAF9875-165A-40EE-A447-B0333D1765B7}" dt="2026-03-15T00:41:17.616" v="9" actId="14100"/>
          <ac:picMkLst>
            <pc:docMk/>
            <pc:sldMk cId="678017974" sldId="258"/>
            <ac:picMk id="6" creationId="{93CBACAE-32D3-C22B-3A55-1B8E5DD84881}"/>
          </ac:picMkLst>
        </pc:picChg>
      </pc:sldChg>
      <pc:sldChg chg="addSp delSp modSp add del mod modClrScheme chgLayout">
        <pc:chgData name="ISMIHAN BOZYIGIT" userId="bc6576dfe45e345e" providerId="LiveId" clId="{AEAF9875-165A-40EE-A447-B0333D1765B7}" dt="2026-03-15T15:24:18.013" v="797" actId="47"/>
        <pc:sldMkLst>
          <pc:docMk/>
          <pc:sldMk cId="0" sldId="259"/>
        </pc:sldMkLst>
        <pc:spChg chg="mod">
          <ac:chgData name="ISMIHAN BOZYIGIT" userId="bc6576dfe45e345e" providerId="LiveId" clId="{AEAF9875-165A-40EE-A447-B0333D1765B7}" dt="2026-03-15T15:19:46.726" v="757"/>
          <ac:spMkLst>
            <pc:docMk/>
            <pc:sldMk cId="0" sldId="259"/>
            <ac:spMk id="2" creationId="{00000000-0000-0000-0000-000000000000}"/>
          </ac:spMkLst>
        </pc:spChg>
        <pc:spChg chg="del mod">
          <ac:chgData name="ISMIHAN BOZYIGIT" userId="bc6576dfe45e345e" providerId="LiveId" clId="{AEAF9875-165A-40EE-A447-B0333D1765B7}" dt="2026-03-15T01:29:16.245" v="170" actId="26606"/>
          <ac:spMkLst>
            <pc:docMk/>
            <pc:sldMk cId="0" sldId="259"/>
            <ac:spMk id="3" creationId="{00000000-0000-0000-0000-000000000000}"/>
          </ac:spMkLst>
        </pc:spChg>
        <pc:spChg chg="add mod">
          <ac:chgData name="ISMIHAN BOZYIGIT" userId="bc6576dfe45e345e" providerId="LiveId" clId="{AEAF9875-165A-40EE-A447-B0333D1765B7}" dt="2026-03-15T15:19:44.145" v="756" actId="26606"/>
          <ac:spMkLst>
            <pc:docMk/>
            <pc:sldMk cId="0" sldId="259"/>
            <ac:spMk id="3" creationId="{2A0788FD-5C6D-A880-509D-A670F5A3E0E6}"/>
          </ac:spMkLst>
        </pc:spChg>
        <pc:spChg chg="add del mod">
          <ac:chgData name="ISMIHAN BOZYIGIT" userId="bc6576dfe45e345e" providerId="LiveId" clId="{AEAF9875-165A-40EE-A447-B0333D1765B7}" dt="2026-03-15T13:51:44.234" v="391" actId="478"/>
          <ac:spMkLst>
            <pc:docMk/>
            <pc:sldMk cId="0" sldId="259"/>
            <ac:spMk id="9" creationId="{D057E2AA-2400-0B33-70DE-13895D679B03}"/>
          </ac:spMkLst>
        </pc:spChg>
        <pc:spChg chg="add mod ord">
          <ac:chgData name="ISMIHAN BOZYIGIT" userId="bc6576dfe45e345e" providerId="LiveId" clId="{AEAF9875-165A-40EE-A447-B0333D1765B7}" dt="2026-03-15T15:19:46.726" v="757"/>
          <ac:spMkLst>
            <pc:docMk/>
            <pc:sldMk cId="0" sldId="259"/>
            <ac:spMk id="11" creationId="{BEE50D54-27EE-F2E1-FAC9-4FBCFDA2EEFA}"/>
          </ac:spMkLst>
        </pc:spChg>
        <pc:spChg chg="add del mod">
          <ac:chgData name="ISMIHAN BOZYIGIT" userId="bc6576dfe45e345e" providerId="LiveId" clId="{AEAF9875-165A-40EE-A447-B0333D1765B7}" dt="2026-03-15T15:19:44.145" v="756" actId="26606"/>
          <ac:spMkLst>
            <pc:docMk/>
            <pc:sldMk cId="0" sldId="259"/>
            <ac:spMk id="16" creationId="{8331C148-552A-01BA-14CC-85028EBC8CD9}"/>
          </ac:spMkLst>
        </pc:spChg>
        <pc:graphicFrameChg chg="add del mod modGraphic">
          <ac:chgData name="ISMIHAN BOZYIGIT" userId="bc6576dfe45e345e" providerId="LiveId" clId="{AEAF9875-165A-40EE-A447-B0333D1765B7}" dt="2026-03-15T13:50:20.420" v="374" actId="478"/>
          <ac:graphicFrameMkLst>
            <pc:docMk/>
            <pc:sldMk cId="0" sldId="259"/>
            <ac:graphicFrameMk id="5" creationId="{67119E92-0656-2370-4050-8117ECEF2434}"/>
          </ac:graphicFrameMkLst>
        </pc:graphicFrameChg>
      </pc:sldChg>
      <pc:sldChg chg="modSp add del mod">
        <pc:chgData name="ISMIHAN BOZYIGIT" userId="bc6576dfe45e345e" providerId="LiveId" clId="{AEAF9875-165A-40EE-A447-B0333D1765B7}" dt="2026-03-15T13:30:54.513" v="287" actId="47"/>
        <pc:sldMkLst>
          <pc:docMk/>
          <pc:sldMk cId="0" sldId="261"/>
        </pc:sldMkLst>
        <pc:spChg chg="mod">
          <ac:chgData name="ISMIHAN BOZYIGIT" userId="bc6576dfe45e345e" providerId="LiveId" clId="{AEAF9875-165A-40EE-A447-B0333D1765B7}" dt="2026-03-15T01:37:19.272" v="210" actId="207"/>
          <ac:spMkLst>
            <pc:docMk/>
            <pc:sldMk cId="0" sldId="261"/>
            <ac:spMk id="2" creationId="{00000000-0000-0000-0000-000000000000}"/>
          </ac:spMkLst>
        </pc:spChg>
        <pc:spChg chg="mod">
          <ac:chgData name="ISMIHAN BOZYIGIT" userId="bc6576dfe45e345e" providerId="LiveId" clId="{AEAF9875-165A-40EE-A447-B0333D1765B7}" dt="2026-03-15T01:37:18.699" v="209" actId="207"/>
          <ac:spMkLst>
            <pc:docMk/>
            <pc:sldMk cId="0" sldId="261"/>
            <ac:spMk id="3" creationId="{00000000-0000-0000-0000-000000000000}"/>
          </ac:spMkLst>
        </pc:spChg>
        <pc:spChg chg="mod">
          <ac:chgData name="ISMIHAN BOZYIGIT" userId="bc6576dfe45e345e" providerId="LiveId" clId="{AEAF9875-165A-40EE-A447-B0333D1765B7}" dt="2026-03-15T01:37:18.156" v="208" actId="255"/>
          <ac:spMkLst>
            <pc:docMk/>
            <pc:sldMk cId="0" sldId="261"/>
            <ac:spMk id="11" creationId="{00000000-0000-0000-0000-000000000000}"/>
          </ac:spMkLst>
        </pc:spChg>
      </pc:sldChg>
      <pc:sldChg chg="modSp add mod ord">
        <pc:chgData name="ISMIHAN BOZYIGIT" userId="bc6576dfe45e345e" providerId="LiveId" clId="{AEAF9875-165A-40EE-A447-B0333D1765B7}" dt="2026-03-15T15:10:57.618" v="656"/>
        <pc:sldMkLst>
          <pc:docMk/>
          <pc:sldMk cId="0" sldId="262"/>
        </pc:sldMkLst>
        <pc:spChg chg="mod">
          <ac:chgData name="ISMIHAN BOZYIGIT" userId="bc6576dfe45e345e" providerId="LiveId" clId="{AEAF9875-165A-40EE-A447-B0333D1765B7}" dt="2026-03-15T14:57:20.581" v="541" actId="20577"/>
          <ac:spMkLst>
            <pc:docMk/>
            <pc:sldMk cId="0" sldId="262"/>
            <ac:spMk id="2" creationId="{00000000-0000-0000-0000-000000000000}"/>
          </ac:spMkLst>
        </pc:spChg>
        <pc:spChg chg="mod">
          <ac:chgData name="ISMIHAN BOZYIGIT" userId="bc6576dfe45e345e" providerId="LiveId" clId="{AEAF9875-165A-40EE-A447-B0333D1765B7}" dt="2026-03-15T01:37:31.991" v="212" actId="12"/>
          <ac:spMkLst>
            <pc:docMk/>
            <pc:sldMk cId="0" sldId="262"/>
            <ac:spMk id="3" creationId="{00000000-0000-0000-0000-000000000000}"/>
          </ac:spMkLst>
        </pc:spChg>
      </pc:sldChg>
      <pc:sldChg chg="modSp add del mod">
        <pc:chgData name="ISMIHAN BOZYIGIT" userId="bc6576dfe45e345e" providerId="LiveId" clId="{AEAF9875-165A-40EE-A447-B0333D1765B7}" dt="2026-03-15T15:19:51.299" v="759" actId="47"/>
        <pc:sldMkLst>
          <pc:docMk/>
          <pc:sldMk cId="2498031464" sldId="342"/>
        </pc:sldMkLst>
        <pc:spChg chg="mod">
          <ac:chgData name="ISMIHAN BOZYIGIT" userId="bc6576dfe45e345e" providerId="LiveId" clId="{AEAF9875-165A-40EE-A447-B0333D1765B7}" dt="2026-03-15T15:16:43.828" v="699" actId="21"/>
          <ac:spMkLst>
            <pc:docMk/>
            <pc:sldMk cId="2498031464" sldId="342"/>
            <ac:spMk id="12" creationId="{997874EA-2F67-60CD-631F-5A787057F8CE}"/>
          </ac:spMkLst>
        </pc:spChg>
      </pc:sldChg>
      <pc:sldChg chg="modSp mod">
        <pc:chgData name="ISMIHAN BOZYIGIT" userId="bc6576dfe45e345e" providerId="LiveId" clId="{AEAF9875-165A-40EE-A447-B0333D1765B7}" dt="2026-03-15T15:19:12.805" v="752" actId="1076"/>
        <pc:sldMkLst>
          <pc:docMk/>
          <pc:sldMk cId="1460159330" sldId="359"/>
        </pc:sldMkLst>
        <pc:spChg chg="mod">
          <ac:chgData name="ISMIHAN BOZYIGIT" userId="bc6576dfe45e345e" providerId="LiveId" clId="{AEAF9875-165A-40EE-A447-B0333D1765B7}" dt="2026-03-15T15:19:07.692" v="751" actId="1076"/>
          <ac:spMkLst>
            <pc:docMk/>
            <pc:sldMk cId="1460159330" sldId="359"/>
            <ac:spMk id="3" creationId="{67F3EE0B-69CC-00C7-658D-5068AFD11EB1}"/>
          </ac:spMkLst>
        </pc:spChg>
        <pc:spChg chg="mod">
          <ac:chgData name="ISMIHAN BOZYIGIT" userId="bc6576dfe45e345e" providerId="LiveId" clId="{AEAF9875-165A-40EE-A447-B0333D1765B7}" dt="2026-03-15T15:19:12.805" v="752" actId="1076"/>
          <ac:spMkLst>
            <pc:docMk/>
            <pc:sldMk cId="1460159330" sldId="359"/>
            <ac:spMk id="7" creationId="{1A2458FF-0D0C-4ACC-C6FB-103BC0BADCCD}"/>
          </ac:spMkLst>
        </pc:spChg>
      </pc:sldChg>
      <pc:sldChg chg="modSp">
        <pc:chgData name="ISMIHAN BOZYIGIT" userId="bc6576dfe45e345e" providerId="LiveId" clId="{AEAF9875-165A-40EE-A447-B0333D1765B7}" dt="2026-03-15T15:19:46.726" v="757"/>
        <pc:sldMkLst>
          <pc:docMk/>
          <pc:sldMk cId="1073601555" sldId="376"/>
        </pc:sldMkLst>
        <pc:spChg chg="mod">
          <ac:chgData name="ISMIHAN BOZYIGIT" userId="bc6576dfe45e345e" providerId="LiveId" clId="{AEAF9875-165A-40EE-A447-B0333D1765B7}" dt="2026-03-15T15:19:46.726" v="757"/>
          <ac:spMkLst>
            <pc:docMk/>
            <pc:sldMk cId="1073601555" sldId="376"/>
            <ac:spMk id="5" creationId="{23E23533-91C6-420C-B7D7-4977ACF73ACF}"/>
          </ac:spMkLst>
        </pc:spChg>
      </pc:sldChg>
      <pc:sldChg chg="addSp modSp mod">
        <pc:chgData name="ISMIHAN BOZYIGIT" userId="bc6576dfe45e345e" providerId="LiveId" clId="{AEAF9875-165A-40EE-A447-B0333D1765B7}" dt="2026-03-15T15:37:26.974" v="1040" actId="20577"/>
        <pc:sldMkLst>
          <pc:docMk/>
          <pc:sldMk cId="910315636" sldId="378"/>
        </pc:sldMkLst>
        <pc:spChg chg="mod">
          <ac:chgData name="ISMIHAN BOZYIGIT" userId="bc6576dfe45e345e" providerId="LiveId" clId="{AEAF9875-165A-40EE-A447-B0333D1765B7}" dt="2026-03-15T15:37:26.974" v="1040" actId="20577"/>
          <ac:spMkLst>
            <pc:docMk/>
            <pc:sldMk cId="910315636" sldId="378"/>
            <ac:spMk id="3" creationId="{FB2F5F9A-B16D-CA49-7F40-A0142E41DC56}"/>
          </ac:spMkLst>
        </pc:spChg>
        <pc:spChg chg="mod">
          <ac:chgData name="ISMIHAN BOZYIGIT" userId="bc6576dfe45e345e" providerId="LiveId" clId="{AEAF9875-165A-40EE-A447-B0333D1765B7}" dt="2026-03-15T15:19:46.726" v="757"/>
          <ac:spMkLst>
            <pc:docMk/>
            <pc:sldMk cId="910315636" sldId="378"/>
            <ac:spMk id="4" creationId="{921DB868-BEE2-49F7-9AC5-A3B143880250}"/>
          </ac:spMkLst>
        </pc:spChg>
        <pc:spChg chg="mod">
          <ac:chgData name="ISMIHAN BOZYIGIT" userId="bc6576dfe45e345e" providerId="LiveId" clId="{AEAF9875-165A-40EE-A447-B0333D1765B7}" dt="2026-03-15T15:19:46.726" v="757"/>
          <ac:spMkLst>
            <pc:docMk/>
            <pc:sldMk cId="910315636" sldId="378"/>
            <ac:spMk id="7" creationId="{C28C5F47-4472-F941-A57B-BD06EED1CA26}"/>
          </ac:spMkLst>
        </pc:spChg>
        <pc:graphicFrameChg chg="add mod">
          <ac:chgData name="ISMIHAN BOZYIGIT" userId="bc6576dfe45e345e" providerId="LiveId" clId="{AEAF9875-165A-40EE-A447-B0333D1765B7}" dt="2026-03-15T00:39:41.472" v="1"/>
          <ac:graphicFrameMkLst>
            <pc:docMk/>
            <pc:sldMk cId="910315636" sldId="378"/>
            <ac:graphicFrameMk id="2" creationId="{19F81884-2F93-B5F1-97CB-1CA3C592F3C8}"/>
          </ac:graphicFrameMkLst>
        </pc:graphicFrameChg>
        <pc:picChg chg="mod">
          <ac:chgData name="ISMIHAN BOZYIGIT" userId="bc6576dfe45e345e" providerId="LiveId" clId="{AEAF9875-165A-40EE-A447-B0333D1765B7}" dt="2026-03-15T15:19:46.726" v="757"/>
          <ac:picMkLst>
            <pc:docMk/>
            <pc:sldMk cId="910315636" sldId="378"/>
            <ac:picMk id="6" creationId="{05B64636-376E-96D4-B550-D764B2C6A6A7}"/>
          </ac:picMkLst>
        </pc:picChg>
      </pc:sldChg>
      <pc:sldChg chg="modSp del mod ord">
        <pc:chgData name="ISMIHAN BOZYIGIT" userId="bc6576dfe45e345e" providerId="LiveId" clId="{AEAF9875-165A-40EE-A447-B0333D1765B7}" dt="2026-03-15T15:11:39.841" v="657" actId="47"/>
        <pc:sldMkLst>
          <pc:docMk/>
          <pc:sldMk cId="79695288" sldId="380"/>
        </pc:sldMkLst>
        <pc:spChg chg="mod">
          <ac:chgData name="ISMIHAN BOZYIGIT" userId="bc6576dfe45e345e" providerId="LiveId" clId="{AEAF9875-165A-40EE-A447-B0333D1765B7}" dt="2026-03-15T14:57:13.992" v="538" actId="20577"/>
          <ac:spMkLst>
            <pc:docMk/>
            <pc:sldMk cId="79695288" sldId="380"/>
            <ac:spMk id="2" creationId="{A2DE810E-8E37-1D8A-245B-020E4E4C0B9F}"/>
          </ac:spMkLst>
        </pc:spChg>
        <pc:spChg chg="mod">
          <ac:chgData name="ISMIHAN BOZYIGIT" userId="bc6576dfe45e345e" providerId="LiveId" clId="{AEAF9875-165A-40EE-A447-B0333D1765B7}" dt="2026-03-15T01:29:05.181" v="167"/>
          <ac:spMkLst>
            <pc:docMk/>
            <pc:sldMk cId="79695288" sldId="380"/>
            <ac:spMk id="3" creationId="{7D7CECA3-144C-CD4B-9246-81B4F2E65466}"/>
          </ac:spMkLst>
        </pc:spChg>
        <pc:spChg chg="mod">
          <ac:chgData name="ISMIHAN BOZYIGIT" userId="bc6576dfe45e345e" providerId="LiveId" clId="{AEAF9875-165A-40EE-A447-B0333D1765B7}" dt="2026-03-15T01:29:05.181" v="167"/>
          <ac:spMkLst>
            <pc:docMk/>
            <pc:sldMk cId="79695288" sldId="380"/>
            <ac:spMk id="4" creationId="{FD1E69EA-A9E8-C521-7C62-DA1F24879918}"/>
          </ac:spMkLst>
        </pc:spChg>
      </pc:sldChg>
      <pc:sldChg chg="modSp">
        <pc:chgData name="ISMIHAN BOZYIGIT" userId="bc6576dfe45e345e" providerId="LiveId" clId="{AEAF9875-165A-40EE-A447-B0333D1765B7}" dt="2026-03-15T15:19:46.726" v="757"/>
        <pc:sldMkLst>
          <pc:docMk/>
          <pc:sldMk cId="3871989474" sldId="381"/>
        </pc:sldMkLst>
        <pc:spChg chg="mod">
          <ac:chgData name="ISMIHAN BOZYIGIT" userId="bc6576dfe45e345e" providerId="LiveId" clId="{AEAF9875-165A-40EE-A447-B0333D1765B7}" dt="2026-03-15T15:19:46.726" v="757"/>
          <ac:spMkLst>
            <pc:docMk/>
            <pc:sldMk cId="3871989474" sldId="381"/>
            <ac:spMk id="3" creationId="{EF846FDE-DFE9-5F4C-36FE-794226E8298A}"/>
          </ac:spMkLst>
        </pc:spChg>
        <pc:spChg chg="mod">
          <ac:chgData name="ISMIHAN BOZYIGIT" userId="bc6576dfe45e345e" providerId="LiveId" clId="{AEAF9875-165A-40EE-A447-B0333D1765B7}" dt="2026-03-15T15:19:46.726" v="757"/>
          <ac:spMkLst>
            <pc:docMk/>
            <pc:sldMk cId="3871989474" sldId="381"/>
            <ac:spMk id="5" creationId="{41E3FDCC-4F1A-1290-8078-FEAF04B969FE}"/>
          </ac:spMkLst>
        </pc:spChg>
        <pc:spChg chg="mod">
          <ac:chgData name="ISMIHAN BOZYIGIT" userId="bc6576dfe45e345e" providerId="LiveId" clId="{AEAF9875-165A-40EE-A447-B0333D1765B7}" dt="2026-03-15T15:19:46.726" v="757"/>
          <ac:spMkLst>
            <pc:docMk/>
            <pc:sldMk cId="3871989474" sldId="381"/>
            <ac:spMk id="11" creationId="{D483CF15-9A81-3B12-CDDD-2B556C09B216}"/>
          </ac:spMkLst>
        </pc:spChg>
        <pc:picChg chg="mod">
          <ac:chgData name="ISMIHAN BOZYIGIT" userId="bc6576dfe45e345e" providerId="LiveId" clId="{AEAF9875-165A-40EE-A447-B0333D1765B7}" dt="2026-03-15T15:19:46.726" v="757"/>
          <ac:picMkLst>
            <pc:docMk/>
            <pc:sldMk cId="3871989474" sldId="381"/>
            <ac:picMk id="6" creationId="{08350429-E64F-0029-7CAE-D195DEC6ECFB}"/>
          </ac:picMkLst>
        </pc:picChg>
      </pc:sldChg>
      <pc:sldChg chg="modSp add del mod">
        <pc:chgData name="ISMIHAN BOZYIGIT" userId="bc6576dfe45e345e" providerId="LiveId" clId="{AEAF9875-165A-40EE-A447-B0333D1765B7}" dt="2026-03-15T01:32:41.691" v="187" actId="14100"/>
        <pc:sldMkLst>
          <pc:docMk/>
          <pc:sldMk cId="0" sldId="382"/>
        </pc:sldMkLst>
        <pc:spChg chg="mod">
          <ac:chgData name="ISMIHAN BOZYIGIT" userId="bc6576dfe45e345e" providerId="LiveId" clId="{AEAF9875-165A-40EE-A447-B0333D1765B7}" dt="2026-03-15T01:30:42.203" v="178" actId="255"/>
          <ac:spMkLst>
            <pc:docMk/>
            <pc:sldMk cId="0" sldId="382"/>
            <ac:spMk id="2" creationId="{00000000-0000-0000-0000-000000000000}"/>
          </ac:spMkLst>
        </pc:spChg>
        <pc:spChg chg="mod">
          <ac:chgData name="ISMIHAN BOZYIGIT" userId="bc6576dfe45e345e" providerId="LiveId" clId="{AEAF9875-165A-40EE-A447-B0333D1765B7}" dt="2026-03-15T01:31:03.341" v="181" actId="207"/>
          <ac:spMkLst>
            <pc:docMk/>
            <pc:sldMk cId="0" sldId="382"/>
            <ac:spMk id="3" creationId="{00000000-0000-0000-0000-000000000000}"/>
          </ac:spMkLst>
        </pc:spChg>
        <pc:spChg chg="mod">
          <ac:chgData name="ISMIHAN BOZYIGIT" userId="bc6576dfe45e345e" providerId="LiveId" clId="{AEAF9875-165A-40EE-A447-B0333D1765B7}" dt="2026-03-15T01:31:10.748" v="183" actId="207"/>
          <ac:spMkLst>
            <pc:docMk/>
            <pc:sldMk cId="0" sldId="382"/>
            <ac:spMk id="4" creationId="{00000000-0000-0000-0000-000000000000}"/>
          </ac:spMkLst>
        </pc:spChg>
        <pc:picChg chg="mod">
          <ac:chgData name="ISMIHAN BOZYIGIT" userId="bc6576dfe45e345e" providerId="LiveId" clId="{AEAF9875-165A-40EE-A447-B0333D1765B7}" dt="2026-03-15T01:32:41.691" v="187" actId="14100"/>
          <ac:picMkLst>
            <pc:docMk/>
            <pc:sldMk cId="0" sldId="382"/>
            <ac:picMk id="5" creationId="{00000000-0000-0000-0000-000000000000}"/>
          </ac:picMkLst>
        </pc:picChg>
      </pc:sldChg>
      <pc:sldChg chg="addSp delSp modSp add mod">
        <pc:chgData name="ISMIHAN BOZYIGIT" userId="bc6576dfe45e345e" providerId="LiveId" clId="{AEAF9875-165A-40EE-A447-B0333D1765B7}" dt="2026-03-15T13:48:35.394" v="372" actId="20577"/>
        <pc:sldMkLst>
          <pc:docMk/>
          <pc:sldMk cId="0" sldId="383"/>
        </pc:sldMkLst>
        <pc:spChg chg="mod">
          <ac:chgData name="ISMIHAN BOZYIGIT" userId="bc6576dfe45e345e" providerId="LiveId" clId="{AEAF9875-165A-40EE-A447-B0333D1765B7}" dt="2026-03-15T13:30:30.783" v="286" actId="20577"/>
          <ac:spMkLst>
            <pc:docMk/>
            <pc:sldMk cId="0" sldId="383"/>
            <ac:spMk id="2" creationId="{00000000-0000-0000-0000-000000000000}"/>
          </ac:spMkLst>
        </pc:spChg>
        <pc:spChg chg="mod">
          <ac:chgData name="ISMIHAN BOZYIGIT" userId="bc6576dfe45e345e" providerId="LiveId" clId="{AEAF9875-165A-40EE-A447-B0333D1765B7}" dt="2026-03-15T02:24:11.218" v="224" actId="2711"/>
          <ac:spMkLst>
            <pc:docMk/>
            <pc:sldMk cId="0" sldId="383"/>
            <ac:spMk id="3" creationId="{00000000-0000-0000-0000-000000000000}"/>
          </ac:spMkLst>
        </pc:spChg>
        <pc:spChg chg="del mod">
          <ac:chgData name="ISMIHAN BOZYIGIT" userId="bc6576dfe45e345e" providerId="LiveId" clId="{AEAF9875-165A-40EE-A447-B0333D1765B7}" dt="2026-03-15T13:43:29.525" v="326" actId="478"/>
          <ac:spMkLst>
            <pc:docMk/>
            <pc:sldMk cId="0" sldId="383"/>
            <ac:spMk id="4" creationId="{00000000-0000-0000-0000-000000000000}"/>
          </ac:spMkLst>
        </pc:spChg>
        <pc:spChg chg="del mod">
          <ac:chgData name="ISMIHAN BOZYIGIT" userId="bc6576dfe45e345e" providerId="LiveId" clId="{AEAF9875-165A-40EE-A447-B0333D1765B7}" dt="2026-03-15T13:43:31.054" v="328" actId="478"/>
          <ac:spMkLst>
            <pc:docMk/>
            <pc:sldMk cId="0" sldId="383"/>
            <ac:spMk id="5" creationId="{00000000-0000-0000-0000-000000000000}"/>
          </ac:spMkLst>
        </pc:spChg>
        <pc:spChg chg="del mod">
          <ac:chgData name="ISMIHAN BOZYIGIT" userId="bc6576dfe45e345e" providerId="LiveId" clId="{AEAF9875-165A-40EE-A447-B0333D1765B7}" dt="2026-03-15T13:43:21.450" v="322" actId="478"/>
          <ac:spMkLst>
            <pc:docMk/>
            <pc:sldMk cId="0" sldId="383"/>
            <ac:spMk id="6" creationId="{00000000-0000-0000-0000-000000000000}"/>
          </ac:spMkLst>
        </pc:spChg>
        <pc:spChg chg="del mod">
          <ac:chgData name="ISMIHAN BOZYIGIT" userId="bc6576dfe45e345e" providerId="LiveId" clId="{AEAF9875-165A-40EE-A447-B0333D1765B7}" dt="2026-03-15T13:43:24.928" v="323" actId="478"/>
          <ac:spMkLst>
            <pc:docMk/>
            <pc:sldMk cId="0" sldId="383"/>
            <ac:spMk id="7" creationId="{00000000-0000-0000-0000-000000000000}"/>
          </ac:spMkLst>
        </pc:spChg>
        <pc:spChg chg="del mod">
          <ac:chgData name="ISMIHAN BOZYIGIT" userId="bc6576dfe45e345e" providerId="LiveId" clId="{AEAF9875-165A-40EE-A447-B0333D1765B7}" dt="2026-03-15T13:43:27.260" v="324" actId="478"/>
          <ac:spMkLst>
            <pc:docMk/>
            <pc:sldMk cId="0" sldId="383"/>
            <ac:spMk id="8" creationId="{00000000-0000-0000-0000-000000000000}"/>
          </ac:spMkLst>
        </pc:spChg>
        <pc:spChg chg="del mod">
          <ac:chgData name="ISMIHAN BOZYIGIT" userId="bc6576dfe45e345e" providerId="LiveId" clId="{AEAF9875-165A-40EE-A447-B0333D1765B7}" dt="2026-03-15T13:43:28.324" v="325" actId="478"/>
          <ac:spMkLst>
            <pc:docMk/>
            <pc:sldMk cId="0" sldId="383"/>
            <ac:spMk id="9" creationId="{00000000-0000-0000-0000-000000000000}"/>
          </ac:spMkLst>
        </pc:spChg>
        <pc:spChg chg="del mod">
          <ac:chgData name="ISMIHAN BOZYIGIT" userId="bc6576dfe45e345e" providerId="LiveId" clId="{AEAF9875-165A-40EE-A447-B0333D1765B7}" dt="2026-03-15T13:43:32.936" v="329" actId="478"/>
          <ac:spMkLst>
            <pc:docMk/>
            <pc:sldMk cId="0" sldId="383"/>
            <ac:spMk id="10" creationId="{00000000-0000-0000-0000-000000000000}"/>
          </ac:spMkLst>
        </pc:spChg>
        <pc:spChg chg="del mod">
          <ac:chgData name="ISMIHAN BOZYIGIT" userId="bc6576dfe45e345e" providerId="LiveId" clId="{AEAF9875-165A-40EE-A447-B0333D1765B7}" dt="2026-03-15T13:42:28.096" v="319"/>
          <ac:spMkLst>
            <pc:docMk/>
            <pc:sldMk cId="0" sldId="383"/>
            <ac:spMk id="11" creationId="{00000000-0000-0000-0000-000000000000}"/>
          </ac:spMkLst>
        </pc:spChg>
        <pc:spChg chg="del mod">
          <ac:chgData name="ISMIHAN BOZYIGIT" userId="bc6576dfe45e345e" providerId="LiveId" clId="{AEAF9875-165A-40EE-A447-B0333D1765B7}" dt="2026-03-15T13:43:30.548" v="327" actId="478"/>
          <ac:spMkLst>
            <pc:docMk/>
            <pc:sldMk cId="0" sldId="383"/>
            <ac:spMk id="12" creationId="{00000000-0000-0000-0000-000000000000}"/>
          </ac:spMkLst>
        </pc:spChg>
        <pc:spChg chg="del mod">
          <ac:chgData name="ISMIHAN BOZYIGIT" userId="bc6576dfe45e345e" providerId="LiveId" clId="{AEAF9875-165A-40EE-A447-B0333D1765B7}" dt="2026-03-15T13:43:34.612" v="330" actId="478"/>
          <ac:spMkLst>
            <pc:docMk/>
            <pc:sldMk cId="0" sldId="383"/>
            <ac:spMk id="13" creationId="{00000000-0000-0000-0000-000000000000}"/>
          </ac:spMkLst>
        </pc:spChg>
        <pc:spChg chg="add del mod">
          <ac:chgData name="ISMIHAN BOZYIGIT" userId="bc6576dfe45e345e" providerId="LiveId" clId="{AEAF9875-165A-40EE-A447-B0333D1765B7}" dt="2026-03-15T13:44:24.733" v="333" actId="478"/>
          <ac:spMkLst>
            <pc:docMk/>
            <pc:sldMk cId="0" sldId="383"/>
            <ac:spMk id="17" creationId="{CABADBBA-736D-A228-11AE-4F3BE833FF2E}"/>
          </ac:spMkLst>
        </pc:spChg>
        <pc:spChg chg="add mod">
          <ac:chgData name="ISMIHAN BOZYIGIT" userId="bc6576dfe45e345e" providerId="LiveId" clId="{AEAF9875-165A-40EE-A447-B0333D1765B7}" dt="2026-03-15T13:48:35.394" v="372" actId="20577"/>
          <ac:spMkLst>
            <pc:docMk/>
            <pc:sldMk cId="0" sldId="383"/>
            <ac:spMk id="18" creationId="{EA4BC5AA-EDCF-7556-FD9C-0D95C3FCA204}"/>
          </ac:spMkLst>
        </pc:spChg>
        <pc:picChg chg="mod">
          <ac:chgData name="ISMIHAN BOZYIGIT" userId="bc6576dfe45e345e" providerId="LiveId" clId="{AEAF9875-165A-40EE-A447-B0333D1765B7}" dt="2026-03-15T13:48:25.159" v="369" actId="1076"/>
          <ac:picMkLst>
            <pc:docMk/>
            <pc:sldMk cId="0" sldId="383"/>
            <ac:picMk id="14" creationId="{00000000-0000-0000-0000-000000000000}"/>
          </ac:picMkLst>
        </pc:picChg>
      </pc:sldChg>
      <pc:sldChg chg="modSp new del">
        <pc:chgData name="ISMIHAN BOZYIGIT" userId="bc6576dfe45e345e" providerId="LiveId" clId="{AEAF9875-165A-40EE-A447-B0333D1765B7}" dt="2026-03-15T01:29:10.385" v="169" actId="680"/>
        <pc:sldMkLst>
          <pc:docMk/>
          <pc:sldMk cId="3613557152" sldId="383"/>
        </pc:sldMkLst>
        <pc:spChg chg="mod">
          <ac:chgData name="ISMIHAN BOZYIGIT" userId="bc6576dfe45e345e" providerId="LiveId" clId="{AEAF9875-165A-40EE-A447-B0333D1765B7}" dt="2026-03-15T01:29:05.181" v="167"/>
          <ac:spMkLst>
            <pc:docMk/>
            <pc:sldMk cId="3613557152" sldId="383"/>
            <ac:spMk id="2" creationId="{401853D9-E45F-6496-1FB3-3F3BE017FEB7}"/>
          </ac:spMkLst>
        </pc:spChg>
        <pc:spChg chg="mod">
          <ac:chgData name="ISMIHAN BOZYIGIT" userId="bc6576dfe45e345e" providerId="LiveId" clId="{AEAF9875-165A-40EE-A447-B0333D1765B7}" dt="2026-03-15T01:29:05.181" v="167"/>
          <ac:spMkLst>
            <pc:docMk/>
            <pc:sldMk cId="3613557152" sldId="383"/>
            <ac:spMk id="3" creationId="{AE83FDE0-B736-3E34-0298-F98DB8D7D513}"/>
          </ac:spMkLst>
        </pc:spChg>
        <pc:spChg chg="mod">
          <ac:chgData name="ISMIHAN BOZYIGIT" userId="bc6576dfe45e345e" providerId="LiveId" clId="{AEAF9875-165A-40EE-A447-B0333D1765B7}" dt="2026-03-15T01:29:05.181" v="167"/>
          <ac:spMkLst>
            <pc:docMk/>
            <pc:sldMk cId="3613557152" sldId="383"/>
            <ac:spMk id="4" creationId="{2D6651A6-480C-3C02-11E9-34279ABD60A0}"/>
          </ac:spMkLst>
        </pc:spChg>
      </pc:sldChg>
      <pc:sldChg chg="modSp add del mod">
        <pc:chgData name="ISMIHAN BOZYIGIT" userId="bc6576dfe45e345e" providerId="LiveId" clId="{AEAF9875-165A-40EE-A447-B0333D1765B7}" dt="2026-03-15T13:35:08.446" v="292" actId="47"/>
        <pc:sldMkLst>
          <pc:docMk/>
          <pc:sldMk cId="0" sldId="384"/>
        </pc:sldMkLst>
        <pc:spChg chg="mod">
          <ac:chgData name="ISMIHAN BOZYIGIT" userId="bc6576dfe45e345e" providerId="LiveId" clId="{AEAF9875-165A-40EE-A447-B0333D1765B7}" dt="2026-03-15T13:35:02.835" v="291" actId="6549"/>
          <ac:spMkLst>
            <pc:docMk/>
            <pc:sldMk cId="0" sldId="384"/>
            <ac:spMk id="3" creationId="{00000000-0000-0000-0000-000000000000}"/>
          </ac:spMkLst>
        </pc:spChg>
      </pc:sldChg>
      <pc:sldChg chg="modSp new mod ord">
        <pc:chgData name="ISMIHAN BOZYIGIT" userId="bc6576dfe45e345e" providerId="LiveId" clId="{AEAF9875-165A-40EE-A447-B0333D1765B7}" dt="2026-03-15T15:26:04.579" v="812" actId="20577"/>
        <pc:sldMkLst>
          <pc:docMk/>
          <pc:sldMk cId="2847997630" sldId="384"/>
        </pc:sldMkLst>
        <pc:spChg chg="mod">
          <ac:chgData name="ISMIHAN BOZYIGIT" userId="bc6576dfe45e345e" providerId="LiveId" clId="{AEAF9875-165A-40EE-A447-B0333D1765B7}" dt="2026-03-15T15:24:48.965" v="800" actId="14100"/>
          <ac:spMkLst>
            <pc:docMk/>
            <pc:sldMk cId="2847997630" sldId="384"/>
            <ac:spMk id="2" creationId="{7A2CF38F-B2CD-921C-CECD-F17AFCC6980C}"/>
          </ac:spMkLst>
        </pc:spChg>
        <pc:spChg chg="mod">
          <ac:chgData name="ISMIHAN BOZYIGIT" userId="bc6576dfe45e345e" providerId="LiveId" clId="{AEAF9875-165A-40EE-A447-B0333D1765B7}" dt="2026-03-15T15:25:09.876" v="802" actId="255"/>
          <ac:spMkLst>
            <pc:docMk/>
            <pc:sldMk cId="2847997630" sldId="384"/>
            <ac:spMk id="3" creationId="{3C0B7DEC-A6D1-64C2-70C3-501550472FFD}"/>
          </ac:spMkLst>
        </pc:spChg>
        <pc:spChg chg="mod">
          <ac:chgData name="ISMIHAN BOZYIGIT" userId="bc6576dfe45e345e" providerId="LiveId" clId="{AEAF9875-165A-40EE-A447-B0333D1765B7}" dt="2026-03-15T15:26:04.579" v="812" actId="20577"/>
          <ac:spMkLst>
            <pc:docMk/>
            <pc:sldMk cId="2847997630" sldId="384"/>
            <ac:spMk id="4" creationId="{73CB2E04-6E04-A3E9-A3B7-E483CCFC312C}"/>
          </ac:spMkLst>
        </pc:spChg>
      </pc:sldChg>
      <pc:sldChg chg="modSp new mod">
        <pc:chgData name="ISMIHAN BOZYIGIT" userId="bc6576dfe45e345e" providerId="LiveId" clId="{AEAF9875-165A-40EE-A447-B0333D1765B7}" dt="2026-03-15T15:26:05.411" v="813" actId="20577"/>
        <pc:sldMkLst>
          <pc:docMk/>
          <pc:sldMk cId="1475519299" sldId="385"/>
        </pc:sldMkLst>
        <pc:spChg chg="mod">
          <ac:chgData name="ISMIHAN BOZYIGIT" userId="bc6576dfe45e345e" providerId="LiveId" clId="{AEAF9875-165A-40EE-A447-B0333D1765B7}" dt="2026-03-15T15:19:46.726" v="757"/>
          <ac:spMkLst>
            <pc:docMk/>
            <pc:sldMk cId="1475519299" sldId="385"/>
            <ac:spMk id="2" creationId="{B6D42A3D-B589-CAB2-1D21-AF09C0269F2C}"/>
          </ac:spMkLst>
        </pc:spChg>
        <pc:spChg chg="mod">
          <ac:chgData name="ISMIHAN BOZYIGIT" userId="bc6576dfe45e345e" providerId="LiveId" clId="{AEAF9875-165A-40EE-A447-B0333D1765B7}" dt="2026-03-15T14:02:13.559" v="459" actId="255"/>
          <ac:spMkLst>
            <pc:docMk/>
            <pc:sldMk cId="1475519299" sldId="385"/>
            <ac:spMk id="3" creationId="{C438A592-49B7-F96F-5B0B-C43FA0A0ACB3}"/>
          </ac:spMkLst>
        </pc:spChg>
        <pc:spChg chg="mod">
          <ac:chgData name="ISMIHAN BOZYIGIT" userId="bc6576dfe45e345e" providerId="LiveId" clId="{AEAF9875-165A-40EE-A447-B0333D1765B7}" dt="2026-03-15T15:26:05.411" v="813" actId="20577"/>
          <ac:spMkLst>
            <pc:docMk/>
            <pc:sldMk cId="1475519299" sldId="385"/>
            <ac:spMk id="4" creationId="{EA66D8B6-10C7-D4B5-D973-AA552A741929}"/>
          </ac:spMkLst>
        </pc:spChg>
      </pc:sldChg>
      <pc:sldChg chg="modSp new mod">
        <pc:chgData name="ISMIHAN BOZYIGIT" userId="bc6576dfe45e345e" providerId="LiveId" clId="{AEAF9875-165A-40EE-A447-B0333D1765B7}" dt="2026-03-15T15:26:06.738" v="814" actId="255"/>
        <pc:sldMkLst>
          <pc:docMk/>
          <pc:sldMk cId="59963012" sldId="386"/>
        </pc:sldMkLst>
        <pc:spChg chg="mod">
          <ac:chgData name="ISMIHAN BOZYIGIT" userId="bc6576dfe45e345e" providerId="LiveId" clId="{AEAF9875-165A-40EE-A447-B0333D1765B7}" dt="2026-03-15T15:26:06.738" v="814" actId="255"/>
          <ac:spMkLst>
            <pc:docMk/>
            <pc:sldMk cId="59963012" sldId="386"/>
            <ac:spMk id="2" creationId="{712B8595-BFA6-737D-8A95-9191BAFE3078}"/>
          </ac:spMkLst>
        </pc:spChg>
        <pc:spChg chg="mod">
          <ac:chgData name="ISMIHAN BOZYIGIT" userId="bc6576dfe45e345e" providerId="LiveId" clId="{AEAF9875-165A-40EE-A447-B0333D1765B7}" dt="2026-03-15T15:19:46.726" v="757"/>
          <ac:spMkLst>
            <pc:docMk/>
            <pc:sldMk cId="59963012" sldId="386"/>
            <ac:spMk id="3" creationId="{DB792A4A-3ED8-6C2F-1112-E3A6B07D7733}"/>
          </ac:spMkLst>
        </pc:spChg>
        <pc:spChg chg="mod">
          <ac:chgData name="ISMIHAN BOZYIGIT" userId="bc6576dfe45e345e" providerId="LiveId" clId="{AEAF9875-165A-40EE-A447-B0333D1765B7}" dt="2026-03-15T15:26:03.702" v="811" actId="1076"/>
          <ac:spMkLst>
            <pc:docMk/>
            <pc:sldMk cId="59963012" sldId="386"/>
            <ac:spMk id="4" creationId="{6C75B36B-3EEE-F012-8551-A35A9B056A17}"/>
          </ac:spMkLst>
        </pc:spChg>
      </pc:sldChg>
      <pc:sldChg chg="modSp new mod">
        <pc:chgData name="ISMIHAN BOZYIGIT" userId="bc6576dfe45e345e" providerId="LiveId" clId="{AEAF9875-165A-40EE-A447-B0333D1765B7}" dt="2026-03-15T15:19:46.726" v="757"/>
        <pc:sldMkLst>
          <pc:docMk/>
          <pc:sldMk cId="1165276219" sldId="387"/>
        </pc:sldMkLst>
        <pc:spChg chg="mod">
          <ac:chgData name="ISMIHAN BOZYIGIT" userId="bc6576dfe45e345e" providerId="LiveId" clId="{AEAF9875-165A-40EE-A447-B0333D1765B7}" dt="2026-03-15T15:07:02.688" v="618" actId="20577"/>
          <ac:spMkLst>
            <pc:docMk/>
            <pc:sldMk cId="1165276219" sldId="387"/>
            <ac:spMk id="2" creationId="{F1F0611B-938F-83DC-499D-9E992FBDE5BF}"/>
          </ac:spMkLst>
        </pc:spChg>
        <pc:spChg chg="mod">
          <ac:chgData name="ISMIHAN BOZYIGIT" userId="bc6576dfe45e345e" providerId="LiveId" clId="{AEAF9875-165A-40EE-A447-B0333D1765B7}" dt="2026-03-15T15:06:32.487" v="614" actId="12"/>
          <ac:spMkLst>
            <pc:docMk/>
            <pc:sldMk cId="1165276219" sldId="387"/>
            <ac:spMk id="3" creationId="{0D0EB050-CED3-2AA5-9CE3-47A07FEBDAC0}"/>
          </ac:spMkLst>
        </pc:spChg>
        <pc:spChg chg="mod">
          <ac:chgData name="ISMIHAN BOZYIGIT" userId="bc6576dfe45e345e" providerId="LiveId" clId="{AEAF9875-165A-40EE-A447-B0333D1765B7}" dt="2026-03-15T15:19:46.726" v="757"/>
          <ac:spMkLst>
            <pc:docMk/>
            <pc:sldMk cId="1165276219" sldId="387"/>
            <ac:spMk id="4" creationId="{83EAB0A0-2AF2-79D9-04D9-5CB57F843E90}"/>
          </ac:spMkLst>
        </pc:spChg>
      </pc:sldChg>
      <pc:sldChg chg="modSp new del">
        <pc:chgData name="ISMIHAN BOZYIGIT" userId="bc6576dfe45e345e" providerId="LiveId" clId="{AEAF9875-165A-40EE-A447-B0333D1765B7}" dt="2026-03-15T14:49:02.674" v="466" actId="47"/>
        <pc:sldMkLst>
          <pc:docMk/>
          <pc:sldMk cId="4034482365" sldId="387"/>
        </pc:sldMkLst>
        <pc:spChg chg="mod">
          <ac:chgData name="ISMIHAN BOZYIGIT" userId="bc6576dfe45e345e" providerId="LiveId" clId="{AEAF9875-165A-40EE-A447-B0333D1765B7}" dt="2026-03-15T14:48:33.808" v="465"/>
          <ac:spMkLst>
            <pc:docMk/>
            <pc:sldMk cId="4034482365" sldId="387"/>
            <ac:spMk id="2" creationId="{3EA87221-11D5-51C8-1371-91CF581BAAE6}"/>
          </ac:spMkLst>
        </pc:spChg>
      </pc:sldChg>
      <pc:sldChg chg="modSp new del mod">
        <pc:chgData name="ISMIHAN BOZYIGIT" userId="bc6576dfe45e345e" providerId="LiveId" clId="{AEAF9875-165A-40EE-A447-B0333D1765B7}" dt="2026-03-15T15:10:51.421" v="654" actId="47"/>
        <pc:sldMkLst>
          <pc:docMk/>
          <pc:sldMk cId="982590707" sldId="388"/>
        </pc:sldMkLst>
        <pc:spChg chg="mod">
          <ac:chgData name="ISMIHAN BOZYIGIT" userId="bc6576dfe45e345e" providerId="LiveId" clId="{AEAF9875-165A-40EE-A447-B0333D1765B7}" dt="2026-03-15T15:08:13.403" v="625" actId="14100"/>
          <ac:spMkLst>
            <pc:docMk/>
            <pc:sldMk cId="982590707" sldId="388"/>
            <ac:spMk id="2" creationId="{56E8315F-6B56-D0BF-BB49-3B183D6D11EE}"/>
          </ac:spMkLst>
        </pc:spChg>
        <pc:spChg chg="mod">
          <ac:chgData name="ISMIHAN BOZYIGIT" userId="bc6576dfe45e345e" providerId="LiveId" clId="{AEAF9875-165A-40EE-A447-B0333D1765B7}" dt="2026-03-15T15:08:28.440" v="627" actId="14100"/>
          <ac:spMkLst>
            <pc:docMk/>
            <pc:sldMk cId="982590707" sldId="388"/>
            <ac:spMk id="3" creationId="{F5D2DAAA-5A72-8CB3-D2BD-E16082DD4956}"/>
          </ac:spMkLst>
        </pc:spChg>
      </pc:sldChg>
      <pc:sldChg chg="modSp new mod ord">
        <pc:chgData name="ISMIHAN BOZYIGIT" userId="bc6576dfe45e345e" providerId="LiveId" clId="{AEAF9875-165A-40EE-A447-B0333D1765B7}" dt="2026-03-15T15:52:11.866" v="1109" actId="20577"/>
        <pc:sldMkLst>
          <pc:docMk/>
          <pc:sldMk cId="3106908710" sldId="389"/>
        </pc:sldMkLst>
        <pc:spChg chg="mod">
          <ac:chgData name="ISMIHAN BOZYIGIT" userId="bc6576dfe45e345e" providerId="LiveId" clId="{AEAF9875-165A-40EE-A447-B0333D1765B7}" dt="2026-03-15T15:19:46.726" v="757"/>
          <ac:spMkLst>
            <pc:docMk/>
            <pc:sldMk cId="3106908710" sldId="389"/>
            <ac:spMk id="2" creationId="{D29B1124-F475-0193-2786-D2D58191DAF6}"/>
          </ac:spMkLst>
        </pc:spChg>
        <pc:spChg chg="mod">
          <ac:chgData name="ISMIHAN BOZYIGIT" userId="bc6576dfe45e345e" providerId="LiveId" clId="{AEAF9875-165A-40EE-A447-B0333D1765B7}" dt="2026-03-15T15:52:11.866" v="1109" actId="20577"/>
          <ac:spMkLst>
            <pc:docMk/>
            <pc:sldMk cId="3106908710" sldId="389"/>
            <ac:spMk id="3" creationId="{50EE6A37-4019-004E-C99E-E2CE107D2361}"/>
          </ac:spMkLst>
        </pc:spChg>
        <pc:spChg chg="mod">
          <ac:chgData name="ISMIHAN BOZYIGIT" userId="bc6576dfe45e345e" providerId="LiveId" clId="{AEAF9875-165A-40EE-A447-B0333D1765B7}" dt="2026-03-15T15:26:00.974" v="809" actId="20577"/>
          <ac:spMkLst>
            <pc:docMk/>
            <pc:sldMk cId="3106908710" sldId="389"/>
            <ac:spMk id="4" creationId="{2136C31D-120F-1D09-F03D-DBE1B993243A}"/>
          </ac:spMkLst>
        </pc:spChg>
      </pc:sldChg>
      <pc:sldChg chg="addSp modSp new mod">
        <pc:chgData name="ISMIHAN BOZYIGIT" userId="bc6576dfe45e345e" providerId="LiveId" clId="{AEAF9875-165A-40EE-A447-B0333D1765B7}" dt="2026-03-15T15:19:46.726" v="757"/>
        <pc:sldMkLst>
          <pc:docMk/>
          <pc:sldMk cId="3530059597" sldId="390"/>
        </pc:sldMkLst>
        <pc:spChg chg="mod">
          <ac:chgData name="ISMIHAN BOZYIGIT" userId="bc6576dfe45e345e" providerId="LiveId" clId="{AEAF9875-165A-40EE-A447-B0333D1765B7}" dt="2026-03-15T15:19:46.726" v="757"/>
          <ac:spMkLst>
            <pc:docMk/>
            <pc:sldMk cId="3530059597" sldId="390"/>
            <ac:spMk id="2" creationId="{33D728F5-065F-46E0-2054-AA5842AC1025}"/>
          </ac:spMkLst>
        </pc:spChg>
        <pc:spChg chg="mod">
          <ac:chgData name="ISMIHAN BOZYIGIT" userId="bc6576dfe45e345e" providerId="LiveId" clId="{AEAF9875-165A-40EE-A447-B0333D1765B7}" dt="2026-03-15T15:15:03.893" v="694" actId="12"/>
          <ac:spMkLst>
            <pc:docMk/>
            <pc:sldMk cId="3530059597" sldId="390"/>
            <ac:spMk id="3" creationId="{92EC358F-E905-711D-034D-60651231A53B}"/>
          </ac:spMkLst>
        </pc:spChg>
        <pc:spChg chg="mod">
          <ac:chgData name="ISMIHAN BOZYIGIT" userId="bc6576dfe45e345e" providerId="LiveId" clId="{AEAF9875-165A-40EE-A447-B0333D1765B7}" dt="2026-03-15T15:19:46.726" v="757"/>
          <ac:spMkLst>
            <pc:docMk/>
            <pc:sldMk cId="3530059597" sldId="390"/>
            <ac:spMk id="4" creationId="{41F2D730-A98D-326A-A16C-AFEC58502791}"/>
          </ac:spMkLst>
        </pc:spChg>
        <pc:spChg chg="add mod">
          <ac:chgData name="ISMIHAN BOZYIGIT" userId="bc6576dfe45e345e" providerId="LiveId" clId="{AEAF9875-165A-40EE-A447-B0333D1765B7}" dt="2026-03-15T15:12:35.464" v="668" actId="571"/>
          <ac:spMkLst>
            <pc:docMk/>
            <pc:sldMk cId="3530059597" sldId="390"/>
            <ac:spMk id="5" creationId="{1123563B-6F12-3704-32CA-ADA946D65838}"/>
          </ac:spMkLst>
        </pc:spChg>
      </pc:sldChg>
      <pc:sldChg chg="modSp new mod ord">
        <pc:chgData name="ISMIHAN BOZYIGIT" userId="bc6576dfe45e345e" providerId="LiveId" clId="{AEAF9875-165A-40EE-A447-B0333D1765B7}" dt="2026-03-15T15:31:54.638" v="982"/>
        <pc:sldMkLst>
          <pc:docMk/>
          <pc:sldMk cId="3231303353" sldId="391"/>
        </pc:sldMkLst>
        <pc:spChg chg="mod">
          <ac:chgData name="ISMIHAN BOZYIGIT" userId="bc6576dfe45e345e" providerId="LiveId" clId="{AEAF9875-165A-40EE-A447-B0333D1765B7}" dt="2026-03-15T15:24:07.316" v="796" actId="14100"/>
          <ac:spMkLst>
            <pc:docMk/>
            <pc:sldMk cId="3231303353" sldId="391"/>
            <ac:spMk id="2" creationId="{FCA9EC0B-2B2F-6592-F114-1C7849581D2F}"/>
          </ac:spMkLst>
        </pc:spChg>
        <pc:spChg chg="mod">
          <ac:chgData name="ISMIHAN BOZYIGIT" userId="bc6576dfe45e345e" providerId="LiveId" clId="{AEAF9875-165A-40EE-A447-B0333D1765B7}" dt="2026-03-15T15:22:50.155" v="784" actId="14100"/>
          <ac:spMkLst>
            <pc:docMk/>
            <pc:sldMk cId="3231303353" sldId="391"/>
            <ac:spMk id="3" creationId="{72495BB5-00B0-385D-A634-C1955E5DBE1B}"/>
          </ac:spMkLst>
        </pc:spChg>
      </pc:sldChg>
      <pc:sldChg chg="modSp new mod">
        <pc:chgData name="ISMIHAN BOZYIGIT" userId="bc6576dfe45e345e" providerId="LiveId" clId="{AEAF9875-165A-40EE-A447-B0333D1765B7}" dt="2026-03-15T15:39:55.308" v="1041" actId="20577"/>
        <pc:sldMkLst>
          <pc:docMk/>
          <pc:sldMk cId="3314193902" sldId="392"/>
        </pc:sldMkLst>
        <pc:spChg chg="mod">
          <ac:chgData name="ISMIHAN BOZYIGIT" userId="bc6576dfe45e345e" providerId="LiveId" clId="{AEAF9875-165A-40EE-A447-B0333D1765B7}" dt="2026-03-15T15:36:11.629" v="1036" actId="20577"/>
          <ac:spMkLst>
            <pc:docMk/>
            <pc:sldMk cId="3314193902" sldId="392"/>
            <ac:spMk id="2" creationId="{DC5C99AB-7B63-1644-8815-3A39C3D62A9A}"/>
          </ac:spMkLst>
        </pc:spChg>
        <pc:spChg chg="mod">
          <ac:chgData name="ISMIHAN BOZYIGIT" userId="bc6576dfe45e345e" providerId="LiveId" clId="{AEAF9875-165A-40EE-A447-B0333D1765B7}" dt="2026-03-15T15:39:55.308" v="1041" actId="20577"/>
          <ac:spMkLst>
            <pc:docMk/>
            <pc:sldMk cId="3314193902" sldId="392"/>
            <ac:spMk id="3" creationId="{D4F9492C-458D-AFD2-3D42-BF859096900E}"/>
          </ac:spMkLst>
        </pc:spChg>
      </pc:sldChg>
      <pc:sldMasterChg chg="delSldLayout">
        <pc:chgData name="ISMIHAN BOZYIGIT" userId="bc6576dfe45e345e" providerId="LiveId" clId="{AEAF9875-165A-40EE-A447-B0333D1765B7}" dt="2026-03-15T13:35:08.446" v="292" actId="47"/>
        <pc:sldMasterMkLst>
          <pc:docMk/>
          <pc:sldMasterMk cId="1955693199" sldId="2147483648"/>
        </pc:sldMasterMkLst>
        <pc:sldLayoutChg chg="del">
          <pc:chgData name="ISMIHAN BOZYIGIT" userId="bc6576dfe45e345e" providerId="LiveId" clId="{AEAF9875-165A-40EE-A447-B0333D1765B7}" dt="2026-03-15T13:35:08.446" v="292" actId="47"/>
          <pc:sldLayoutMkLst>
            <pc:docMk/>
            <pc:sldMasterMk cId="1955693199" sldId="2147483648"/>
            <pc:sldLayoutMk cId="1372648428" sldId="2147483683"/>
          </pc:sldLayoutMkLst>
        </pc:sldLayoutChg>
      </pc:sldMasterChg>
      <pc:sldMasterChg chg="modSldLayout">
        <pc:chgData name="ISMIHAN BOZYIGIT" userId="bc6576dfe45e345e" providerId="LiveId" clId="{AEAF9875-165A-40EE-A447-B0333D1765B7}" dt="2026-03-15T01:28:59.472" v="160"/>
        <pc:sldMasterMkLst>
          <pc:docMk/>
          <pc:sldMasterMk cId="487805762" sldId="2147483683"/>
        </pc:sldMasterMkLst>
        <pc:sldLayoutChg chg="addSp">
          <pc:chgData name="ISMIHAN BOZYIGIT" userId="bc6576dfe45e345e" providerId="LiveId" clId="{AEAF9875-165A-40EE-A447-B0333D1765B7}" dt="2026-03-15T01:28:59.472" v="160"/>
          <pc:sldLayoutMkLst>
            <pc:docMk/>
            <pc:sldMasterMk cId="487805762" sldId="2147483683"/>
            <pc:sldLayoutMk cId="57038907" sldId="2147483689"/>
          </pc:sldLayoutMkLst>
          <pc:picChg chg="add">
            <ac:chgData name="ISMIHAN BOZYIGIT" userId="bc6576dfe45e345e" providerId="LiveId" clId="{AEAF9875-165A-40EE-A447-B0333D1765B7}" dt="2026-03-15T01:28:59.472" v="160"/>
            <ac:picMkLst>
              <pc:docMk/>
              <pc:sldMasterMk cId="487805762" sldId="2147483683"/>
              <pc:sldLayoutMk cId="57038907" sldId="2147483689"/>
              <ac:picMk id="6" creationId="{713426D1-D315-5640-C216-E19C9AAE7365}"/>
            </ac:picMkLst>
          </pc:picChg>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4459878-C319-6BF3-52DC-16FA4340A6C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82FA7FC-DFAE-8499-5A3E-AD9648D7FCA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58BFD57-AB0A-470B-A7AF-56DFE7B5174A}" type="datetimeFigureOut">
              <a:rPr lang="en-US" smtClean="0"/>
              <a:t>3/15/2026</a:t>
            </a:fld>
            <a:endParaRPr lang="en-US" dirty="0"/>
          </a:p>
        </p:txBody>
      </p:sp>
      <p:sp>
        <p:nvSpPr>
          <p:cNvPr id="4" name="Footer Placeholder 3">
            <a:extLst>
              <a:ext uri="{FF2B5EF4-FFF2-40B4-BE49-F238E27FC236}">
                <a16:creationId xmlns:a16="http://schemas.microsoft.com/office/drawing/2014/main" id="{4C9C12BB-9544-9F9A-BEDA-E7168643859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D1E77E4-B9A2-A882-9240-3AE65EE2176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9D61A1-75D9-49F7-83EB-F5872642613A}" type="slidenum">
              <a:rPr lang="en-US" smtClean="0"/>
              <a:t>‹#›</a:t>
            </a:fld>
            <a:endParaRPr lang="en-US" dirty="0"/>
          </a:p>
        </p:txBody>
      </p:sp>
    </p:spTree>
    <p:extLst>
      <p:ext uri="{BB962C8B-B14F-4D97-AF65-F5344CB8AC3E}">
        <p14:creationId xmlns:p14="http://schemas.microsoft.com/office/powerpoint/2010/main" val="1477327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B3339F-6CEA-4641-BE08-40DAFD6FCF25}" type="datetimeFigureOut">
              <a:rPr lang="en-US" smtClean="0"/>
              <a:t>3/15/2026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F75CB5-5666-5049-9AE0-38EFD385C21E}" type="slidenum">
              <a:rPr lang="en-US" smtClean="0"/>
              <a:t>‹#›</a:t>
            </a:fld>
            <a:endParaRPr lang="en-US" dirty="0"/>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EF75CB5-5666-5049-9AE0-38EFD385C21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26738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2</a:t>
            </a:fld>
            <a:endParaRPr lang="en-US" dirty="0"/>
          </a:p>
        </p:txBody>
      </p:sp>
    </p:spTree>
    <p:extLst>
      <p:ext uri="{BB962C8B-B14F-4D97-AF65-F5344CB8AC3E}">
        <p14:creationId xmlns:p14="http://schemas.microsoft.com/office/powerpoint/2010/main" val="24930290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F75CB5-5666-5049-9AE0-38EFD385C21E}" type="slidenum">
              <a:rPr lang="en-US" smtClean="0"/>
              <a:t>4</a:t>
            </a:fld>
            <a:endParaRPr lang="en-US" dirty="0"/>
          </a:p>
        </p:txBody>
      </p:sp>
    </p:spTree>
    <p:extLst>
      <p:ext uri="{BB962C8B-B14F-4D97-AF65-F5344CB8AC3E}">
        <p14:creationId xmlns:p14="http://schemas.microsoft.com/office/powerpoint/2010/main" val="37651255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Subtitle">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1BA6450-E291-DC40-F198-C02B485137B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 y="1"/>
            <a:ext cx="12192003" cy="6857999"/>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304799"/>
            <a:ext cx="12191998" cy="3215641"/>
          </a:xfrm>
        </p:spPr>
        <p:txBody>
          <a:bodyPr lIns="0" rIns="0" bIns="0" anchor="b" anchorCtr="0">
            <a:noAutofit/>
          </a:bodyPr>
          <a:lstStyle>
            <a:lvl1pPr algn="ctr">
              <a:defRPr sz="6000" kern="1200" cap="all" spc="300" baseline="0">
                <a:solidFill>
                  <a:schemeClr val="accent3">
                    <a:lumMod val="75000"/>
                  </a:schemeClr>
                </a:solidFill>
              </a:defRPr>
            </a:lvl1pPr>
          </a:lstStyle>
          <a:p>
            <a:r>
              <a:rPr lang="en-US" dirty="0"/>
              <a:t>Click to add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670628"/>
            <a:ext cx="12191997" cy="2577772"/>
          </a:xfrm>
        </p:spPr>
        <p:txBody>
          <a:bodyPr>
            <a:noAutofit/>
          </a:bodyPr>
          <a:lstStyle>
            <a:lvl1pPr marL="0" indent="0" algn="ctr">
              <a:buNone/>
              <a:defRPr sz="3200" b="0" i="0" cap="all" spc="600" baseline="0">
                <a:solidFill>
                  <a:schemeClr val="accent3"/>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4119321558"/>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Only">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1BA6450-E291-DC40-F198-C02B485137B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3" y="1"/>
            <a:ext cx="12192003" cy="6857999"/>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3" y="1821180"/>
            <a:ext cx="12191994" cy="3215641"/>
          </a:xfrm>
        </p:spPr>
        <p:txBody>
          <a:bodyPr lIns="0" rIns="0" bIns="0" anchor="ctr" anchorCtr="0">
            <a:noAutofit/>
          </a:bodyPr>
          <a:lstStyle>
            <a:lvl1pPr algn="ctr">
              <a:defRPr sz="6000" kern="1200" cap="all" spc="300" baseline="0">
                <a:solidFill>
                  <a:schemeClr val="accent3">
                    <a:lumMod val="75000"/>
                  </a:schemeClr>
                </a:solidFill>
              </a:defRPr>
            </a:lvl1pPr>
          </a:lstStyle>
          <a:p>
            <a:r>
              <a:rPr lang="en-US" dirty="0"/>
              <a:t>Click to add title</a:t>
            </a:r>
          </a:p>
        </p:txBody>
      </p:sp>
    </p:spTree>
    <p:extLst>
      <p:ext uri="{BB962C8B-B14F-4D97-AF65-F5344CB8AC3E}">
        <p14:creationId xmlns:p14="http://schemas.microsoft.com/office/powerpoint/2010/main" val="163504510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3">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A084D09-1B2D-4EE2-82A7-83196133B801}"/>
              </a:ext>
              <a:ext uri="{C183D7F6-B498-43B3-948B-1728B52AA6E4}">
                <adec:decorative xmlns:adec="http://schemas.microsoft.com/office/drawing/2017/decorative" val="1"/>
              </a:ext>
            </a:extLst>
          </p:cNvPr>
          <p:cNvGrpSpPr/>
          <p:nvPr userDrawn="1"/>
        </p:nvGrpSpPr>
        <p:grpSpPr>
          <a:xfrm>
            <a:off x="0" y="-6350"/>
            <a:ext cx="12185769" cy="6864350"/>
            <a:chOff x="0" y="-6350"/>
            <a:chExt cx="12185769" cy="6864350"/>
          </a:xfrm>
        </p:grpSpPr>
        <p:sp>
          <p:nvSpPr>
            <p:cNvPr id="4" name="Rectangle 3">
              <a:extLst>
                <a:ext uri="{FF2B5EF4-FFF2-40B4-BE49-F238E27FC236}">
                  <a16:creationId xmlns:a16="http://schemas.microsoft.com/office/drawing/2014/main" id="{53860AA6-1B14-DF89-B725-CC444E502028}"/>
                </a:ext>
                <a:ext uri="{C183D7F6-B498-43B3-948B-1728B52AA6E4}">
                  <adec:decorative xmlns:adec="http://schemas.microsoft.com/office/drawing/2017/decorative" val="1"/>
                </a:ext>
              </a:extLst>
            </p:cNvPr>
            <p:cNvSpPr/>
            <p:nvPr/>
          </p:nvSpPr>
          <p:spPr>
            <a:xfrm>
              <a:off x="0" y="-6350"/>
              <a:ext cx="6160393"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pic>
          <p:nvPicPr>
            <p:cNvPr id="6" name="Content Placeholder 14">
              <a:extLst>
                <a:ext uri="{FF2B5EF4-FFF2-40B4-BE49-F238E27FC236}">
                  <a16:creationId xmlns:a16="http://schemas.microsoft.com/office/drawing/2014/main" id="{D172E570-D67F-4980-88C2-CF6560C1C193}"/>
                </a:ext>
                <a:ext uri="{C183D7F6-B498-43B3-948B-1728B52AA6E4}">
                  <adec:decorative xmlns:adec="http://schemas.microsoft.com/office/drawing/2017/decorative" val="1"/>
                </a:ext>
              </a:extLst>
            </p:cNvPr>
            <p:cNvPicPr>
              <a:picLocks noChangeAspect="1"/>
            </p:cNvPicPr>
            <p:nvPr/>
          </p:nvPicPr>
          <p:blipFill rotWithShape="1">
            <a:blip r:embed="rId2" cstate="screen">
              <a:alphaModFix/>
              <a:extLst>
                <a:ext uri="{28A0092B-C50C-407E-A947-70E740481C1C}">
                  <a14:useLocalDpi xmlns:a14="http://schemas.microsoft.com/office/drawing/2010/main"/>
                </a:ext>
              </a:extLst>
            </a:blip>
            <a:srcRect/>
            <a:stretch/>
          </p:blipFill>
          <p:spPr>
            <a:xfrm rot="5400000">
              <a:off x="5750267" y="410125"/>
              <a:ext cx="6845628" cy="6025377"/>
            </a:xfrm>
            <a:prstGeom prst="rect">
              <a:avLst/>
            </a:prstGeom>
          </p:spPr>
        </p:pic>
        <p:grpSp>
          <p:nvGrpSpPr>
            <p:cNvPr id="7" name="Group 6">
              <a:extLst>
                <a:ext uri="{FF2B5EF4-FFF2-40B4-BE49-F238E27FC236}">
                  <a16:creationId xmlns:a16="http://schemas.microsoft.com/office/drawing/2014/main" id="{AF90BF68-CF26-6705-CBFD-428BEB787EDB}"/>
                </a:ext>
              </a:extLst>
            </p:cNvPr>
            <p:cNvGrpSpPr/>
            <p:nvPr/>
          </p:nvGrpSpPr>
          <p:grpSpPr>
            <a:xfrm rot="10800000">
              <a:off x="5304704" y="259572"/>
              <a:ext cx="584267" cy="390181"/>
              <a:chOff x="1876516" y="596691"/>
              <a:chExt cx="584267" cy="390181"/>
            </a:xfrm>
          </p:grpSpPr>
          <p:sp>
            <p:nvSpPr>
              <p:cNvPr id="8" name="Oval 7">
                <a:extLst>
                  <a:ext uri="{FF2B5EF4-FFF2-40B4-BE49-F238E27FC236}">
                    <a16:creationId xmlns:a16="http://schemas.microsoft.com/office/drawing/2014/main" id="{1066F635-8DB9-B091-8467-D8F0327217F4}"/>
                  </a:ext>
                  <a:ext uri="{C183D7F6-B498-43B3-948B-1728B52AA6E4}">
                    <adec:decorative xmlns:adec="http://schemas.microsoft.com/office/drawing/2017/decorative" val="1"/>
                  </a:ext>
                </a:extLst>
              </p:cNvPr>
              <p:cNvSpPr/>
              <p:nvPr/>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9" name="Graphic 12">
                <a:extLst>
                  <a:ext uri="{FF2B5EF4-FFF2-40B4-BE49-F238E27FC236}">
                    <a16:creationId xmlns:a16="http://schemas.microsoft.com/office/drawing/2014/main" id="{882D2FD3-A05B-400C-6347-115486FFD943}"/>
                  </a:ext>
                  <a:ext uri="{C183D7F6-B498-43B3-948B-1728B52AA6E4}">
                    <adec:decorative xmlns:adec="http://schemas.microsoft.com/office/drawing/2017/decorative" val="1"/>
                  </a:ext>
                </a:extLst>
              </p:cNvPr>
              <p:cNvSpPr/>
              <p:nvPr/>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sp>
        <p:nvSpPr>
          <p:cNvPr id="2" name="Title 1">
            <a:extLst>
              <a:ext uri="{FF2B5EF4-FFF2-40B4-BE49-F238E27FC236}">
                <a16:creationId xmlns:a16="http://schemas.microsoft.com/office/drawing/2014/main" id="{960459F4-C5B9-4070-46D1-2E7DA3EFBFC9}"/>
              </a:ext>
            </a:extLst>
          </p:cNvPr>
          <p:cNvSpPr>
            <a:spLocks noGrp="1"/>
          </p:cNvSpPr>
          <p:nvPr>
            <p:ph type="title"/>
          </p:nvPr>
        </p:nvSpPr>
        <p:spPr>
          <a:xfrm>
            <a:off x="838201" y="365125"/>
            <a:ext cx="4466502" cy="1936866"/>
          </a:xfrm>
        </p:spPr>
        <p:txBody>
          <a:bodyPr anchor="b"/>
          <a:lstStyle>
            <a:lvl1pPr>
              <a:defRPr sz="3200" cap="all" baseline="0">
                <a:solidFill>
                  <a:schemeClr val="accent3">
                    <a:lumMod val="75000"/>
                  </a:schemeClr>
                </a:solidFill>
              </a:defRPr>
            </a:lvl1pPr>
          </a:lstStyle>
          <a:p>
            <a:r>
              <a:rPr lang="en-GB"/>
              <a:t>Click to edit Master title style</a:t>
            </a:r>
            <a:endParaRPr lang="en-US" dirty="0"/>
          </a:p>
        </p:txBody>
      </p:sp>
      <p:cxnSp>
        <p:nvCxnSpPr>
          <p:cNvPr id="5" name="Straight Connector 4">
            <a:extLst>
              <a:ext uri="{FF2B5EF4-FFF2-40B4-BE49-F238E27FC236}">
                <a16:creationId xmlns:a16="http://schemas.microsoft.com/office/drawing/2014/main" id="{34F613B1-323C-4C25-4526-1D3313A7161D}"/>
              </a:ext>
              <a:ext uri="{C183D7F6-B498-43B3-948B-1728B52AA6E4}">
                <adec:decorative xmlns:adec="http://schemas.microsoft.com/office/drawing/2017/decorative" val="1"/>
              </a:ext>
            </a:extLst>
          </p:cNvPr>
          <p:cNvCxnSpPr>
            <a:cxnSpLocks/>
          </p:cNvCxnSpPr>
          <p:nvPr userDrawn="1"/>
        </p:nvCxnSpPr>
        <p:spPr>
          <a:xfrm>
            <a:off x="835831" y="2620500"/>
            <a:ext cx="4471665"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3" name="Content Placeholder 12">
            <a:extLst>
              <a:ext uri="{FF2B5EF4-FFF2-40B4-BE49-F238E27FC236}">
                <a16:creationId xmlns:a16="http://schemas.microsoft.com/office/drawing/2014/main" id="{2D2C2143-1936-BBDA-A6A8-40B6DBD16AED}"/>
              </a:ext>
            </a:extLst>
          </p:cNvPr>
          <p:cNvSpPr>
            <a:spLocks noGrp="1"/>
          </p:cNvSpPr>
          <p:nvPr>
            <p:ph sz="quarter" idx="10" hasCustomPrompt="1"/>
          </p:nvPr>
        </p:nvSpPr>
        <p:spPr>
          <a:xfrm>
            <a:off x="838201" y="3097848"/>
            <a:ext cx="4466504" cy="3405187"/>
          </a:xfrm>
        </p:spPr>
        <p:txBody>
          <a:bodyPr/>
          <a:lstStyle>
            <a:lvl1pPr>
              <a:lnSpc>
                <a:spcPct val="120000"/>
              </a:lnSpc>
              <a:spcBef>
                <a:spcPts val="1000"/>
              </a:spcBef>
              <a:spcAft>
                <a:spcPts val="600"/>
              </a:spcAft>
              <a:defRPr sz="1800">
                <a:solidFill>
                  <a:schemeClr val="bg1"/>
                </a:solidFill>
                <a:latin typeface="+mn-lt"/>
              </a:defRPr>
            </a:lvl1pPr>
            <a:lvl2pPr>
              <a:lnSpc>
                <a:spcPct val="120000"/>
              </a:lnSpc>
              <a:spcBef>
                <a:spcPts val="1000"/>
              </a:spcBef>
              <a:spcAft>
                <a:spcPts val="600"/>
              </a:spcAft>
              <a:defRPr sz="1600">
                <a:solidFill>
                  <a:schemeClr val="bg1"/>
                </a:solidFill>
                <a:latin typeface="+mn-lt"/>
              </a:defRPr>
            </a:lvl2pPr>
            <a:lvl3pPr>
              <a:lnSpc>
                <a:spcPct val="120000"/>
              </a:lnSpc>
              <a:spcBef>
                <a:spcPts val="1000"/>
              </a:spcBef>
              <a:spcAft>
                <a:spcPts val="600"/>
              </a:spcAft>
              <a:defRPr sz="1400">
                <a:solidFill>
                  <a:schemeClr val="bg1"/>
                </a:solidFill>
                <a:latin typeface="+mn-lt"/>
              </a:defRPr>
            </a:lvl3pPr>
            <a:lvl4pPr>
              <a:lnSpc>
                <a:spcPct val="120000"/>
              </a:lnSpc>
              <a:spcBef>
                <a:spcPts val="1000"/>
              </a:spcBef>
              <a:spcAft>
                <a:spcPts val="600"/>
              </a:spcAft>
              <a:defRPr sz="1200">
                <a:solidFill>
                  <a:schemeClr val="bg1"/>
                </a:solidFill>
                <a:latin typeface="+mn-lt"/>
              </a:defRPr>
            </a:lvl4pPr>
            <a:lvl5pPr>
              <a:lnSpc>
                <a:spcPct val="120000"/>
              </a:lnSpc>
              <a:spcBef>
                <a:spcPts val="1000"/>
              </a:spcBef>
              <a:spcAft>
                <a:spcPts val="600"/>
              </a:spcAft>
              <a:defRPr sz="1200">
                <a:solidFill>
                  <a:schemeClr val="bg1"/>
                </a:solidFill>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0904071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Title and 2 column">
    <p:bg>
      <p:bgPr>
        <a:gradFill>
          <a:gsLst>
            <a:gs pos="100000">
              <a:schemeClr val="tx2"/>
            </a:gs>
            <a:gs pos="81000">
              <a:schemeClr val="accent6"/>
            </a:gs>
            <a:gs pos="31000">
              <a:srgbClr val="02090E"/>
            </a:gs>
            <a:gs pos="14000">
              <a:schemeClr val="accent4">
                <a:lumMod val="75000"/>
              </a:schemeClr>
            </a:gs>
            <a:gs pos="0">
              <a:schemeClr val="accent4"/>
            </a:gs>
          </a:gsLst>
          <a:lin ang="126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EB5B81B-FCE8-FE9C-8F0A-6488B25F0F6A}"/>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321869" y="579120"/>
            <a:ext cx="11548261" cy="2733306"/>
          </a:xfrm>
        </p:spPr>
        <p:txBody>
          <a:bodyPr anchor="b">
            <a:noAutofit/>
          </a:bodyPr>
          <a:lstStyle>
            <a:lvl1pPr algn="ctr">
              <a:defRPr sz="3200" cap="all" spc="300" baseline="0"/>
            </a:lvl1pPr>
          </a:lstStyle>
          <a:p>
            <a:r>
              <a:rPr lang="en-US" dirty="0"/>
              <a:t>Click to add title</a:t>
            </a:r>
          </a:p>
        </p:txBody>
      </p:sp>
      <p:sp>
        <p:nvSpPr>
          <p:cNvPr id="7" name="Subtitle 2">
            <a:extLst>
              <a:ext uri="{FF2B5EF4-FFF2-40B4-BE49-F238E27FC236}">
                <a16:creationId xmlns:a16="http://schemas.microsoft.com/office/drawing/2014/main" id="{5F877C2F-8190-18D9-5D24-5BD7B05A29F8}"/>
              </a:ext>
            </a:extLst>
          </p:cNvPr>
          <p:cNvSpPr>
            <a:spLocks noGrp="1"/>
          </p:cNvSpPr>
          <p:nvPr>
            <p:ph type="subTitle" idx="1" hasCustomPrompt="1"/>
          </p:nvPr>
        </p:nvSpPr>
        <p:spPr>
          <a:xfrm>
            <a:off x="321868" y="3484615"/>
            <a:ext cx="11562303" cy="2387865"/>
          </a:xfrm>
        </p:spPr>
        <p:txBody>
          <a:bodyPr>
            <a:noAutofit/>
          </a:bodyPr>
          <a:lstStyle>
            <a:lvl1pPr marL="0" indent="0" algn="ctr">
              <a:buNone/>
              <a:defRPr sz="6000" b="0" i="0" cap="all" spc="600" baseline="0">
                <a:solidFill>
                  <a:schemeClr val="accent3">
                    <a:lumMod val="75000"/>
                  </a:schemeClr>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86865902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Title">
    <p:bg>
      <p:bgPr>
        <a:gradFill>
          <a:gsLst>
            <a:gs pos="100000">
              <a:schemeClr val="tx2"/>
            </a:gs>
            <a:gs pos="79000">
              <a:schemeClr val="accent6"/>
            </a:gs>
            <a:gs pos="31000">
              <a:srgbClr val="02090E"/>
            </a:gs>
            <a:gs pos="14000">
              <a:schemeClr val="accent4">
                <a:lumMod val="75000"/>
              </a:schemeClr>
            </a:gs>
            <a:gs pos="0">
              <a:schemeClr val="accent4"/>
            </a:gs>
          </a:gsLst>
          <a:lin ang="540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664209F-41AB-70E5-1B9E-7490900C59C9}"/>
              </a:ext>
              <a:ext uri="{C183D7F6-B498-43B3-948B-1728B52AA6E4}">
                <adec:decorative xmlns:adec="http://schemas.microsoft.com/office/drawing/2017/decorative" val="1"/>
              </a:ext>
            </a:extLst>
          </p:cNvPr>
          <p:cNvSpPr/>
          <p:nvPr userDrawn="1"/>
        </p:nvSpPr>
        <p:spPr>
          <a:xfrm>
            <a:off x="2" y="1"/>
            <a:ext cx="12191997" cy="6857998"/>
          </a:xfrm>
          <a:prstGeom prst="rect">
            <a:avLst/>
          </a:prstGeom>
          <a:gradFill flip="none" rotWithShape="1">
            <a:gsLst>
              <a:gs pos="0">
                <a:srgbClr val="1A012C"/>
              </a:gs>
              <a:gs pos="45000">
                <a:srgbClr val="1A012C">
                  <a:alpha val="50000"/>
                </a:srgbClr>
              </a:gs>
              <a:gs pos="100000">
                <a:schemeClr val="accent6">
                  <a:lumMod val="50000"/>
                  <a:alpha val="50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a:extLst>
              <a:ext uri="{FF2B5EF4-FFF2-40B4-BE49-F238E27FC236}">
                <a16:creationId xmlns:a16="http://schemas.microsoft.com/office/drawing/2014/main" id="{032D3409-585B-54E2-1DCC-AC58804E4AE7}"/>
              </a:ext>
              <a:ext uri="{C183D7F6-B498-43B3-948B-1728B52AA6E4}">
                <adec:decorative xmlns:adec="http://schemas.microsoft.com/office/drawing/2017/decorative" val="1"/>
              </a:ext>
            </a:extLst>
          </p:cNvPr>
          <p:cNvSpPr/>
          <p:nvPr userDrawn="1"/>
        </p:nvSpPr>
        <p:spPr>
          <a:xfrm>
            <a:off x="1" y="-6350"/>
            <a:ext cx="6096000"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99891" y="511762"/>
            <a:ext cx="4960830" cy="2785158"/>
          </a:xfrm>
        </p:spPr>
        <p:txBody>
          <a:bodyPr anchor="b">
            <a:noAutofit/>
          </a:bodyPr>
          <a:lstStyle>
            <a:lvl1pPr algn="l">
              <a:defRPr sz="2400" cap="all" spc="300" baseline="0"/>
            </a:lvl1pPr>
          </a:lstStyle>
          <a:p>
            <a:r>
              <a:rPr lang="en-US" dirty="0"/>
              <a:t>Click to add title</a:t>
            </a:r>
          </a:p>
        </p:txBody>
      </p:sp>
      <p:sp>
        <p:nvSpPr>
          <p:cNvPr id="8" name="Subtitle 2">
            <a:extLst>
              <a:ext uri="{FF2B5EF4-FFF2-40B4-BE49-F238E27FC236}">
                <a16:creationId xmlns:a16="http://schemas.microsoft.com/office/drawing/2014/main" id="{E47B8A5C-E279-DB0B-E9D3-927417876125}"/>
              </a:ext>
            </a:extLst>
          </p:cNvPr>
          <p:cNvSpPr>
            <a:spLocks noGrp="1"/>
          </p:cNvSpPr>
          <p:nvPr>
            <p:ph type="subTitle" idx="1" hasCustomPrompt="1"/>
          </p:nvPr>
        </p:nvSpPr>
        <p:spPr>
          <a:xfrm>
            <a:off x="802640" y="3484615"/>
            <a:ext cx="4958081" cy="2387865"/>
          </a:xfrm>
        </p:spPr>
        <p:txBody>
          <a:bodyPr>
            <a:noAutofit/>
          </a:bodyPr>
          <a:lstStyle>
            <a:lvl1pPr marL="0" indent="0" algn="l">
              <a:buNone/>
              <a:defRPr sz="3200" b="0" i="0" cap="all" spc="600" baseline="0">
                <a:solidFill>
                  <a:schemeClr val="accent3">
                    <a:lumMod val="75000"/>
                  </a:schemeClr>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0" name="Picture Placeholder 9">
            <a:extLst>
              <a:ext uri="{FF2B5EF4-FFF2-40B4-BE49-F238E27FC236}">
                <a16:creationId xmlns:a16="http://schemas.microsoft.com/office/drawing/2014/main" id="{D386C402-C5C5-2A54-C618-62673AD93CB4}"/>
              </a:ext>
            </a:extLst>
          </p:cNvPr>
          <p:cNvSpPr>
            <a:spLocks noGrp="1"/>
          </p:cNvSpPr>
          <p:nvPr>
            <p:ph type="pic" sz="quarter" idx="13"/>
          </p:nvPr>
        </p:nvSpPr>
        <p:spPr>
          <a:xfrm>
            <a:off x="6497638" y="336550"/>
            <a:ext cx="5322887" cy="6184900"/>
          </a:xfrm>
        </p:spPr>
        <p:txBody>
          <a:bodyPr/>
          <a:lstStyle>
            <a:lvl1pPr algn="ctr">
              <a:defRPr sz="2000"/>
            </a:lvl1pPr>
          </a:lstStyle>
          <a:p>
            <a:r>
              <a:rPr lang="en-GB"/>
              <a:t>Click icon to add picture</a:t>
            </a:r>
            <a:endParaRPr lang="en-US" dirty="0"/>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368321855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Title and 2 column">
    <p:bg>
      <p:bgPr>
        <a:gradFill>
          <a:gsLst>
            <a:gs pos="100000">
              <a:schemeClr val="tx2"/>
            </a:gs>
            <a:gs pos="79000">
              <a:schemeClr val="accent6"/>
            </a:gs>
            <a:gs pos="55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4" name="Content Placeholder 14">
            <a:extLst>
              <a:ext uri="{FF2B5EF4-FFF2-40B4-BE49-F238E27FC236}">
                <a16:creationId xmlns:a16="http://schemas.microsoft.com/office/drawing/2014/main" id="{318CE367-BBCB-F4AB-635F-4C9995EAE350}"/>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0" y="-6350"/>
            <a:ext cx="2356339" cy="6853863"/>
          </a:xfrm>
          <a:prstGeom prst="rect">
            <a:avLst/>
          </a:prstGeom>
        </p:spPr>
      </p:pic>
      <p:sp>
        <p:nvSpPr>
          <p:cNvPr id="5" name="Rectangle 4">
            <a:extLst>
              <a:ext uri="{FF2B5EF4-FFF2-40B4-BE49-F238E27FC236}">
                <a16:creationId xmlns:a16="http://schemas.microsoft.com/office/drawing/2014/main" id="{5CE3FBBA-81E2-31F1-EF51-02706B5B5C0A}"/>
              </a:ext>
              <a:ext uri="{C183D7F6-B498-43B3-948B-1728B52AA6E4}">
                <adec:decorative xmlns:adec="http://schemas.microsoft.com/office/drawing/2017/decorative" val="1"/>
              </a:ext>
            </a:extLst>
          </p:cNvPr>
          <p:cNvSpPr/>
          <p:nvPr userDrawn="1"/>
        </p:nvSpPr>
        <p:spPr>
          <a:xfrm>
            <a:off x="2356339" y="-6350"/>
            <a:ext cx="9831801"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6" name="Straight Connector 5">
            <a:extLst>
              <a:ext uri="{FF2B5EF4-FFF2-40B4-BE49-F238E27FC236}">
                <a16:creationId xmlns:a16="http://schemas.microsoft.com/office/drawing/2014/main" id="{9AD3746D-3CD1-FFA5-0019-AD0C588B1924}"/>
              </a:ext>
              <a:ext uri="{C183D7F6-B498-43B3-948B-1728B52AA6E4}">
                <adec:decorative xmlns:adec="http://schemas.microsoft.com/office/drawing/2017/decorative" val="1"/>
              </a:ext>
            </a:extLst>
          </p:cNvPr>
          <p:cNvCxnSpPr>
            <a:cxnSpLocks/>
          </p:cNvCxnSpPr>
          <p:nvPr userDrawn="1"/>
        </p:nvCxnSpPr>
        <p:spPr>
          <a:xfrm>
            <a:off x="3305669" y="2002443"/>
            <a:ext cx="792211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3305669" y="113097"/>
            <a:ext cx="7420819" cy="1656304"/>
          </a:xfrm>
        </p:spPr>
        <p:txBody>
          <a:bodyPr lIns="0" anchor="b">
            <a:noAutofit/>
          </a:bodyPr>
          <a:lstStyle>
            <a:lvl1pPr algn="l">
              <a:defRPr sz="3200" cap="all" spc="0" baseline="0">
                <a:solidFill>
                  <a:schemeClr val="accent3">
                    <a:lumMod val="75000"/>
                  </a:schemeClr>
                </a:solidFill>
              </a:defRPr>
            </a:lvl1pPr>
          </a:lstStyle>
          <a:p>
            <a:r>
              <a:rPr lang="en-US" dirty="0"/>
              <a:t>Click to add title</a:t>
            </a:r>
          </a:p>
        </p:txBody>
      </p:sp>
      <p:sp>
        <p:nvSpPr>
          <p:cNvPr id="13" name="Content Placeholder 12">
            <a:extLst>
              <a:ext uri="{FF2B5EF4-FFF2-40B4-BE49-F238E27FC236}">
                <a16:creationId xmlns:a16="http://schemas.microsoft.com/office/drawing/2014/main" id="{B9624CF4-7769-4663-3361-39136F5E20C8}"/>
              </a:ext>
            </a:extLst>
          </p:cNvPr>
          <p:cNvSpPr>
            <a:spLocks noGrp="1"/>
          </p:cNvSpPr>
          <p:nvPr>
            <p:ph sz="quarter" idx="31" hasCustomPrompt="1"/>
          </p:nvPr>
        </p:nvSpPr>
        <p:spPr>
          <a:xfrm>
            <a:off x="3305669" y="2470150"/>
            <a:ext cx="7420819" cy="3676649"/>
          </a:xfrm>
        </p:spPr>
        <p:txBody>
          <a:bodyPr/>
          <a:lstStyle>
            <a:lvl1pPr marL="285750" indent="-285750">
              <a:lnSpc>
                <a:spcPct val="120000"/>
              </a:lnSpc>
              <a:spcBef>
                <a:spcPts val="1000"/>
              </a:spcBef>
              <a:spcAft>
                <a:spcPts val="600"/>
              </a:spcAft>
              <a:buClr>
                <a:schemeClr val="accent3"/>
              </a:buClr>
              <a:buFont typeface="Arial" panose="020B0604020202020204" pitchFamily="34" charset="0"/>
              <a:buChar char="•"/>
              <a:defRPr sz="1800">
                <a:solidFill>
                  <a:schemeClr val="bg1"/>
                </a:solidFill>
                <a:latin typeface="+mn-lt"/>
              </a:defRPr>
            </a:lvl1pPr>
            <a:lvl2pPr marL="800100" indent="-342900">
              <a:lnSpc>
                <a:spcPct val="120000"/>
              </a:lnSpc>
              <a:spcBef>
                <a:spcPts val="1000"/>
              </a:spcBef>
              <a:spcAft>
                <a:spcPts val="600"/>
              </a:spcAft>
              <a:buClr>
                <a:schemeClr val="accent3"/>
              </a:buClr>
              <a:buFont typeface="Arial" panose="020B0604020202020204" pitchFamily="34" charset="0"/>
              <a:buChar char="•"/>
              <a:defRPr sz="1600">
                <a:solidFill>
                  <a:schemeClr val="bg1"/>
                </a:solidFill>
                <a:latin typeface="+mn-lt"/>
              </a:defRPr>
            </a:lvl2pPr>
            <a:lvl3pPr marL="1257300" indent="-342900">
              <a:lnSpc>
                <a:spcPct val="120000"/>
              </a:lnSpc>
              <a:spcBef>
                <a:spcPts val="1000"/>
              </a:spcBef>
              <a:spcAft>
                <a:spcPts val="600"/>
              </a:spcAft>
              <a:buClr>
                <a:schemeClr val="accent3"/>
              </a:buClr>
              <a:buFont typeface="Arial" panose="020B0604020202020204" pitchFamily="34" charset="0"/>
              <a:buChar char="•"/>
              <a:defRPr sz="1400">
                <a:solidFill>
                  <a:schemeClr val="bg1"/>
                </a:solidFill>
                <a:latin typeface="+mn-lt"/>
              </a:defRPr>
            </a:lvl3pPr>
            <a:lvl4pPr marL="1657350" indent="-285750">
              <a:lnSpc>
                <a:spcPct val="120000"/>
              </a:lnSpc>
              <a:spcBef>
                <a:spcPts val="1000"/>
              </a:spcBef>
              <a:spcAft>
                <a:spcPts val="600"/>
              </a:spcAft>
              <a:buClr>
                <a:schemeClr val="accent3"/>
              </a:buClr>
              <a:buFont typeface="Arial" panose="020B0604020202020204" pitchFamily="34" charset="0"/>
              <a:buChar char="•"/>
              <a:defRPr sz="1200">
                <a:solidFill>
                  <a:schemeClr val="bg1"/>
                </a:solidFill>
                <a:latin typeface="+mn-lt"/>
              </a:defRPr>
            </a:lvl4pPr>
            <a:lvl5pPr marL="2114550" indent="-285750">
              <a:lnSpc>
                <a:spcPct val="120000"/>
              </a:lnSpc>
              <a:spcBef>
                <a:spcPts val="1000"/>
              </a:spcBef>
              <a:spcAft>
                <a:spcPts val="600"/>
              </a:spcAft>
              <a:buClr>
                <a:schemeClr val="accent3"/>
              </a:buClr>
              <a:buFont typeface="Arial" panose="020B0604020202020204" pitchFamily="34" charset="0"/>
              <a:buChar char="•"/>
              <a:defRPr sz="1200">
                <a:solidFill>
                  <a:schemeClr val="bg1"/>
                </a:solidFill>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102802670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361F2FA-20C7-5447-C138-CE2CA1867FE7}"/>
              </a:ext>
              <a:ext uri="{C183D7F6-B498-43B3-948B-1728B52AA6E4}">
                <adec:decorative xmlns:adec="http://schemas.microsoft.com/office/drawing/2017/decorative" val="1"/>
              </a:ext>
            </a:extLst>
          </p:cNvPr>
          <p:cNvGrpSpPr/>
          <p:nvPr userDrawn="1"/>
        </p:nvGrpSpPr>
        <p:grpSpPr>
          <a:xfrm>
            <a:off x="3" y="2"/>
            <a:ext cx="12191997" cy="6857998"/>
            <a:chOff x="3" y="2"/>
            <a:chExt cx="12191997" cy="6857998"/>
          </a:xfrm>
        </p:grpSpPr>
        <p:sp>
          <p:nvSpPr>
            <p:cNvPr id="21" name="Rectangle 20">
              <a:extLst>
                <a:ext uri="{FF2B5EF4-FFF2-40B4-BE49-F238E27FC236}">
                  <a16:creationId xmlns:a16="http://schemas.microsoft.com/office/drawing/2014/main" id="{DFEDD626-82E4-71C6-25F1-CDA46B7B3F39}"/>
                </a:ext>
              </a:extLst>
            </p:cNvPr>
            <p:cNvSpPr/>
            <p:nvPr/>
          </p:nvSpPr>
          <p:spPr>
            <a:xfrm>
              <a:off x="3" y="2"/>
              <a:ext cx="12191997" cy="6857998"/>
            </a:xfrm>
            <a:prstGeom prst="rect">
              <a:avLst/>
            </a:prstGeom>
            <a:gradFill flip="none" rotWithShape="1">
              <a:gsLst>
                <a:gs pos="0">
                  <a:srgbClr val="1A012C"/>
                </a:gs>
                <a:gs pos="45000">
                  <a:srgbClr val="1A012C">
                    <a:alpha val="50000"/>
                  </a:srgbClr>
                </a:gs>
                <a:gs pos="100000">
                  <a:schemeClr val="accent6">
                    <a:lumMod val="50000"/>
                    <a:alpha val="50000"/>
                  </a:schemeClr>
                </a:gs>
              </a:gsLst>
              <a:path path="circle">
                <a:fillToRect l="50000" t="50000" r="50000" b="50000"/>
              </a:path>
              <a:tileRect/>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CDC952AF-CE06-54F7-CB4A-1722F90AC3DF}"/>
                </a:ext>
                <a:ext uri="{C183D7F6-B498-43B3-948B-1728B52AA6E4}">
                  <adec:decorative xmlns:adec="http://schemas.microsoft.com/office/drawing/2017/decorative" val="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 y="2"/>
              <a:ext cx="12191994" cy="6857996"/>
            </a:xfrm>
            <a:prstGeom prst="rect">
              <a:avLst/>
            </a:prstGeom>
          </p:spPr>
        </p:pic>
        <p:grpSp>
          <p:nvGrpSpPr>
            <p:cNvPr id="11" name="Group 10">
              <a:extLst>
                <a:ext uri="{FF2B5EF4-FFF2-40B4-BE49-F238E27FC236}">
                  <a16:creationId xmlns:a16="http://schemas.microsoft.com/office/drawing/2014/main" id="{6E6EDFF3-843B-AAE9-DB73-423142606F52}"/>
                </a:ext>
              </a:extLst>
            </p:cNvPr>
            <p:cNvGrpSpPr/>
            <p:nvPr/>
          </p:nvGrpSpPr>
          <p:grpSpPr>
            <a:xfrm rot="5400000">
              <a:off x="1645776" y="1222395"/>
              <a:ext cx="431603" cy="412684"/>
              <a:chOff x="1870859" y="869908"/>
              <a:chExt cx="431603" cy="412684"/>
            </a:xfrm>
          </p:grpSpPr>
          <p:sp>
            <p:nvSpPr>
              <p:cNvPr id="12" name="Graphic 15">
                <a:extLst>
                  <a:ext uri="{FF2B5EF4-FFF2-40B4-BE49-F238E27FC236}">
                    <a16:creationId xmlns:a16="http://schemas.microsoft.com/office/drawing/2014/main" id="{312F4F85-6C79-201D-E20D-64CD4728E4C8}"/>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3" name="Graphic 12">
                <a:extLst>
                  <a:ext uri="{FF2B5EF4-FFF2-40B4-BE49-F238E27FC236}">
                    <a16:creationId xmlns:a16="http://schemas.microsoft.com/office/drawing/2014/main" id="{01D71DAD-ECC6-A850-88E4-A4EDCF494A24}"/>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nvGrpSpPr>
            <p:cNvPr id="14" name="Group 13">
              <a:extLst>
                <a:ext uri="{FF2B5EF4-FFF2-40B4-BE49-F238E27FC236}">
                  <a16:creationId xmlns:a16="http://schemas.microsoft.com/office/drawing/2014/main" id="{C632CC6D-6024-2368-8EBA-4B7A2D6428BC}"/>
                </a:ext>
              </a:extLst>
            </p:cNvPr>
            <p:cNvGrpSpPr/>
            <p:nvPr/>
          </p:nvGrpSpPr>
          <p:grpSpPr>
            <a:xfrm rot="20626702">
              <a:off x="10248169" y="5448942"/>
              <a:ext cx="431603" cy="412684"/>
              <a:chOff x="1870859" y="869908"/>
              <a:chExt cx="431603" cy="412684"/>
            </a:xfrm>
          </p:grpSpPr>
          <p:sp>
            <p:nvSpPr>
              <p:cNvPr id="6" name="Graphic 15">
                <a:extLst>
                  <a:ext uri="{FF2B5EF4-FFF2-40B4-BE49-F238E27FC236}">
                    <a16:creationId xmlns:a16="http://schemas.microsoft.com/office/drawing/2014/main" id="{B05BE7BE-7D54-A09B-8A67-6B28CF6BB6C0}"/>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7" name="Graphic 12">
                <a:extLst>
                  <a:ext uri="{FF2B5EF4-FFF2-40B4-BE49-F238E27FC236}">
                    <a16:creationId xmlns:a16="http://schemas.microsoft.com/office/drawing/2014/main" id="{258346A9-F75C-6704-EEED-CF7A8A0F8010}"/>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sp>
        <p:nvSpPr>
          <p:cNvPr id="2" name="Title 1">
            <a:extLst>
              <a:ext uri="{FF2B5EF4-FFF2-40B4-BE49-F238E27FC236}">
                <a16:creationId xmlns:a16="http://schemas.microsoft.com/office/drawing/2014/main" id="{782CC39D-03B1-4933-F236-462B5862EBEC}"/>
              </a:ext>
            </a:extLst>
          </p:cNvPr>
          <p:cNvSpPr>
            <a:spLocks noGrp="1"/>
          </p:cNvSpPr>
          <p:nvPr>
            <p:ph type="title"/>
          </p:nvPr>
        </p:nvSpPr>
        <p:spPr>
          <a:xfrm>
            <a:off x="2932448" y="264160"/>
            <a:ext cx="6327105" cy="3373973"/>
          </a:xfrm>
        </p:spPr>
        <p:txBody>
          <a:bodyPr anchor="b"/>
          <a:lstStyle>
            <a:lvl1pPr algn="ctr">
              <a:defRPr sz="3200" cap="all" spc="600" baseline="0">
                <a:solidFill>
                  <a:schemeClr val="accent3">
                    <a:lumMod val="75000"/>
                  </a:schemeClr>
                </a:solidFill>
              </a:defRPr>
            </a:lvl1pPr>
          </a:lstStyle>
          <a:p>
            <a:r>
              <a:rPr lang="en-GB"/>
              <a:t>Click to edit Master title style</a:t>
            </a:r>
            <a:endParaRPr lang="en-US" dirty="0"/>
          </a:p>
        </p:txBody>
      </p:sp>
      <p:sp>
        <p:nvSpPr>
          <p:cNvPr id="5" name="Subtitle 2">
            <a:extLst>
              <a:ext uri="{FF2B5EF4-FFF2-40B4-BE49-F238E27FC236}">
                <a16:creationId xmlns:a16="http://schemas.microsoft.com/office/drawing/2014/main" id="{F711CA51-49DC-62CA-F147-F286B1C9DBD9}"/>
              </a:ext>
            </a:extLst>
          </p:cNvPr>
          <p:cNvSpPr>
            <a:spLocks noGrp="1"/>
          </p:cNvSpPr>
          <p:nvPr>
            <p:ph type="subTitle" idx="1" hasCustomPrompt="1"/>
          </p:nvPr>
        </p:nvSpPr>
        <p:spPr>
          <a:xfrm>
            <a:off x="2932448" y="3962135"/>
            <a:ext cx="6327105" cy="2653771"/>
          </a:xfrm>
        </p:spPr>
        <p:txBody>
          <a:bodyPr>
            <a:noAutofit/>
          </a:bodyPr>
          <a:lstStyle>
            <a:lvl1pPr marL="0" indent="0" algn="ctr">
              <a:buNone/>
              <a:defRPr sz="1800" b="0" i="0" cap="all" spc="300" baseline="0">
                <a:solidFill>
                  <a:schemeClr val="bg1"/>
                </a:solidFill>
                <a:latin typeface="+mj-lt"/>
                <a:cs typeface="Biome Light" panose="020B03030302040208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111834145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7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C7D5518-914C-92E3-E9EC-26752C9F05AD}"/>
              </a:ext>
              <a:ext uri="{C183D7F6-B498-43B3-948B-1728B52AA6E4}">
                <adec:decorative xmlns:adec="http://schemas.microsoft.com/office/drawing/2017/decorative" val="1"/>
              </a:ext>
            </a:extLst>
          </p:cNvPr>
          <p:cNvGrpSpPr/>
          <p:nvPr userDrawn="1"/>
        </p:nvGrpSpPr>
        <p:grpSpPr>
          <a:xfrm>
            <a:off x="-1" y="-6350"/>
            <a:ext cx="12192000" cy="6864350"/>
            <a:chOff x="-1" y="-6350"/>
            <a:chExt cx="12192000" cy="6864350"/>
          </a:xfrm>
        </p:grpSpPr>
        <p:sp>
          <p:nvSpPr>
            <p:cNvPr id="4" name="Rectangle 3">
              <a:extLst>
                <a:ext uri="{FF2B5EF4-FFF2-40B4-BE49-F238E27FC236}">
                  <a16:creationId xmlns:a16="http://schemas.microsoft.com/office/drawing/2014/main" id="{C82D0B82-F74C-65EF-3BF6-8EEA16F36B7D}"/>
                </a:ext>
                <a:ext uri="{C183D7F6-B498-43B3-948B-1728B52AA6E4}">
                  <adec:decorative xmlns:adec="http://schemas.microsoft.com/office/drawing/2017/decorative" val="1"/>
                </a:ext>
              </a:extLst>
            </p:cNvPr>
            <p:cNvSpPr/>
            <p:nvPr/>
          </p:nvSpPr>
          <p:spPr>
            <a:xfrm>
              <a:off x="1428750" y="-6350"/>
              <a:ext cx="10763249"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pic>
          <p:nvPicPr>
            <p:cNvPr id="6" name="Picture 5" descr="A blue and purple spiral&#10;&#10;Description automatically generated">
              <a:extLst>
                <a:ext uri="{FF2B5EF4-FFF2-40B4-BE49-F238E27FC236}">
                  <a16:creationId xmlns:a16="http://schemas.microsoft.com/office/drawing/2014/main" id="{44E12326-9CF4-38EC-1BAF-1F994F22089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93"/>
            <a:stretch/>
          </p:blipFill>
          <p:spPr>
            <a:xfrm flipH="1">
              <a:off x="-1" y="0"/>
              <a:ext cx="1428751" cy="6858000"/>
            </a:xfrm>
            <a:prstGeom prst="rect">
              <a:avLst/>
            </a:prstGeom>
          </p:spPr>
        </p:pic>
        <p:grpSp>
          <p:nvGrpSpPr>
            <p:cNvPr id="7" name="Group 6">
              <a:extLst>
                <a:ext uri="{FF2B5EF4-FFF2-40B4-BE49-F238E27FC236}">
                  <a16:creationId xmlns:a16="http://schemas.microsoft.com/office/drawing/2014/main" id="{AD5C1D9C-B114-FC6A-9213-7287D39EAD9F}"/>
                </a:ext>
              </a:extLst>
            </p:cNvPr>
            <p:cNvGrpSpPr/>
            <p:nvPr/>
          </p:nvGrpSpPr>
          <p:grpSpPr>
            <a:xfrm>
              <a:off x="10649689" y="4382998"/>
              <a:ext cx="754139" cy="1865729"/>
              <a:chOff x="653351" y="2693558"/>
              <a:chExt cx="754139" cy="1865729"/>
            </a:xfrm>
          </p:grpSpPr>
          <p:sp>
            <p:nvSpPr>
              <p:cNvPr id="11" name="Graphic 15">
                <a:extLst>
                  <a:ext uri="{FF2B5EF4-FFF2-40B4-BE49-F238E27FC236}">
                    <a16:creationId xmlns:a16="http://schemas.microsoft.com/office/drawing/2014/main" id="{2BC89B10-C93E-8CE5-73B3-F6049168C313}"/>
                  </a:ext>
                  <a:ext uri="{C183D7F6-B498-43B3-948B-1728B52AA6E4}">
                    <adec:decorative xmlns:adec="http://schemas.microsoft.com/office/drawing/2017/decorative" val="1"/>
                  </a:ext>
                </a:extLst>
              </p:cNvPr>
              <p:cNvSpPr/>
              <p:nvPr/>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2" name="Graphic 12">
                <a:extLst>
                  <a:ext uri="{FF2B5EF4-FFF2-40B4-BE49-F238E27FC236}">
                    <a16:creationId xmlns:a16="http://schemas.microsoft.com/office/drawing/2014/main" id="{39DB2AA2-9661-AC91-932D-2F1BEC47BD84}"/>
                  </a:ext>
                  <a:ext uri="{C183D7F6-B498-43B3-948B-1728B52AA6E4}">
                    <adec:decorative xmlns:adec="http://schemas.microsoft.com/office/drawing/2017/decorative" val="1"/>
                  </a:ext>
                </a:extLst>
              </p:cNvPr>
              <p:cNvSpPr/>
              <p:nvPr/>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
            <p:nvSpPr>
              <p:cNvPr id="13" name="Graphic 12">
                <a:extLst>
                  <a:ext uri="{FF2B5EF4-FFF2-40B4-BE49-F238E27FC236}">
                    <a16:creationId xmlns:a16="http://schemas.microsoft.com/office/drawing/2014/main" id="{86C9AC9B-3792-E880-03FE-D46FB046AB63}"/>
                  </a:ext>
                  <a:ext uri="{C183D7F6-B498-43B3-948B-1728B52AA6E4}">
                    <adec:decorative xmlns:adec="http://schemas.microsoft.com/office/drawing/2017/decorative" val="1"/>
                  </a:ext>
                </a:extLst>
              </p:cNvPr>
              <p:cNvSpPr/>
              <p:nvPr/>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nvGrpSpPr>
            <p:cNvPr id="8" name="Group 7">
              <a:extLst>
                <a:ext uri="{FF2B5EF4-FFF2-40B4-BE49-F238E27FC236}">
                  <a16:creationId xmlns:a16="http://schemas.microsoft.com/office/drawing/2014/main" id="{1142A133-65D6-D958-C0CD-E8D45B9BD7BB}"/>
                </a:ext>
              </a:extLst>
            </p:cNvPr>
            <p:cNvGrpSpPr/>
            <p:nvPr/>
          </p:nvGrpSpPr>
          <p:grpSpPr>
            <a:xfrm>
              <a:off x="1870859" y="869908"/>
              <a:ext cx="431603" cy="412684"/>
              <a:chOff x="1870859" y="869908"/>
              <a:chExt cx="431603" cy="412684"/>
            </a:xfrm>
          </p:grpSpPr>
          <p:sp>
            <p:nvSpPr>
              <p:cNvPr id="9" name="Graphic 15">
                <a:extLst>
                  <a:ext uri="{FF2B5EF4-FFF2-40B4-BE49-F238E27FC236}">
                    <a16:creationId xmlns:a16="http://schemas.microsoft.com/office/drawing/2014/main" id="{A746B023-387D-4EAC-052B-60F131E6E707}"/>
                  </a:ext>
                  <a:ext uri="{C183D7F6-B498-43B3-948B-1728B52AA6E4}">
                    <adec:decorative xmlns:adec="http://schemas.microsoft.com/office/drawing/2017/decorative" val="1"/>
                  </a:ext>
                </a:extLst>
              </p:cNvPr>
              <p:cNvSpPr/>
              <p:nvPr/>
            </p:nvSpPr>
            <p:spPr>
              <a:xfrm rot="10800000">
                <a:off x="1870859" y="1154576"/>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0" name="Graphic 12">
                <a:extLst>
                  <a:ext uri="{FF2B5EF4-FFF2-40B4-BE49-F238E27FC236}">
                    <a16:creationId xmlns:a16="http://schemas.microsoft.com/office/drawing/2014/main" id="{20760125-21CF-A296-3EA7-3C6C0E9BCB2F}"/>
                  </a:ext>
                  <a:ext uri="{C183D7F6-B498-43B3-948B-1728B52AA6E4}">
                    <adec:decorative xmlns:adec="http://schemas.microsoft.com/office/drawing/2017/decorative" val="1"/>
                  </a:ext>
                </a:extLst>
              </p:cNvPr>
              <p:cNvSpPr/>
              <p:nvPr/>
            </p:nvSpPr>
            <p:spPr>
              <a:xfrm>
                <a:off x="2256743" y="86990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grpSp>
      <p:cxnSp>
        <p:nvCxnSpPr>
          <p:cNvPr id="14" name="Straight Connector 13">
            <a:extLst>
              <a:ext uri="{FF2B5EF4-FFF2-40B4-BE49-F238E27FC236}">
                <a16:creationId xmlns:a16="http://schemas.microsoft.com/office/drawing/2014/main" id="{7F851D11-41E3-33F2-CBA6-B2A9A5A2A517}"/>
              </a:ext>
              <a:ext uri="{C183D7F6-B498-43B3-948B-1728B52AA6E4}">
                <adec:decorative xmlns:adec="http://schemas.microsoft.com/office/drawing/2017/decorative" val="1"/>
              </a:ext>
            </a:extLst>
          </p:cNvPr>
          <p:cNvCxnSpPr>
            <a:cxnSpLocks/>
          </p:cNvCxnSpPr>
          <p:nvPr userDrawn="1"/>
        </p:nvCxnSpPr>
        <p:spPr>
          <a:xfrm>
            <a:off x="2369139" y="2002443"/>
            <a:ext cx="88735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2399620" y="162560"/>
            <a:ext cx="8843050" cy="1616904"/>
          </a:xfrm>
        </p:spPr>
        <p:txBody>
          <a:bodyPr lIns="0" anchor="b">
            <a:noAutofit/>
          </a:bodyPr>
          <a:lstStyle>
            <a:lvl1pPr algn="l">
              <a:defRPr sz="3200" cap="all" spc="0" baseline="0">
                <a:solidFill>
                  <a:schemeClr val="accent3">
                    <a:lumMod val="75000"/>
                  </a:schemeClr>
                </a:solidFill>
              </a:defRPr>
            </a:lvl1pPr>
          </a:lstStyle>
          <a:p>
            <a:r>
              <a:rPr lang="en-US" dirty="0"/>
              <a:t>Click to add title</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hasCustomPrompt="1"/>
          </p:nvPr>
        </p:nvSpPr>
        <p:spPr>
          <a:xfrm>
            <a:off x="2373002" y="2474811"/>
            <a:ext cx="4015098" cy="3528397"/>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21" name="Content Placeholder 4">
            <a:extLst>
              <a:ext uri="{FF2B5EF4-FFF2-40B4-BE49-F238E27FC236}">
                <a16:creationId xmlns:a16="http://schemas.microsoft.com/office/drawing/2014/main" id="{D77F99A7-26FA-422E-43E9-C76B4A56E44A}"/>
              </a:ext>
            </a:extLst>
          </p:cNvPr>
          <p:cNvSpPr>
            <a:spLocks noGrp="1"/>
          </p:cNvSpPr>
          <p:nvPr>
            <p:ph sz="quarter" idx="36" hasCustomPrompt="1"/>
          </p:nvPr>
        </p:nvSpPr>
        <p:spPr>
          <a:xfrm>
            <a:off x="6995159" y="2474811"/>
            <a:ext cx="4227332" cy="3528397"/>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defRPr>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127582842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3A7247A-846A-F316-B494-69B42CBF34DD}"/>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4" name="Straight Connector 3">
            <a:extLst>
              <a:ext uri="{FF2B5EF4-FFF2-40B4-BE49-F238E27FC236}">
                <a16:creationId xmlns:a16="http://schemas.microsoft.com/office/drawing/2014/main" id="{884B3AF6-983E-0901-0045-6CDF4E93E1BA}"/>
              </a:ext>
              <a:ext uri="{C183D7F6-B498-43B3-948B-1728B52AA6E4}">
                <adec:decorative xmlns:adec="http://schemas.microsoft.com/office/drawing/2017/decorative" val="1"/>
              </a:ext>
            </a:extLst>
          </p:cNvPr>
          <p:cNvCxnSpPr>
            <a:cxnSpLocks/>
          </p:cNvCxnSpPr>
          <p:nvPr userDrawn="1"/>
        </p:nvCxnSpPr>
        <p:spPr>
          <a:xfrm>
            <a:off x="807039" y="1983705"/>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3C5B7647-403E-A66E-6CF4-0D3A99AA5154}"/>
              </a:ext>
              <a:ext uri="{C183D7F6-B498-43B3-948B-1728B52AA6E4}">
                <adec:decorative xmlns:adec="http://schemas.microsoft.com/office/drawing/2017/decorative" val="1"/>
              </a:ext>
            </a:extLst>
          </p:cNvPr>
          <p:cNvGrpSpPr/>
          <p:nvPr userDrawn="1"/>
        </p:nvGrpSpPr>
        <p:grpSpPr>
          <a:xfrm rot="10800000" flipH="1">
            <a:off x="10488530" y="4210019"/>
            <a:ext cx="754139" cy="1865729"/>
            <a:chOff x="653351" y="2693558"/>
            <a:chExt cx="754139" cy="1865729"/>
          </a:xfrm>
        </p:grpSpPr>
        <p:sp>
          <p:nvSpPr>
            <p:cNvPr id="10" name="Graphic 15">
              <a:extLst>
                <a:ext uri="{FF2B5EF4-FFF2-40B4-BE49-F238E27FC236}">
                  <a16:creationId xmlns:a16="http://schemas.microsoft.com/office/drawing/2014/main" id="{E48E731E-FEF1-9C59-64B0-9CB6E8853912}"/>
                </a:ext>
                <a:ext uri="{C183D7F6-B498-43B3-948B-1728B52AA6E4}">
                  <adec:decorative xmlns:adec="http://schemas.microsoft.com/office/drawing/2017/decorative" val="1"/>
                </a:ext>
              </a:extLst>
            </p:cNvPr>
            <p:cNvSpPr/>
            <p:nvPr/>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p>
              <a:endParaRPr lang="en-US" dirty="0"/>
            </a:p>
          </p:txBody>
        </p:sp>
        <p:sp>
          <p:nvSpPr>
            <p:cNvPr id="11" name="Graphic 12">
              <a:extLst>
                <a:ext uri="{FF2B5EF4-FFF2-40B4-BE49-F238E27FC236}">
                  <a16:creationId xmlns:a16="http://schemas.microsoft.com/office/drawing/2014/main" id="{AFE83BB3-4D12-8E20-CA93-1834D7F0A434}"/>
                </a:ext>
                <a:ext uri="{C183D7F6-B498-43B3-948B-1728B52AA6E4}">
                  <adec:decorative xmlns:adec="http://schemas.microsoft.com/office/drawing/2017/decorative" val="1"/>
                </a:ext>
              </a:extLst>
            </p:cNvPr>
            <p:cNvSpPr/>
            <p:nvPr/>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sp>
          <p:nvSpPr>
            <p:cNvPr id="12" name="Graphic 12">
              <a:extLst>
                <a:ext uri="{FF2B5EF4-FFF2-40B4-BE49-F238E27FC236}">
                  <a16:creationId xmlns:a16="http://schemas.microsoft.com/office/drawing/2014/main" id="{3EB1D810-BC05-6C0E-0DE4-3604EBAADCC3}"/>
                </a:ext>
                <a:ext uri="{C183D7F6-B498-43B3-948B-1728B52AA6E4}">
                  <adec:decorative xmlns:adec="http://schemas.microsoft.com/office/drawing/2017/decorative" val="1"/>
                </a:ext>
              </a:extLst>
            </p:cNvPr>
            <p:cNvSpPr/>
            <p:nvPr/>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41680" y="430482"/>
            <a:ext cx="10500989" cy="1327464"/>
          </a:xfrm>
        </p:spPr>
        <p:txBody>
          <a:bodyPr anchor="b">
            <a:noAutofit/>
          </a:bodyPr>
          <a:lstStyle>
            <a:lvl1pPr algn="l">
              <a:defRPr sz="3200" cap="all" spc="0" baseline="0">
                <a:solidFill>
                  <a:schemeClr val="accent3">
                    <a:lumMod val="75000"/>
                  </a:schemeClr>
                </a:solidFill>
              </a:defRPr>
            </a:lvl1pPr>
          </a:lstStyle>
          <a:p>
            <a:r>
              <a:rPr lang="en-US" dirty="0"/>
              <a:t>Click to add title</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hasCustomPrompt="1"/>
          </p:nvPr>
        </p:nvSpPr>
        <p:spPr>
          <a:xfrm>
            <a:off x="807038" y="2465539"/>
            <a:ext cx="3774587" cy="3723753"/>
          </a:xfrm>
        </p:spPr>
        <p:txBody>
          <a:bodyPr/>
          <a:lstStyle>
            <a:lvl1pPr marL="342900" indent="-342900">
              <a:lnSpc>
                <a:spcPct val="120000"/>
              </a:lnSpc>
              <a:spcBef>
                <a:spcPts val="1000"/>
              </a:spcBef>
              <a:buClr>
                <a:schemeClr val="accent3">
                  <a:lumMod val="75000"/>
                </a:schemeClr>
              </a:buClr>
              <a:buFont typeface="+mj-lt"/>
              <a:buAutoNum type="arabicPeriod"/>
              <a:defRPr sz="1800" spc="0" baseline="0">
                <a:solidFill>
                  <a:schemeClr val="bg1"/>
                </a:solidFill>
                <a:latin typeface="+mn-lt"/>
              </a:defRPr>
            </a:lvl1pPr>
            <a:lvl2pPr marL="626364" indent="-342900">
              <a:lnSpc>
                <a:spcPct val="120000"/>
              </a:lnSpc>
              <a:spcBef>
                <a:spcPts val="1000"/>
              </a:spcBef>
              <a:buClr>
                <a:schemeClr val="accent3">
                  <a:lumMod val="75000"/>
                </a:schemeClr>
              </a:buClr>
              <a:buFont typeface="+mj-lt"/>
              <a:buAutoNum type="alphaLcPeriod"/>
              <a:defRPr sz="1800" spc="0">
                <a:solidFill>
                  <a:schemeClr val="bg1"/>
                </a:solidFill>
                <a:latin typeface="+mn-lt"/>
              </a:defRPr>
            </a:lvl2pPr>
            <a:lvl3pPr marL="918972" indent="-342900">
              <a:lnSpc>
                <a:spcPct val="120000"/>
              </a:lnSpc>
              <a:spcBef>
                <a:spcPts val="1000"/>
              </a:spcBef>
              <a:buClr>
                <a:schemeClr val="accent3">
                  <a:lumMod val="75000"/>
                </a:schemeClr>
              </a:buClr>
              <a:buFont typeface="+mj-lt"/>
              <a:buAutoNum type="arabicParenR"/>
              <a:defRPr sz="1800" spc="0">
                <a:solidFill>
                  <a:schemeClr val="bg1"/>
                </a:solidFill>
                <a:latin typeface="+mn-lt"/>
              </a:defRPr>
            </a:lvl3pPr>
            <a:lvl4pPr marL="1209294" indent="-342900">
              <a:lnSpc>
                <a:spcPct val="120000"/>
              </a:lnSpc>
              <a:spcBef>
                <a:spcPts val="1000"/>
              </a:spcBef>
              <a:buClr>
                <a:schemeClr val="accent3">
                  <a:lumMod val="75000"/>
                </a:schemeClr>
              </a:buClr>
              <a:buFont typeface="+mj-lt"/>
              <a:buAutoNum type="alphaLcParenR"/>
              <a:defRPr sz="1800" spc="0">
                <a:solidFill>
                  <a:schemeClr val="bg1"/>
                </a:solidFill>
                <a:latin typeface="+mn-lt"/>
              </a:defRPr>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4927600" y="2465539"/>
            <a:ext cx="6315069" cy="3723753"/>
          </a:xfrm>
        </p:spPr>
        <p:txBody>
          <a:bodyPr/>
          <a:lstStyle>
            <a:lvl1pPr marL="0" indent="0">
              <a:lnSpc>
                <a:spcPct val="120000"/>
              </a:lnSpc>
              <a:spcBef>
                <a:spcPts val="1000"/>
              </a:spcBef>
              <a:buClr>
                <a:schemeClr val="accent6"/>
              </a:buClr>
              <a:buFont typeface="Arial" panose="020B0604020202020204" pitchFamily="34" charset="0"/>
              <a:buNone/>
              <a:defRPr sz="1800" spc="0" baseline="0">
                <a:solidFill>
                  <a:schemeClr val="bg1"/>
                </a:solidFill>
                <a:latin typeface="+mn-lt"/>
              </a:defRPr>
            </a:lvl1pPr>
            <a:lvl2pPr marL="283464"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2pPr>
            <a:lvl3pPr marL="566928"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3pPr>
            <a:lvl4pPr marL="859536" indent="-285750">
              <a:lnSpc>
                <a:spcPct val="120000"/>
              </a:lnSpc>
              <a:spcBef>
                <a:spcPts val="1000"/>
              </a:spcBef>
              <a:buClr>
                <a:schemeClr val="accent3">
                  <a:lumMod val="75000"/>
                </a:schemeClr>
              </a:buClr>
              <a:buFont typeface="Arial" panose="020B0604020202020204" pitchFamily="34" charset="0"/>
              <a:buChar char="•"/>
              <a:defRPr sz="1800" spc="0">
                <a:solidFill>
                  <a:schemeClr val="bg1"/>
                </a:solidFill>
                <a:latin typeface="+mn-lt"/>
              </a:defRPr>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96622275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Title and 2 column">
    <p:bg>
      <p:bgPr>
        <a:gradFill>
          <a:gsLst>
            <a:gs pos="100000">
              <a:schemeClr val="tx2"/>
            </a:gs>
            <a:gs pos="81000">
              <a:schemeClr val="accent6"/>
            </a:gs>
            <a:gs pos="55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23B0D0-B01D-0BB0-6127-A878BE49D18E}"/>
              </a:ext>
              <a:ext uri="{C183D7F6-B498-43B3-948B-1728B52AA6E4}">
                <adec:decorative xmlns:adec="http://schemas.microsoft.com/office/drawing/2017/decorative" val="1"/>
              </a:ext>
            </a:extLst>
          </p:cNvPr>
          <p:cNvSpPr/>
          <p:nvPr userDrawn="1"/>
        </p:nvSpPr>
        <p:spPr>
          <a:xfrm>
            <a:off x="6039728" y="-6350"/>
            <a:ext cx="6154615"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Nova"/>
              <a:ea typeface="+mn-ea"/>
              <a:cs typeface="+mn-cs"/>
            </a:endParaRPr>
          </a:p>
        </p:txBody>
      </p: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6889627" y="173736"/>
            <a:ext cx="4352662" cy="2203704"/>
          </a:xfrm>
        </p:spPr>
        <p:txBody>
          <a:bodyPr anchor="b">
            <a:noAutofit/>
          </a:bodyPr>
          <a:lstStyle>
            <a:lvl1pPr algn="l">
              <a:defRPr sz="3200" cap="all" spc="0" baseline="0">
                <a:solidFill>
                  <a:schemeClr val="accent3">
                    <a:lumMod val="75000"/>
                  </a:schemeClr>
                </a:solidFill>
              </a:defRPr>
            </a:lvl1pPr>
          </a:lstStyle>
          <a:p>
            <a:r>
              <a:rPr lang="en-US" dirty="0"/>
              <a:t>Click to add title</a:t>
            </a:r>
          </a:p>
        </p:txBody>
      </p:sp>
      <p:sp>
        <p:nvSpPr>
          <p:cNvPr id="10" name="Picture Placeholder 9">
            <a:extLst>
              <a:ext uri="{FF2B5EF4-FFF2-40B4-BE49-F238E27FC236}">
                <a16:creationId xmlns:a16="http://schemas.microsoft.com/office/drawing/2014/main" id="{6C363351-4779-B42E-ED7A-C4AF2920BABC}"/>
              </a:ext>
            </a:extLst>
          </p:cNvPr>
          <p:cNvSpPr>
            <a:spLocks noGrp="1"/>
          </p:cNvSpPr>
          <p:nvPr>
            <p:ph type="pic" sz="quarter" idx="37"/>
          </p:nvPr>
        </p:nvSpPr>
        <p:spPr>
          <a:xfrm>
            <a:off x="336550" y="336550"/>
            <a:ext cx="5303640" cy="6184900"/>
          </a:xfrm>
        </p:spPr>
        <p:txBody>
          <a:bodyPr/>
          <a:lstStyle>
            <a:lvl1pPr algn="ctr">
              <a:defRPr sz="2000"/>
            </a:lvl1pPr>
          </a:lstStyle>
          <a:p>
            <a:r>
              <a:rPr lang="en-GB"/>
              <a:t>Click icon to add picture</a:t>
            </a:r>
            <a:endParaRPr lang="en-US" dirty="0"/>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6889627" y="3104277"/>
            <a:ext cx="4371560" cy="3022201"/>
          </a:xfrm>
        </p:spPr>
        <p:txBody>
          <a:bodyPr/>
          <a:lstStyle>
            <a:lvl1pPr marL="0" indent="0">
              <a:lnSpc>
                <a:spcPct val="120000"/>
              </a:lnSpc>
              <a:spcBef>
                <a:spcPts val="1000"/>
              </a:spcBef>
              <a:spcAft>
                <a:spcPts val="600"/>
              </a:spcAft>
              <a:buClr>
                <a:schemeClr val="accent6"/>
              </a:buClr>
              <a:buFont typeface="Arial" panose="020B0604020202020204" pitchFamily="34" charset="0"/>
              <a:buNone/>
              <a:defRPr sz="1800" spc="0" baseline="0">
                <a:solidFill>
                  <a:schemeClr val="bg1"/>
                </a:solidFill>
                <a:latin typeface="+mn-lt"/>
              </a:defRPr>
            </a:lvl1pPr>
            <a:lvl2pPr marL="569214" indent="-285750">
              <a:lnSpc>
                <a:spcPct val="120000"/>
              </a:lnSpc>
              <a:spcBef>
                <a:spcPts val="1000"/>
              </a:spcBef>
              <a:spcAft>
                <a:spcPts val="600"/>
              </a:spcAft>
              <a:buClr>
                <a:schemeClr val="accent3"/>
              </a:buClr>
              <a:buFont typeface="Arial" panose="020B0604020202020204" pitchFamily="34" charset="0"/>
              <a:buChar char="•"/>
              <a:defRPr sz="1800" spc="0"/>
            </a:lvl2pPr>
            <a:lvl3pPr marL="861822" indent="-285750">
              <a:lnSpc>
                <a:spcPct val="120000"/>
              </a:lnSpc>
              <a:spcBef>
                <a:spcPts val="1000"/>
              </a:spcBef>
              <a:spcAft>
                <a:spcPts val="600"/>
              </a:spcAft>
              <a:buClr>
                <a:schemeClr val="accent3"/>
              </a:buClr>
              <a:buFont typeface="Arial" panose="020B0604020202020204" pitchFamily="34" charset="0"/>
              <a:buChar char="•"/>
              <a:defRPr sz="1800" spc="0"/>
            </a:lvl3pPr>
            <a:lvl4pPr marL="1152144" indent="-285750">
              <a:lnSpc>
                <a:spcPct val="120000"/>
              </a:lnSpc>
              <a:spcBef>
                <a:spcPts val="1000"/>
              </a:spcBef>
              <a:spcAft>
                <a:spcPts val="600"/>
              </a:spcAft>
              <a:buClr>
                <a:schemeClr val="accent3"/>
              </a:buClr>
              <a:buFont typeface="Arial" panose="020B0604020202020204" pitchFamily="34" charset="0"/>
              <a:buChar char="•"/>
              <a:defRPr sz="1800" spc="0"/>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cxnSp>
        <p:nvCxnSpPr>
          <p:cNvPr id="4" name="Straight Connector 3">
            <a:extLst>
              <a:ext uri="{FF2B5EF4-FFF2-40B4-BE49-F238E27FC236}">
                <a16:creationId xmlns:a16="http://schemas.microsoft.com/office/drawing/2014/main" id="{F0712911-615E-724B-FC0F-996291526D31}"/>
              </a:ext>
              <a:ext uri="{C183D7F6-B498-43B3-948B-1728B52AA6E4}">
                <adec:decorative xmlns:adec="http://schemas.microsoft.com/office/drawing/2017/decorative" val="1"/>
              </a:ext>
            </a:extLst>
          </p:cNvPr>
          <p:cNvCxnSpPr>
            <a:cxnSpLocks/>
          </p:cNvCxnSpPr>
          <p:nvPr userDrawn="1"/>
        </p:nvCxnSpPr>
        <p:spPr>
          <a:xfrm>
            <a:off x="6889627" y="2679480"/>
            <a:ext cx="4352662"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308264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9_Title and 2 column">
    <p:bg>
      <p:bgPr>
        <a:gradFill>
          <a:gsLst>
            <a:gs pos="100000">
              <a:schemeClr val="tx2"/>
            </a:gs>
            <a:gs pos="81000">
              <a:schemeClr val="accent6"/>
            </a:gs>
            <a:gs pos="55000">
              <a:srgbClr val="02090E"/>
            </a:gs>
            <a:gs pos="14000">
              <a:schemeClr val="accent4">
                <a:lumMod val="75000"/>
              </a:schemeClr>
            </a:gs>
            <a:gs pos="0">
              <a:schemeClr val="accent4"/>
            </a:gs>
          </a:gsLst>
          <a:lin ang="27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CFFF0E2-6B47-67EB-D6AA-D972E7B7C367}"/>
              </a:ext>
              <a:ext uri="{C183D7F6-B498-43B3-948B-1728B52AA6E4}">
                <adec:decorative xmlns:adec="http://schemas.microsoft.com/office/drawing/2017/decorative" val="1"/>
              </a:ext>
            </a:extLst>
          </p:cNvPr>
          <p:cNvSpPr/>
          <p:nvPr userDrawn="1"/>
        </p:nvSpPr>
        <p:spPr>
          <a:xfrm>
            <a:off x="0" y="-6350"/>
            <a:ext cx="4646951" cy="686435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Arial Nova"/>
              <a:ea typeface="+mn-ea"/>
              <a:cs typeface="+mn-cs"/>
            </a:endParaRPr>
          </a:p>
        </p:txBody>
      </p:sp>
      <p:cxnSp>
        <p:nvCxnSpPr>
          <p:cNvPr id="4" name="Straight Connector 3">
            <a:extLst>
              <a:ext uri="{FF2B5EF4-FFF2-40B4-BE49-F238E27FC236}">
                <a16:creationId xmlns:a16="http://schemas.microsoft.com/office/drawing/2014/main" id="{94827F6F-999F-23E9-8C09-325D1A76B07A}"/>
              </a:ext>
              <a:ext uri="{C183D7F6-B498-43B3-948B-1728B52AA6E4}">
                <adec:decorative xmlns:adec="http://schemas.microsoft.com/office/drawing/2017/decorative" val="1"/>
              </a:ext>
            </a:extLst>
          </p:cNvPr>
          <p:cNvCxnSpPr>
            <a:cxnSpLocks/>
          </p:cNvCxnSpPr>
          <p:nvPr userDrawn="1"/>
        </p:nvCxnSpPr>
        <p:spPr>
          <a:xfrm>
            <a:off x="835831" y="2680134"/>
            <a:ext cx="3114078"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835370" y="171396"/>
            <a:ext cx="3736630" cy="2202350"/>
          </a:xfrm>
        </p:spPr>
        <p:txBody>
          <a:bodyPr anchor="b">
            <a:noAutofit/>
          </a:bodyPr>
          <a:lstStyle>
            <a:lvl1pPr algn="l">
              <a:defRPr sz="3200" cap="all" spc="0" baseline="0">
                <a:solidFill>
                  <a:schemeClr val="accent3">
                    <a:lumMod val="75000"/>
                  </a:schemeClr>
                </a:solidFill>
              </a:defRPr>
            </a:lvl1pPr>
          </a:lstStyle>
          <a:p>
            <a:r>
              <a:rPr lang="en-US" dirty="0"/>
              <a:t>Click to add title</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841716" y="3078480"/>
            <a:ext cx="3108193" cy="3047997"/>
          </a:xfrm>
        </p:spPr>
        <p:txBody>
          <a:bodyPr/>
          <a:lstStyle>
            <a:lvl1pPr marL="0" indent="0">
              <a:lnSpc>
                <a:spcPct val="120000"/>
              </a:lnSpc>
              <a:spcBef>
                <a:spcPts val="1000"/>
              </a:spcBef>
              <a:spcAft>
                <a:spcPts val="600"/>
              </a:spcAft>
              <a:buClr>
                <a:schemeClr val="accent6"/>
              </a:buClr>
              <a:buFont typeface="Arial" panose="020B0604020202020204" pitchFamily="34" charset="0"/>
              <a:buNone/>
              <a:defRPr sz="1800" spc="0" baseline="0">
                <a:solidFill>
                  <a:schemeClr val="bg1"/>
                </a:solidFill>
                <a:latin typeface="+mn-lt"/>
              </a:defRPr>
            </a:lvl1pPr>
            <a:lvl2pPr marL="569214" indent="-285750">
              <a:lnSpc>
                <a:spcPct val="120000"/>
              </a:lnSpc>
              <a:spcBef>
                <a:spcPts val="1000"/>
              </a:spcBef>
              <a:spcAft>
                <a:spcPts val="600"/>
              </a:spcAft>
              <a:buClr>
                <a:schemeClr val="accent3"/>
              </a:buClr>
              <a:buFont typeface="Arial" panose="020B0604020202020204" pitchFamily="34" charset="0"/>
              <a:buChar char="•"/>
              <a:defRPr sz="1800" spc="0"/>
            </a:lvl2pPr>
            <a:lvl3pPr marL="861822" indent="-285750">
              <a:lnSpc>
                <a:spcPct val="120000"/>
              </a:lnSpc>
              <a:spcBef>
                <a:spcPts val="1000"/>
              </a:spcBef>
              <a:spcAft>
                <a:spcPts val="600"/>
              </a:spcAft>
              <a:buClr>
                <a:schemeClr val="accent3"/>
              </a:buClr>
              <a:buFont typeface="Arial" panose="020B0604020202020204" pitchFamily="34" charset="0"/>
              <a:buChar char="•"/>
              <a:defRPr sz="1800" spc="0"/>
            </a:lvl3pPr>
            <a:lvl4pPr marL="1152144" indent="-285750">
              <a:lnSpc>
                <a:spcPct val="120000"/>
              </a:lnSpc>
              <a:spcBef>
                <a:spcPts val="1000"/>
              </a:spcBef>
              <a:spcAft>
                <a:spcPts val="600"/>
              </a:spcAft>
              <a:buClr>
                <a:schemeClr val="accent3"/>
              </a:buClr>
              <a:buFont typeface="Arial" panose="020B0604020202020204" pitchFamily="34" charset="0"/>
              <a:buChar char="•"/>
              <a:defRPr sz="1800" spc="0"/>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2" name="Table Placeholder 11">
            <a:extLst>
              <a:ext uri="{FF2B5EF4-FFF2-40B4-BE49-F238E27FC236}">
                <a16:creationId xmlns:a16="http://schemas.microsoft.com/office/drawing/2014/main" id="{D360C16C-E69B-FDEF-F033-CA9A2E238288}"/>
              </a:ext>
            </a:extLst>
          </p:cNvPr>
          <p:cNvSpPr>
            <a:spLocks noGrp="1"/>
          </p:cNvSpPr>
          <p:nvPr>
            <p:ph type="tbl" sz="quarter" idx="37"/>
          </p:nvPr>
        </p:nvSpPr>
        <p:spPr>
          <a:xfrm>
            <a:off x="5067300" y="404813"/>
            <a:ext cx="6705600" cy="6048375"/>
          </a:xfrm>
        </p:spPr>
        <p:txBody>
          <a:bodyPr/>
          <a:lstStyle>
            <a:lvl1pPr>
              <a:defRPr sz="2400">
                <a:latin typeface="+mn-lt"/>
              </a:defRPr>
            </a:lvl1pPr>
          </a:lstStyle>
          <a:p>
            <a:r>
              <a:rPr lang="en-GB"/>
              <a:t>Click icon to add table</a:t>
            </a:r>
            <a:endParaRPr lang="en-US" dirty="0"/>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Tree>
    <p:extLst>
      <p:ext uri="{BB962C8B-B14F-4D97-AF65-F5344CB8AC3E}">
        <p14:creationId xmlns:p14="http://schemas.microsoft.com/office/powerpoint/2010/main" val="390721985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0_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196A82D-0723-4BA3-0283-9F0D67B0CEF4}"/>
              </a:ext>
              <a:ext uri="{C183D7F6-B498-43B3-948B-1728B52AA6E4}">
                <adec:decorative xmlns:adec="http://schemas.microsoft.com/office/drawing/2017/decorative" val="1"/>
              </a:ext>
            </a:extLst>
          </p:cNvPr>
          <p:cNvSpPr/>
          <p:nvPr userDrawn="1"/>
        </p:nvSpPr>
        <p:spPr>
          <a:xfrm>
            <a:off x="0" y="0"/>
            <a:ext cx="12191999"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4" name="Straight Connector 3">
            <a:extLst>
              <a:ext uri="{FF2B5EF4-FFF2-40B4-BE49-F238E27FC236}">
                <a16:creationId xmlns:a16="http://schemas.microsoft.com/office/drawing/2014/main" id="{6A20A5FD-BDFB-45F2-E644-E93FB81CA575}"/>
              </a:ext>
              <a:ext uri="{C183D7F6-B498-43B3-948B-1728B52AA6E4}">
                <adec:decorative xmlns:adec="http://schemas.microsoft.com/office/drawing/2017/decorative" val="1"/>
              </a:ext>
            </a:extLst>
          </p:cNvPr>
          <p:cNvCxnSpPr>
            <a:cxnSpLocks/>
          </p:cNvCxnSpPr>
          <p:nvPr userDrawn="1"/>
        </p:nvCxnSpPr>
        <p:spPr>
          <a:xfrm>
            <a:off x="807039" y="1983416"/>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733562" y="433906"/>
            <a:ext cx="10515601" cy="1327464"/>
          </a:xfrm>
        </p:spPr>
        <p:txBody>
          <a:bodyPr anchor="b">
            <a:noAutofit/>
          </a:bodyPr>
          <a:lstStyle>
            <a:lvl1pPr algn="l">
              <a:defRPr sz="3200" cap="all" spc="0" baseline="0">
                <a:solidFill>
                  <a:schemeClr val="accent3">
                    <a:lumMod val="75000"/>
                  </a:schemeClr>
                </a:solidFill>
              </a:defRPr>
            </a:lvl1pPr>
          </a:lstStyle>
          <a:p>
            <a:r>
              <a:rPr lang="en-US" dirty="0"/>
              <a:t>Click to add title</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hasCustomPrompt="1"/>
          </p:nvPr>
        </p:nvSpPr>
        <p:spPr>
          <a:xfrm>
            <a:off x="814302" y="2465535"/>
            <a:ext cx="7303538" cy="3427265"/>
          </a:xfrm>
        </p:spPr>
        <p:txBody>
          <a:bodyPr/>
          <a:lstStyle>
            <a:lvl1pPr marL="283464" indent="-283464">
              <a:lnSpc>
                <a:spcPct val="120000"/>
              </a:lnSpc>
              <a:spcBef>
                <a:spcPts val="1000"/>
              </a:spcBef>
              <a:buClr>
                <a:schemeClr val="accent3"/>
              </a:buClr>
              <a:buFont typeface="Arial" panose="020B0604020202020204" pitchFamily="34" charset="0"/>
              <a:buChar char="•"/>
              <a:defRPr sz="1800" spc="0" baseline="0">
                <a:solidFill>
                  <a:schemeClr val="bg1"/>
                </a:solidFill>
                <a:latin typeface="+mn-lt"/>
              </a:defRPr>
            </a:lvl1pPr>
            <a:lvl2pPr marL="566928" indent="-283464">
              <a:lnSpc>
                <a:spcPct val="120000"/>
              </a:lnSpc>
              <a:spcBef>
                <a:spcPts val="500"/>
              </a:spcBef>
              <a:buClr>
                <a:schemeClr val="accent3"/>
              </a:buClr>
              <a:defRPr sz="1800" spc="0"/>
            </a:lvl2pPr>
            <a:lvl3pPr marL="859536" indent="-283464">
              <a:lnSpc>
                <a:spcPct val="120000"/>
              </a:lnSpc>
              <a:spcBef>
                <a:spcPts val="500"/>
              </a:spcBef>
              <a:buClr>
                <a:schemeClr val="accent3"/>
              </a:buClr>
              <a:defRPr sz="1800" spc="0"/>
            </a:lvl3pPr>
            <a:lvl4pPr marL="1152144">
              <a:lnSpc>
                <a:spcPct val="120000"/>
              </a:lnSpc>
              <a:spcBef>
                <a:spcPts val="500"/>
              </a:spcBef>
              <a:buClr>
                <a:schemeClr val="accent3"/>
              </a:buClr>
              <a:defRPr sz="1800" spc="0"/>
            </a:lvl4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0" name="Content Placeholder 9">
            <a:extLst>
              <a:ext uri="{FF2B5EF4-FFF2-40B4-BE49-F238E27FC236}">
                <a16:creationId xmlns:a16="http://schemas.microsoft.com/office/drawing/2014/main" id="{4E7FC75E-AA73-003E-D4E3-B1819886AF9C}"/>
              </a:ext>
            </a:extLst>
          </p:cNvPr>
          <p:cNvSpPr>
            <a:spLocks noGrp="1"/>
          </p:cNvSpPr>
          <p:nvPr>
            <p:ph sz="quarter" idx="37" hasCustomPrompt="1"/>
          </p:nvPr>
        </p:nvSpPr>
        <p:spPr>
          <a:xfrm>
            <a:off x="8392160" y="2465388"/>
            <a:ext cx="2856865" cy="3427412"/>
          </a:xfrm>
        </p:spPr>
        <p:txBody>
          <a:bodyPr/>
          <a:lstStyle>
            <a:lvl1pPr marL="0" indent="0">
              <a:lnSpc>
                <a:spcPct val="120000"/>
              </a:lnSpc>
              <a:spcBef>
                <a:spcPts val="1000"/>
              </a:spcBef>
              <a:buFont typeface="Arial" panose="020B0604020202020204" pitchFamily="34" charset="0"/>
              <a:buNone/>
              <a:defRPr sz="1800">
                <a:solidFill>
                  <a:schemeClr val="bg1"/>
                </a:solidFill>
                <a:latin typeface="+mn-lt"/>
              </a:defRPr>
            </a:lvl1pPr>
            <a:lvl2pPr marL="457200" indent="0">
              <a:lnSpc>
                <a:spcPct val="120000"/>
              </a:lnSpc>
              <a:spcBef>
                <a:spcPts val="1000"/>
              </a:spcBef>
              <a:buNone/>
              <a:defRPr sz="1600">
                <a:solidFill>
                  <a:schemeClr val="bg1"/>
                </a:solidFill>
                <a:latin typeface="+mn-lt"/>
              </a:defRPr>
            </a:lvl2pPr>
            <a:lvl3pPr marL="914400" indent="0">
              <a:lnSpc>
                <a:spcPct val="120000"/>
              </a:lnSpc>
              <a:spcBef>
                <a:spcPts val="1000"/>
              </a:spcBef>
              <a:buNone/>
              <a:defRPr sz="1400">
                <a:solidFill>
                  <a:schemeClr val="bg1"/>
                </a:solidFill>
                <a:latin typeface="+mn-lt"/>
              </a:defRPr>
            </a:lvl3pPr>
            <a:lvl4pPr marL="1371600" indent="0">
              <a:lnSpc>
                <a:spcPct val="120000"/>
              </a:lnSpc>
              <a:spcBef>
                <a:spcPts val="1000"/>
              </a:spcBef>
              <a:buNone/>
              <a:defRPr sz="1200">
                <a:solidFill>
                  <a:schemeClr val="bg1"/>
                </a:solidFill>
                <a:latin typeface="+mn-lt"/>
              </a:defRPr>
            </a:lvl4pPr>
            <a:lvl5pPr marL="1828800" indent="0">
              <a:lnSpc>
                <a:spcPct val="120000"/>
              </a:lnSpc>
              <a:spcBef>
                <a:spcPts val="1000"/>
              </a:spcBef>
              <a:buNone/>
              <a:defRPr sz="12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324561196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2 column">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2D51531-1219-2E4B-DCE7-C6FD9D809F0C}"/>
              </a:ext>
              <a:ext uri="{C183D7F6-B498-43B3-948B-1728B52AA6E4}">
                <adec:decorative xmlns:adec="http://schemas.microsoft.com/office/drawing/2017/decorative" val="1"/>
              </a:ext>
            </a:extLst>
          </p:cNvPr>
          <p:cNvSpPr/>
          <p:nvPr userDrawn="1"/>
        </p:nvSpPr>
        <p:spPr>
          <a:xfrm>
            <a:off x="321869" y="343814"/>
            <a:ext cx="11550701" cy="621060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cxnSp>
        <p:nvCxnSpPr>
          <p:cNvPr id="4" name="Straight Connector 3">
            <a:extLst>
              <a:ext uri="{FF2B5EF4-FFF2-40B4-BE49-F238E27FC236}">
                <a16:creationId xmlns:a16="http://schemas.microsoft.com/office/drawing/2014/main" id="{BEC02E56-87A4-158A-F0B0-DB8E9BE3AE5E}"/>
              </a:ext>
              <a:ext uri="{C183D7F6-B498-43B3-948B-1728B52AA6E4}">
                <adec:decorative xmlns:adec="http://schemas.microsoft.com/office/drawing/2017/decorative" val="1"/>
              </a:ext>
            </a:extLst>
          </p:cNvPr>
          <p:cNvCxnSpPr>
            <a:cxnSpLocks/>
          </p:cNvCxnSpPr>
          <p:nvPr userDrawn="1"/>
        </p:nvCxnSpPr>
        <p:spPr>
          <a:xfrm>
            <a:off x="807039" y="1991547"/>
            <a:ext cx="10546763"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F8070BB-B3B5-3A8A-2466-D661C741794F}"/>
              </a:ext>
            </a:extLst>
          </p:cNvPr>
          <p:cNvSpPr>
            <a:spLocks noGrp="1"/>
          </p:cNvSpPr>
          <p:nvPr>
            <p:ph type="title" hasCustomPrompt="1"/>
          </p:nvPr>
        </p:nvSpPr>
        <p:spPr>
          <a:xfrm>
            <a:off x="835370" y="643842"/>
            <a:ext cx="10515601" cy="1140849"/>
          </a:xfrm>
        </p:spPr>
        <p:txBody>
          <a:bodyPr lIns="0" anchor="b">
            <a:noAutofit/>
          </a:bodyPr>
          <a:lstStyle>
            <a:lvl1pPr algn="l">
              <a:defRPr sz="3200" cap="all" spc="0" baseline="0">
                <a:solidFill>
                  <a:schemeClr val="accent3">
                    <a:lumMod val="75000"/>
                  </a:schemeClr>
                </a:solidFill>
              </a:defRPr>
            </a:lvl1pPr>
          </a:lstStyle>
          <a:p>
            <a:r>
              <a:rPr lang="en-US" dirty="0"/>
              <a:t>Click to add title</a:t>
            </a:r>
          </a:p>
        </p:txBody>
      </p:sp>
      <p:sp>
        <p:nvSpPr>
          <p:cNvPr id="10" name="Table Placeholder 9">
            <a:extLst>
              <a:ext uri="{FF2B5EF4-FFF2-40B4-BE49-F238E27FC236}">
                <a16:creationId xmlns:a16="http://schemas.microsoft.com/office/drawing/2014/main" id="{471D7DE3-05F5-8052-02FA-6EF9717E15BE}"/>
              </a:ext>
            </a:extLst>
          </p:cNvPr>
          <p:cNvSpPr>
            <a:spLocks noGrp="1"/>
          </p:cNvSpPr>
          <p:nvPr>
            <p:ph type="tbl" sz="quarter" idx="13"/>
          </p:nvPr>
        </p:nvSpPr>
        <p:spPr>
          <a:xfrm>
            <a:off x="835025" y="2560638"/>
            <a:ext cx="10515600" cy="3478212"/>
          </a:xfrm>
        </p:spPr>
        <p:txBody>
          <a:bodyPr/>
          <a:lstStyle>
            <a:lvl1pPr>
              <a:defRPr sz="2400">
                <a:latin typeface="+mn-lt"/>
              </a:defRPr>
            </a:lvl1pPr>
          </a:lstStyle>
          <a:p>
            <a:r>
              <a:rPr lang="en-GB"/>
              <a:t>Click icon to add table</a:t>
            </a:r>
            <a:endParaRPr lang="en-US" dirty="0"/>
          </a:p>
        </p:txBody>
      </p:sp>
      <p:cxnSp>
        <p:nvCxnSpPr>
          <p:cNvPr id="8" name="Straight Connector 7">
            <a:extLst>
              <a:ext uri="{FF2B5EF4-FFF2-40B4-BE49-F238E27FC236}">
                <a16:creationId xmlns:a16="http://schemas.microsoft.com/office/drawing/2014/main" id="{6468DE94-FC46-A848-7949-ABFEADADEA16}"/>
              </a:ext>
              <a:ext uri="{C183D7F6-B498-43B3-948B-1728B52AA6E4}">
                <adec:decorative xmlns:adec="http://schemas.microsoft.com/office/drawing/2017/decorative" val="1"/>
              </a:ext>
            </a:extLst>
          </p:cNvPr>
          <p:cNvCxnSpPr>
            <a:cxnSpLocks/>
          </p:cNvCxnSpPr>
          <p:nvPr userDrawn="1"/>
        </p:nvCxnSpPr>
        <p:spPr>
          <a:xfrm>
            <a:off x="807039" y="1983705"/>
            <a:ext cx="10435630"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a:noAutofit/>
          </a:bodyPr>
          <a:lstStyle>
            <a:lvl1pPr algn="l">
              <a:defRPr sz="1200" spc="0">
                <a:solidFill>
                  <a:schemeClr val="bg1"/>
                </a:solidFill>
              </a:defRPr>
            </a:lvl1pPr>
          </a:lstStyle>
          <a:p>
            <a:r>
              <a:rPr lang="en-US" dirty="0"/>
              <a:t>Presentation title</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a:noAutofit/>
          </a:bodyPr>
          <a:lstStyle>
            <a:lvl1pPr>
              <a:defRPr sz="1200">
                <a:solidFill>
                  <a:schemeClr val="bg1"/>
                </a:solidFill>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losing">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289F5C3D-E9E6-75E0-BF7D-799B5CFE5ED0}"/>
              </a:ext>
              <a:ext uri="{C183D7F6-B498-43B3-948B-1728B52AA6E4}">
                <adec:decorative xmlns:adec="http://schemas.microsoft.com/office/drawing/2017/decorative" val="1"/>
              </a:ext>
            </a:extLst>
          </p:cNvPr>
          <p:cNvGrpSpPr/>
          <p:nvPr userDrawn="1"/>
        </p:nvGrpSpPr>
        <p:grpSpPr>
          <a:xfrm>
            <a:off x="4575462" y="4137"/>
            <a:ext cx="7616537" cy="6853863"/>
            <a:chOff x="4575462" y="4137"/>
            <a:chExt cx="7616537" cy="6853863"/>
          </a:xfrm>
        </p:grpSpPr>
        <p:grpSp>
          <p:nvGrpSpPr>
            <p:cNvPr id="16" name="Group 15">
              <a:extLst>
                <a:ext uri="{FF2B5EF4-FFF2-40B4-BE49-F238E27FC236}">
                  <a16:creationId xmlns:a16="http://schemas.microsoft.com/office/drawing/2014/main" id="{CDE1D2C2-40C4-6B80-E8C6-B4CE94C23037}"/>
                </a:ext>
              </a:extLst>
            </p:cNvPr>
            <p:cNvGrpSpPr/>
            <p:nvPr/>
          </p:nvGrpSpPr>
          <p:grpSpPr>
            <a:xfrm>
              <a:off x="4575462" y="691665"/>
              <a:ext cx="364018" cy="857035"/>
              <a:chOff x="468157" y="1144246"/>
              <a:chExt cx="364018" cy="857035"/>
            </a:xfrm>
          </p:grpSpPr>
          <p:sp>
            <p:nvSpPr>
              <p:cNvPr id="27" name="Oval 26">
                <a:extLst>
                  <a:ext uri="{FF2B5EF4-FFF2-40B4-BE49-F238E27FC236}">
                    <a16:creationId xmlns:a16="http://schemas.microsoft.com/office/drawing/2014/main" id="{7C904D88-E1BE-F1FA-D405-F55DA966DA84}"/>
                  </a:ext>
                  <a:ext uri="{C183D7F6-B498-43B3-948B-1728B52AA6E4}">
                    <adec:decorative xmlns:adec="http://schemas.microsoft.com/office/drawing/2017/decorative" val="1"/>
                  </a:ext>
                </a:extLst>
              </p:cNvPr>
              <p:cNvSpPr/>
              <p:nvPr/>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8" name="Graphic 12">
                <a:extLst>
                  <a:ext uri="{FF2B5EF4-FFF2-40B4-BE49-F238E27FC236}">
                    <a16:creationId xmlns:a16="http://schemas.microsoft.com/office/drawing/2014/main" id="{1D8F0816-C429-D32E-058B-33405874DFA7}"/>
                  </a:ext>
                  <a:ext uri="{C183D7F6-B498-43B3-948B-1728B52AA6E4}">
                    <adec:decorative xmlns:adec="http://schemas.microsoft.com/office/drawing/2017/decorative" val="1"/>
                  </a:ext>
                </a:extLst>
              </p:cNvPr>
              <p:cNvSpPr/>
              <p:nvPr/>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p>
                <a:endParaRPr lang="en-US" dirty="0"/>
              </a:p>
            </p:txBody>
          </p:sp>
        </p:grpSp>
        <p:pic>
          <p:nvPicPr>
            <p:cNvPr id="4" name="Content Placeholder 14">
              <a:extLst>
                <a:ext uri="{FF2B5EF4-FFF2-40B4-BE49-F238E27FC236}">
                  <a16:creationId xmlns:a16="http://schemas.microsoft.com/office/drawing/2014/main" id="{14AC0A97-7D79-3DBE-FB53-A9EBFD806E06}"/>
                </a:ext>
                <a:ext uri="{C183D7F6-B498-43B3-948B-1728B52AA6E4}">
                  <adec:decorative xmlns:adec="http://schemas.microsoft.com/office/drawing/2017/decorative" val="1"/>
                </a:ext>
              </a:extLst>
            </p:cNvPr>
            <p:cNvPicPr>
              <a:picLocks noChangeAspect="1"/>
            </p:cNvPicPr>
            <p:nvPr userDrawn="1"/>
          </p:nvPicPr>
          <p:blipFill rotWithShape="1">
            <a:blip r:embed="rId2" cstate="screen">
              <a:extLst>
                <a:ext uri="{28A0092B-C50C-407E-A947-70E740481C1C}">
                  <a14:useLocalDpi xmlns:a14="http://schemas.microsoft.com/office/drawing/2010/main"/>
                </a:ext>
              </a:extLst>
            </a:blip>
            <a:srcRect/>
            <a:stretch/>
          </p:blipFill>
          <p:spPr>
            <a:xfrm>
              <a:off x="6542796" y="4137"/>
              <a:ext cx="5649203" cy="6853863"/>
            </a:xfrm>
            <a:prstGeom prst="rect">
              <a:avLst/>
            </a:prstGeom>
          </p:spPr>
        </p:pic>
      </p:gr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835831" y="173735"/>
            <a:ext cx="4409514" cy="2203704"/>
          </a:xfrm>
        </p:spPr>
        <p:txBody>
          <a:bodyPr anchor="b">
            <a:noAutofit/>
          </a:bodyPr>
          <a:lstStyle>
            <a:lvl1pPr>
              <a:defRPr sz="3200" cap="all" baseline="0">
                <a:solidFill>
                  <a:schemeClr val="accent3"/>
                </a:solidFill>
              </a:defRPr>
            </a:lvl1pPr>
          </a:lstStyle>
          <a:p>
            <a:r>
              <a:rPr lang="en-US" dirty="0"/>
              <a:t>Click to add title</a:t>
            </a:r>
          </a:p>
        </p:txBody>
      </p:sp>
      <p:sp>
        <p:nvSpPr>
          <p:cNvPr id="7" name="Content Placeholder 6">
            <a:extLst>
              <a:ext uri="{FF2B5EF4-FFF2-40B4-BE49-F238E27FC236}">
                <a16:creationId xmlns:a16="http://schemas.microsoft.com/office/drawing/2014/main" id="{0D9D0F3E-69D8-49F3-5D7A-71FDC4E3EEE3}"/>
              </a:ext>
            </a:extLst>
          </p:cNvPr>
          <p:cNvSpPr>
            <a:spLocks noGrp="1"/>
          </p:cNvSpPr>
          <p:nvPr>
            <p:ph sz="quarter" idx="14" hasCustomPrompt="1"/>
          </p:nvPr>
        </p:nvSpPr>
        <p:spPr>
          <a:xfrm>
            <a:off x="831850" y="3079119"/>
            <a:ext cx="4413250" cy="2752725"/>
          </a:xfrm>
        </p:spPr>
        <p:txBody>
          <a:bodyPr/>
          <a:lstStyle>
            <a:lvl1pPr>
              <a:lnSpc>
                <a:spcPct val="120000"/>
              </a:lnSpc>
              <a:spcBef>
                <a:spcPts val="1000"/>
              </a:spcBef>
              <a:defRPr sz="1800">
                <a:solidFill>
                  <a:schemeClr val="bg1"/>
                </a:solidFill>
                <a:latin typeface="+mn-lt"/>
              </a:defRPr>
            </a:lvl1pPr>
            <a:lvl2pPr>
              <a:lnSpc>
                <a:spcPct val="120000"/>
              </a:lnSpc>
              <a:spcBef>
                <a:spcPts val="1000"/>
              </a:spcBef>
              <a:buClr>
                <a:schemeClr val="accent3"/>
              </a:buClr>
              <a:defRPr sz="1600">
                <a:solidFill>
                  <a:schemeClr val="bg1"/>
                </a:solidFill>
                <a:latin typeface="+mn-lt"/>
              </a:defRPr>
            </a:lvl2pPr>
            <a:lvl3pPr>
              <a:lnSpc>
                <a:spcPct val="120000"/>
              </a:lnSpc>
              <a:spcBef>
                <a:spcPts val="1000"/>
              </a:spcBef>
              <a:buClr>
                <a:schemeClr val="accent3"/>
              </a:buClr>
              <a:defRPr sz="1400">
                <a:solidFill>
                  <a:schemeClr val="bg1"/>
                </a:solidFill>
                <a:latin typeface="+mn-lt"/>
              </a:defRPr>
            </a:lvl3pPr>
            <a:lvl4pPr>
              <a:lnSpc>
                <a:spcPct val="120000"/>
              </a:lnSpc>
              <a:spcBef>
                <a:spcPts val="1000"/>
              </a:spcBef>
              <a:buClr>
                <a:schemeClr val="accent3"/>
              </a:buClr>
              <a:defRPr sz="1200">
                <a:solidFill>
                  <a:schemeClr val="bg1"/>
                </a:solidFill>
                <a:latin typeface="+mn-lt"/>
              </a:defRPr>
            </a:lvl4pPr>
            <a:lvl5pPr>
              <a:lnSpc>
                <a:spcPct val="120000"/>
              </a:lnSpc>
              <a:spcBef>
                <a:spcPts val="1000"/>
              </a:spcBef>
              <a:buClr>
                <a:schemeClr val="accent3"/>
              </a:buClr>
              <a:defRPr sz="1200">
                <a:solidFill>
                  <a:schemeClr val="bg1"/>
                </a:solidFill>
                <a:latin typeface="+mn-lt"/>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61CFC792-44F7-2497-E19D-8FB08AFF94F7}"/>
              </a:ext>
              <a:ext uri="{C183D7F6-B498-43B3-948B-1728B52AA6E4}">
                <adec:decorative xmlns:adec="http://schemas.microsoft.com/office/drawing/2017/decorative" val="1"/>
              </a:ext>
            </a:extLst>
          </p:cNvPr>
          <p:cNvCxnSpPr>
            <a:cxnSpLocks/>
          </p:cNvCxnSpPr>
          <p:nvPr userDrawn="1"/>
        </p:nvCxnSpPr>
        <p:spPr>
          <a:xfrm>
            <a:off x="835831" y="2679192"/>
            <a:ext cx="4101929"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826071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CC6C9-FBCC-14AB-02EB-2FCDB8B239E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38ACA87-3482-FA40-C05A-03851675BA9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0F6A7ED-DD62-D6F1-F88A-50368F8DD465}"/>
              </a:ext>
            </a:extLst>
          </p:cNvPr>
          <p:cNvSpPr>
            <a:spLocks noGrp="1"/>
          </p:cNvSpPr>
          <p:nvPr>
            <p:ph type="dt" sz="half" idx="10"/>
          </p:nvPr>
        </p:nvSpPr>
        <p:spPr/>
        <p:txBody>
          <a:bodyPr/>
          <a:lstStyle/>
          <a:p>
            <a:fld id="{A8DC582D-2F49-4351-8776-1D43C419DF13}" type="datetimeFigureOut">
              <a:rPr lang="en-GB" smtClean="0"/>
              <a:t>15/03/2026</a:t>
            </a:fld>
            <a:endParaRPr lang="en-GB"/>
          </a:p>
        </p:txBody>
      </p:sp>
      <p:sp>
        <p:nvSpPr>
          <p:cNvPr id="5" name="Footer Placeholder 4">
            <a:extLst>
              <a:ext uri="{FF2B5EF4-FFF2-40B4-BE49-F238E27FC236}">
                <a16:creationId xmlns:a16="http://schemas.microsoft.com/office/drawing/2014/main" id="{63389D8F-954D-3B5E-D02F-7CB2A89BE1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4FF34D-F7B1-C3D0-F388-4999152A32B3}"/>
              </a:ext>
            </a:extLst>
          </p:cNvPr>
          <p:cNvSpPr>
            <a:spLocks noGrp="1"/>
          </p:cNvSpPr>
          <p:nvPr>
            <p:ph type="sldNum" sz="quarter" idx="12"/>
          </p:nvPr>
        </p:nvSpPr>
        <p:spPr/>
        <p:txBody>
          <a:bodyPr/>
          <a:lstStyle/>
          <a:p>
            <a:fld id="{5CDDA9AE-E708-450D-8019-5A7DCFEA8D0F}" type="slidenum">
              <a:rPr lang="en-GB" smtClean="0"/>
              <a:t>‹#›</a:t>
            </a:fld>
            <a:endParaRPr lang="en-GB"/>
          </a:p>
        </p:txBody>
      </p:sp>
    </p:spTree>
    <p:extLst>
      <p:ext uri="{BB962C8B-B14F-4D97-AF65-F5344CB8AC3E}">
        <p14:creationId xmlns:p14="http://schemas.microsoft.com/office/powerpoint/2010/main" val="40148239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D381C-760E-8203-A12D-E85D1A052C8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472EFC1-4DC3-0B85-ABD1-5D490D41EB6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2C04B58-3F5B-8601-C9AF-F00C2BA806E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9066EF0-E9C5-4A83-27AD-BF94C4CB78BA}"/>
              </a:ext>
            </a:extLst>
          </p:cNvPr>
          <p:cNvSpPr>
            <a:spLocks noGrp="1"/>
          </p:cNvSpPr>
          <p:nvPr>
            <p:ph type="dt" sz="half" idx="10"/>
          </p:nvPr>
        </p:nvSpPr>
        <p:spPr/>
        <p:txBody>
          <a:bodyPr/>
          <a:lstStyle/>
          <a:p>
            <a:fld id="{A8DC582D-2F49-4351-8776-1D43C419DF13}" type="datetimeFigureOut">
              <a:rPr lang="en-GB" smtClean="0"/>
              <a:t>15/03/2026</a:t>
            </a:fld>
            <a:endParaRPr lang="en-GB"/>
          </a:p>
        </p:txBody>
      </p:sp>
      <p:sp>
        <p:nvSpPr>
          <p:cNvPr id="6" name="Footer Placeholder 5">
            <a:extLst>
              <a:ext uri="{FF2B5EF4-FFF2-40B4-BE49-F238E27FC236}">
                <a16:creationId xmlns:a16="http://schemas.microsoft.com/office/drawing/2014/main" id="{51596CF0-F91D-07A7-8789-106D3EA213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4F293E-B0A8-C6F5-E212-9747B7360983}"/>
              </a:ext>
            </a:extLst>
          </p:cNvPr>
          <p:cNvSpPr>
            <a:spLocks noGrp="1"/>
          </p:cNvSpPr>
          <p:nvPr>
            <p:ph type="sldNum" sz="quarter" idx="12"/>
          </p:nvPr>
        </p:nvSpPr>
        <p:spPr/>
        <p:txBody>
          <a:bodyPr/>
          <a:lstStyle/>
          <a:p>
            <a:fld id="{5CDDA9AE-E708-450D-8019-5A7DCFEA8D0F}" type="slidenum">
              <a:rPr lang="en-GB" smtClean="0"/>
              <a:t>‹#›</a:t>
            </a:fld>
            <a:endParaRPr lang="en-GB"/>
          </a:p>
        </p:txBody>
      </p:sp>
    </p:spTree>
    <p:extLst>
      <p:ext uri="{BB962C8B-B14F-4D97-AF65-F5344CB8AC3E}">
        <p14:creationId xmlns:p14="http://schemas.microsoft.com/office/powerpoint/2010/main" val="28570161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800" b="1" i="0">
                <a:solidFill>
                  <a:srgbClr val="404040"/>
                </a:solidFill>
                <a:latin typeface="Arial"/>
                <a:cs typeface="Arial"/>
              </a:defRPr>
            </a:lvl1pPr>
          </a:lstStyle>
          <a:p>
            <a:endParaRPr/>
          </a:p>
        </p:txBody>
      </p:sp>
      <p:sp>
        <p:nvSpPr>
          <p:cNvPr id="3" name="Holder 3"/>
          <p:cNvSpPr>
            <a:spLocks noGrp="1"/>
          </p:cNvSpPr>
          <p:nvPr>
            <p:ph type="body" idx="1"/>
          </p:nvPr>
        </p:nvSpPr>
        <p:spPr/>
        <p:txBody>
          <a:bodyPr lIns="0" tIns="0" rIns="0" bIns="0"/>
          <a:lstStyle>
            <a:lvl1pPr>
              <a:defRPr sz="1800" b="0" i="0">
                <a:solidFill>
                  <a:srgbClr val="404040"/>
                </a:solidFill>
                <a:latin typeface="Arial MT"/>
                <a:cs typeface="Arial MT"/>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3/15/2026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926304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sz="1200">
                <a:solidFill>
                  <a:schemeClr val="bg1"/>
                </a:solidFill>
                <a:latin typeface="+mj-lt"/>
                <a:cs typeface="Biome" panose="020B0503030204020804" pitchFamily="34" charset="0"/>
              </a:defRPr>
            </a:lvl1pPr>
          </a:lstStyle>
          <a:p>
            <a:endParaRPr lang="en-US" dirty="0"/>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bg1"/>
                </a:solidFill>
                <a:latin typeface="+mj-lt"/>
                <a:cs typeface="Biome" panose="020B0503030204020804" pitchFamily="34" charset="0"/>
              </a:defRPr>
            </a:lvl1pPr>
          </a:lstStyle>
          <a:p>
            <a:r>
              <a:rPr lang="en-US" dirty="0"/>
              <a:t>Presentation title</a:t>
            </a:r>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sz="1200">
                <a:solidFill>
                  <a:schemeClr val="bg1"/>
                </a:solidFill>
                <a:latin typeface="+mj-lt"/>
                <a:cs typeface="Biome" panose="020B0503030204020804" pitchFamily="34" charset="0"/>
              </a:defRPr>
            </a:lvl1pPr>
          </a:lstStyle>
          <a:p>
            <a:fld id="{FE024F78-56A6-7740-B68D-8D4D026EDF3F}" type="slidenum">
              <a:rPr lang="en-US" smtClean="0"/>
              <a:pPr/>
              <a:t>‹#›</a:t>
            </a:fld>
            <a:endParaRPr lang="en-US" dirty="0"/>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79" r:id="rId2"/>
    <p:sldLayoutId id="2147483669" r:id="rId3"/>
    <p:sldLayoutId id="2147483672" r:id="rId4"/>
    <p:sldLayoutId id="2147483673" r:id="rId5"/>
    <p:sldLayoutId id="2147483674" r:id="rId6"/>
    <p:sldLayoutId id="2147483671" r:id="rId7"/>
    <p:sldLayoutId id="2147483675" r:id="rId8"/>
    <p:sldLayoutId id="2147483676" r:id="rId9"/>
    <p:sldLayoutId id="2147483670" r:id="rId10"/>
    <p:sldLayoutId id="2147483677" r:id="rId11"/>
    <p:sldLayoutId id="2147483678" r:id="rId12"/>
    <p:sldLayoutId id="2147483664" r:id="rId13"/>
    <p:sldLayoutId id="2147483663" r:id="rId14"/>
    <p:sldLayoutId id="2147483680" r:id="rId15"/>
    <p:sldLayoutId id="2147483681" r:id="rId16"/>
    <p:sldLayoutId id="2147483682" r:id="rId17"/>
  </p:sldLayoutIdLst>
  <p:hf hdr="0" ftr="0" dt="0"/>
  <p:txStyles>
    <p:titleStyle>
      <a:lvl1pPr algn="l" defTabSz="914400" rtl="0" eaLnBrk="1" latinLnBrk="0" hangingPunct="1">
        <a:lnSpc>
          <a:spcPct val="90000"/>
        </a:lnSpc>
        <a:spcBef>
          <a:spcPct val="0"/>
        </a:spcBef>
        <a:buNone/>
        <a:defRPr sz="4400" kern="1200" spc="300" baseline="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8.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hyperlink" Target="https://www.hepb.org/treatment-and-management/children-with-hepatitis-b/advice-for-parents/" TargetMode="External"/><Relationship Id="rId2" Type="http://schemas.openxmlformats.org/officeDocument/2006/relationships/hyperlink" Target="https://www.nhs.uk/conditions/hepatitis" TargetMode="External"/><Relationship Id="rId1" Type="http://schemas.openxmlformats.org/officeDocument/2006/relationships/slideLayout" Target="../slideLayouts/slideLayout17.xml"/><Relationship Id="rId6" Type="http://schemas.openxmlformats.org/officeDocument/2006/relationships/hyperlink" Target="https://www.kadrmaseyecare.com/eye-health--care-blog/" TargetMode="External"/><Relationship Id="rId5" Type="http://schemas.openxmlformats.org/officeDocument/2006/relationships/hyperlink" Target="https://www.cdc.gov/hepatitis-b/" TargetMode="External"/><Relationship Id="rId4" Type="http://schemas.openxmlformats.org/officeDocument/2006/relationships/hyperlink" Target="https://www.who.int/news-room/fact-sheets/detail/hepatitis-b"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3" Type="http://schemas.openxmlformats.org/officeDocument/2006/relationships/hyperlink" Target="https://www.nice.org.uk/guidance/cg165" TargetMode="External"/><Relationship Id="rId2" Type="http://schemas.openxmlformats.org/officeDocument/2006/relationships/hyperlink" Target="https://www.nhs.uk/vaccinations/hepatitis-b-vaccine/" TargetMode="External"/><Relationship Id="rId1" Type="http://schemas.openxmlformats.org/officeDocument/2006/relationships/slideLayout" Target="../slideLayouts/slideLayout17.xml"/><Relationship Id="rId6" Type="http://schemas.openxmlformats.org/officeDocument/2006/relationships/hyperlink" Target="https://www.who.int/news-room/fact-sheets/detail/hepatitis-b" TargetMode="External"/><Relationship Id="rId5" Type="http://schemas.openxmlformats.org/officeDocument/2006/relationships/hyperlink" Target="https://www.gov.uk/government/publications/hepatitis-b-antenatal-screening-and-selective-neonatal-immunisation-pathway/guidance-on-the-hepatitis-b-antenatal-screening-and-selective-neonatal-immunisation-pathway--2" TargetMode="External"/><Relationship Id="rId4" Type="http://schemas.openxmlformats.org/officeDocument/2006/relationships/hyperlink" Target="https://assets.publishing.service.gov.uk/media/699c8d35e1c6bad1576fbc01/Green-book-on-immunisation-hepatitis-B-chapter_-_05022026.pdf"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tx2"/>
            </a:gs>
            <a:gs pos="81000">
              <a:schemeClr val="accent6"/>
            </a:gs>
            <a:gs pos="55000">
              <a:srgbClr val="02090E"/>
            </a:gs>
            <a:gs pos="14000">
              <a:schemeClr val="accent4">
                <a:lumMod val="75000"/>
              </a:schemeClr>
            </a:gs>
            <a:gs pos="0">
              <a:schemeClr val="accent4"/>
            </a:gs>
          </a:gsLst>
          <a:lin ang="2700000" scaled="1"/>
          <a:tileRect/>
        </a:gra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A2458FF-0D0C-4ACC-C6FB-103BC0BADCCD}"/>
              </a:ext>
            </a:extLst>
          </p:cNvPr>
          <p:cNvSpPr>
            <a:spLocks noGrp="1"/>
          </p:cNvSpPr>
          <p:nvPr>
            <p:ph type="title"/>
          </p:nvPr>
        </p:nvSpPr>
        <p:spPr>
          <a:xfrm>
            <a:off x="502920" y="-274320"/>
            <a:ext cx="9646919" cy="2962656"/>
          </a:xfrm>
        </p:spPr>
        <p:txBody>
          <a:bodyPr/>
          <a:lstStyle/>
          <a:p>
            <a:r>
              <a:rPr lang="en-GB" dirty="0"/>
              <a:t>Introduction to public health </a:t>
            </a:r>
            <a:br>
              <a:rPr lang="en-GB" dirty="0"/>
            </a:br>
            <a:br>
              <a:rPr lang="en-GB" dirty="0"/>
            </a:br>
            <a:r>
              <a:rPr lang="en-GB" dirty="0"/>
              <a:t>Case study e - hepatitis b</a:t>
            </a:r>
            <a:br>
              <a:rPr lang="en-GB" dirty="0"/>
            </a:br>
            <a:br>
              <a:rPr lang="en-GB" dirty="0"/>
            </a:br>
            <a:r>
              <a:rPr lang="en-GB" dirty="0"/>
              <a:t>tom’s Case study </a:t>
            </a:r>
            <a:endParaRPr lang="en-US" dirty="0"/>
          </a:p>
        </p:txBody>
      </p:sp>
      <p:sp>
        <p:nvSpPr>
          <p:cNvPr id="3" name="TextBox 2">
            <a:extLst>
              <a:ext uri="{FF2B5EF4-FFF2-40B4-BE49-F238E27FC236}">
                <a16:creationId xmlns:a16="http://schemas.microsoft.com/office/drawing/2014/main" id="{67F3EE0B-69CC-00C7-658D-5068AFD11EB1}"/>
              </a:ext>
            </a:extLst>
          </p:cNvPr>
          <p:cNvSpPr txBox="1"/>
          <p:nvPr/>
        </p:nvSpPr>
        <p:spPr>
          <a:xfrm>
            <a:off x="305861" y="3063625"/>
            <a:ext cx="9993641" cy="2862322"/>
          </a:xfrm>
          <a:prstGeom prst="rect">
            <a:avLst/>
          </a:prstGeom>
          <a:noFill/>
        </p:spPr>
        <p:txBody>
          <a:bodyPr wrap="square">
            <a:spAutoFit/>
          </a:bodyPr>
          <a:lstStyle/>
          <a:p>
            <a:r>
              <a:rPr lang="en-GB" sz="1800" b="1" kern="100" spc="50" dirty="0">
                <a:ln w="0"/>
                <a:solidFill>
                  <a:schemeClr val="bg2"/>
                </a:solidFill>
                <a:effectLst>
                  <a:innerShdw blurRad="63500" dist="50800" dir="13500000">
                    <a:srgbClr val="000000">
                      <a:alpha val="50000"/>
                    </a:srgbClr>
                  </a:innerShdw>
                </a:effectLst>
                <a:latin typeface="Arial" panose="020B0604020202020204" pitchFamily="34" charset="0"/>
                <a:ea typeface="Calibri" panose="020F0502020204030204" pitchFamily="34" charset="0"/>
                <a:cs typeface="Times New Roman" panose="02020603050405020304" pitchFamily="18" charset="0"/>
              </a:rPr>
              <a:t>Tom is 15 years old and enjoys playing basketball after school. Recently, he started feeling unusually tired and had a decreased appetite, which he attributed to his active lifestyle. However, over the next few days, he developed a mild fever and a dull ache in his abdomen. His mother, a nurse, noticed that his eyes appeared slightly yellow. Concerned about these symptoms, she took him to their family doctor. After a blood test, it was revealed that Tom had Hepatitis B. They discussed how he might have contracted it, and the doctor emphasised the importance of vaccination and safe practices to prevent such infections. Tom was advised to rest, avoid certain medications and alcohol, and they scheduled a follow-up to monitor his liver function and discuss potential antiviral therapies.</a:t>
            </a:r>
            <a:endParaRPr lang="en-US" dirty="0"/>
          </a:p>
        </p:txBody>
      </p:sp>
    </p:spTree>
    <p:extLst>
      <p:ext uri="{BB962C8B-B14F-4D97-AF65-F5344CB8AC3E}">
        <p14:creationId xmlns:p14="http://schemas.microsoft.com/office/powerpoint/2010/main" val="14601593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A29A4-AAFD-04EE-0732-0671E83D5EF1}"/>
              </a:ext>
            </a:extLst>
          </p:cNvPr>
          <p:cNvSpPr>
            <a:spLocks noGrp="1"/>
          </p:cNvSpPr>
          <p:nvPr>
            <p:ph type="title"/>
          </p:nvPr>
        </p:nvSpPr>
        <p:spPr>
          <a:xfrm>
            <a:off x="1561304" y="342133"/>
            <a:ext cx="8843050" cy="1616904"/>
          </a:xfrm>
        </p:spPr>
        <p:txBody>
          <a:bodyPr/>
          <a:lstStyle/>
          <a:p>
            <a:r>
              <a:rPr lang="en-GB" dirty="0"/>
              <a:t>What are the main approaches and strategies the could be used to measure an infectious disease outbreak? </a:t>
            </a:r>
            <a:endParaRPr lang="en-US" dirty="0"/>
          </a:p>
        </p:txBody>
      </p:sp>
      <p:sp>
        <p:nvSpPr>
          <p:cNvPr id="5" name="Slide Number Placeholder 4">
            <a:extLst>
              <a:ext uri="{FF2B5EF4-FFF2-40B4-BE49-F238E27FC236}">
                <a16:creationId xmlns:a16="http://schemas.microsoft.com/office/drawing/2014/main" id="{23E23533-91C6-420C-B7D7-4977ACF73ACF}"/>
              </a:ext>
            </a:extLst>
          </p:cNvPr>
          <p:cNvSpPr>
            <a:spLocks noGrp="1"/>
          </p:cNvSpPr>
          <p:nvPr>
            <p:ph type="sldNum" sz="quarter" idx="12"/>
          </p:nvPr>
        </p:nvSpPr>
        <p:spPr>
          <a:xfrm>
            <a:off x="9140971" y="6226198"/>
            <a:ext cx="2743200" cy="365125"/>
          </a:xfrm>
        </p:spPr>
        <p:txBody>
          <a:bodyPr/>
          <a:lstStyle/>
          <a:p>
            <a:fld id="{FE024F78-56A6-7740-B68D-8D4D026EDF3F}" type="slidenum">
              <a:rPr lang="en-US" smtClean="0"/>
              <a:pPr/>
              <a:t>2</a:t>
            </a:fld>
            <a:endParaRPr lang="en-US" dirty="0"/>
          </a:p>
        </p:txBody>
      </p:sp>
      <p:sp>
        <p:nvSpPr>
          <p:cNvPr id="7" name="TextBox 6">
            <a:extLst>
              <a:ext uri="{FF2B5EF4-FFF2-40B4-BE49-F238E27FC236}">
                <a16:creationId xmlns:a16="http://schemas.microsoft.com/office/drawing/2014/main" id="{19EF4594-DF44-A4E2-37EC-FBB0E3C78DBE}"/>
              </a:ext>
            </a:extLst>
          </p:cNvPr>
          <p:cNvSpPr txBox="1"/>
          <p:nvPr/>
        </p:nvSpPr>
        <p:spPr>
          <a:xfrm>
            <a:off x="6795754" y="2278558"/>
            <a:ext cx="4998899" cy="3308598"/>
          </a:xfrm>
          <a:prstGeom prst="rect">
            <a:avLst/>
          </a:prstGeom>
          <a:noFill/>
        </p:spPr>
        <p:txBody>
          <a:bodyPr wrap="square">
            <a:spAutoFit/>
          </a:bodyPr>
          <a:lstStyle/>
          <a:p>
            <a:pPr marL="285750" indent="-285750">
              <a:buFont typeface="Arial" panose="020B0604020202020204" pitchFamily="34" charset="0"/>
              <a:buChar char="•"/>
            </a:pPr>
            <a:r>
              <a:rPr lang="en-GB" sz="1900" b="1" spc="50" dirty="0">
                <a:ln w="0"/>
                <a:solidFill>
                  <a:schemeClr val="bg2"/>
                </a:solidFill>
                <a:effectLst>
                  <a:innerShdw blurRad="63500" dist="50800" dir="13500000">
                    <a:srgbClr val="000000">
                      <a:alpha val="50000"/>
                    </a:srgbClr>
                  </a:innerShdw>
                </a:effectLst>
              </a:rPr>
              <a:t>Rest and stay hydrated </a:t>
            </a:r>
          </a:p>
          <a:p>
            <a:pPr marL="285750" indent="-285750">
              <a:buFont typeface="Arial" panose="020B0604020202020204" pitchFamily="34" charset="0"/>
              <a:buChar char="•"/>
            </a:pPr>
            <a:r>
              <a:rPr lang="en-GB" sz="1900" b="1" spc="50" dirty="0">
                <a:ln w="0"/>
                <a:solidFill>
                  <a:schemeClr val="bg2"/>
                </a:solidFill>
                <a:effectLst>
                  <a:innerShdw blurRad="63500" dist="50800" dir="13500000">
                    <a:srgbClr val="000000">
                      <a:alpha val="50000"/>
                    </a:srgbClr>
                  </a:innerShdw>
                </a:effectLst>
              </a:rPr>
              <a:t>Ask your doctor about painkillers, including how much its safe to take</a:t>
            </a:r>
          </a:p>
          <a:p>
            <a:pPr marL="285750" indent="-285750">
              <a:buFont typeface="Arial" panose="020B0604020202020204" pitchFamily="34" charset="0"/>
              <a:buChar char="•"/>
            </a:pPr>
            <a:r>
              <a:rPr lang="en-GB" sz="1900" b="1" spc="50" dirty="0">
                <a:ln w="0"/>
                <a:solidFill>
                  <a:schemeClr val="bg2"/>
                </a:solidFill>
                <a:effectLst>
                  <a:innerShdw blurRad="63500" dist="50800" dir="13500000">
                    <a:srgbClr val="000000">
                      <a:alpha val="50000"/>
                    </a:srgbClr>
                  </a:innerShdw>
                </a:effectLst>
              </a:rPr>
              <a:t>Keep your room well ventilated, wear loose clothing, and avoid hot showers and baths if you feel itchy</a:t>
            </a:r>
          </a:p>
          <a:p>
            <a:pPr marL="285750" indent="-285750">
              <a:buFont typeface="Arial" panose="020B0604020202020204" pitchFamily="34" charset="0"/>
              <a:buChar char="•"/>
            </a:pPr>
            <a:r>
              <a:rPr lang="en-GB" sz="1900" b="1" spc="50" dirty="0">
                <a:ln w="0"/>
                <a:solidFill>
                  <a:schemeClr val="bg2"/>
                </a:solidFill>
                <a:effectLst>
                  <a:innerShdw blurRad="63500" dist="50800" dir="13500000">
                    <a:srgbClr val="000000">
                      <a:alpha val="50000"/>
                    </a:srgbClr>
                  </a:innerShdw>
                </a:effectLst>
              </a:rPr>
              <a:t>Eat healthy and balance diet </a:t>
            </a:r>
          </a:p>
          <a:p>
            <a:pPr marL="285750" indent="-285750">
              <a:buFont typeface="Arial" panose="020B0604020202020204" pitchFamily="34" charset="0"/>
              <a:buChar char="•"/>
            </a:pPr>
            <a:r>
              <a:rPr lang="en-GB" sz="1900" b="1" spc="50" dirty="0">
                <a:ln w="0"/>
                <a:solidFill>
                  <a:schemeClr val="bg2"/>
                </a:solidFill>
                <a:effectLst>
                  <a:innerShdw blurRad="63500" dist="50800" dir="13500000">
                    <a:srgbClr val="000000">
                      <a:alpha val="50000"/>
                    </a:srgbClr>
                  </a:innerShdw>
                </a:effectLst>
              </a:rPr>
              <a:t>Clean all spills with a diluted solution of bleach </a:t>
            </a:r>
          </a:p>
          <a:p>
            <a:pPr marL="285750" indent="-285750">
              <a:buFont typeface="Arial" panose="020B0604020202020204" pitchFamily="34" charset="0"/>
              <a:buChar char="•"/>
            </a:pPr>
            <a:r>
              <a:rPr lang="en-GB" sz="1900" b="1" spc="50" dirty="0">
                <a:ln w="0"/>
                <a:solidFill>
                  <a:schemeClr val="bg2"/>
                </a:solidFill>
                <a:effectLst>
                  <a:innerShdw blurRad="63500" dist="50800" dir="13500000">
                    <a:srgbClr val="000000">
                      <a:alpha val="50000"/>
                    </a:srgbClr>
                  </a:innerShdw>
                </a:effectLst>
              </a:rPr>
              <a:t>Discard cleaning materials into a plastic bag and tie securely dispose.</a:t>
            </a:r>
            <a:endParaRPr lang="en-US" sz="1900" dirty="0"/>
          </a:p>
        </p:txBody>
      </p:sp>
      <p:sp>
        <p:nvSpPr>
          <p:cNvPr id="10" name="TextBox 9">
            <a:extLst>
              <a:ext uri="{FF2B5EF4-FFF2-40B4-BE49-F238E27FC236}">
                <a16:creationId xmlns:a16="http://schemas.microsoft.com/office/drawing/2014/main" id="{56BA13B5-14B9-3C35-5DBC-2FF9C4E93FBD}"/>
              </a:ext>
            </a:extLst>
          </p:cNvPr>
          <p:cNvSpPr txBox="1"/>
          <p:nvPr/>
        </p:nvSpPr>
        <p:spPr>
          <a:xfrm>
            <a:off x="496052" y="2278558"/>
            <a:ext cx="6098514" cy="3416320"/>
          </a:xfrm>
          <a:prstGeom prst="rect">
            <a:avLst/>
          </a:prstGeom>
          <a:noFill/>
        </p:spPr>
        <p:txBody>
          <a:bodyPr wrap="square">
            <a:spAutoFit/>
          </a:bodyPr>
          <a:lstStyle/>
          <a:p>
            <a:pPr marL="285750" indent="-285750">
              <a:buFont typeface="Arial" panose="020B0604020202020204" pitchFamily="34" charset="0"/>
              <a:buChar char="•"/>
            </a:pPr>
            <a:r>
              <a:rPr lang="en-GB" b="1" spc="50" dirty="0">
                <a:ln w="0"/>
                <a:solidFill>
                  <a:schemeClr val="bg2"/>
                </a:solidFill>
                <a:effectLst>
                  <a:innerShdw blurRad="63500" dist="50800" dir="13500000">
                    <a:srgbClr val="000000">
                      <a:alpha val="50000"/>
                    </a:srgbClr>
                  </a:innerShdw>
                </a:effectLst>
              </a:rPr>
              <a:t>Wash your hands thoroughly with soap and warm water.</a:t>
            </a:r>
          </a:p>
          <a:p>
            <a:pPr marL="285750" indent="-285750">
              <a:buFont typeface="Arial" panose="020B0604020202020204" pitchFamily="34" charset="0"/>
              <a:buChar char="•"/>
            </a:pPr>
            <a:r>
              <a:rPr lang="en-GB" b="1" spc="50" dirty="0">
                <a:ln w="0"/>
                <a:solidFill>
                  <a:schemeClr val="bg2"/>
                </a:solidFill>
                <a:effectLst>
                  <a:innerShdw blurRad="63500" dist="50800" dir="13500000">
                    <a:srgbClr val="000000">
                      <a:alpha val="50000"/>
                    </a:srgbClr>
                  </a:innerShdw>
                </a:effectLst>
              </a:rPr>
              <a:t>Get a hepatitis B vaccine if working or going to school.</a:t>
            </a:r>
          </a:p>
          <a:p>
            <a:pPr marL="285750" indent="-285750">
              <a:buFont typeface="Arial" panose="020B0604020202020204" pitchFamily="34" charset="0"/>
              <a:buChar char="•"/>
            </a:pPr>
            <a:r>
              <a:rPr lang="en-GB" b="1" spc="50" dirty="0">
                <a:ln w="0"/>
                <a:solidFill>
                  <a:schemeClr val="bg2"/>
                </a:solidFill>
                <a:effectLst>
                  <a:innerShdw blurRad="63500" dist="50800" dir="13500000">
                    <a:srgbClr val="000000">
                      <a:alpha val="50000"/>
                    </a:srgbClr>
                  </a:innerShdw>
                </a:effectLst>
              </a:rPr>
              <a:t>Avoid sharing sharing needles or any equipment used for injecting, piercings or tattooing </a:t>
            </a:r>
          </a:p>
          <a:p>
            <a:pPr marL="285750" indent="-285750">
              <a:buFont typeface="Arial" panose="020B0604020202020204" pitchFamily="34" charset="0"/>
              <a:buChar char="•"/>
            </a:pPr>
            <a:r>
              <a:rPr lang="en-GB" b="1" spc="50" dirty="0">
                <a:ln w="0"/>
                <a:solidFill>
                  <a:schemeClr val="bg2"/>
                </a:solidFill>
                <a:effectLst>
                  <a:innerShdw blurRad="63500" dist="50800" dir="13500000">
                    <a:srgbClr val="000000">
                      <a:alpha val="50000"/>
                    </a:srgbClr>
                  </a:innerShdw>
                </a:effectLst>
              </a:rPr>
              <a:t>Avoid Alcohol </a:t>
            </a:r>
          </a:p>
          <a:p>
            <a:pPr marL="285750" indent="-285750">
              <a:buFont typeface="Arial" panose="020B0604020202020204" pitchFamily="34" charset="0"/>
              <a:buChar char="•"/>
            </a:pPr>
            <a:r>
              <a:rPr lang="en-GB" b="1" spc="50" dirty="0">
                <a:ln w="0"/>
                <a:solidFill>
                  <a:schemeClr val="bg2"/>
                </a:solidFill>
                <a:effectLst>
                  <a:innerShdw blurRad="63500" dist="50800" dir="13500000">
                    <a:srgbClr val="000000">
                      <a:alpha val="50000"/>
                    </a:srgbClr>
                  </a:innerShdw>
                </a:effectLst>
              </a:rPr>
              <a:t>Avoid sharing items that might be contaminated with small amount of blood such a (such as toothbrush, razors, scissors and nail clippers). </a:t>
            </a:r>
          </a:p>
          <a:p>
            <a:pPr marL="285750" indent="-285750">
              <a:buFont typeface="Arial" panose="020B0604020202020204" pitchFamily="34" charset="0"/>
              <a:buChar char="•"/>
            </a:pPr>
            <a:r>
              <a:rPr lang="en-GB" b="1" spc="50" dirty="0">
                <a:ln w="0"/>
                <a:solidFill>
                  <a:schemeClr val="bg2"/>
                </a:solidFill>
                <a:effectLst>
                  <a:innerShdw blurRad="63500" dist="50800" dir="13500000">
                    <a:srgbClr val="000000">
                      <a:alpha val="50000"/>
                    </a:srgbClr>
                  </a:innerShdw>
                </a:effectLst>
              </a:rPr>
              <a:t>Do not donate blood or semen, or carry an organ donor card.</a:t>
            </a:r>
            <a:endParaRPr lang="en-US" dirty="0"/>
          </a:p>
        </p:txBody>
      </p:sp>
    </p:spTree>
    <p:extLst>
      <p:ext uri="{BB962C8B-B14F-4D97-AF65-F5344CB8AC3E}">
        <p14:creationId xmlns:p14="http://schemas.microsoft.com/office/powerpoint/2010/main" val="1073601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D483CF15-9A81-3B12-CDDD-2B556C09B216}"/>
              </a:ext>
            </a:extLst>
          </p:cNvPr>
          <p:cNvSpPr>
            <a:spLocks noGrp="1"/>
          </p:cNvSpPr>
          <p:nvPr>
            <p:ph type="title"/>
          </p:nvPr>
        </p:nvSpPr>
        <p:spPr>
          <a:xfrm>
            <a:off x="741680" y="430482"/>
            <a:ext cx="10500989" cy="1327464"/>
          </a:xfrm>
        </p:spPr>
        <p:txBody>
          <a:bodyPr/>
          <a:lstStyle/>
          <a:p>
            <a:r>
              <a:rPr lang="en-GB" dirty="0"/>
              <a:t>Measurements </a:t>
            </a:r>
            <a:endParaRPr lang="en-US" dirty="0"/>
          </a:p>
        </p:txBody>
      </p:sp>
      <p:pic>
        <p:nvPicPr>
          <p:cNvPr id="6" name="Picture Placeholder 5">
            <a:extLst>
              <a:ext uri="{FF2B5EF4-FFF2-40B4-BE49-F238E27FC236}">
                <a16:creationId xmlns:a16="http://schemas.microsoft.com/office/drawing/2014/main" id="{08350429-E64F-0029-7CAE-D195DEC6ECFB}"/>
              </a:ext>
            </a:extLst>
          </p:cNvPr>
          <p:cNvPicPr>
            <a:picLocks noGrp="1" noChangeAspect="1"/>
          </p:cNvPicPr>
          <p:nvPr>
            <p:ph sz="quarter" idx="35"/>
          </p:nvPr>
        </p:nvPicPr>
        <p:blipFill>
          <a:blip r:embed="rId2"/>
          <a:srcRect l="38096" r="5648" b="2"/>
          <a:stretch>
            <a:fillRect/>
          </a:stretch>
        </p:blipFill>
        <p:spPr>
          <a:xfrm>
            <a:off x="807038" y="2465539"/>
            <a:ext cx="3774587" cy="3723753"/>
          </a:xfrm>
          <a:prstGeom prst="rect">
            <a:avLst/>
          </a:prstGeom>
          <a:noFill/>
        </p:spPr>
      </p:pic>
      <p:sp>
        <p:nvSpPr>
          <p:cNvPr id="3" name="Content Placeholder 2">
            <a:extLst>
              <a:ext uri="{FF2B5EF4-FFF2-40B4-BE49-F238E27FC236}">
                <a16:creationId xmlns:a16="http://schemas.microsoft.com/office/drawing/2014/main" id="{EF846FDE-DFE9-5F4C-36FE-794226E8298A}"/>
              </a:ext>
            </a:extLst>
          </p:cNvPr>
          <p:cNvSpPr>
            <a:spLocks noGrp="1"/>
          </p:cNvSpPr>
          <p:nvPr>
            <p:ph sz="quarter" idx="36"/>
          </p:nvPr>
        </p:nvSpPr>
        <p:spPr>
          <a:xfrm>
            <a:off x="4927600" y="2465539"/>
            <a:ext cx="6315069" cy="3723753"/>
          </a:xfrm>
        </p:spPr>
        <p:txBody>
          <a:bodyPr>
            <a:normAutofit/>
          </a:bodyPr>
          <a:lstStyle/>
          <a:p>
            <a:pPr>
              <a:lnSpc>
                <a:spcPct val="110000"/>
              </a:lnSpc>
            </a:pPr>
            <a:r>
              <a:rPr lang="en-GB" sz="1500" kern="100" dirty="0">
                <a:effectLst/>
              </a:rPr>
              <a:t>Measurements that could be used for Tom with hepatitis B is regular check ups to see with a liver specialist for liver damage, managing symptoms with enough rest as possible and antiviral medication to be used to subdue the virus and protect the liver. At home Toms parents can start Tom on a healthier diet and prevent dehydration. Everyone in the household and anyone who had close contact with Tom should be vaccinated agains hepatitis B. should wear gloves when cleaning blood for someone with hepatitis B. </a:t>
            </a:r>
            <a:endParaRPr lang="en-GB" sz="1500" kern="100" dirty="0"/>
          </a:p>
          <a:p>
            <a:pPr>
              <a:lnSpc>
                <a:spcPct val="110000"/>
              </a:lnSpc>
            </a:pPr>
            <a:r>
              <a:rPr lang="en-GB" sz="1500" kern="100" dirty="0"/>
              <a:t>Although Hepatitis b can be found in saliva, it is not spread through kissing or sharing utensils. It is not spread through sneezing, coughing, hugging, breastfeeding or food and water. Hepatitis is contagious and spreads through contact with infected blood and body fluids.</a:t>
            </a:r>
          </a:p>
          <a:p>
            <a:pPr>
              <a:lnSpc>
                <a:spcPct val="110000"/>
              </a:lnSpc>
            </a:pPr>
            <a:r>
              <a:rPr lang="en-GB" sz="1500" kern="100" dirty="0"/>
              <a:t>Hepatitis B infection can be short (acute) or long term.</a:t>
            </a:r>
          </a:p>
          <a:p>
            <a:pPr>
              <a:lnSpc>
                <a:spcPct val="110000"/>
              </a:lnSpc>
            </a:pPr>
            <a:endParaRPr lang="en-GB" sz="1500" kern="100" dirty="0"/>
          </a:p>
        </p:txBody>
      </p:sp>
      <p:sp>
        <p:nvSpPr>
          <p:cNvPr id="5" name="Slide Number Placeholder 4">
            <a:extLst>
              <a:ext uri="{FF2B5EF4-FFF2-40B4-BE49-F238E27FC236}">
                <a16:creationId xmlns:a16="http://schemas.microsoft.com/office/drawing/2014/main" id="{41E3FDCC-4F1A-1290-8078-FEAF04B969FE}"/>
              </a:ext>
            </a:extLst>
          </p:cNvPr>
          <p:cNvSpPr>
            <a:spLocks noGrp="1"/>
          </p:cNvSpPr>
          <p:nvPr>
            <p:ph type="sldNum" sz="quarter" idx="12"/>
          </p:nvPr>
        </p:nvSpPr>
        <p:spPr>
          <a:xfrm>
            <a:off x="9140971" y="6226198"/>
            <a:ext cx="2743200" cy="365125"/>
          </a:xfrm>
        </p:spPr>
        <p:txBody>
          <a:bodyPr anchor="ctr">
            <a:normAutofit/>
          </a:bodyPr>
          <a:lstStyle/>
          <a:p>
            <a:pPr>
              <a:spcAft>
                <a:spcPts val="600"/>
              </a:spcAft>
            </a:pPr>
            <a:fld id="{FE024F78-56A6-7740-B68D-8D4D026EDF3F}" type="slidenum">
              <a:rPr lang="en-US" smtClean="0"/>
              <a:pPr>
                <a:spcAft>
                  <a:spcPts val="600"/>
                </a:spcAft>
              </a:pPr>
              <a:t>3</a:t>
            </a:fld>
            <a:endParaRPr lang="en-US"/>
          </a:p>
        </p:txBody>
      </p:sp>
    </p:spTree>
    <p:extLst>
      <p:ext uri="{BB962C8B-B14F-4D97-AF65-F5344CB8AC3E}">
        <p14:creationId xmlns:p14="http://schemas.microsoft.com/office/powerpoint/2010/main" val="3871989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C28C5F47-4472-F941-A57B-BD06EED1CA26}"/>
              </a:ext>
            </a:extLst>
          </p:cNvPr>
          <p:cNvSpPr>
            <a:spLocks noGrp="1"/>
          </p:cNvSpPr>
          <p:nvPr>
            <p:ph type="title"/>
          </p:nvPr>
        </p:nvSpPr>
        <p:spPr/>
        <p:txBody>
          <a:bodyPr/>
          <a:lstStyle/>
          <a:p>
            <a:r>
              <a:rPr lang="en-GB" dirty="0"/>
              <a:t>Jaundice </a:t>
            </a:r>
            <a:endParaRPr lang="en-US" dirty="0"/>
          </a:p>
        </p:txBody>
      </p:sp>
      <p:sp>
        <p:nvSpPr>
          <p:cNvPr id="3" name="Content Placeholder 2">
            <a:extLst>
              <a:ext uri="{FF2B5EF4-FFF2-40B4-BE49-F238E27FC236}">
                <a16:creationId xmlns:a16="http://schemas.microsoft.com/office/drawing/2014/main" id="{FB2F5F9A-B16D-CA49-7F40-A0142E41DC56}"/>
              </a:ext>
            </a:extLst>
          </p:cNvPr>
          <p:cNvSpPr>
            <a:spLocks noGrp="1"/>
          </p:cNvSpPr>
          <p:nvPr>
            <p:ph sz="quarter" idx="35"/>
          </p:nvPr>
        </p:nvSpPr>
        <p:spPr>
          <a:xfrm>
            <a:off x="1764832" y="2386791"/>
            <a:ext cx="5837988" cy="3528397"/>
          </a:xfrm>
        </p:spPr>
        <p:txBody>
          <a:bodyPr/>
          <a:lstStyle/>
          <a:p>
            <a:r>
              <a:rPr lang="en-GB" b="1" spc="50" dirty="0">
                <a:ln w="0"/>
                <a:effectLst>
                  <a:innerShdw blurRad="63500" dist="50800" dir="13500000">
                    <a:srgbClr val="000000">
                      <a:alpha val="50000"/>
                    </a:srgbClr>
                  </a:innerShdw>
                </a:effectLst>
              </a:rPr>
              <a:t>Toms mother notices his eyes were turning yellow this is known as jaundice. Damaged to the liver may lead to yellowing in the eye. One of the symptoms of hepatitis is yellowing of the whites of the eyes. It occurs due to increased bilirubin leaves in the body. Bilirubin is a by product of red blood cells. It is produced as the blood cells breakdown. The damage to the liver from hepatitis interferes with its ability to get rid of bilirubin. The yellowing does not interfere with vision. Typically if bilirubin leaves return to normal, the yellowing resolves.</a:t>
            </a:r>
            <a:endParaRPr lang="en-US" dirty="0"/>
          </a:p>
        </p:txBody>
      </p:sp>
      <p:pic>
        <p:nvPicPr>
          <p:cNvPr id="6" name="Picture Placeholder 5" descr="A blue and purple spiral">
            <a:extLst>
              <a:ext uri="{FF2B5EF4-FFF2-40B4-BE49-F238E27FC236}">
                <a16:creationId xmlns:a16="http://schemas.microsoft.com/office/drawing/2014/main" id="{05B64636-376E-96D4-B550-D764B2C6A6A7}"/>
              </a:ext>
            </a:extLst>
          </p:cNvPr>
          <p:cNvPicPr>
            <a:picLocks noGrp="1" noChangeAspect="1"/>
          </p:cNvPicPr>
          <p:nvPr>
            <p:ph sz="quarter" idx="36"/>
          </p:nvPr>
        </p:nvPicPr>
        <p:blipFill rotWithShape="1">
          <a:blip r:embed="rId3" cstate="screen">
            <a:extLst>
              <a:ext uri="{28A0092B-C50C-407E-A947-70E740481C1C}">
                <a14:useLocalDpi xmlns:a14="http://schemas.microsoft.com/office/drawing/2010/main"/>
              </a:ext>
            </a:extLst>
          </a:blip>
          <a:stretch/>
        </p:blipFill>
        <p:spPr>
          <a:xfrm>
            <a:off x="7602820" y="2474913"/>
            <a:ext cx="3010923" cy="3529012"/>
          </a:xfrm>
        </p:spPr>
      </p:pic>
      <p:sp>
        <p:nvSpPr>
          <p:cNvPr id="4" name="Slide Number Placeholder 3">
            <a:extLst>
              <a:ext uri="{FF2B5EF4-FFF2-40B4-BE49-F238E27FC236}">
                <a16:creationId xmlns:a16="http://schemas.microsoft.com/office/drawing/2014/main" id="{921DB868-BEE2-49F7-9AC5-A3B143880250}"/>
              </a:ext>
            </a:extLst>
          </p:cNvPr>
          <p:cNvSpPr>
            <a:spLocks noGrp="1"/>
          </p:cNvSpPr>
          <p:nvPr>
            <p:ph type="sldNum" sz="quarter" idx="12"/>
          </p:nvPr>
        </p:nvSpPr>
        <p:spPr/>
        <p:txBody>
          <a:bodyPr/>
          <a:lstStyle/>
          <a:p>
            <a:fld id="{FE024F78-56A6-7740-B68D-8D4D026EDF3F}" type="slidenum">
              <a:rPr lang="en-US" smtClean="0"/>
              <a:pPr/>
              <a:t>4</a:t>
            </a:fld>
            <a:endParaRPr lang="en-US" dirty="0"/>
          </a:p>
        </p:txBody>
      </p:sp>
      <p:pic>
        <p:nvPicPr>
          <p:cNvPr id="8" name="Picture 7">
            <a:extLst>
              <a:ext uri="{FF2B5EF4-FFF2-40B4-BE49-F238E27FC236}">
                <a16:creationId xmlns:a16="http://schemas.microsoft.com/office/drawing/2014/main" id="{3EF70AF9-BAE1-8AED-E4A4-EF2B987EA46D}"/>
              </a:ext>
            </a:extLst>
          </p:cNvPr>
          <p:cNvPicPr>
            <a:picLocks noChangeAspect="1"/>
          </p:cNvPicPr>
          <p:nvPr/>
        </p:nvPicPr>
        <p:blipFill>
          <a:blip r:embed="rId4"/>
          <a:stretch>
            <a:fillRect/>
          </a:stretch>
        </p:blipFill>
        <p:spPr>
          <a:xfrm>
            <a:off x="7602820" y="2474913"/>
            <a:ext cx="4091239" cy="3528397"/>
          </a:xfrm>
          <a:prstGeom prst="rect">
            <a:avLst/>
          </a:prstGeom>
        </p:spPr>
      </p:pic>
    </p:spTree>
    <p:extLst>
      <p:ext uri="{BB962C8B-B14F-4D97-AF65-F5344CB8AC3E}">
        <p14:creationId xmlns:p14="http://schemas.microsoft.com/office/powerpoint/2010/main" val="910315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FEB22-F1A9-4F59-C495-09A370E112CB}"/>
              </a:ext>
            </a:extLst>
          </p:cNvPr>
          <p:cNvSpPr>
            <a:spLocks noGrp="1"/>
          </p:cNvSpPr>
          <p:nvPr>
            <p:ph type="ctrTitle"/>
          </p:nvPr>
        </p:nvSpPr>
        <p:spPr>
          <a:xfrm>
            <a:off x="1523999" y="288204"/>
            <a:ext cx="8196943" cy="1268454"/>
          </a:xfrm>
        </p:spPr>
        <p:txBody>
          <a:bodyPr>
            <a:normAutofit fontScale="90000"/>
          </a:bodyPr>
          <a:lstStyle/>
          <a:p>
            <a:r>
              <a:rPr lang="en-GB" b="1" dirty="0">
                <a:latin typeface="Arial" panose="020B0604020202020204" pitchFamily="34" charset="0"/>
                <a:cs typeface="Arial" panose="020B0604020202020204" pitchFamily="34" charset="0"/>
              </a:rPr>
              <a:t>Hepatitis B</a:t>
            </a:r>
            <a:r>
              <a:rPr lang="en-GB" sz="7200"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B2C2ECB0-E9E8-0AD9-4DE8-A249A62A69B6}"/>
              </a:ext>
            </a:extLst>
          </p:cNvPr>
          <p:cNvSpPr>
            <a:spLocks noGrp="1"/>
          </p:cNvSpPr>
          <p:nvPr>
            <p:ph type="subTitle" idx="1"/>
          </p:nvPr>
        </p:nvSpPr>
        <p:spPr>
          <a:xfrm>
            <a:off x="6096000" y="1572768"/>
            <a:ext cx="5891784" cy="4761357"/>
          </a:xfrm>
        </p:spPr>
        <p:txBody>
          <a:bodyPr>
            <a:normAutofit/>
          </a:bodyPr>
          <a:lstStyle/>
          <a:p>
            <a:r>
              <a:rPr lang="en-GB" sz="2800" b="1" dirty="0">
                <a:solidFill>
                  <a:schemeClr val="bg1"/>
                </a:solidFill>
                <a:latin typeface="Arial" panose="020B0604020202020204" pitchFamily="34" charset="0"/>
                <a:cs typeface="Arial" panose="020B0604020202020204" pitchFamily="34" charset="0"/>
              </a:rPr>
              <a:t>Tom’s Case </a:t>
            </a:r>
            <a:r>
              <a:rPr lang="en-GB" sz="2800" dirty="0">
                <a:solidFill>
                  <a:schemeClr val="bg1"/>
                </a:solidFill>
                <a:latin typeface="Arial" panose="020B0604020202020204" pitchFamily="34" charset="0"/>
                <a:cs typeface="Arial" panose="020B0604020202020204" pitchFamily="34" charset="0"/>
              </a:rPr>
              <a:t>:</a:t>
            </a:r>
          </a:p>
          <a:p>
            <a:endParaRPr lang="en-GB" sz="2800" dirty="0">
              <a:latin typeface="Arial" panose="020B0604020202020204" pitchFamily="34" charset="0"/>
              <a:cs typeface="Arial" panose="020B0604020202020204" pitchFamily="34" charset="0"/>
            </a:endParaRPr>
          </a:p>
          <a:p>
            <a:pPr marL="342900" indent="-342900" algn="l">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15 years old – a teenage</a:t>
            </a:r>
          </a:p>
          <a:p>
            <a:pPr marL="342900" indent="-342900" algn="l">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Enjoys basketball</a:t>
            </a:r>
          </a:p>
          <a:p>
            <a:pPr marL="342900" indent="-342900" algn="l">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Unusually tired, decreased appetite, mild fever and dull acne in abdomen</a:t>
            </a:r>
          </a:p>
          <a:p>
            <a:pPr marL="342900" indent="-342900" algn="l">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Eyes turned yellow</a:t>
            </a:r>
          </a:p>
          <a:p>
            <a:pPr marL="342900" indent="-342900" algn="l">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His mother ais a nurse (helped recognize symptoms)</a:t>
            </a:r>
          </a:p>
          <a:p>
            <a:pPr marL="342900" indent="-342900" algn="l">
              <a:buFont typeface="Wingdings" panose="05000000000000000000" pitchFamily="2" charset="2"/>
              <a:buChar char="§"/>
            </a:pPr>
            <a:r>
              <a:rPr lang="en-GB" dirty="0">
                <a:solidFill>
                  <a:schemeClr val="bg1"/>
                </a:solidFill>
                <a:latin typeface="Arial" panose="020B0604020202020204" pitchFamily="34" charset="0"/>
                <a:cs typeface="Arial" panose="020B0604020202020204" pitchFamily="34" charset="0"/>
              </a:rPr>
              <a:t>Diagnosed with Hepatitis B</a:t>
            </a:r>
          </a:p>
          <a:p>
            <a:pPr marL="342900" indent="-34290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E2BBD657-D5AC-F1B8-FE1E-819188E94BEC}"/>
              </a:ext>
            </a:extLst>
          </p:cNvPr>
          <p:cNvSpPr txBox="1"/>
          <p:nvPr/>
        </p:nvSpPr>
        <p:spPr>
          <a:xfrm>
            <a:off x="429768" y="1810512"/>
            <a:ext cx="5666232" cy="3016210"/>
          </a:xfrm>
          <a:prstGeom prst="rect">
            <a:avLst/>
          </a:prstGeom>
          <a:noFill/>
        </p:spPr>
        <p:txBody>
          <a:bodyPr wrap="square">
            <a:spAutoFit/>
          </a:bodyPr>
          <a:lstStyle/>
          <a:p>
            <a:r>
              <a:rPr lang="en-GB" sz="2800" b="1" dirty="0">
                <a:solidFill>
                  <a:schemeClr val="bg1"/>
                </a:solidFill>
                <a:latin typeface="Arial" panose="020B0604020202020204" pitchFamily="34" charset="0"/>
                <a:cs typeface="Arial" panose="020B0604020202020204" pitchFamily="34" charset="0"/>
              </a:rPr>
              <a:t>What is the Hepatitis B?</a:t>
            </a:r>
          </a:p>
          <a:p>
            <a:endParaRPr lang="en-GB" sz="1800" b="1" dirty="0">
              <a:solidFill>
                <a:schemeClr val="bg1"/>
              </a:solidFill>
              <a:latin typeface="Arial" panose="020B0604020202020204" pitchFamily="34" charset="0"/>
              <a:cs typeface="Arial" panose="020B0604020202020204" pitchFamily="34" charset="0"/>
            </a:endParaRPr>
          </a:p>
          <a:p>
            <a:r>
              <a:rPr lang="en-GB" sz="2400" dirty="0">
                <a:solidFill>
                  <a:schemeClr val="bg1"/>
                </a:solidFill>
                <a:latin typeface="Arial" panose="020B0604020202020204" pitchFamily="34" charset="0"/>
                <a:cs typeface="Arial" panose="020B0604020202020204" pitchFamily="34" charset="0"/>
              </a:rPr>
              <a:t>Hepatitis B is a liver infection spread through blood and body fluids. You can be vaccinated against it in the UK is low. The infection usually only lasts for a few months, but some people can have it long term</a:t>
            </a:r>
            <a:r>
              <a:rPr lang="en-GB" dirty="0">
                <a:solidFill>
                  <a:schemeClr val="bg1"/>
                </a:solidFill>
              </a:rPr>
              <a:t>.</a:t>
            </a:r>
          </a:p>
        </p:txBody>
      </p:sp>
      <p:pic>
        <p:nvPicPr>
          <p:cNvPr id="11" name="Picture 10">
            <a:extLst>
              <a:ext uri="{FF2B5EF4-FFF2-40B4-BE49-F238E27FC236}">
                <a16:creationId xmlns:a16="http://schemas.microsoft.com/office/drawing/2014/main" id="{C7761F89-91EE-8577-16C2-B929941FA9A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6545" y="4826722"/>
            <a:ext cx="3012948" cy="1933789"/>
          </a:xfrm>
          <a:prstGeom prst="rect">
            <a:avLst/>
          </a:prstGeom>
        </p:spPr>
      </p:pic>
    </p:spTree>
    <p:extLst>
      <p:ext uri="{BB962C8B-B14F-4D97-AF65-F5344CB8AC3E}">
        <p14:creationId xmlns:p14="http://schemas.microsoft.com/office/powerpoint/2010/main" val="31145288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4E274-851A-FCF7-57C3-517653A0D630}"/>
              </a:ext>
            </a:extLst>
          </p:cNvPr>
          <p:cNvSpPr>
            <a:spLocks noGrp="1"/>
          </p:cNvSpPr>
          <p:nvPr>
            <p:ph type="ctrTitle"/>
          </p:nvPr>
        </p:nvSpPr>
        <p:spPr>
          <a:xfrm>
            <a:off x="419100" y="593558"/>
            <a:ext cx="6600825" cy="1780674"/>
          </a:xfrm>
        </p:spPr>
        <p:txBody>
          <a:bodyPr>
            <a:noAutofit/>
          </a:bodyPr>
          <a:lstStyle/>
          <a:p>
            <a:r>
              <a:rPr lang="en-GB" sz="2800" dirty="0">
                <a:latin typeface="Arial" panose="020B0604020202020204" pitchFamily="34" charset="0"/>
                <a:cs typeface="Arial" panose="020B0604020202020204" pitchFamily="34" charset="0"/>
              </a:rPr>
              <a:t>What are the main approaches and strategies that could be used to </a:t>
            </a:r>
            <a:r>
              <a:rPr lang="en-GB" sz="2800" b="1" dirty="0">
                <a:latin typeface="Arial" panose="020B0604020202020204" pitchFamily="34" charset="0"/>
                <a:cs typeface="Arial" panose="020B0604020202020204" pitchFamily="34" charset="0"/>
              </a:rPr>
              <a:t>monitor</a:t>
            </a:r>
            <a:r>
              <a:rPr lang="en-GB" sz="2800" dirty="0">
                <a:latin typeface="Arial" panose="020B0604020202020204" pitchFamily="34" charset="0"/>
                <a:cs typeface="Arial" panose="020B0604020202020204" pitchFamily="34" charset="0"/>
              </a:rPr>
              <a:t> an infectious disease outbreak?</a:t>
            </a:r>
            <a:br>
              <a:rPr lang="en-GB" sz="2800" dirty="0">
                <a:latin typeface="Arial" panose="020B0604020202020204" pitchFamily="34" charset="0"/>
                <a:cs typeface="Arial" panose="020B0604020202020204" pitchFamily="34" charset="0"/>
              </a:rPr>
            </a:br>
            <a:endParaRPr lang="en-GB" sz="2800" dirty="0"/>
          </a:p>
        </p:txBody>
      </p:sp>
      <p:sp>
        <p:nvSpPr>
          <p:cNvPr id="5" name="TextBox 4">
            <a:extLst>
              <a:ext uri="{FF2B5EF4-FFF2-40B4-BE49-F238E27FC236}">
                <a16:creationId xmlns:a16="http://schemas.microsoft.com/office/drawing/2014/main" id="{19E289AC-51D6-D1D0-C943-2DF3BB54962D}"/>
              </a:ext>
            </a:extLst>
          </p:cNvPr>
          <p:cNvSpPr txBox="1"/>
          <p:nvPr/>
        </p:nvSpPr>
        <p:spPr>
          <a:xfrm>
            <a:off x="201168" y="2633472"/>
            <a:ext cx="9653778" cy="4801314"/>
          </a:xfrm>
          <a:prstGeom prst="rect">
            <a:avLst/>
          </a:prstGeom>
          <a:noFill/>
        </p:spPr>
        <p:txBody>
          <a:bodyPr wrap="square">
            <a:spAutoFit/>
          </a:bodyPr>
          <a:lstStyle/>
          <a:p>
            <a:pPr marL="342900" indent="-342900">
              <a:buFont typeface="Wingdings" panose="05000000000000000000" pitchFamily="2" charset="2"/>
              <a:buChar char="Ø"/>
            </a:pPr>
            <a:r>
              <a:rPr lang="en-GB" sz="2400" dirty="0">
                <a:solidFill>
                  <a:schemeClr val="bg1"/>
                </a:solidFill>
                <a:latin typeface="Arial" panose="020B0604020202020204" pitchFamily="34" charset="0"/>
                <a:cs typeface="Arial" panose="020B0604020202020204" pitchFamily="34" charset="0"/>
              </a:rPr>
              <a:t>Passive Surveillance (Doctors report cases to health authorities automatically)</a:t>
            </a:r>
          </a:p>
          <a:p>
            <a:pPr marL="342900" indent="-342900">
              <a:buFont typeface="Wingdings" panose="05000000000000000000" pitchFamily="2" charset="2"/>
              <a:buChar char="Ø"/>
            </a:pPr>
            <a:r>
              <a:rPr lang="en-GB" sz="2400" dirty="0">
                <a:solidFill>
                  <a:schemeClr val="bg1"/>
                </a:solidFill>
                <a:latin typeface="Arial" panose="020B0604020202020204" pitchFamily="34" charset="0"/>
                <a:cs typeface="Arial" panose="020B0604020202020204" pitchFamily="34" charset="0"/>
              </a:rPr>
              <a:t>Active Surveillance (Health authorities proactively search for cases by testing people who may have been exposed)</a:t>
            </a:r>
          </a:p>
          <a:p>
            <a:pPr marL="342900" indent="-342900">
              <a:buFont typeface="Wingdings" panose="05000000000000000000" pitchFamily="2" charset="2"/>
              <a:buChar char="Ø"/>
            </a:pPr>
            <a:r>
              <a:rPr lang="en-GB" sz="2400" dirty="0">
                <a:solidFill>
                  <a:schemeClr val="bg1"/>
                </a:solidFill>
                <a:latin typeface="Arial" panose="020B0604020202020204" pitchFamily="34" charset="0"/>
                <a:cs typeface="Arial" panose="020B0604020202020204" pitchFamily="34" charset="0"/>
              </a:rPr>
              <a:t>Sentinel Surveillance (Selected hospitals, schools, or clinics monitor trends in detail)</a:t>
            </a:r>
          </a:p>
          <a:p>
            <a:pPr marL="342900" indent="-342900">
              <a:buFont typeface="Wingdings" panose="05000000000000000000" pitchFamily="2" charset="2"/>
              <a:buChar char="Ø"/>
            </a:pPr>
            <a:r>
              <a:rPr lang="en-GB" sz="2400" dirty="0">
                <a:solidFill>
                  <a:schemeClr val="bg1"/>
                </a:solidFill>
                <a:latin typeface="Arial" panose="020B0604020202020204" pitchFamily="34" charset="0"/>
                <a:cs typeface="Arial" panose="020B0604020202020204" pitchFamily="34" charset="0"/>
              </a:rPr>
              <a:t>Clinical Monitoring (Medical checks on the infected person)</a:t>
            </a:r>
          </a:p>
          <a:p>
            <a:pPr marL="342900" indent="-342900">
              <a:buFont typeface="Wingdings" panose="05000000000000000000" pitchFamily="2" charset="2"/>
              <a:buChar char="Ø"/>
            </a:pPr>
            <a:r>
              <a:rPr lang="en-GB" sz="2400" dirty="0">
                <a:solidFill>
                  <a:schemeClr val="bg1"/>
                </a:solidFill>
                <a:latin typeface="Arial" panose="020B0604020202020204" pitchFamily="34" charset="0"/>
                <a:cs typeface="Arial" panose="020B0604020202020204" pitchFamily="34" charset="0"/>
              </a:rPr>
              <a:t>Additional Monitoring Tools </a:t>
            </a:r>
          </a:p>
          <a:p>
            <a:pPr marL="342900" indent="-342900">
              <a:buFont typeface="Arial" panose="020B0604020202020204" pitchFamily="34" charset="0"/>
              <a:buChar char="•"/>
            </a:pPr>
            <a:r>
              <a:rPr lang="en-GB" sz="2400" dirty="0">
                <a:solidFill>
                  <a:schemeClr val="bg1"/>
                </a:solidFill>
                <a:latin typeface="Arial" panose="020B0604020202020204" pitchFamily="34" charset="0"/>
                <a:cs typeface="Arial" panose="020B0604020202020204" pitchFamily="34" charset="0"/>
              </a:rPr>
              <a:t>Genomic sequencing - Tracks virus mutations</a:t>
            </a:r>
          </a:p>
          <a:p>
            <a:pPr marL="342900" indent="-342900">
              <a:buFont typeface="Arial" panose="020B0604020202020204" pitchFamily="34" charset="0"/>
              <a:buChar char="•"/>
            </a:pPr>
            <a:r>
              <a:rPr lang="en-GB" sz="2400" dirty="0">
                <a:solidFill>
                  <a:schemeClr val="bg1"/>
                </a:solidFill>
                <a:latin typeface="Arial" panose="020B0604020202020204" pitchFamily="34" charset="0"/>
                <a:cs typeface="Arial" panose="020B0604020202020204" pitchFamily="34" charset="0"/>
              </a:rPr>
              <a:t>Digital surveillance – Electronic records &amp; lab reports</a:t>
            </a:r>
          </a:p>
          <a:p>
            <a:pPr marL="342900" indent="-342900">
              <a:buFont typeface="Arial" panose="020B0604020202020204" pitchFamily="34" charset="0"/>
              <a:buChar char="•"/>
            </a:pPr>
            <a:r>
              <a:rPr lang="en-GB" sz="2400" dirty="0">
                <a:solidFill>
                  <a:schemeClr val="bg1"/>
                </a:solidFill>
                <a:latin typeface="Arial" panose="020B0604020202020204" pitchFamily="34" charset="0"/>
                <a:cs typeface="Arial" panose="020B0604020202020204" pitchFamily="34" charset="0"/>
              </a:rPr>
              <a:t>Screening programs – Test high-risk groups</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endParaRPr lang="en-GB"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A1D07787-BD31-EA93-2701-527C1F82FA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91450" y="95250"/>
            <a:ext cx="3981450" cy="2538222"/>
          </a:xfrm>
          <a:prstGeom prst="rect">
            <a:avLst/>
          </a:prstGeom>
        </p:spPr>
      </p:pic>
    </p:spTree>
    <p:extLst>
      <p:ext uri="{BB962C8B-B14F-4D97-AF65-F5344CB8AC3E}">
        <p14:creationId xmlns:p14="http://schemas.microsoft.com/office/powerpoint/2010/main" val="879491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01C10-3813-D694-422A-0514AE8F3B2E}"/>
              </a:ext>
            </a:extLst>
          </p:cNvPr>
          <p:cNvSpPr>
            <a:spLocks noGrp="1"/>
          </p:cNvSpPr>
          <p:nvPr>
            <p:ph type="title"/>
          </p:nvPr>
        </p:nvSpPr>
        <p:spPr>
          <a:xfrm>
            <a:off x="274320" y="365125"/>
            <a:ext cx="5980176" cy="1325563"/>
          </a:xfrm>
        </p:spPr>
        <p:txBody>
          <a:bodyPr/>
          <a:lstStyle/>
          <a:p>
            <a:r>
              <a:rPr lang="en-GB" sz="2800" dirty="0">
                <a:latin typeface="+mn-lt"/>
              </a:rPr>
              <a:t>Tom’s Monitoring</a:t>
            </a:r>
            <a:br>
              <a:rPr lang="en-GB" sz="2800" dirty="0">
                <a:latin typeface="+mn-lt"/>
              </a:rPr>
            </a:br>
            <a:r>
              <a:rPr lang="en-GB" sz="2800" dirty="0">
                <a:latin typeface="+mn-lt"/>
              </a:rPr>
              <a:t>Proses</a:t>
            </a:r>
          </a:p>
        </p:txBody>
      </p:sp>
      <p:sp>
        <p:nvSpPr>
          <p:cNvPr id="3" name="Content Placeholder 2">
            <a:extLst>
              <a:ext uri="{FF2B5EF4-FFF2-40B4-BE49-F238E27FC236}">
                <a16:creationId xmlns:a16="http://schemas.microsoft.com/office/drawing/2014/main" id="{4669B325-F83A-1BF0-9E56-D105C4DB2F5C}"/>
              </a:ext>
            </a:extLst>
          </p:cNvPr>
          <p:cNvSpPr>
            <a:spLocks noGrp="1"/>
          </p:cNvSpPr>
          <p:nvPr>
            <p:ph sz="half" idx="1"/>
          </p:nvPr>
        </p:nvSpPr>
        <p:spPr>
          <a:xfrm>
            <a:off x="274320" y="1690688"/>
            <a:ext cx="5354956" cy="5103303"/>
          </a:xfrm>
        </p:spPr>
        <p:txBody>
          <a:bodyPr>
            <a:normAutofit lnSpcReduction="10000"/>
          </a:bodyPr>
          <a:lstStyle/>
          <a:p>
            <a:pPr>
              <a:buFont typeface="Wingdings" panose="05000000000000000000" pitchFamily="2" charset="2"/>
              <a:buChar char="q"/>
            </a:pPr>
            <a:r>
              <a:rPr lang="en-GB" sz="2100" dirty="0">
                <a:solidFill>
                  <a:schemeClr val="bg1"/>
                </a:solidFill>
                <a:latin typeface="+mn-lt"/>
              </a:rPr>
              <a:t>Tom’s case reported to UKHSA</a:t>
            </a:r>
          </a:p>
          <a:p>
            <a:pPr>
              <a:buFont typeface="Wingdings" panose="05000000000000000000" pitchFamily="2" charset="2"/>
              <a:buChar char="q"/>
            </a:pPr>
            <a:r>
              <a:rPr lang="en-GB" sz="2100" dirty="0">
                <a:solidFill>
                  <a:schemeClr val="bg1"/>
                </a:solidFill>
                <a:latin typeface="+mn-lt"/>
              </a:rPr>
              <a:t>Added to national date(381 cases in 2018)</a:t>
            </a:r>
          </a:p>
          <a:p>
            <a:pPr>
              <a:buFont typeface="Wingdings" panose="05000000000000000000" pitchFamily="2" charset="2"/>
              <a:buChar char="q"/>
            </a:pPr>
            <a:r>
              <a:rPr lang="en-GB" sz="2100" dirty="0">
                <a:solidFill>
                  <a:schemeClr val="bg1"/>
                </a:solidFill>
                <a:latin typeface="+mn-lt"/>
              </a:rPr>
              <a:t>Active Surveillance(Contact tracing)</a:t>
            </a:r>
          </a:p>
          <a:p>
            <a:pPr>
              <a:buFont typeface="Wingdings" panose="05000000000000000000" pitchFamily="2" charset="2"/>
              <a:buChar char="q"/>
            </a:pPr>
            <a:r>
              <a:rPr lang="en-GB" sz="2100" dirty="0">
                <a:solidFill>
                  <a:schemeClr val="bg1"/>
                </a:solidFill>
                <a:latin typeface="+mn-lt"/>
              </a:rPr>
              <a:t>Who needs testing?</a:t>
            </a:r>
          </a:p>
          <a:p>
            <a:pPr marL="0" indent="0">
              <a:buNone/>
            </a:pPr>
            <a:r>
              <a:rPr lang="en-GB" sz="2100" dirty="0">
                <a:solidFill>
                  <a:schemeClr val="bg1"/>
                </a:solidFill>
                <a:latin typeface="+mn-lt"/>
              </a:rPr>
              <a:t>-Tom’s family</a:t>
            </a:r>
          </a:p>
          <a:p>
            <a:pPr marL="0" indent="0">
              <a:buNone/>
            </a:pPr>
            <a:r>
              <a:rPr lang="en-GB" sz="2100" dirty="0">
                <a:solidFill>
                  <a:schemeClr val="bg1"/>
                </a:solidFill>
                <a:latin typeface="+mn-lt"/>
              </a:rPr>
              <a:t>-Basketball teams</a:t>
            </a:r>
          </a:p>
          <a:p>
            <a:pPr marL="0" indent="0">
              <a:buNone/>
            </a:pPr>
            <a:r>
              <a:rPr lang="en-GB" sz="2100" dirty="0">
                <a:solidFill>
                  <a:schemeClr val="bg1"/>
                </a:solidFill>
                <a:latin typeface="+mn-lt"/>
              </a:rPr>
              <a:t>-Friends</a:t>
            </a:r>
          </a:p>
          <a:p>
            <a:pPr>
              <a:buFont typeface="Wingdings" panose="05000000000000000000" pitchFamily="2" charset="2"/>
              <a:buChar char="q"/>
            </a:pPr>
            <a:r>
              <a:rPr lang="en-GB" sz="2100" dirty="0">
                <a:solidFill>
                  <a:schemeClr val="bg1"/>
                </a:solidFill>
                <a:latin typeface="+mn-lt"/>
              </a:rPr>
              <a:t>Local hospital check for more teenage cases</a:t>
            </a:r>
          </a:p>
          <a:p>
            <a:pPr>
              <a:buFont typeface="Wingdings" panose="05000000000000000000" pitchFamily="2" charset="2"/>
              <a:buChar char="q"/>
            </a:pPr>
            <a:r>
              <a:rPr lang="en-GB" sz="2100" dirty="0">
                <a:solidFill>
                  <a:schemeClr val="bg1"/>
                </a:solidFill>
                <a:latin typeface="+mn-lt"/>
              </a:rPr>
              <a:t>School monitors for symptoms</a:t>
            </a:r>
          </a:p>
          <a:p>
            <a:pPr>
              <a:buFont typeface="Wingdings" panose="05000000000000000000" pitchFamily="2" charset="2"/>
              <a:buChar char="q"/>
            </a:pPr>
            <a:r>
              <a:rPr lang="en-GB" sz="2100" dirty="0">
                <a:solidFill>
                  <a:schemeClr val="bg1"/>
                </a:solidFill>
                <a:latin typeface="+mn-lt"/>
              </a:rPr>
              <a:t>Regular blood tests (ALT,HBV,DNA)</a:t>
            </a:r>
          </a:p>
          <a:p>
            <a:pPr>
              <a:buFont typeface="Wingdings" panose="05000000000000000000" pitchFamily="2" charset="2"/>
              <a:buChar char="q"/>
            </a:pPr>
            <a:r>
              <a:rPr lang="en-GB" sz="2100" dirty="0">
                <a:solidFill>
                  <a:schemeClr val="bg1"/>
                </a:solidFill>
                <a:latin typeface="+mn-lt"/>
              </a:rPr>
              <a:t>Every 3-6 months</a:t>
            </a:r>
          </a:p>
          <a:p>
            <a:pPr>
              <a:buFont typeface="Wingdings" panose="05000000000000000000" pitchFamily="2" charset="2"/>
              <a:buChar char="q"/>
            </a:pPr>
            <a:endParaRPr lang="en-GB" dirty="0"/>
          </a:p>
        </p:txBody>
      </p:sp>
      <p:pic>
        <p:nvPicPr>
          <p:cNvPr id="6" name="Content Placeholder 5">
            <a:extLst>
              <a:ext uri="{FF2B5EF4-FFF2-40B4-BE49-F238E27FC236}">
                <a16:creationId xmlns:a16="http://schemas.microsoft.com/office/drawing/2014/main" id="{93CBACAE-32D3-C22B-3A55-1B8E5DD8488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62725" y="130402"/>
            <a:ext cx="5629275" cy="6046561"/>
          </a:xfrm>
          <a:prstGeom prst="rect">
            <a:avLst/>
          </a:prstGeom>
        </p:spPr>
      </p:pic>
    </p:spTree>
    <p:extLst>
      <p:ext uri="{BB962C8B-B14F-4D97-AF65-F5344CB8AC3E}">
        <p14:creationId xmlns:p14="http://schemas.microsoft.com/office/powerpoint/2010/main" val="678017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38200" y="298701"/>
            <a:ext cx="10515600" cy="1458412"/>
          </a:xfrm>
          <a:prstGeom prst="rect">
            <a:avLst/>
          </a:prstGeom>
        </p:spPr>
        <p:txBody>
          <a:bodyPr vert="horz" wrap="square" lIns="0" tIns="148907" rIns="0" bIns="0" rtlCol="0">
            <a:spAutoFit/>
          </a:bodyPr>
          <a:lstStyle/>
          <a:p>
            <a:pPr marL="206375" marR="5080">
              <a:lnSpc>
                <a:spcPts val="5110"/>
              </a:lnSpc>
              <a:spcBef>
                <a:spcPts val="820"/>
              </a:spcBef>
            </a:pPr>
            <a:r>
              <a:rPr spc="-45" dirty="0">
                <a:solidFill>
                  <a:schemeClr val="bg1"/>
                </a:solidFill>
              </a:rPr>
              <a:t>Hepatitis</a:t>
            </a:r>
            <a:r>
              <a:rPr spc="-254" dirty="0">
                <a:solidFill>
                  <a:schemeClr val="bg1"/>
                </a:solidFill>
              </a:rPr>
              <a:t> </a:t>
            </a:r>
            <a:r>
              <a:rPr sz="4700" dirty="0">
                <a:solidFill>
                  <a:schemeClr val="bg1"/>
                </a:solidFill>
              </a:rPr>
              <a:t>B</a:t>
            </a:r>
            <a:r>
              <a:rPr sz="4700" spc="-235" dirty="0">
                <a:solidFill>
                  <a:schemeClr val="bg1"/>
                </a:solidFill>
              </a:rPr>
              <a:t> </a:t>
            </a:r>
            <a:r>
              <a:rPr sz="4700" spc="-35" dirty="0">
                <a:solidFill>
                  <a:schemeClr val="bg1"/>
                </a:solidFill>
              </a:rPr>
              <a:t>Outbreak</a:t>
            </a:r>
            <a:r>
              <a:rPr sz="4700" spc="-204" dirty="0">
                <a:solidFill>
                  <a:schemeClr val="bg1"/>
                </a:solidFill>
              </a:rPr>
              <a:t> </a:t>
            </a:r>
            <a:r>
              <a:rPr sz="4700" spc="-10" dirty="0">
                <a:solidFill>
                  <a:schemeClr val="bg1"/>
                </a:solidFill>
              </a:rPr>
              <a:t>Control: Introduction</a:t>
            </a:r>
            <a:endParaRPr sz="4700" dirty="0">
              <a:solidFill>
                <a:schemeClr val="bg1"/>
              </a:solidFill>
            </a:endParaRPr>
          </a:p>
        </p:txBody>
      </p:sp>
      <p:sp>
        <p:nvSpPr>
          <p:cNvPr id="3" name="object 3"/>
          <p:cNvSpPr txBox="1"/>
          <p:nvPr/>
        </p:nvSpPr>
        <p:spPr>
          <a:xfrm>
            <a:off x="1085532" y="2115502"/>
            <a:ext cx="4695825" cy="3240374"/>
          </a:xfrm>
          <a:prstGeom prst="rect">
            <a:avLst/>
          </a:prstGeom>
        </p:spPr>
        <p:txBody>
          <a:bodyPr vert="horz" wrap="square" lIns="0" tIns="12700" rIns="0" bIns="0" rtlCol="0">
            <a:spAutoFit/>
          </a:bodyPr>
          <a:lstStyle/>
          <a:p>
            <a:pPr marL="181610" indent="-171450">
              <a:lnSpc>
                <a:spcPct val="100000"/>
              </a:lnSpc>
              <a:spcBef>
                <a:spcPts val="100"/>
              </a:spcBef>
              <a:buClr>
                <a:srgbClr val="F36825"/>
              </a:buClr>
              <a:buSzPct val="93333"/>
              <a:buFont typeface="Wingdings"/>
              <a:buChar char=""/>
              <a:tabLst>
                <a:tab pos="181610" algn="l"/>
              </a:tabLst>
            </a:pPr>
            <a:r>
              <a:rPr sz="1500" dirty="0">
                <a:solidFill>
                  <a:schemeClr val="bg1"/>
                </a:solidFill>
                <a:latin typeface="Arial MT"/>
                <a:cs typeface="Arial MT"/>
              </a:rPr>
              <a:t>Hepatitis</a:t>
            </a:r>
            <a:r>
              <a:rPr sz="1500" spc="-25" dirty="0">
                <a:solidFill>
                  <a:schemeClr val="bg1"/>
                </a:solidFill>
                <a:latin typeface="Arial MT"/>
                <a:cs typeface="Arial MT"/>
              </a:rPr>
              <a:t> </a:t>
            </a:r>
            <a:r>
              <a:rPr sz="1500" dirty="0">
                <a:solidFill>
                  <a:schemeClr val="bg1"/>
                </a:solidFill>
                <a:latin typeface="Arial MT"/>
                <a:cs typeface="Arial MT"/>
              </a:rPr>
              <a:t>B</a:t>
            </a:r>
            <a:r>
              <a:rPr sz="1500" spc="-35" dirty="0">
                <a:solidFill>
                  <a:schemeClr val="bg1"/>
                </a:solidFill>
                <a:latin typeface="Arial MT"/>
                <a:cs typeface="Arial MT"/>
              </a:rPr>
              <a:t> </a:t>
            </a:r>
            <a:r>
              <a:rPr sz="1500" dirty="0">
                <a:solidFill>
                  <a:schemeClr val="bg1"/>
                </a:solidFill>
                <a:latin typeface="Arial MT"/>
                <a:cs typeface="Arial MT"/>
              </a:rPr>
              <a:t>Hepatitis</a:t>
            </a:r>
            <a:r>
              <a:rPr sz="1500" spc="-35" dirty="0">
                <a:solidFill>
                  <a:schemeClr val="bg1"/>
                </a:solidFill>
                <a:latin typeface="Arial MT"/>
                <a:cs typeface="Arial MT"/>
              </a:rPr>
              <a:t> </a:t>
            </a:r>
            <a:r>
              <a:rPr sz="1500" dirty="0">
                <a:solidFill>
                  <a:schemeClr val="bg1"/>
                </a:solidFill>
                <a:latin typeface="Arial MT"/>
                <a:cs typeface="Arial MT"/>
              </a:rPr>
              <a:t>B</a:t>
            </a:r>
            <a:r>
              <a:rPr sz="1500" spc="-30" dirty="0">
                <a:solidFill>
                  <a:schemeClr val="bg1"/>
                </a:solidFill>
                <a:latin typeface="Arial MT"/>
                <a:cs typeface="Arial MT"/>
              </a:rPr>
              <a:t> </a:t>
            </a:r>
            <a:r>
              <a:rPr sz="1500" dirty="0">
                <a:solidFill>
                  <a:schemeClr val="bg1"/>
                </a:solidFill>
                <a:latin typeface="Arial MT"/>
                <a:cs typeface="Arial MT"/>
              </a:rPr>
              <a:t>is</a:t>
            </a:r>
            <a:r>
              <a:rPr sz="1500" spc="-65" dirty="0">
                <a:solidFill>
                  <a:schemeClr val="bg1"/>
                </a:solidFill>
                <a:latin typeface="Arial MT"/>
                <a:cs typeface="Arial MT"/>
              </a:rPr>
              <a:t> </a:t>
            </a:r>
            <a:r>
              <a:rPr sz="1500" dirty="0">
                <a:solidFill>
                  <a:schemeClr val="bg1"/>
                </a:solidFill>
                <a:latin typeface="Arial MT"/>
                <a:cs typeface="Arial MT"/>
              </a:rPr>
              <a:t>a</a:t>
            </a:r>
            <a:r>
              <a:rPr sz="1500" spc="-30" dirty="0">
                <a:solidFill>
                  <a:schemeClr val="bg1"/>
                </a:solidFill>
                <a:latin typeface="Arial MT"/>
                <a:cs typeface="Arial MT"/>
              </a:rPr>
              <a:t> </a:t>
            </a:r>
            <a:r>
              <a:rPr sz="1500" dirty="0">
                <a:solidFill>
                  <a:schemeClr val="bg1"/>
                </a:solidFill>
                <a:latin typeface="Arial MT"/>
                <a:cs typeface="Arial MT"/>
              </a:rPr>
              <a:t>liver</a:t>
            </a:r>
            <a:r>
              <a:rPr sz="1500" spc="-15" dirty="0">
                <a:solidFill>
                  <a:schemeClr val="bg1"/>
                </a:solidFill>
                <a:latin typeface="Arial MT"/>
                <a:cs typeface="Arial MT"/>
              </a:rPr>
              <a:t> </a:t>
            </a:r>
            <a:r>
              <a:rPr sz="1500" dirty="0">
                <a:solidFill>
                  <a:schemeClr val="bg1"/>
                </a:solidFill>
                <a:latin typeface="Arial MT"/>
                <a:cs typeface="Arial MT"/>
              </a:rPr>
              <a:t>viral </a:t>
            </a:r>
            <a:r>
              <a:rPr sz="1500" spc="-10" dirty="0">
                <a:solidFill>
                  <a:schemeClr val="bg1"/>
                </a:solidFill>
                <a:latin typeface="Arial MT"/>
                <a:cs typeface="Arial MT"/>
              </a:rPr>
              <a:t>infection.</a:t>
            </a:r>
            <a:endParaRPr sz="1500" dirty="0">
              <a:solidFill>
                <a:schemeClr val="bg1"/>
              </a:solidFill>
              <a:latin typeface="Arial MT"/>
              <a:cs typeface="Arial MT"/>
            </a:endParaRPr>
          </a:p>
          <a:p>
            <a:pPr marL="181610" indent="-171450">
              <a:lnSpc>
                <a:spcPct val="100000"/>
              </a:lnSpc>
              <a:spcBef>
                <a:spcPts val="1205"/>
              </a:spcBef>
              <a:buClr>
                <a:srgbClr val="F36825"/>
              </a:buClr>
              <a:buSzPct val="93333"/>
              <a:buFont typeface="Wingdings"/>
              <a:buChar char=""/>
              <a:tabLst>
                <a:tab pos="181610" algn="l"/>
              </a:tabLst>
            </a:pPr>
            <a:r>
              <a:rPr sz="1500" dirty="0">
                <a:solidFill>
                  <a:schemeClr val="bg1"/>
                </a:solidFill>
                <a:latin typeface="Arial MT"/>
                <a:cs typeface="Arial MT"/>
              </a:rPr>
              <a:t>It</a:t>
            </a:r>
            <a:r>
              <a:rPr sz="1500" spc="-65" dirty="0">
                <a:solidFill>
                  <a:schemeClr val="bg1"/>
                </a:solidFill>
                <a:latin typeface="Arial MT"/>
                <a:cs typeface="Arial MT"/>
              </a:rPr>
              <a:t> </a:t>
            </a:r>
            <a:r>
              <a:rPr sz="1500" dirty="0">
                <a:solidFill>
                  <a:schemeClr val="bg1"/>
                </a:solidFill>
                <a:latin typeface="Arial MT"/>
                <a:cs typeface="Arial MT"/>
              </a:rPr>
              <a:t>is</a:t>
            </a:r>
            <a:r>
              <a:rPr sz="1500" spc="-55" dirty="0">
                <a:solidFill>
                  <a:schemeClr val="bg1"/>
                </a:solidFill>
                <a:latin typeface="Arial MT"/>
                <a:cs typeface="Arial MT"/>
              </a:rPr>
              <a:t> </a:t>
            </a:r>
            <a:r>
              <a:rPr sz="1500" dirty="0">
                <a:solidFill>
                  <a:schemeClr val="bg1"/>
                </a:solidFill>
                <a:latin typeface="Arial MT"/>
                <a:cs typeface="Arial MT"/>
              </a:rPr>
              <a:t>transmitted</a:t>
            </a:r>
            <a:r>
              <a:rPr sz="1500" spc="-25" dirty="0">
                <a:solidFill>
                  <a:schemeClr val="bg1"/>
                </a:solidFill>
                <a:latin typeface="Arial MT"/>
                <a:cs typeface="Arial MT"/>
              </a:rPr>
              <a:t> </a:t>
            </a:r>
            <a:r>
              <a:rPr sz="1500" dirty="0">
                <a:solidFill>
                  <a:schemeClr val="bg1"/>
                </a:solidFill>
                <a:latin typeface="Arial MT"/>
                <a:cs typeface="Arial MT"/>
              </a:rPr>
              <a:t>in</a:t>
            </a:r>
            <a:r>
              <a:rPr sz="1500" spc="-50" dirty="0">
                <a:solidFill>
                  <a:schemeClr val="bg1"/>
                </a:solidFill>
                <a:latin typeface="Arial MT"/>
                <a:cs typeface="Arial MT"/>
              </a:rPr>
              <a:t> </a:t>
            </a:r>
            <a:r>
              <a:rPr sz="1500" dirty="0">
                <a:solidFill>
                  <a:schemeClr val="bg1"/>
                </a:solidFill>
                <a:latin typeface="Arial MT"/>
                <a:cs typeface="Arial MT"/>
              </a:rPr>
              <a:t>infected</a:t>
            </a:r>
            <a:r>
              <a:rPr sz="1500" spc="-15" dirty="0">
                <a:solidFill>
                  <a:schemeClr val="bg1"/>
                </a:solidFill>
                <a:latin typeface="Arial MT"/>
                <a:cs typeface="Arial MT"/>
              </a:rPr>
              <a:t> </a:t>
            </a:r>
            <a:r>
              <a:rPr sz="1500" dirty="0">
                <a:solidFill>
                  <a:schemeClr val="bg1"/>
                </a:solidFill>
                <a:latin typeface="Arial MT"/>
                <a:cs typeface="Arial MT"/>
              </a:rPr>
              <a:t>blood</a:t>
            </a:r>
            <a:r>
              <a:rPr sz="1500" spc="-15" dirty="0">
                <a:solidFill>
                  <a:schemeClr val="bg1"/>
                </a:solidFill>
                <a:latin typeface="Arial MT"/>
                <a:cs typeface="Arial MT"/>
              </a:rPr>
              <a:t> </a:t>
            </a:r>
            <a:r>
              <a:rPr sz="1500" dirty="0">
                <a:solidFill>
                  <a:schemeClr val="bg1"/>
                </a:solidFill>
                <a:latin typeface="Arial MT"/>
                <a:cs typeface="Arial MT"/>
              </a:rPr>
              <a:t>and</a:t>
            </a:r>
            <a:r>
              <a:rPr sz="1500" spc="5" dirty="0">
                <a:solidFill>
                  <a:schemeClr val="bg1"/>
                </a:solidFill>
                <a:latin typeface="Arial MT"/>
                <a:cs typeface="Arial MT"/>
              </a:rPr>
              <a:t> </a:t>
            </a:r>
            <a:r>
              <a:rPr sz="1500" dirty="0">
                <a:solidFill>
                  <a:schemeClr val="bg1"/>
                </a:solidFill>
                <a:latin typeface="Arial MT"/>
                <a:cs typeface="Arial MT"/>
              </a:rPr>
              <a:t>body</a:t>
            </a:r>
            <a:r>
              <a:rPr sz="1500" spc="-50" dirty="0">
                <a:solidFill>
                  <a:schemeClr val="bg1"/>
                </a:solidFill>
                <a:latin typeface="Arial MT"/>
                <a:cs typeface="Arial MT"/>
              </a:rPr>
              <a:t> </a:t>
            </a:r>
            <a:r>
              <a:rPr sz="1500" spc="-10" dirty="0">
                <a:solidFill>
                  <a:schemeClr val="bg1"/>
                </a:solidFill>
                <a:latin typeface="Arial MT"/>
                <a:cs typeface="Arial MT"/>
              </a:rPr>
              <a:t>fluids.</a:t>
            </a:r>
            <a:endParaRPr sz="1500" dirty="0">
              <a:solidFill>
                <a:schemeClr val="bg1"/>
              </a:solidFill>
              <a:latin typeface="Arial MT"/>
              <a:cs typeface="Arial MT"/>
            </a:endParaRPr>
          </a:p>
          <a:p>
            <a:pPr marL="104139" marR="12065" indent="-93980">
              <a:lnSpc>
                <a:spcPts val="1580"/>
              </a:lnSpc>
              <a:spcBef>
                <a:spcPts val="1515"/>
              </a:spcBef>
              <a:buClr>
                <a:srgbClr val="F36825"/>
              </a:buClr>
              <a:buSzPct val="93333"/>
              <a:buFont typeface="Wingdings"/>
              <a:buChar char=""/>
              <a:tabLst>
                <a:tab pos="104139" algn="l"/>
                <a:tab pos="181610" algn="l"/>
              </a:tabLst>
            </a:pPr>
            <a:r>
              <a:rPr sz="1500" dirty="0">
                <a:solidFill>
                  <a:schemeClr val="bg1"/>
                </a:solidFill>
                <a:latin typeface="Arial MT"/>
                <a:cs typeface="Arial MT"/>
              </a:rPr>
              <a:t>	Transmission</a:t>
            </a:r>
            <a:r>
              <a:rPr sz="1500" spc="160" dirty="0">
                <a:solidFill>
                  <a:schemeClr val="bg1"/>
                </a:solidFill>
                <a:latin typeface="Arial MT"/>
                <a:cs typeface="Arial MT"/>
              </a:rPr>
              <a:t> </a:t>
            </a:r>
            <a:r>
              <a:rPr sz="1500" dirty="0">
                <a:solidFill>
                  <a:schemeClr val="bg1"/>
                </a:solidFill>
                <a:latin typeface="Arial MT"/>
                <a:cs typeface="Arial MT"/>
              </a:rPr>
              <a:t>is</a:t>
            </a:r>
            <a:r>
              <a:rPr sz="1500" spc="105" dirty="0">
                <a:solidFill>
                  <a:schemeClr val="bg1"/>
                </a:solidFill>
                <a:latin typeface="Arial MT"/>
                <a:cs typeface="Arial MT"/>
              </a:rPr>
              <a:t> </a:t>
            </a:r>
            <a:r>
              <a:rPr sz="1500" dirty="0">
                <a:solidFill>
                  <a:schemeClr val="bg1"/>
                </a:solidFill>
                <a:latin typeface="Arial MT"/>
                <a:cs typeface="Arial MT"/>
              </a:rPr>
              <a:t>by</a:t>
            </a:r>
            <a:r>
              <a:rPr sz="1500" spc="145" dirty="0">
                <a:solidFill>
                  <a:schemeClr val="bg1"/>
                </a:solidFill>
                <a:latin typeface="Arial MT"/>
                <a:cs typeface="Arial MT"/>
              </a:rPr>
              <a:t> </a:t>
            </a:r>
            <a:r>
              <a:rPr sz="1500" dirty="0">
                <a:solidFill>
                  <a:schemeClr val="bg1"/>
                </a:solidFill>
                <a:latin typeface="Arial MT"/>
                <a:cs typeface="Arial MT"/>
              </a:rPr>
              <a:t>sexual</a:t>
            </a:r>
            <a:r>
              <a:rPr sz="1500" spc="105" dirty="0">
                <a:solidFill>
                  <a:schemeClr val="bg1"/>
                </a:solidFill>
                <a:latin typeface="Arial MT"/>
                <a:cs typeface="Arial MT"/>
              </a:rPr>
              <a:t> </a:t>
            </a:r>
            <a:r>
              <a:rPr sz="1500" dirty="0">
                <a:solidFill>
                  <a:schemeClr val="bg1"/>
                </a:solidFill>
                <a:latin typeface="Arial MT"/>
                <a:cs typeface="Arial MT"/>
              </a:rPr>
              <a:t>contact,</a:t>
            </a:r>
            <a:r>
              <a:rPr sz="1500" spc="105" dirty="0">
                <a:solidFill>
                  <a:schemeClr val="bg1"/>
                </a:solidFill>
                <a:latin typeface="Arial MT"/>
                <a:cs typeface="Arial MT"/>
              </a:rPr>
              <a:t> </a:t>
            </a:r>
            <a:r>
              <a:rPr sz="1500" dirty="0">
                <a:solidFill>
                  <a:schemeClr val="bg1"/>
                </a:solidFill>
                <a:latin typeface="Arial MT"/>
                <a:cs typeface="Arial MT"/>
              </a:rPr>
              <a:t>sharing</a:t>
            </a:r>
            <a:r>
              <a:rPr sz="1500" spc="130" dirty="0">
                <a:solidFill>
                  <a:schemeClr val="bg1"/>
                </a:solidFill>
                <a:latin typeface="Arial MT"/>
                <a:cs typeface="Arial MT"/>
              </a:rPr>
              <a:t> </a:t>
            </a:r>
            <a:r>
              <a:rPr sz="1500" spc="-10" dirty="0">
                <a:solidFill>
                  <a:schemeClr val="bg1"/>
                </a:solidFill>
                <a:latin typeface="Arial MT"/>
                <a:cs typeface="Arial MT"/>
              </a:rPr>
              <a:t>needles, </a:t>
            </a:r>
            <a:r>
              <a:rPr sz="1500" dirty="0">
                <a:solidFill>
                  <a:schemeClr val="bg1"/>
                </a:solidFill>
                <a:latin typeface="Arial MT"/>
                <a:cs typeface="Arial MT"/>
              </a:rPr>
              <a:t>as</a:t>
            </a:r>
            <a:r>
              <a:rPr sz="1500" spc="-15" dirty="0">
                <a:solidFill>
                  <a:schemeClr val="bg1"/>
                </a:solidFill>
                <a:latin typeface="Arial MT"/>
                <a:cs typeface="Arial MT"/>
              </a:rPr>
              <a:t> </a:t>
            </a:r>
            <a:r>
              <a:rPr sz="1500" dirty="0">
                <a:solidFill>
                  <a:schemeClr val="bg1"/>
                </a:solidFill>
                <a:latin typeface="Arial MT"/>
                <a:cs typeface="Arial MT"/>
              </a:rPr>
              <a:t>well</a:t>
            </a:r>
            <a:r>
              <a:rPr sz="1500" spc="-10" dirty="0">
                <a:solidFill>
                  <a:schemeClr val="bg1"/>
                </a:solidFill>
                <a:latin typeface="Arial MT"/>
                <a:cs typeface="Arial MT"/>
              </a:rPr>
              <a:t> </a:t>
            </a:r>
            <a:r>
              <a:rPr sz="1500" dirty="0">
                <a:solidFill>
                  <a:schemeClr val="bg1"/>
                </a:solidFill>
                <a:latin typeface="Arial MT"/>
                <a:cs typeface="Arial MT"/>
              </a:rPr>
              <a:t>as</a:t>
            </a:r>
            <a:r>
              <a:rPr sz="1500" spc="-15" dirty="0">
                <a:solidFill>
                  <a:schemeClr val="bg1"/>
                </a:solidFill>
                <a:latin typeface="Arial MT"/>
                <a:cs typeface="Arial MT"/>
              </a:rPr>
              <a:t> </a:t>
            </a:r>
            <a:r>
              <a:rPr sz="1500" dirty="0">
                <a:solidFill>
                  <a:schemeClr val="bg1"/>
                </a:solidFill>
                <a:latin typeface="Arial MT"/>
                <a:cs typeface="Arial MT"/>
              </a:rPr>
              <a:t>mother</a:t>
            </a:r>
            <a:r>
              <a:rPr sz="1500" spc="-40" dirty="0">
                <a:solidFill>
                  <a:schemeClr val="bg1"/>
                </a:solidFill>
                <a:latin typeface="Arial MT"/>
                <a:cs typeface="Arial MT"/>
              </a:rPr>
              <a:t> </a:t>
            </a:r>
            <a:r>
              <a:rPr sz="1500" dirty="0">
                <a:solidFill>
                  <a:schemeClr val="bg1"/>
                </a:solidFill>
                <a:latin typeface="Arial MT"/>
                <a:cs typeface="Arial MT"/>
              </a:rPr>
              <a:t>to</a:t>
            </a:r>
            <a:r>
              <a:rPr sz="1500" spc="-60" dirty="0">
                <a:solidFill>
                  <a:schemeClr val="bg1"/>
                </a:solidFill>
                <a:latin typeface="Arial MT"/>
                <a:cs typeface="Arial MT"/>
              </a:rPr>
              <a:t> </a:t>
            </a:r>
            <a:r>
              <a:rPr sz="1500" spc="-20" dirty="0">
                <a:solidFill>
                  <a:schemeClr val="bg1"/>
                </a:solidFill>
                <a:latin typeface="Arial MT"/>
                <a:cs typeface="Arial MT"/>
              </a:rPr>
              <a:t>baby.</a:t>
            </a:r>
            <a:endParaRPr sz="1500" dirty="0">
              <a:solidFill>
                <a:schemeClr val="bg1"/>
              </a:solidFill>
              <a:latin typeface="Arial MT"/>
              <a:cs typeface="Arial MT"/>
            </a:endParaRPr>
          </a:p>
          <a:p>
            <a:pPr marL="104139" marR="5080" indent="-93980">
              <a:lnSpc>
                <a:spcPts val="1650"/>
              </a:lnSpc>
              <a:spcBef>
                <a:spcPts val="1365"/>
              </a:spcBef>
              <a:buClr>
                <a:srgbClr val="F36825"/>
              </a:buClr>
              <a:buSzPct val="93333"/>
              <a:buFont typeface="Wingdings"/>
              <a:buChar char=""/>
              <a:tabLst>
                <a:tab pos="104139" algn="l"/>
                <a:tab pos="181610" algn="l"/>
              </a:tabLst>
            </a:pPr>
            <a:r>
              <a:rPr sz="1500" dirty="0">
                <a:solidFill>
                  <a:schemeClr val="bg1"/>
                </a:solidFill>
                <a:latin typeface="Arial MT"/>
                <a:cs typeface="Arial MT"/>
              </a:rPr>
              <a:t>	Some</a:t>
            </a:r>
            <a:r>
              <a:rPr sz="1500" spc="305" dirty="0">
                <a:solidFill>
                  <a:schemeClr val="bg1"/>
                </a:solidFill>
                <a:latin typeface="Arial MT"/>
                <a:cs typeface="Arial MT"/>
              </a:rPr>
              <a:t> </a:t>
            </a:r>
            <a:r>
              <a:rPr sz="1500" dirty="0">
                <a:solidFill>
                  <a:schemeClr val="bg1"/>
                </a:solidFill>
                <a:latin typeface="Arial MT"/>
                <a:cs typeface="Arial MT"/>
              </a:rPr>
              <a:t>individuals</a:t>
            </a:r>
            <a:r>
              <a:rPr sz="1500" spc="280" dirty="0">
                <a:solidFill>
                  <a:schemeClr val="bg1"/>
                </a:solidFill>
                <a:latin typeface="Arial MT"/>
                <a:cs typeface="Arial MT"/>
              </a:rPr>
              <a:t> </a:t>
            </a:r>
            <a:r>
              <a:rPr sz="1500" dirty="0">
                <a:solidFill>
                  <a:schemeClr val="bg1"/>
                </a:solidFill>
                <a:latin typeface="Arial MT"/>
                <a:cs typeface="Arial MT"/>
              </a:rPr>
              <a:t>get</a:t>
            </a:r>
            <a:r>
              <a:rPr sz="1500" spc="305" dirty="0">
                <a:solidFill>
                  <a:schemeClr val="bg1"/>
                </a:solidFill>
                <a:latin typeface="Arial MT"/>
                <a:cs typeface="Arial MT"/>
              </a:rPr>
              <a:t> </a:t>
            </a:r>
            <a:r>
              <a:rPr sz="1500" dirty="0">
                <a:solidFill>
                  <a:schemeClr val="bg1"/>
                </a:solidFill>
                <a:latin typeface="Arial MT"/>
                <a:cs typeface="Arial MT"/>
              </a:rPr>
              <a:t>chronic</a:t>
            </a:r>
            <a:r>
              <a:rPr sz="1500" spc="254" dirty="0">
                <a:solidFill>
                  <a:schemeClr val="bg1"/>
                </a:solidFill>
                <a:latin typeface="Arial MT"/>
                <a:cs typeface="Arial MT"/>
              </a:rPr>
              <a:t> </a:t>
            </a:r>
            <a:r>
              <a:rPr sz="1500" dirty="0">
                <a:solidFill>
                  <a:schemeClr val="bg1"/>
                </a:solidFill>
                <a:latin typeface="Arial MT"/>
                <a:cs typeface="Arial MT"/>
              </a:rPr>
              <a:t>infection</a:t>
            </a:r>
            <a:r>
              <a:rPr sz="1500" spc="260" dirty="0">
                <a:solidFill>
                  <a:schemeClr val="bg1"/>
                </a:solidFill>
                <a:latin typeface="Arial MT"/>
                <a:cs typeface="Arial MT"/>
              </a:rPr>
              <a:t> </a:t>
            </a:r>
            <a:r>
              <a:rPr sz="1500" dirty="0">
                <a:solidFill>
                  <a:schemeClr val="bg1"/>
                </a:solidFill>
                <a:latin typeface="Arial MT"/>
                <a:cs typeface="Arial MT"/>
              </a:rPr>
              <a:t>and</a:t>
            </a:r>
            <a:r>
              <a:rPr sz="1500" spc="315" dirty="0">
                <a:solidFill>
                  <a:schemeClr val="bg1"/>
                </a:solidFill>
                <a:latin typeface="Arial MT"/>
                <a:cs typeface="Arial MT"/>
              </a:rPr>
              <a:t> </a:t>
            </a:r>
            <a:r>
              <a:rPr sz="1500" spc="-10" dirty="0">
                <a:solidFill>
                  <a:schemeClr val="bg1"/>
                </a:solidFill>
                <a:latin typeface="Arial MT"/>
                <a:cs typeface="Arial MT"/>
              </a:rPr>
              <a:t>chronic </a:t>
            </a:r>
            <a:r>
              <a:rPr sz="1500" dirty="0">
                <a:solidFill>
                  <a:schemeClr val="bg1"/>
                </a:solidFill>
                <a:latin typeface="Arial MT"/>
                <a:cs typeface="Arial MT"/>
              </a:rPr>
              <a:t>liver</a:t>
            </a:r>
            <a:r>
              <a:rPr sz="1500" spc="-35" dirty="0">
                <a:solidFill>
                  <a:schemeClr val="bg1"/>
                </a:solidFill>
                <a:latin typeface="Arial MT"/>
                <a:cs typeface="Arial MT"/>
              </a:rPr>
              <a:t> </a:t>
            </a:r>
            <a:r>
              <a:rPr sz="1500" spc="-10" dirty="0">
                <a:solidFill>
                  <a:schemeClr val="bg1"/>
                </a:solidFill>
                <a:latin typeface="Arial MT"/>
                <a:cs typeface="Arial MT"/>
              </a:rPr>
              <a:t>disease.</a:t>
            </a:r>
            <a:endParaRPr sz="1500" dirty="0">
              <a:solidFill>
                <a:schemeClr val="bg1"/>
              </a:solidFill>
              <a:latin typeface="Arial MT"/>
              <a:cs typeface="Arial MT"/>
            </a:endParaRPr>
          </a:p>
          <a:p>
            <a:pPr marL="104139" marR="5080" indent="-93345" algn="just">
              <a:lnSpc>
                <a:spcPct val="91700"/>
              </a:lnSpc>
              <a:spcBef>
                <a:spcPts val="1330"/>
              </a:spcBef>
              <a:buClr>
                <a:srgbClr val="F36825"/>
              </a:buClr>
              <a:buSzPct val="93333"/>
              <a:buFont typeface="Wingdings"/>
              <a:buChar char=""/>
              <a:tabLst>
                <a:tab pos="104139" algn="l"/>
                <a:tab pos="182245" algn="l"/>
              </a:tabLst>
            </a:pPr>
            <a:r>
              <a:rPr sz="1500" dirty="0">
                <a:solidFill>
                  <a:schemeClr val="bg1"/>
                </a:solidFill>
                <a:latin typeface="Arial MT"/>
                <a:cs typeface="Arial MT"/>
              </a:rPr>
              <a:t>	The</a:t>
            </a:r>
            <a:r>
              <a:rPr sz="1500" spc="245" dirty="0">
                <a:solidFill>
                  <a:schemeClr val="bg1"/>
                </a:solidFill>
                <a:latin typeface="Arial MT"/>
                <a:cs typeface="Arial MT"/>
              </a:rPr>
              <a:t> </a:t>
            </a:r>
            <a:r>
              <a:rPr sz="1500" dirty="0">
                <a:solidFill>
                  <a:schemeClr val="bg1"/>
                </a:solidFill>
                <a:latin typeface="Arial MT"/>
                <a:cs typeface="Arial MT"/>
              </a:rPr>
              <a:t>disease</a:t>
            </a:r>
            <a:r>
              <a:rPr sz="1500" spc="215" dirty="0">
                <a:solidFill>
                  <a:schemeClr val="bg1"/>
                </a:solidFill>
                <a:latin typeface="Arial MT"/>
                <a:cs typeface="Arial MT"/>
              </a:rPr>
              <a:t> </a:t>
            </a:r>
            <a:r>
              <a:rPr sz="1500" dirty="0">
                <a:solidFill>
                  <a:schemeClr val="bg1"/>
                </a:solidFill>
                <a:latin typeface="Arial MT"/>
                <a:cs typeface="Arial MT"/>
              </a:rPr>
              <a:t>has</a:t>
            </a:r>
            <a:r>
              <a:rPr sz="1500" spc="240" dirty="0">
                <a:solidFill>
                  <a:schemeClr val="bg1"/>
                </a:solidFill>
                <a:latin typeface="Arial MT"/>
                <a:cs typeface="Arial MT"/>
              </a:rPr>
              <a:t> </a:t>
            </a:r>
            <a:r>
              <a:rPr sz="1500" dirty="0">
                <a:solidFill>
                  <a:schemeClr val="bg1"/>
                </a:solidFill>
                <a:latin typeface="Arial MT"/>
                <a:cs typeface="Arial MT"/>
              </a:rPr>
              <a:t>a</a:t>
            </a:r>
            <a:r>
              <a:rPr sz="1500" spc="225" dirty="0">
                <a:solidFill>
                  <a:schemeClr val="bg1"/>
                </a:solidFill>
                <a:latin typeface="Arial MT"/>
                <a:cs typeface="Arial MT"/>
              </a:rPr>
              <a:t> </a:t>
            </a:r>
            <a:r>
              <a:rPr sz="1500" dirty="0">
                <a:solidFill>
                  <a:schemeClr val="bg1"/>
                </a:solidFill>
                <a:latin typeface="Arial MT"/>
                <a:cs typeface="Arial MT"/>
              </a:rPr>
              <a:t>global</a:t>
            </a:r>
            <a:r>
              <a:rPr sz="1500" spc="240" dirty="0">
                <a:solidFill>
                  <a:schemeClr val="bg1"/>
                </a:solidFill>
                <a:latin typeface="Arial MT"/>
                <a:cs typeface="Arial MT"/>
              </a:rPr>
              <a:t> </a:t>
            </a:r>
            <a:r>
              <a:rPr sz="1500" dirty="0">
                <a:solidFill>
                  <a:schemeClr val="bg1"/>
                </a:solidFill>
                <a:latin typeface="Arial MT"/>
                <a:cs typeface="Arial MT"/>
              </a:rPr>
              <a:t>prevalence</a:t>
            </a:r>
            <a:r>
              <a:rPr sz="1500" spc="229" dirty="0">
                <a:solidFill>
                  <a:schemeClr val="bg1"/>
                </a:solidFill>
                <a:latin typeface="Arial MT"/>
                <a:cs typeface="Arial MT"/>
              </a:rPr>
              <a:t> </a:t>
            </a:r>
            <a:r>
              <a:rPr sz="1500" dirty="0">
                <a:solidFill>
                  <a:schemeClr val="bg1"/>
                </a:solidFill>
                <a:latin typeface="Arial MT"/>
                <a:cs typeface="Arial MT"/>
              </a:rPr>
              <a:t>of</a:t>
            </a:r>
            <a:r>
              <a:rPr sz="1500" spc="225" dirty="0">
                <a:solidFill>
                  <a:schemeClr val="bg1"/>
                </a:solidFill>
                <a:latin typeface="Arial MT"/>
                <a:cs typeface="Arial MT"/>
              </a:rPr>
              <a:t> </a:t>
            </a:r>
            <a:r>
              <a:rPr sz="1500" dirty="0">
                <a:solidFill>
                  <a:schemeClr val="bg1"/>
                </a:solidFill>
                <a:latin typeface="Arial MT"/>
                <a:cs typeface="Arial MT"/>
              </a:rPr>
              <a:t>about</a:t>
            </a:r>
            <a:r>
              <a:rPr sz="1500" spc="180" dirty="0">
                <a:solidFill>
                  <a:schemeClr val="bg1"/>
                </a:solidFill>
                <a:latin typeface="Arial MT"/>
                <a:cs typeface="Arial MT"/>
              </a:rPr>
              <a:t> </a:t>
            </a:r>
            <a:r>
              <a:rPr sz="1500" spc="-25" dirty="0">
                <a:solidFill>
                  <a:schemeClr val="bg1"/>
                </a:solidFill>
                <a:latin typeface="Arial MT"/>
                <a:cs typeface="Arial MT"/>
              </a:rPr>
              <a:t>296 </a:t>
            </a:r>
            <a:r>
              <a:rPr sz="1500" dirty="0">
                <a:solidFill>
                  <a:schemeClr val="bg1"/>
                </a:solidFill>
                <a:latin typeface="Arial MT"/>
                <a:cs typeface="Arial MT"/>
              </a:rPr>
              <a:t>million</a:t>
            </a:r>
            <a:r>
              <a:rPr sz="1500" spc="-5" dirty="0">
                <a:solidFill>
                  <a:schemeClr val="bg1"/>
                </a:solidFill>
                <a:latin typeface="Arial MT"/>
                <a:cs typeface="Arial MT"/>
              </a:rPr>
              <a:t> </a:t>
            </a:r>
            <a:r>
              <a:rPr sz="1500" dirty="0">
                <a:solidFill>
                  <a:schemeClr val="bg1"/>
                </a:solidFill>
                <a:latin typeface="Arial MT"/>
                <a:cs typeface="Arial MT"/>
              </a:rPr>
              <a:t>patients</a:t>
            </a:r>
            <a:r>
              <a:rPr sz="1500" spc="20" dirty="0">
                <a:solidFill>
                  <a:schemeClr val="bg1"/>
                </a:solidFill>
                <a:latin typeface="Arial MT"/>
                <a:cs typeface="Arial MT"/>
              </a:rPr>
              <a:t> </a:t>
            </a:r>
            <a:r>
              <a:rPr sz="1500" dirty="0">
                <a:solidFill>
                  <a:schemeClr val="bg1"/>
                </a:solidFill>
                <a:latin typeface="Arial MT"/>
                <a:cs typeface="Arial MT"/>
              </a:rPr>
              <a:t>who</a:t>
            </a:r>
            <a:r>
              <a:rPr sz="1500" spc="-15" dirty="0">
                <a:solidFill>
                  <a:schemeClr val="bg1"/>
                </a:solidFill>
                <a:latin typeface="Arial MT"/>
                <a:cs typeface="Arial MT"/>
              </a:rPr>
              <a:t> </a:t>
            </a:r>
            <a:r>
              <a:rPr sz="1500" dirty="0">
                <a:solidFill>
                  <a:schemeClr val="bg1"/>
                </a:solidFill>
                <a:latin typeface="Arial MT"/>
                <a:cs typeface="Arial MT"/>
              </a:rPr>
              <a:t>have</a:t>
            </a:r>
            <a:r>
              <a:rPr sz="1500" spc="30" dirty="0">
                <a:solidFill>
                  <a:schemeClr val="bg1"/>
                </a:solidFill>
                <a:latin typeface="Arial MT"/>
                <a:cs typeface="Arial MT"/>
              </a:rPr>
              <a:t> </a:t>
            </a:r>
            <a:r>
              <a:rPr sz="1500" dirty="0">
                <a:solidFill>
                  <a:schemeClr val="bg1"/>
                </a:solidFill>
                <a:latin typeface="Arial MT"/>
                <a:cs typeface="Arial MT"/>
              </a:rPr>
              <a:t>hepatitis</a:t>
            </a:r>
            <a:r>
              <a:rPr sz="1500" spc="-15" dirty="0">
                <a:solidFill>
                  <a:schemeClr val="bg1"/>
                </a:solidFill>
                <a:latin typeface="Arial MT"/>
                <a:cs typeface="Arial MT"/>
              </a:rPr>
              <a:t> </a:t>
            </a:r>
            <a:r>
              <a:rPr sz="1500" dirty="0">
                <a:solidFill>
                  <a:schemeClr val="bg1"/>
                </a:solidFill>
                <a:latin typeface="Arial MT"/>
                <a:cs typeface="Arial MT"/>
              </a:rPr>
              <a:t>B,</a:t>
            </a:r>
            <a:r>
              <a:rPr sz="1500" spc="25" dirty="0">
                <a:solidFill>
                  <a:schemeClr val="bg1"/>
                </a:solidFill>
                <a:latin typeface="Arial MT"/>
                <a:cs typeface="Arial MT"/>
              </a:rPr>
              <a:t> </a:t>
            </a:r>
            <a:r>
              <a:rPr sz="1500" dirty="0">
                <a:solidFill>
                  <a:schemeClr val="bg1"/>
                </a:solidFill>
                <a:latin typeface="Arial MT"/>
                <a:cs typeface="Arial MT"/>
              </a:rPr>
              <a:t>which</a:t>
            </a:r>
            <a:r>
              <a:rPr sz="1500" spc="15" dirty="0">
                <a:solidFill>
                  <a:schemeClr val="bg1"/>
                </a:solidFill>
                <a:latin typeface="Arial MT"/>
                <a:cs typeface="Arial MT"/>
              </a:rPr>
              <a:t> </a:t>
            </a:r>
            <a:r>
              <a:rPr sz="1500" dirty="0">
                <a:solidFill>
                  <a:schemeClr val="bg1"/>
                </a:solidFill>
                <a:latin typeface="Arial MT"/>
                <a:cs typeface="Arial MT"/>
              </a:rPr>
              <a:t>is</a:t>
            </a:r>
            <a:r>
              <a:rPr sz="1500" spc="-35" dirty="0">
                <a:solidFill>
                  <a:schemeClr val="bg1"/>
                </a:solidFill>
                <a:latin typeface="Arial MT"/>
                <a:cs typeface="Arial MT"/>
              </a:rPr>
              <a:t> </a:t>
            </a:r>
            <a:r>
              <a:rPr sz="1500" spc="-10" dirty="0">
                <a:solidFill>
                  <a:schemeClr val="bg1"/>
                </a:solidFill>
                <a:latin typeface="Arial MT"/>
                <a:cs typeface="Arial MT"/>
              </a:rPr>
              <a:t>chronic </a:t>
            </a:r>
            <a:r>
              <a:rPr sz="1500" dirty="0">
                <a:solidFill>
                  <a:schemeClr val="bg1"/>
                </a:solidFill>
                <a:latin typeface="Arial MT"/>
                <a:cs typeface="Arial MT"/>
              </a:rPr>
              <a:t>(WHO,</a:t>
            </a:r>
            <a:r>
              <a:rPr sz="1500" spc="-35" dirty="0">
                <a:solidFill>
                  <a:schemeClr val="bg1"/>
                </a:solidFill>
                <a:latin typeface="Arial MT"/>
                <a:cs typeface="Arial MT"/>
              </a:rPr>
              <a:t> </a:t>
            </a:r>
            <a:r>
              <a:rPr sz="1500" spc="-10" dirty="0">
                <a:solidFill>
                  <a:schemeClr val="bg1"/>
                </a:solidFill>
                <a:latin typeface="Arial MT"/>
                <a:cs typeface="Arial MT"/>
              </a:rPr>
              <a:t>2024).</a:t>
            </a:r>
            <a:endParaRPr sz="1500" dirty="0">
              <a:solidFill>
                <a:schemeClr val="bg1"/>
              </a:solidFill>
              <a:latin typeface="Arial MT"/>
              <a:cs typeface="Arial MT"/>
            </a:endParaRPr>
          </a:p>
          <a:p>
            <a:pPr marL="104139" marR="13970" indent="-93980">
              <a:lnSpc>
                <a:spcPts val="1580"/>
              </a:lnSpc>
              <a:spcBef>
                <a:spcPts val="1440"/>
              </a:spcBef>
              <a:buClr>
                <a:srgbClr val="F36825"/>
              </a:buClr>
              <a:buSzPct val="93333"/>
              <a:buFont typeface="Wingdings"/>
              <a:buChar char=""/>
              <a:tabLst>
                <a:tab pos="104139" algn="l"/>
                <a:tab pos="181610" algn="l"/>
              </a:tabLst>
            </a:pPr>
            <a:r>
              <a:rPr sz="1500" dirty="0">
                <a:solidFill>
                  <a:schemeClr val="bg1"/>
                </a:solidFill>
                <a:latin typeface="Arial MT"/>
                <a:cs typeface="Arial MT"/>
              </a:rPr>
              <a:t>	Public</a:t>
            </a:r>
            <a:r>
              <a:rPr sz="1500" spc="175" dirty="0">
                <a:solidFill>
                  <a:schemeClr val="bg1"/>
                </a:solidFill>
                <a:latin typeface="Arial MT"/>
                <a:cs typeface="Arial MT"/>
              </a:rPr>
              <a:t> </a:t>
            </a:r>
            <a:r>
              <a:rPr sz="1500" dirty="0">
                <a:solidFill>
                  <a:schemeClr val="bg1"/>
                </a:solidFill>
                <a:latin typeface="Arial MT"/>
                <a:cs typeface="Arial MT"/>
              </a:rPr>
              <a:t>health</a:t>
            </a:r>
            <a:r>
              <a:rPr sz="1500" spc="170" dirty="0">
                <a:solidFill>
                  <a:schemeClr val="bg1"/>
                </a:solidFill>
                <a:latin typeface="Arial MT"/>
                <a:cs typeface="Arial MT"/>
              </a:rPr>
              <a:t> </a:t>
            </a:r>
            <a:r>
              <a:rPr sz="1500" dirty="0">
                <a:solidFill>
                  <a:schemeClr val="bg1"/>
                </a:solidFill>
                <a:latin typeface="Arial MT"/>
                <a:cs typeface="Arial MT"/>
              </a:rPr>
              <a:t>control</a:t>
            </a:r>
            <a:r>
              <a:rPr sz="1500" spc="185" dirty="0">
                <a:solidFill>
                  <a:schemeClr val="bg1"/>
                </a:solidFill>
                <a:latin typeface="Arial MT"/>
                <a:cs typeface="Arial MT"/>
              </a:rPr>
              <a:t> </a:t>
            </a:r>
            <a:r>
              <a:rPr sz="1500" dirty="0">
                <a:solidFill>
                  <a:schemeClr val="bg1"/>
                </a:solidFill>
                <a:latin typeface="Arial MT"/>
                <a:cs typeface="Arial MT"/>
              </a:rPr>
              <a:t>aims</a:t>
            </a:r>
            <a:r>
              <a:rPr sz="1500" spc="215" dirty="0">
                <a:solidFill>
                  <a:schemeClr val="bg1"/>
                </a:solidFill>
                <a:latin typeface="Arial MT"/>
                <a:cs typeface="Arial MT"/>
              </a:rPr>
              <a:t> </a:t>
            </a:r>
            <a:r>
              <a:rPr sz="1500" dirty="0">
                <a:solidFill>
                  <a:schemeClr val="bg1"/>
                </a:solidFill>
                <a:latin typeface="Arial MT"/>
                <a:cs typeface="Arial MT"/>
              </a:rPr>
              <a:t>at</a:t>
            </a:r>
            <a:r>
              <a:rPr sz="1500" spc="200" dirty="0">
                <a:solidFill>
                  <a:schemeClr val="bg1"/>
                </a:solidFill>
                <a:latin typeface="Arial MT"/>
                <a:cs typeface="Arial MT"/>
              </a:rPr>
              <a:t> </a:t>
            </a:r>
            <a:r>
              <a:rPr sz="1500" dirty="0">
                <a:solidFill>
                  <a:schemeClr val="bg1"/>
                </a:solidFill>
                <a:latin typeface="Arial MT"/>
                <a:cs typeface="Arial MT"/>
              </a:rPr>
              <a:t>the</a:t>
            </a:r>
            <a:r>
              <a:rPr sz="1500" spc="180" dirty="0">
                <a:solidFill>
                  <a:schemeClr val="bg1"/>
                </a:solidFill>
                <a:latin typeface="Arial MT"/>
                <a:cs typeface="Arial MT"/>
              </a:rPr>
              <a:t> </a:t>
            </a:r>
            <a:r>
              <a:rPr sz="1500" dirty="0">
                <a:solidFill>
                  <a:schemeClr val="bg1"/>
                </a:solidFill>
                <a:latin typeface="Arial MT"/>
                <a:cs typeface="Arial MT"/>
              </a:rPr>
              <a:t>prevention</a:t>
            </a:r>
            <a:r>
              <a:rPr sz="1500" spc="175" dirty="0">
                <a:solidFill>
                  <a:schemeClr val="bg1"/>
                </a:solidFill>
                <a:latin typeface="Arial MT"/>
                <a:cs typeface="Arial MT"/>
              </a:rPr>
              <a:t> </a:t>
            </a:r>
            <a:r>
              <a:rPr sz="1500" dirty="0">
                <a:solidFill>
                  <a:schemeClr val="bg1"/>
                </a:solidFill>
                <a:latin typeface="Arial MT"/>
                <a:cs typeface="Arial MT"/>
              </a:rPr>
              <a:t>of</a:t>
            </a:r>
            <a:r>
              <a:rPr sz="1500" spc="200" dirty="0">
                <a:solidFill>
                  <a:schemeClr val="bg1"/>
                </a:solidFill>
                <a:latin typeface="Arial MT"/>
                <a:cs typeface="Arial MT"/>
              </a:rPr>
              <a:t> </a:t>
            </a:r>
            <a:r>
              <a:rPr sz="1500" spc="-25" dirty="0">
                <a:solidFill>
                  <a:schemeClr val="bg1"/>
                </a:solidFill>
                <a:latin typeface="Arial MT"/>
                <a:cs typeface="Arial MT"/>
              </a:rPr>
              <a:t>new </a:t>
            </a:r>
            <a:r>
              <a:rPr sz="1500" dirty="0">
                <a:solidFill>
                  <a:schemeClr val="bg1"/>
                </a:solidFill>
                <a:latin typeface="Arial MT"/>
                <a:cs typeface="Arial MT"/>
              </a:rPr>
              <a:t>infections</a:t>
            </a:r>
            <a:r>
              <a:rPr sz="1500" spc="-60" dirty="0">
                <a:solidFill>
                  <a:schemeClr val="bg1"/>
                </a:solidFill>
                <a:latin typeface="Arial MT"/>
                <a:cs typeface="Arial MT"/>
              </a:rPr>
              <a:t> </a:t>
            </a:r>
            <a:r>
              <a:rPr sz="1500" dirty="0">
                <a:solidFill>
                  <a:schemeClr val="bg1"/>
                </a:solidFill>
                <a:latin typeface="Arial MT"/>
                <a:cs typeface="Arial MT"/>
              </a:rPr>
              <a:t>and</a:t>
            </a:r>
            <a:r>
              <a:rPr sz="1500" spc="-10" dirty="0">
                <a:solidFill>
                  <a:schemeClr val="bg1"/>
                </a:solidFill>
                <a:latin typeface="Arial MT"/>
                <a:cs typeface="Arial MT"/>
              </a:rPr>
              <a:t> </a:t>
            </a:r>
            <a:r>
              <a:rPr sz="1500" dirty="0">
                <a:solidFill>
                  <a:schemeClr val="bg1"/>
                </a:solidFill>
                <a:latin typeface="Arial MT"/>
                <a:cs typeface="Arial MT"/>
              </a:rPr>
              <a:t>the</a:t>
            </a:r>
            <a:r>
              <a:rPr sz="1500" spc="-55" dirty="0">
                <a:solidFill>
                  <a:schemeClr val="bg1"/>
                </a:solidFill>
                <a:latin typeface="Arial MT"/>
                <a:cs typeface="Arial MT"/>
              </a:rPr>
              <a:t> </a:t>
            </a:r>
            <a:r>
              <a:rPr sz="1500" dirty="0">
                <a:solidFill>
                  <a:schemeClr val="bg1"/>
                </a:solidFill>
                <a:latin typeface="Arial MT"/>
                <a:cs typeface="Arial MT"/>
              </a:rPr>
              <a:t>protection</a:t>
            </a:r>
            <a:r>
              <a:rPr sz="1500" spc="-45" dirty="0">
                <a:solidFill>
                  <a:schemeClr val="bg1"/>
                </a:solidFill>
                <a:latin typeface="Arial MT"/>
                <a:cs typeface="Arial MT"/>
              </a:rPr>
              <a:t> </a:t>
            </a:r>
            <a:r>
              <a:rPr sz="1500" dirty="0">
                <a:solidFill>
                  <a:schemeClr val="bg1"/>
                </a:solidFill>
                <a:latin typeface="Arial MT"/>
                <a:cs typeface="Arial MT"/>
              </a:rPr>
              <a:t>of</a:t>
            </a:r>
            <a:r>
              <a:rPr sz="1500" spc="-35" dirty="0">
                <a:solidFill>
                  <a:schemeClr val="bg1"/>
                </a:solidFill>
                <a:latin typeface="Arial MT"/>
                <a:cs typeface="Arial MT"/>
              </a:rPr>
              <a:t> </a:t>
            </a:r>
            <a:r>
              <a:rPr sz="1500" spc="-10" dirty="0">
                <a:solidFill>
                  <a:schemeClr val="bg1"/>
                </a:solidFill>
                <a:latin typeface="Arial MT"/>
                <a:cs typeface="Arial MT"/>
              </a:rPr>
              <a:t>health.</a:t>
            </a:r>
            <a:endParaRPr sz="1500" dirty="0">
              <a:solidFill>
                <a:schemeClr val="bg1"/>
              </a:solidFill>
              <a:latin typeface="Arial MT"/>
              <a:cs typeface="Arial MT"/>
            </a:endParaRPr>
          </a:p>
        </p:txBody>
      </p:sp>
      <p:sp>
        <p:nvSpPr>
          <p:cNvPr id="4" name="object 4"/>
          <p:cNvSpPr txBox="1"/>
          <p:nvPr/>
        </p:nvSpPr>
        <p:spPr>
          <a:xfrm>
            <a:off x="1085532" y="5454332"/>
            <a:ext cx="4692650" cy="664210"/>
          </a:xfrm>
          <a:prstGeom prst="rect">
            <a:avLst/>
          </a:prstGeom>
        </p:spPr>
        <p:txBody>
          <a:bodyPr vert="horz" wrap="square" lIns="0" tIns="36195" rIns="0" bIns="0" rtlCol="0">
            <a:spAutoFit/>
          </a:bodyPr>
          <a:lstStyle/>
          <a:p>
            <a:pPr marL="104139" marR="5080" indent="-93345" algn="just">
              <a:lnSpc>
                <a:spcPct val="89700"/>
              </a:lnSpc>
              <a:spcBef>
                <a:spcPts val="285"/>
              </a:spcBef>
              <a:buClr>
                <a:srgbClr val="F36825"/>
              </a:buClr>
              <a:buSzPct val="93333"/>
              <a:buFont typeface="Wingdings"/>
              <a:buChar char=""/>
              <a:tabLst>
                <a:tab pos="104139" algn="l"/>
                <a:tab pos="182245" algn="l"/>
              </a:tabLst>
            </a:pPr>
            <a:r>
              <a:rPr sz="1500" dirty="0">
                <a:solidFill>
                  <a:srgbClr val="404040"/>
                </a:solidFill>
                <a:latin typeface="Arial MT"/>
                <a:cs typeface="Arial MT"/>
              </a:rPr>
              <a:t>	</a:t>
            </a:r>
            <a:r>
              <a:rPr sz="1500" dirty="0">
                <a:solidFill>
                  <a:schemeClr val="bg1"/>
                </a:solidFill>
                <a:latin typeface="Arial MT"/>
                <a:cs typeface="Arial MT"/>
              </a:rPr>
              <a:t>The</a:t>
            </a:r>
            <a:r>
              <a:rPr sz="1500" spc="375" dirty="0">
                <a:solidFill>
                  <a:schemeClr val="bg1"/>
                </a:solidFill>
                <a:latin typeface="Arial MT"/>
                <a:cs typeface="Arial MT"/>
              </a:rPr>
              <a:t> </a:t>
            </a:r>
            <a:r>
              <a:rPr sz="1500" dirty="0">
                <a:solidFill>
                  <a:schemeClr val="bg1"/>
                </a:solidFill>
                <a:latin typeface="Arial MT"/>
                <a:cs typeface="Arial MT"/>
              </a:rPr>
              <a:t>majority</a:t>
            </a:r>
            <a:r>
              <a:rPr sz="1500" spc="365" dirty="0">
                <a:solidFill>
                  <a:schemeClr val="bg1"/>
                </a:solidFill>
                <a:latin typeface="Arial MT"/>
                <a:cs typeface="Arial MT"/>
              </a:rPr>
              <a:t> </a:t>
            </a:r>
            <a:r>
              <a:rPr sz="1500" dirty="0">
                <a:solidFill>
                  <a:schemeClr val="bg1"/>
                </a:solidFill>
                <a:latin typeface="Arial MT"/>
                <a:cs typeface="Arial MT"/>
              </a:rPr>
              <a:t>of</a:t>
            </a:r>
            <a:r>
              <a:rPr sz="1500" spc="350" dirty="0">
                <a:solidFill>
                  <a:schemeClr val="bg1"/>
                </a:solidFill>
                <a:latin typeface="Arial MT"/>
                <a:cs typeface="Arial MT"/>
              </a:rPr>
              <a:t> </a:t>
            </a:r>
            <a:r>
              <a:rPr sz="1500" dirty="0">
                <a:solidFill>
                  <a:schemeClr val="bg1"/>
                </a:solidFill>
                <a:latin typeface="Arial MT"/>
                <a:cs typeface="Arial MT"/>
              </a:rPr>
              <a:t>the</a:t>
            </a:r>
            <a:r>
              <a:rPr sz="1500" spc="325" dirty="0">
                <a:solidFill>
                  <a:schemeClr val="bg1"/>
                </a:solidFill>
                <a:latin typeface="Arial MT"/>
                <a:cs typeface="Arial MT"/>
              </a:rPr>
              <a:t> </a:t>
            </a:r>
            <a:r>
              <a:rPr sz="1500" dirty="0">
                <a:solidFill>
                  <a:schemeClr val="bg1"/>
                </a:solidFill>
                <a:latin typeface="Arial MT"/>
                <a:cs typeface="Arial MT"/>
              </a:rPr>
              <a:t>hepatitis</a:t>
            </a:r>
            <a:r>
              <a:rPr sz="1500" spc="330" dirty="0">
                <a:solidFill>
                  <a:schemeClr val="bg1"/>
                </a:solidFill>
                <a:latin typeface="Arial MT"/>
                <a:cs typeface="Arial MT"/>
              </a:rPr>
              <a:t> </a:t>
            </a:r>
            <a:r>
              <a:rPr sz="1500" dirty="0">
                <a:solidFill>
                  <a:schemeClr val="bg1"/>
                </a:solidFill>
                <a:latin typeface="Arial MT"/>
                <a:cs typeface="Arial MT"/>
              </a:rPr>
              <a:t>B</a:t>
            </a:r>
            <a:r>
              <a:rPr sz="1500" spc="345" dirty="0">
                <a:solidFill>
                  <a:schemeClr val="bg1"/>
                </a:solidFill>
                <a:latin typeface="Arial MT"/>
                <a:cs typeface="Arial MT"/>
              </a:rPr>
              <a:t> </a:t>
            </a:r>
            <a:r>
              <a:rPr sz="1500" dirty="0">
                <a:solidFill>
                  <a:schemeClr val="bg1"/>
                </a:solidFill>
                <a:latin typeface="Arial MT"/>
                <a:cs typeface="Arial MT"/>
              </a:rPr>
              <a:t>positive</a:t>
            </a:r>
            <a:r>
              <a:rPr sz="1500" spc="325" dirty="0">
                <a:solidFill>
                  <a:schemeClr val="bg1"/>
                </a:solidFill>
                <a:latin typeface="Arial MT"/>
                <a:cs typeface="Arial MT"/>
              </a:rPr>
              <a:t> </a:t>
            </a:r>
            <a:r>
              <a:rPr sz="1500" dirty="0">
                <a:solidFill>
                  <a:schemeClr val="bg1"/>
                </a:solidFill>
                <a:latin typeface="Arial MT"/>
                <a:cs typeface="Arial MT"/>
              </a:rPr>
              <a:t>cases</a:t>
            </a:r>
            <a:r>
              <a:rPr sz="1500" spc="375" dirty="0">
                <a:solidFill>
                  <a:schemeClr val="bg1"/>
                </a:solidFill>
                <a:latin typeface="Arial MT"/>
                <a:cs typeface="Arial MT"/>
              </a:rPr>
              <a:t> </a:t>
            </a:r>
            <a:r>
              <a:rPr sz="1500" spc="-25" dirty="0">
                <a:solidFill>
                  <a:schemeClr val="bg1"/>
                </a:solidFill>
                <a:latin typeface="Arial MT"/>
                <a:cs typeface="Arial MT"/>
              </a:rPr>
              <a:t>are </a:t>
            </a:r>
            <a:r>
              <a:rPr sz="1500" dirty="0">
                <a:solidFill>
                  <a:schemeClr val="bg1"/>
                </a:solidFill>
                <a:latin typeface="Arial MT"/>
                <a:cs typeface="Arial MT"/>
              </a:rPr>
              <a:t>picked</a:t>
            </a:r>
            <a:r>
              <a:rPr sz="1500" spc="165" dirty="0">
                <a:solidFill>
                  <a:schemeClr val="bg1"/>
                </a:solidFill>
                <a:latin typeface="Arial MT"/>
                <a:cs typeface="Arial MT"/>
              </a:rPr>
              <a:t>  </a:t>
            </a:r>
            <a:r>
              <a:rPr sz="1500" dirty="0">
                <a:solidFill>
                  <a:schemeClr val="bg1"/>
                </a:solidFill>
                <a:latin typeface="Arial MT"/>
                <a:cs typeface="Arial MT"/>
              </a:rPr>
              <a:t>among</a:t>
            </a:r>
            <a:r>
              <a:rPr sz="1500" spc="185" dirty="0">
                <a:solidFill>
                  <a:schemeClr val="bg1"/>
                </a:solidFill>
                <a:latin typeface="Arial MT"/>
                <a:cs typeface="Arial MT"/>
              </a:rPr>
              <a:t>  </a:t>
            </a:r>
            <a:r>
              <a:rPr sz="1500" dirty="0">
                <a:solidFill>
                  <a:schemeClr val="bg1"/>
                </a:solidFill>
                <a:latin typeface="Arial MT"/>
                <a:cs typeface="Arial MT"/>
              </a:rPr>
              <a:t>women</a:t>
            </a:r>
            <a:r>
              <a:rPr sz="1500" spc="150" dirty="0">
                <a:solidFill>
                  <a:schemeClr val="bg1"/>
                </a:solidFill>
                <a:latin typeface="Arial MT"/>
                <a:cs typeface="Arial MT"/>
              </a:rPr>
              <a:t>  </a:t>
            </a:r>
            <a:r>
              <a:rPr sz="1500" dirty="0">
                <a:solidFill>
                  <a:schemeClr val="bg1"/>
                </a:solidFill>
                <a:latin typeface="Arial MT"/>
                <a:cs typeface="Arial MT"/>
              </a:rPr>
              <a:t>who</a:t>
            </a:r>
            <a:r>
              <a:rPr sz="1500" spc="165" dirty="0">
                <a:solidFill>
                  <a:schemeClr val="bg1"/>
                </a:solidFill>
                <a:latin typeface="Arial MT"/>
                <a:cs typeface="Arial MT"/>
              </a:rPr>
              <a:t>  </a:t>
            </a:r>
            <a:r>
              <a:rPr sz="1500" dirty="0">
                <a:solidFill>
                  <a:schemeClr val="bg1"/>
                </a:solidFill>
                <a:latin typeface="Arial MT"/>
                <a:cs typeface="Arial MT"/>
              </a:rPr>
              <a:t>are</a:t>
            </a:r>
            <a:r>
              <a:rPr sz="1500" spc="170" dirty="0">
                <a:solidFill>
                  <a:schemeClr val="bg1"/>
                </a:solidFill>
                <a:latin typeface="Arial MT"/>
                <a:cs typeface="Arial MT"/>
              </a:rPr>
              <a:t>  </a:t>
            </a:r>
            <a:r>
              <a:rPr sz="1500" dirty="0">
                <a:solidFill>
                  <a:schemeClr val="bg1"/>
                </a:solidFill>
                <a:latin typeface="Arial MT"/>
                <a:cs typeface="Arial MT"/>
              </a:rPr>
              <a:t>born</a:t>
            </a:r>
            <a:r>
              <a:rPr sz="1500" spc="170" dirty="0">
                <a:solidFill>
                  <a:schemeClr val="bg1"/>
                </a:solidFill>
                <a:latin typeface="Arial MT"/>
                <a:cs typeface="Arial MT"/>
              </a:rPr>
              <a:t>  </a:t>
            </a:r>
            <a:r>
              <a:rPr sz="1500" dirty="0">
                <a:solidFill>
                  <a:schemeClr val="bg1"/>
                </a:solidFill>
                <a:latin typeface="Arial MT"/>
                <a:cs typeface="Arial MT"/>
              </a:rPr>
              <a:t>in</a:t>
            </a:r>
            <a:r>
              <a:rPr sz="1500" spc="155" dirty="0">
                <a:solidFill>
                  <a:schemeClr val="bg1"/>
                </a:solidFill>
                <a:latin typeface="Arial MT"/>
                <a:cs typeface="Arial MT"/>
              </a:rPr>
              <a:t>  </a:t>
            </a:r>
            <a:r>
              <a:rPr sz="1500" spc="-10" dirty="0">
                <a:solidFill>
                  <a:schemeClr val="bg1"/>
                </a:solidFill>
                <a:latin typeface="Arial MT"/>
                <a:cs typeface="Arial MT"/>
              </a:rPr>
              <a:t>higher- </a:t>
            </a:r>
            <a:r>
              <a:rPr sz="1500" dirty="0">
                <a:solidFill>
                  <a:schemeClr val="bg1"/>
                </a:solidFill>
                <a:latin typeface="Arial MT"/>
                <a:cs typeface="Arial MT"/>
              </a:rPr>
              <a:t>prevalence</a:t>
            </a:r>
            <a:r>
              <a:rPr sz="1500" spc="-65" dirty="0">
                <a:solidFill>
                  <a:schemeClr val="bg1"/>
                </a:solidFill>
                <a:latin typeface="Arial MT"/>
                <a:cs typeface="Arial MT"/>
              </a:rPr>
              <a:t> </a:t>
            </a:r>
            <a:r>
              <a:rPr sz="1500" dirty="0">
                <a:solidFill>
                  <a:schemeClr val="bg1"/>
                </a:solidFill>
                <a:latin typeface="Arial MT"/>
                <a:cs typeface="Arial MT"/>
              </a:rPr>
              <a:t>areas</a:t>
            </a:r>
            <a:r>
              <a:rPr sz="1500" spc="-35" dirty="0">
                <a:solidFill>
                  <a:schemeClr val="bg1"/>
                </a:solidFill>
                <a:latin typeface="Arial MT"/>
                <a:cs typeface="Arial MT"/>
              </a:rPr>
              <a:t> </a:t>
            </a:r>
            <a:r>
              <a:rPr sz="1500" dirty="0">
                <a:solidFill>
                  <a:schemeClr val="bg1"/>
                </a:solidFill>
                <a:latin typeface="Arial MT"/>
                <a:cs typeface="Arial MT"/>
              </a:rPr>
              <a:t>like</a:t>
            </a:r>
            <a:r>
              <a:rPr sz="1500" spc="-35" dirty="0">
                <a:solidFill>
                  <a:schemeClr val="bg1"/>
                </a:solidFill>
                <a:latin typeface="Arial MT"/>
                <a:cs typeface="Arial MT"/>
              </a:rPr>
              <a:t> </a:t>
            </a:r>
            <a:r>
              <a:rPr sz="1500" spc="-10" dirty="0">
                <a:solidFill>
                  <a:schemeClr val="bg1"/>
                </a:solidFill>
                <a:latin typeface="Arial MT"/>
                <a:cs typeface="Arial MT"/>
              </a:rPr>
              <a:t>West</a:t>
            </a:r>
            <a:r>
              <a:rPr sz="1500" spc="-120" dirty="0">
                <a:solidFill>
                  <a:schemeClr val="bg1"/>
                </a:solidFill>
                <a:latin typeface="Arial MT"/>
                <a:cs typeface="Arial MT"/>
              </a:rPr>
              <a:t> </a:t>
            </a:r>
            <a:r>
              <a:rPr sz="1500" dirty="0">
                <a:solidFill>
                  <a:schemeClr val="bg1"/>
                </a:solidFill>
                <a:latin typeface="Arial MT"/>
                <a:cs typeface="Arial MT"/>
              </a:rPr>
              <a:t>Africa</a:t>
            </a:r>
            <a:r>
              <a:rPr sz="1500" spc="-35" dirty="0">
                <a:solidFill>
                  <a:schemeClr val="bg1"/>
                </a:solidFill>
                <a:latin typeface="Arial MT"/>
                <a:cs typeface="Arial MT"/>
              </a:rPr>
              <a:t> </a:t>
            </a:r>
            <a:r>
              <a:rPr sz="1500" dirty="0">
                <a:solidFill>
                  <a:schemeClr val="bg1"/>
                </a:solidFill>
                <a:latin typeface="Arial MT"/>
                <a:cs typeface="Arial MT"/>
              </a:rPr>
              <a:t>and</a:t>
            </a:r>
            <a:r>
              <a:rPr sz="1500" spc="-20" dirty="0">
                <a:solidFill>
                  <a:schemeClr val="bg1"/>
                </a:solidFill>
                <a:latin typeface="Arial MT"/>
                <a:cs typeface="Arial MT"/>
              </a:rPr>
              <a:t> </a:t>
            </a:r>
            <a:r>
              <a:rPr sz="1500" spc="-10" dirty="0">
                <a:solidFill>
                  <a:schemeClr val="bg1"/>
                </a:solidFill>
                <a:latin typeface="Arial MT"/>
                <a:cs typeface="Arial MT"/>
              </a:rPr>
              <a:t>South</a:t>
            </a:r>
            <a:r>
              <a:rPr sz="1500" spc="-90" dirty="0">
                <a:solidFill>
                  <a:schemeClr val="bg1"/>
                </a:solidFill>
                <a:latin typeface="Arial MT"/>
                <a:cs typeface="Arial MT"/>
              </a:rPr>
              <a:t> </a:t>
            </a:r>
            <a:r>
              <a:rPr sz="1500" spc="-10" dirty="0">
                <a:solidFill>
                  <a:schemeClr val="bg1"/>
                </a:solidFill>
                <a:latin typeface="Arial MT"/>
                <a:cs typeface="Arial MT"/>
              </a:rPr>
              <a:t>Asia.</a:t>
            </a:r>
            <a:endParaRPr sz="1500" dirty="0">
              <a:solidFill>
                <a:schemeClr val="bg1"/>
              </a:solidFill>
              <a:latin typeface="Arial MT"/>
              <a:cs typeface="Arial MT"/>
            </a:endParaRPr>
          </a:p>
        </p:txBody>
      </p:sp>
      <p:pic>
        <p:nvPicPr>
          <p:cNvPr id="5" name="object 5"/>
          <p:cNvPicPr/>
          <p:nvPr/>
        </p:nvPicPr>
        <p:blipFill>
          <a:blip r:embed="rId2" cstate="print"/>
          <a:stretch>
            <a:fillRect/>
          </a:stretch>
        </p:blipFill>
        <p:spPr>
          <a:xfrm>
            <a:off x="5762625" y="1933575"/>
            <a:ext cx="6134100" cy="3762375"/>
          </a:xfrm>
          <a:prstGeom prst="rect">
            <a:avLst/>
          </a:prstGeom>
        </p:spPr>
      </p:pic>
      <p:sp>
        <p:nvSpPr>
          <p:cNvPr id="6" name="object 6"/>
          <p:cNvSpPr txBox="1"/>
          <p:nvPr/>
        </p:nvSpPr>
        <p:spPr>
          <a:xfrm>
            <a:off x="6020434" y="5493130"/>
            <a:ext cx="4182745" cy="672465"/>
          </a:xfrm>
          <a:prstGeom prst="rect">
            <a:avLst/>
          </a:prstGeom>
        </p:spPr>
        <p:txBody>
          <a:bodyPr vert="horz" wrap="square" lIns="0" tIns="12065" rIns="0" bIns="0" rtlCol="0">
            <a:spAutoFit/>
          </a:bodyPr>
          <a:lstStyle/>
          <a:p>
            <a:pPr marL="502920" marR="5080" indent="-490855">
              <a:lnSpc>
                <a:spcPct val="151600"/>
              </a:lnSpc>
              <a:spcBef>
                <a:spcPts val="95"/>
              </a:spcBef>
            </a:pPr>
            <a:r>
              <a:rPr sz="1400" i="1" spc="-20" dirty="0">
                <a:latin typeface="Franklin Gothic Medium"/>
                <a:cs typeface="Franklin Gothic Medium"/>
              </a:rPr>
              <a:t>Acute</a:t>
            </a:r>
            <a:r>
              <a:rPr sz="1400" i="1" spc="-65" dirty="0">
                <a:latin typeface="Franklin Gothic Medium"/>
                <a:cs typeface="Franklin Gothic Medium"/>
              </a:rPr>
              <a:t> </a:t>
            </a:r>
            <a:r>
              <a:rPr sz="1400" i="1" spc="-10" dirty="0">
                <a:latin typeface="Franklin Gothic Medium"/>
                <a:cs typeface="Franklin Gothic Medium"/>
              </a:rPr>
              <a:t>hepatitis</a:t>
            </a:r>
            <a:r>
              <a:rPr sz="1400" i="1" spc="-60" dirty="0">
                <a:latin typeface="Franklin Gothic Medium"/>
                <a:cs typeface="Franklin Gothic Medium"/>
              </a:rPr>
              <a:t> </a:t>
            </a:r>
            <a:r>
              <a:rPr sz="1400" i="1" dirty="0">
                <a:latin typeface="Franklin Gothic Medium"/>
                <a:cs typeface="Franklin Gothic Medium"/>
              </a:rPr>
              <a:t>B</a:t>
            </a:r>
            <a:r>
              <a:rPr sz="1400" i="1" spc="-45" dirty="0">
                <a:latin typeface="Franklin Gothic Medium"/>
                <a:cs typeface="Franklin Gothic Medium"/>
              </a:rPr>
              <a:t> </a:t>
            </a:r>
            <a:r>
              <a:rPr sz="1400" i="1" dirty="0">
                <a:latin typeface="Franklin Gothic Medium"/>
                <a:cs typeface="Franklin Gothic Medium"/>
              </a:rPr>
              <a:t>cases</a:t>
            </a:r>
            <a:r>
              <a:rPr sz="1400" i="1" spc="15" dirty="0">
                <a:latin typeface="Franklin Gothic Medium"/>
                <a:cs typeface="Franklin Gothic Medium"/>
              </a:rPr>
              <a:t> </a:t>
            </a:r>
            <a:r>
              <a:rPr sz="1400" i="1" dirty="0">
                <a:latin typeface="Franklin Gothic Medium"/>
                <a:cs typeface="Franklin Gothic Medium"/>
              </a:rPr>
              <a:t>in</a:t>
            </a:r>
            <a:r>
              <a:rPr sz="1400" i="1" spc="-30" dirty="0">
                <a:latin typeface="Franklin Gothic Medium"/>
                <a:cs typeface="Franklin Gothic Medium"/>
              </a:rPr>
              <a:t> </a:t>
            </a:r>
            <a:r>
              <a:rPr sz="1400" i="1" dirty="0">
                <a:latin typeface="Franklin Gothic Medium"/>
                <a:cs typeface="Franklin Gothic Medium"/>
              </a:rPr>
              <a:t>England</a:t>
            </a:r>
            <a:r>
              <a:rPr sz="1400" i="1" spc="-15" dirty="0">
                <a:latin typeface="Franklin Gothic Medium"/>
                <a:cs typeface="Franklin Gothic Medium"/>
              </a:rPr>
              <a:t> </a:t>
            </a:r>
            <a:r>
              <a:rPr sz="1400" i="1" dirty="0">
                <a:latin typeface="Franklin Gothic Medium"/>
                <a:cs typeface="Franklin Gothic Medium"/>
              </a:rPr>
              <a:t>and</a:t>
            </a:r>
            <a:r>
              <a:rPr sz="1400" i="1" spc="-20" dirty="0">
                <a:latin typeface="Franklin Gothic Medium"/>
                <a:cs typeface="Franklin Gothic Medium"/>
              </a:rPr>
              <a:t> Wales</a:t>
            </a:r>
            <a:r>
              <a:rPr sz="1400" i="1" spc="15" dirty="0">
                <a:latin typeface="Franklin Gothic Medium"/>
                <a:cs typeface="Franklin Gothic Medium"/>
              </a:rPr>
              <a:t> </a:t>
            </a:r>
            <a:r>
              <a:rPr sz="1400" i="1" spc="-10" dirty="0">
                <a:latin typeface="Franklin Gothic Medium"/>
                <a:cs typeface="Franklin Gothic Medium"/>
              </a:rPr>
              <a:t>over</a:t>
            </a:r>
            <a:r>
              <a:rPr sz="1400" i="1" spc="-35" dirty="0">
                <a:latin typeface="Franklin Gothic Medium"/>
                <a:cs typeface="Franklin Gothic Medium"/>
              </a:rPr>
              <a:t> </a:t>
            </a:r>
            <a:r>
              <a:rPr sz="1400" i="1" spc="-20" dirty="0">
                <a:latin typeface="Franklin Gothic Medium"/>
                <a:cs typeface="Franklin Gothic Medium"/>
              </a:rPr>
              <a:t>time </a:t>
            </a:r>
            <a:r>
              <a:rPr sz="1400" i="1" dirty="0">
                <a:latin typeface="Franklin Gothic Medium"/>
                <a:cs typeface="Franklin Gothic Medium"/>
              </a:rPr>
              <a:t>Source:</a:t>
            </a:r>
            <a:r>
              <a:rPr sz="1400" i="1" spc="10" dirty="0">
                <a:latin typeface="Franklin Gothic Medium"/>
                <a:cs typeface="Franklin Gothic Medium"/>
              </a:rPr>
              <a:t> </a:t>
            </a:r>
            <a:r>
              <a:rPr sz="1400" i="1" dirty="0">
                <a:latin typeface="Franklin Gothic Medium"/>
                <a:cs typeface="Franklin Gothic Medium"/>
              </a:rPr>
              <a:t>UK</a:t>
            </a:r>
            <a:r>
              <a:rPr sz="1400" i="1" spc="20" dirty="0">
                <a:latin typeface="Franklin Gothic Medium"/>
                <a:cs typeface="Franklin Gothic Medium"/>
              </a:rPr>
              <a:t> </a:t>
            </a:r>
            <a:r>
              <a:rPr sz="1400" i="1" spc="-10" dirty="0">
                <a:latin typeface="Franklin Gothic Medium"/>
                <a:cs typeface="Franklin Gothic Medium"/>
              </a:rPr>
              <a:t>Health</a:t>
            </a:r>
            <a:r>
              <a:rPr sz="1400" i="1" spc="-80" dirty="0">
                <a:latin typeface="Franklin Gothic Medium"/>
                <a:cs typeface="Franklin Gothic Medium"/>
              </a:rPr>
              <a:t> </a:t>
            </a:r>
            <a:r>
              <a:rPr sz="1400" i="1" dirty="0">
                <a:latin typeface="Franklin Gothic Medium"/>
                <a:cs typeface="Franklin Gothic Medium"/>
              </a:rPr>
              <a:t>Security </a:t>
            </a:r>
            <a:r>
              <a:rPr sz="1400" i="1" spc="-20" dirty="0">
                <a:latin typeface="Franklin Gothic Medium"/>
                <a:cs typeface="Franklin Gothic Medium"/>
              </a:rPr>
              <a:t>Agency</a:t>
            </a:r>
            <a:r>
              <a:rPr sz="1400" i="1" dirty="0">
                <a:latin typeface="Franklin Gothic Medium"/>
                <a:cs typeface="Franklin Gothic Medium"/>
              </a:rPr>
              <a:t> </a:t>
            </a:r>
            <a:r>
              <a:rPr sz="1400" i="1" spc="-10" dirty="0">
                <a:latin typeface="Franklin Gothic Medium"/>
                <a:cs typeface="Franklin Gothic Medium"/>
              </a:rPr>
              <a:t>(2026).</a:t>
            </a:r>
            <a:endParaRPr sz="1400">
              <a:latin typeface="Franklin Gothic Medium"/>
              <a:cs typeface="Franklin Gothic Medium"/>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424180" y="-185402"/>
            <a:ext cx="9013190" cy="1360629"/>
          </a:xfrm>
          <a:prstGeom prst="rect">
            <a:avLst/>
          </a:prstGeom>
        </p:spPr>
        <p:txBody>
          <a:bodyPr vert="horz" wrap="square" lIns="0" tIns="104140" rIns="0" bIns="0" rtlCol="0">
            <a:spAutoFit/>
          </a:bodyPr>
          <a:lstStyle/>
          <a:p>
            <a:pPr marL="12700" marR="5080">
              <a:lnSpc>
                <a:spcPts val="5110"/>
              </a:lnSpc>
              <a:spcBef>
                <a:spcPts val="820"/>
              </a:spcBef>
            </a:pPr>
            <a:r>
              <a:rPr sz="3800" spc="-45" dirty="0">
                <a:solidFill>
                  <a:schemeClr val="bg1"/>
                </a:solidFill>
              </a:rPr>
              <a:t>Infection</a:t>
            </a:r>
            <a:r>
              <a:rPr sz="3800" spc="-275" dirty="0">
                <a:solidFill>
                  <a:schemeClr val="bg1"/>
                </a:solidFill>
              </a:rPr>
              <a:t> </a:t>
            </a:r>
            <a:r>
              <a:rPr sz="3800" spc="-45" dirty="0">
                <a:solidFill>
                  <a:schemeClr val="bg1"/>
                </a:solidFill>
              </a:rPr>
              <a:t>Prevention,</a:t>
            </a:r>
            <a:r>
              <a:rPr sz="3800" spc="-250" dirty="0">
                <a:solidFill>
                  <a:schemeClr val="bg1"/>
                </a:solidFill>
              </a:rPr>
              <a:t> </a:t>
            </a:r>
            <a:r>
              <a:rPr sz="3800" spc="-10" dirty="0">
                <a:solidFill>
                  <a:schemeClr val="bg1"/>
                </a:solidFill>
              </a:rPr>
              <a:t>Screening </a:t>
            </a:r>
            <a:r>
              <a:rPr sz="3800" dirty="0">
                <a:solidFill>
                  <a:schemeClr val="bg1"/>
                </a:solidFill>
              </a:rPr>
              <a:t>an</a:t>
            </a:r>
            <a:r>
              <a:rPr lang="en-GB" sz="3800" dirty="0">
                <a:solidFill>
                  <a:schemeClr val="bg1"/>
                </a:solidFill>
              </a:rPr>
              <a:t>d   </a:t>
            </a:r>
            <a:r>
              <a:rPr sz="3800" spc="-10" dirty="0">
                <a:solidFill>
                  <a:schemeClr val="bg1"/>
                </a:solidFill>
              </a:rPr>
              <a:t>Treatment</a:t>
            </a:r>
          </a:p>
        </p:txBody>
      </p:sp>
      <p:sp>
        <p:nvSpPr>
          <p:cNvPr id="3" name="object 3"/>
          <p:cNvSpPr txBox="1"/>
          <p:nvPr/>
        </p:nvSpPr>
        <p:spPr>
          <a:xfrm>
            <a:off x="261302" y="1265748"/>
            <a:ext cx="9338945" cy="807913"/>
          </a:xfrm>
          <a:prstGeom prst="rect">
            <a:avLst/>
          </a:prstGeom>
        </p:spPr>
        <p:txBody>
          <a:bodyPr vert="horz" wrap="square" lIns="0" tIns="12700" rIns="0" bIns="0" rtlCol="0">
            <a:spAutoFit/>
          </a:bodyPr>
          <a:lstStyle/>
          <a:p>
            <a:pPr marL="12700">
              <a:lnSpc>
                <a:spcPts val="2055"/>
              </a:lnSpc>
              <a:spcBef>
                <a:spcPts val="100"/>
              </a:spcBef>
            </a:pPr>
            <a:r>
              <a:rPr sz="1800" spc="-50" dirty="0">
                <a:solidFill>
                  <a:schemeClr val="bg1"/>
                </a:solidFill>
                <a:cs typeface="Arial MT"/>
              </a:rPr>
              <a:t>Doctors</a:t>
            </a:r>
            <a:r>
              <a:rPr sz="1800" spc="-125" dirty="0">
                <a:solidFill>
                  <a:schemeClr val="bg1"/>
                </a:solidFill>
                <a:cs typeface="Arial MT"/>
              </a:rPr>
              <a:t> </a:t>
            </a:r>
            <a:r>
              <a:rPr sz="1800" spc="-50" dirty="0">
                <a:solidFill>
                  <a:schemeClr val="bg1"/>
                </a:solidFill>
                <a:cs typeface="Arial MT"/>
              </a:rPr>
              <a:t>discussed</a:t>
            </a:r>
            <a:r>
              <a:rPr sz="1800" spc="-55" dirty="0">
                <a:solidFill>
                  <a:schemeClr val="bg1"/>
                </a:solidFill>
                <a:cs typeface="Arial MT"/>
              </a:rPr>
              <a:t> with</a:t>
            </a:r>
            <a:r>
              <a:rPr sz="1800" spc="-140" dirty="0">
                <a:solidFill>
                  <a:schemeClr val="bg1"/>
                </a:solidFill>
                <a:cs typeface="Arial MT"/>
              </a:rPr>
              <a:t> </a:t>
            </a:r>
            <a:r>
              <a:rPr sz="1800" spc="-90" dirty="0">
                <a:solidFill>
                  <a:schemeClr val="bg1"/>
                </a:solidFill>
                <a:cs typeface="Arial MT"/>
              </a:rPr>
              <a:t>Tom’s</a:t>
            </a:r>
            <a:r>
              <a:rPr sz="1800" spc="-110" dirty="0">
                <a:solidFill>
                  <a:schemeClr val="bg1"/>
                </a:solidFill>
                <a:cs typeface="Arial MT"/>
              </a:rPr>
              <a:t> </a:t>
            </a:r>
            <a:r>
              <a:rPr sz="1800" spc="-45" dirty="0">
                <a:solidFill>
                  <a:schemeClr val="bg1"/>
                </a:solidFill>
                <a:cs typeface="Arial MT"/>
              </a:rPr>
              <a:t>family</a:t>
            </a:r>
            <a:r>
              <a:rPr sz="1800" spc="-35" dirty="0">
                <a:solidFill>
                  <a:schemeClr val="bg1"/>
                </a:solidFill>
                <a:cs typeface="Arial MT"/>
              </a:rPr>
              <a:t> </a:t>
            </a:r>
            <a:r>
              <a:rPr sz="1800" spc="-60" dirty="0">
                <a:solidFill>
                  <a:schemeClr val="bg1"/>
                </a:solidFill>
                <a:cs typeface="Arial MT"/>
              </a:rPr>
              <a:t>the</a:t>
            </a:r>
            <a:r>
              <a:rPr sz="1800" spc="-55" dirty="0">
                <a:solidFill>
                  <a:schemeClr val="bg1"/>
                </a:solidFill>
                <a:cs typeface="Arial MT"/>
              </a:rPr>
              <a:t> </a:t>
            </a:r>
            <a:r>
              <a:rPr sz="1800" spc="-40" dirty="0">
                <a:solidFill>
                  <a:schemeClr val="bg1"/>
                </a:solidFill>
                <a:cs typeface="Arial MT"/>
              </a:rPr>
              <a:t>safe</a:t>
            </a:r>
            <a:r>
              <a:rPr sz="1800" spc="-60" dirty="0">
                <a:solidFill>
                  <a:schemeClr val="bg1"/>
                </a:solidFill>
                <a:cs typeface="Arial MT"/>
              </a:rPr>
              <a:t> </a:t>
            </a:r>
            <a:r>
              <a:rPr sz="1800" spc="-55" dirty="0">
                <a:solidFill>
                  <a:schemeClr val="bg1"/>
                </a:solidFill>
                <a:cs typeface="Arial MT"/>
              </a:rPr>
              <a:t>practices</a:t>
            </a:r>
            <a:r>
              <a:rPr sz="1800" spc="-30" dirty="0">
                <a:solidFill>
                  <a:schemeClr val="bg1"/>
                </a:solidFill>
                <a:cs typeface="Arial MT"/>
              </a:rPr>
              <a:t> </a:t>
            </a:r>
            <a:r>
              <a:rPr sz="1800" spc="-35" dirty="0">
                <a:solidFill>
                  <a:schemeClr val="bg1"/>
                </a:solidFill>
                <a:cs typeface="Arial MT"/>
              </a:rPr>
              <a:t>to</a:t>
            </a:r>
            <a:r>
              <a:rPr sz="1800" spc="-140" dirty="0">
                <a:solidFill>
                  <a:schemeClr val="bg1"/>
                </a:solidFill>
                <a:cs typeface="Arial MT"/>
              </a:rPr>
              <a:t> </a:t>
            </a:r>
            <a:r>
              <a:rPr sz="1800" spc="-45" dirty="0">
                <a:solidFill>
                  <a:schemeClr val="bg1"/>
                </a:solidFill>
                <a:cs typeface="Arial MT"/>
              </a:rPr>
              <a:t>prevent</a:t>
            </a:r>
            <a:r>
              <a:rPr sz="1800" spc="-80" dirty="0">
                <a:solidFill>
                  <a:schemeClr val="bg1"/>
                </a:solidFill>
                <a:cs typeface="Arial MT"/>
              </a:rPr>
              <a:t> </a:t>
            </a:r>
            <a:r>
              <a:rPr sz="1800" spc="-55" dirty="0">
                <a:solidFill>
                  <a:schemeClr val="bg1"/>
                </a:solidFill>
                <a:cs typeface="Arial MT"/>
              </a:rPr>
              <a:t>such </a:t>
            </a:r>
            <a:r>
              <a:rPr sz="1800" spc="-10" dirty="0">
                <a:solidFill>
                  <a:schemeClr val="bg1"/>
                </a:solidFill>
                <a:cs typeface="Arial MT"/>
              </a:rPr>
              <a:t>infections.</a:t>
            </a:r>
            <a:endParaRPr sz="1800" dirty="0">
              <a:solidFill>
                <a:schemeClr val="bg1"/>
              </a:solidFill>
              <a:cs typeface="Arial MT"/>
            </a:endParaRPr>
          </a:p>
          <a:p>
            <a:pPr marL="12700" marR="5080">
              <a:lnSpc>
                <a:spcPts val="1950"/>
              </a:lnSpc>
              <a:spcBef>
                <a:spcPts val="135"/>
              </a:spcBef>
            </a:pPr>
            <a:r>
              <a:rPr sz="1800" spc="-110" dirty="0">
                <a:solidFill>
                  <a:schemeClr val="bg1"/>
                </a:solidFill>
                <a:cs typeface="Arial MT"/>
              </a:rPr>
              <a:t>Tom</a:t>
            </a:r>
            <a:r>
              <a:rPr sz="1800" spc="-100" dirty="0">
                <a:solidFill>
                  <a:schemeClr val="bg1"/>
                </a:solidFill>
                <a:cs typeface="Arial MT"/>
              </a:rPr>
              <a:t> </a:t>
            </a:r>
            <a:r>
              <a:rPr sz="1800" spc="-25" dirty="0">
                <a:solidFill>
                  <a:schemeClr val="bg1"/>
                </a:solidFill>
                <a:cs typeface="Arial MT"/>
              </a:rPr>
              <a:t>was</a:t>
            </a:r>
            <a:r>
              <a:rPr sz="1800" spc="-105" dirty="0">
                <a:solidFill>
                  <a:schemeClr val="bg1"/>
                </a:solidFill>
                <a:cs typeface="Arial MT"/>
              </a:rPr>
              <a:t> </a:t>
            </a:r>
            <a:r>
              <a:rPr sz="1800" spc="-60" dirty="0">
                <a:solidFill>
                  <a:schemeClr val="bg1"/>
                </a:solidFill>
                <a:cs typeface="Arial MT"/>
              </a:rPr>
              <a:t>advised</a:t>
            </a:r>
            <a:r>
              <a:rPr sz="1800" spc="-50" dirty="0">
                <a:solidFill>
                  <a:schemeClr val="bg1"/>
                </a:solidFill>
                <a:cs typeface="Arial MT"/>
              </a:rPr>
              <a:t> </a:t>
            </a:r>
            <a:r>
              <a:rPr sz="1800" spc="-10" dirty="0">
                <a:solidFill>
                  <a:schemeClr val="bg1"/>
                </a:solidFill>
                <a:cs typeface="Arial MT"/>
              </a:rPr>
              <a:t>to</a:t>
            </a:r>
            <a:r>
              <a:rPr sz="1800" spc="-50" dirty="0">
                <a:solidFill>
                  <a:schemeClr val="bg1"/>
                </a:solidFill>
                <a:cs typeface="Arial MT"/>
              </a:rPr>
              <a:t> rest,</a:t>
            </a:r>
            <a:r>
              <a:rPr sz="1800" spc="-70" dirty="0">
                <a:solidFill>
                  <a:schemeClr val="bg1"/>
                </a:solidFill>
                <a:cs typeface="Arial MT"/>
              </a:rPr>
              <a:t> </a:t>
            </a:r>
            <a:r>
              <a:rPr sz="1800" spc="-50" dirty="0">
                <a:solidFill>
                  <a:schemeClr val="bg1"/>
                </a:solidFill>
                <a:cs typeface="Arial MT"/>
              </a:rPr>
              <a:t>avoid certain</a:t>
            </a:r>
            <a:r>
              <a:rPr sz="1800" spc="-130" dirty="0">
                <a:solidFill>
                  <a:schemeClr val="bg1"/>
                </a:solidFill>
                <a:cs typeface="Arial MT"/>
              </a:rPr>
              <a:t> </a:t>
            </a:r>
            <a:r>
              <a:rPr sz="1800" spc="-55" dirty="0">
                <a:solidFill>
                  <a:schemeClr val="bg1"/>
                </a:solidFill>
                <a:cs typeface="Arial MT"/>
              </a:rPr>
              <a:t>medications</a:t>
            </a:r>
            <a:r>
              <a:rPr sz="1800" spc="-105" dirty="0">
                <a:solidFill>
                  <a:schemeClr val="bg1"/>
                </a:solidFill>
                <a:cs typeface="Arial MT"/>
              </a:rPr>
              <a:t> </a:t>
            </a:r>
            <a:r>
              <a:rPr sz="1800" spc="-50" dirty="0">
                <a:solidFill>
                  <a:schemeClr val="bg1"/>
                </a:solidFill>
                <a:cs typeface="Arial MT"/>
              </a:rPr>
              <a:t>and </a:t>
            </a:r>
            <a:r>
              <a:rPr sz="1800" spc="-55" dirty="0">
                <a:solidFill>
                  <a:schemeClr val="bg1"/>
                </a:solidFill>
                <a:cs typeface="Arial MT"/>
              </a:rPr>
              <a:t>alcohol,</a:t>
            </a:r>
            <a:r>
              <a:rPr sz="1800" spc="-70" dirty="0">
                <a:solidFill>
                  <a:schemeClr val="bg1"/>
                </a:solidFill>
                <a:cs typeface="Arial MT"/>
              </a:rPr>
              <a:t> </a:t>
            </a:r>
            <a:r>
              <a:rPr sz="1800" spc="-20" dirty="0">
                <a:solidFill>
                  <a:schemeClr val="bg1"/>
                </a:solidFill>
                <a:cs typeface="Arial MT"/>
              </a:rPr>
              <a:t>and</a:t>
            </a:r>
            <a:r>
              <a:rPr sz="1800" spc="-130" dirty="0">
                <a:solidFill>
                  <a:schemeClr val="bg1"/>
                </a:solidFill>
                <a:cs typeface="Arial MT"/>
              </a:rPr>
              <a:t> </a:t>
            </a:r>
            <a:r>
              <a:rPr sz="1800" spc="-35" dirty="0">
                <a:solidFill>
                  <a:schemeClr val="bg1"/>
                </a:solidFill>
                <a:cs typeface="Arial MT"/>
              </a:rPr>
              <a:t>they</a:t>
            </a:r>
            <a:r>
              <a:rPr sz="1800" spc="-105" dirty="0">
                <a:solidFill>
                  <a:schemeClr val="bg1"/>
                </a:solidFill>
                <a:cs typeface="Arial MT"/>
              </a:rPr>
              <a:t> </a:t>
            </a:r>
            <a:r>
              <a:rPr sz="1800" spc="-55" dirty="0">
                <a:solidFill>
                  <a:schemeClr val="bg1"/>
                </a:solidFill>
                <a:cs typeface="Arial MT"/>
              </a:rPr>
              <a:t>scheduled</a:t>
            </a:r>
            <a:r>
              <a:rPr sz="1800" spc="-130" dirty="0">
                <a:solidFill>
                  <a:schemeClr val="bg1"/>
                </a:solidFill>
                <a:cs typeface="Arial MT"/>
              </a:rPr>
              <a:t> </a:t>
            </a:r>
            <a:r>
              <a:rPr sz="1800" dirty="0">
                <a:solidFill>
                  <a:schemeClr val="bg1"/>
                </a:solidFill>
                <a:cs typeface="Arial MT"/>
              </a:rPr>
              <a:t>a</a:t>
            </a:r>
            <a:r>
              <a:rPr sz="1800" spc="-50" dirty="0">
                <a:solidFill>
                  <a:schemeClr val="bg1"/>
                </a:solidFill>
                <a:cs typeface="Arial MT"/>
              </a:rPr>
              <a:t> </a:t>
            </a:r>
            <a:r>
              <a:rPr sz="1800" spc="-35" dirty="0">
                <a:solidFill>
                  <a:schemeClr val="bg1"/>
                </a:solidFill>
                <a:cs typeface="Arial MT"/>
              </a:rPr>
              <a:t>fo</a:t>
            </a:r>
            <a:r>
              <a:rPr sz="1800" spc="-210" dirty="0">
                <a:solidFill>
                  <a:schemeClr val="bg1"/>
                </a:solidFill>
                <a:cs typeface="Arial MT"/>
              </a:rPr>
              <a:t> </a:t>
            </a:r>
            <a:r>
              <a:rPr sz="1800" spc="-50" dirty="0">
                <a:solidFill>
                  <a:schemeClr val="bg1"/>
                </a:solidFill>
                <a:cs typeface="Arial MT"/>
              </a:rPr>
              <a:t>low-</a:t>
            </a:r>
            <a:r>
              <a:rPr sz="1800" spc="-15" dirty="0">
                <a:solidFill>
                  <a:schemeClr val="bg1"/>
                </a:solidFill>
                <a:cs typeface="Arial MT"/>
              </a:rPr>
              <a:t>up</a:t>
            </a:r>
            <a:r>
              <a:rPr sz="1800" spc="-130" dirty="0">
                <a:solidFill>
                  <a:schemeClr val="bg1"/>
                </a:solidFill>
                <a:cs typeface="Arial MT"/>
              </a:rPr>
              <a:t> </a:t>
            </a:r>
            <a:r>
              <a:rPr sz="1800" spc="-25" dirty="0">
                <a:solidFill>
                  <a:schemeClr val="bg1"/>
                </a:solidFill>
                <a:cs typeface="Arial MT"/>
              </a:rPr>
              <a:t>to </a:t>
            </a:r>
            <a:r>
              <a:rPr sz="1800" spc="-55" dirty="0">
                <a:solidFill>
                  <a:schemeClr val="bg1"/>
                </a:solidFill>
                <a:cs typeface="Arial MT"/>
              </a:rPr>
              <a:t>monitor</a:t>
            </a:r>
            <a:r>
              <a:rPr sz="1800" spc="-120" dirty="0">
                <a:solidFill>
                  <a:schemeClr val="bg1"/>
                </a:solidFill>
                <a:cs typeface="Arial MT"/>
              </a:rPr>
              <a:t> </a:t>
            </a:r>
            <a:r>
              <a:rPr sz="1800" spc="-20" dirty="0">
                <a:solidFill>
                  <a:schemeClr val="bg1"/>
                </a:solidFill>
                <a:cs typeface="Arial MT"/>
              </a:rPr>
              <a:t>his</a:t>
            </a:r>
            <a:r>
              <a:rPr sz="1800" spc="-110" dirty="0">
                <a:solidFill>
                  <a:schemeClr val="bg1"/>
                </a:solidFill>
                <a:cs typeface="Arial MT"/>
              </a:rPr>
              <a:t> </a:t>
            </a:r>
            <a:r>
              <a:rPr sz="1800" spc="-50" dirty="0">
                <a:solidFill>
                  <a:schemeClr val="bg1"/>
                </a:solidFill>
                <a:cs typeface="Arial MT"/>
              </a:rPr>
              <a:t>liver</a:t>
            </a:r>
            <a:r>
              <a:rPr sz="1800" spc="-25" dirty="0">
                <a:solidFill>
                  <a:schemeClr val="bg1"/>
                </a:solidFill>
                <a:cs typeface="Arial MT"/>
              </a:rPr>
              <a:t> </a:t>
            </a:r>
            <a:r>
              <a:rPr sz="1800" spc="-55" dirty="0">
                <a:solidFill>
                  <a:schemeClr val="bg1"/>
                </a:solidFill>
                <a:cs typeface="Arial MT"/>
              </a:rPr>
              <a:t>function</a:t>
            </a:r>
            <a:r>
              <a:rPr sz="1800" spc="-140" dirty="0">
                <a:solidFill>
                  <a:schemeClr val="bg1"/>
                </a:solidFill>
                <a:cs typeface="Arial MT"/>
              </a:rPr>
              <a:t> </a:t>
            </a:r>
            <a:r>
              <a:rPr sz="1800" spc="-20" dirty="0">
                <a:solidFill>
                  <a:schemeClr val="bg1"/>
                </a:solidFill>
                <a:cs typeface="Arial MT"/>
              </a:rPr>
              <a:t>and</a:t>
            </a:r>
            <a:r>
              <a:rPr sz="1800" spc="-135" dirty="0">
                <a:solidFill>
                  <a:schemeClr val="bg1"/>
                </a:solidFill>
                <a:cs typeface="Arial MT"/>
              </a:rPr>
              <a:t> </a:t>
            </a:r>
            <a:r>
              <a:rPr sz="1800" spc="-45" dirty="0">
                <a:solidFill>
                  <a:schemeClr val="bg1"/>
                </a:solidFill>
                <a:cs typeface="Arial MT"/>
              </a:rPr>
              <a:t>discuss</a:t>
            </a:r>
            <a:r>
              <a:rPr sz="1800" spc="-30" dirty="0">
                <a:solidFill>
                  <a:schemeClr val="bg1"/>
                </a:solidFill>
                <a:cs typeface="Arial MT"/>
              </a:rPr>
              <a:t> </a:t>
            </a:r>
            <a:r>
              <a:rPr sz="1800" spc="-55" dirty="0">
                <a:solidFill>
                  <a:schemeClr val="bg1"/>
                </a:solidFill>
                <a:cs typeface="Arial MT"/>
              </a:rPr>
              <a:t>potential</a:t>
            </a:r>
            <a:r>
              <a:rPr sz="1800" spc="-135" dirty="0">
                <a:solidFill>
                  <a:schemeClr val="bg1"/>
                </a:solidFill>
                <a:cs typeface="Arial MT"/>
              </a:rPr>
              <a:t> </a:t>
            </a:r>
            <a:r>
              <a:rPr sz="1800" spc="-50" dirty="0">
                <a:solidFill>
                  <a:schemeClr val="bg1"/>
                </a:solidFill>
                <a:cs typeface="Arial MT"/>
              </a:rPr>
              <a:t>antiviral </a:t>
            </a:r>
            <a:r>
              <a:rPr sz="1800" spc="-10" dirty="0">
                <a:solidFill>
                  <a:schemeClr val="bg1"/>
                </a:solidFill>
                <a:cs typeface="Arial MT"/>
              </a:rPr>
              <a:t>therapies</a:t>
            </a:r>
            <a:endParaRPr sz="1800" dirty="0">
              <a:solidFill>
                <a:schemeClr val="bg1"/>
              </a:solidFill>
              <a:cs typeface="Arial MT"/>
            </a:endParaRPr>
          </a:p>
        </p:txBody>
      </p:sp>
      <p:pic>
        <p:nvPicPr>
          <p:cNvPr id="14" name="object 14"/>
          <p:cNvPicPr/>
          <p:nvPr/>
        </p:nvPicPr>
        <p:blipFill>
          <a:blip r:embed="rId2" cstate="print"/>
          <a:stretch>
            <a:fillRect/>
          </a:stretch>
        </p:blipFill>
        <p:spPr>
          <a:xfrm>
            <a:off x="6788938" y="2091976"/>
            <a:ext cx="5141760" cy="3877023"/>
          </a:xfrm>
          <a:prstGeom prst="rect">
            <a:avLst/>
          </a:prstGeom>
        </p:spPr>
      </p:pic>
      <p:sp>
        <p:nvSpPr>
          <p:cNvPr id="15" name="object 15"/>
          <p:cNvSpPr txBox="1"/>
          <p:nvPr/>
        </p:nvSpPr>
        <p:spPr>
          <a:xfrm>
            <a:off x="7510526" y="5742622"/>
            <a:ext cx="3500754" cy="462915"/>
          </a:xfrm>
          <a:prstGeom prst="rect">
            <a:avLst/>
          </a:prstGeom>
        </p:spPr>
        <p:txBody>
          <a:bodyPr vert="horz" wrap="square" lIns="0" tIns="10160" rIns="0" bIns="0" rtlCol="0">
            <a:spAutoFit/>
          </a:bodyPr>
          <a:lstStyle/>
          <a:p>
            <a:pPr marL="483870" marR="5080" indent="-471805">
              <a:lnSpc>
                <a:spcPct val="102800"/>
              </a:lnSpc>
              <a:spcBef>
                <a:spcPts val="80"/>
              </a:spcBef>
            </a:pPr>
            <a:r>
              <a:rPr sz="1400" i="1" spc="-10" dirty="0">
                <a:latin typeface="Franklin Gothic Medium"/>
                <a:cs typeface="Franklin Gothic Medium"/>
              </a:rPr>
              <a:t>Hepatitis</a:t>
            </a:r>
            <a:r>
              <a:rPr sz="1400" i="1" spc="-30" dirty="0">
                <a:latin typeface="Franklin Gothic Medium"/>
                <a:cs typeface="Franklin Gothic Medium"/>
              </a:rPr>
              <a:t> </a:t>
            </a:r>
            <a:r>
              <a:rPr sz="1400" i="1" dirty="0">
                <a:latin typeface="Franklin Gothic Medium"/>
                <a:cs typeface="Franklin Gothic Medium"/>
              </a:rPr>
              <a:t>B</a:t>
            </a:r>
            <a:r>
              <a:rPr sz="1400" i="1" spc="-20" dirty="0">
                <a:latin typeface="Franklin Gothic Medium"/>
                <a:cs typeface="Franklin Gothic Medium"/>
              </a:rPr>
              <a:t> </a:t>
            </a:r>
            <a:r>
              <a:rPr sz="1400" i="1" dirty="0">
                <a:latin typeface="Franklin Gothic Medium"/>
                <a:cs typeface="Franklin Gothic Medium"/>
              </a:rPr>
              <a:t>cases</a:t>
            </a:r>
            <a:r>
              <a:rPr sz="1400" i="1" spc="-30" dirty="0">
                <a:latin typeface="Franklin Gothic Medium"/>
                <a:cs typeface="Franklin Gothic Medium"/>
              </a:rPr>
              <a:t> </a:t>
            </a:r>
            <a:r>
              <a:rPr sz="1400" i="1" dirty="0">
                <a:latin typeface="Franklin Gothic Medium"/>
                <a:cs typeface="Franklin Gothic Medium"/>
              </a:rPr>
              <a:t>by</a:t>
            </a:r>
            <a:r>
              <a:rPr sz="1400" i="1" spc="-50" dirty="0">
                <a:latin typeface="Franklin Gothic Medium"/>
                <a:cs typeface="Franklin Gothic Medium"/>
              </a:rPr>
              <a:t> </a:t>
            </a:r>
            <a:r>
              <a:rPr sz="1400" i="1" dirty="0">
                <a:latin typeface="Franklin Gothic Medium"/>
                <a:cs typeface="Franklin Gothic Medium"/>
              </a:rPr>
              <a:t>region</a:t>
            </a:r>
            <a:r>
              <a:rPr sz="1400" i="1" spc="-75" dirty="0">
                <a:latin typeface="Franklin Gothic Medium"/>
                <a:cs typeface="Franklin Gothic Medium"/>
              </a:rPr>
              <a:t> </a:t>
            </a:r>
            <a:r>
              <a:rPr sz="1400" i="1" dirty="0">
                <a:latin typeface="Franklin Gothic Medium"/>
                <a:cs typeface="Franklin Gothic Medium"/>
              </a:rPr>
              <a:t>of</a:t>
            </a:r>
            <a:r>
              <a:rPr sz="1400" i="1" spc="-25" dirty="0">
                <a:latin typeface="Franklin Gothic Medium"/>
                <a:cs typeface="Franklin Gothic Medium"/>
              </a:rPr>
              <a:t> </a:t>
            </a:r>
            <a:r>
              <a:rPr sz="1400" i="1" dirty="0">
                <a:latin typeface="Franklin Gothic Medium"/>
                <a:cs typeface="Franklin Gothic Medium"/>
              </a:rPr>
              <a:t>birth</a:t>
            </a:r>
            <a:r>
              <a:rPr sz="1400" i="1" spc="5" dirty="0">
                <a:latin typeface="Franklin Gothic Medium"/>
                <a:cs typeface="Franklin Gothic Medium"/>
              </a:rPr>
              <a:t> </a:t>
            </a:r>
            <a:r>
              <a:rPr sz="1400" i="1" dirty="0">
                <a:latin typeface="Franklin Gothic Medium"/>
                <a:cs typeface="Franklin Gothic Medium"/>
              </a:rPr>
              <a:t>in</a:t>
            </a:r>
            <a:r>
              <a:rPr sz="1400" i="1" spc="-5" dirty="0">
                <a:latin typeface="Franklin Gothic Medium"/>
                <a:cs typeface="Franklin Gothic Medium"/>
              </a:rPr>
              <a:t> </a:t>
            </a:r>
            <a:r>
              <a:rPr sz="1400" i="1" spc="-10" dirty="0">
                <a:latin typeface="Franklin Gothic Medium"/>
                <a:cs typeface="Franklin Gothic Medium"/>
              </a:rPr>
              <a:t>England </a:t>
            </a:r>
            <a:r>
              <a:rPr sz="1400" i="1" dirty="0">
                <a:latin typeface="Franklin Gothic Medium"/>
                <a:cs typeface="Franklin Gothic Medium"/>
              </a:rPr>
              <a:t>(UKHSA</a:t>
            </a:r>
            <a:r>
              <a:rPr sz="1400" i="1" spc="-35" dirty="0">
                <a:latin typeface="Franklin Gothic Medium"/>
                <a:cs typeface="Franklin Gothic Medium"/>
              </a:rPr>
              <a:t> </a:t>
            </a:r>
            <a:r>
              <a:rPr sz="1400" i="1" dirty="0">
                <a:latin typeface="Franklin Gothic Medium"/>
                <a:cs typeface="Franklin Gothic Medium"/>
              </a:rPr>
              <a:t>and</a:t>
            </a:r>
            <a:r>
              <a:rPr sz="1400" i="1" spc="10" dirty="0">
                <a:latin typeface="Franklin Gothic Medium"/>
                <a:cs typeface="Franklin Gothic Medium"/>
              </a:rPr>
              <a:t> </a:t>
            </a:r>
            <a:r>
              <a:rPr sz="1400" i="1" dirty="0">
                <a:latin typeface="Franklin Gothic Medium"/>
                <a:cs typeface="Franklin Gothic Medium"/>
              </a:rPr>
              <a:t>NHS</a:t>
            </a:r>
            <a:r>
              <a:rPr sz="1400" i="1" spc="30" dirty="0">
                <a:latin typeface="Franklin Gothic Medium"/>
                <a:cs typeface="Franklin Gothic Medium"/>
              </a:rPr>
              <a:t> </a:t>
            </a:r>
            <a:r>
              <a:rPr sz="1400" i="1" dirty="0">
                <a:latin typeface="Franklin Gothic Medium"/>
                <a:cs typeface="Franklin Gothic Medium"/>
              </a:rPr>
              <a:t>England,</a:t>
            </a:r>
            <a:r>
              <a:rPr sz="1400" i="1" spc="-30" dirty="0">
                <a:latin typeface="Franklin Gothic Medium"/>
                <a:cs typeface="Franklin Gothic Medium"/>
              </a:rPr>
              <a:t> </a:t>
            </a:r>
            <a:r>
              <a:rPr sz="1400" i="1" spc="-10" dirty="0">
                <a:latin typeface="Franklin Gothic Medium"/>
                <a:cs typeface="Franklin Gothic Medium"/>
              </a:rPr>
              <a:t>2025).</a:t>
            </a:r>
            <a:endParaRPr sz="1400">
              <a:latin typeface="Franklin Gothic Medium"/>
              <a:cs typeface="Franklin Gothic Medium"/>
            </a:endParaRPr>
          </a:p>
        </p:txBody>
      </p:sp>
      <p:sp>
        <p:nvSpPr>
          <p:cNvPr id="18" name="TextBox 17">
            <a:extLst>
              <a:ext uri="{FF2B5EF4-FFF2-40B4-BE49-F238E27FC236}">
                <a16:creationId xmlns:a16="http://schemas.microsoft.com/office/drawing/2014/main" id="{EA4BC5AA-EDCF-7556-FD9C-0D95C3FCA204}"/>
              </a:ext>
            </a:extLst>
          </p:cNvPr>
          <p:cNvSpPr txBox="1"/>
          <p:nvPr/>
        </p:nvSpPr>
        <p:spPr>
          <a:xfrm>
            <a:off x="88900" y="2164182"/>
            <a:ext cx="6700038" cy="3970318"/>
          </a:xfrm>
          <a:prstGeom prst="rect">
            <a:avLst/>
          </a:prstGeom>
          <a:noFill/>
        </p:spPr>
        <p:txBody>
          <a:bodyPr wrap="square" rtlCol="0">
            <a:spAutoFit/>
          </a:bodyPr>
          <a:lstStyle/>
          <a:p>
            <a:endParaRPr lang="en-GB" dirty="0">
              <a:solidFill>
                <a:schemeClr val="bg1"/>
              </a:solidFill>
            </a:endParaRPr>
          </a:p>
          <a:p>
            <a:r>
              <a:rPr lang="en-GB" dirty="0">
                <a:solidFill>
                  <a:schemeClr val="bg1"/>
                </a:solidFill>
              </a:rPr>
              <a:t>* Sharing needles, razors or toothbrushes should be avoided.</a:t>
            </a:r>
          </a:p>
          <a:p>
            <a:r>
              <a:rPr lang="en-GB" dirty="0">
                <a:solidFill>
                  <a:schemeClr val="bg1"/>
                </a:solidFill>
              </a:rPr>
              <a:t>* Safe injection and sharps practices in health care.</a:t>
            </a:r>
          </a:p>
          <a:p>
            <a:r>
              <a:rPr lang="en-GB" dirty="0">
                <a:solidFill>
                  <a:schemeClr val="bg1"/>
                </a:solidFill>
              </a:rPr>
              <a:t>* Carry out a campaign on safe sex and condom utilisation.</a:t>
            </a:r>
          </a:p>
          <a:p>
            <a:r>
              <a:rPr lang="en-GB" dirty="0">
                <a:solidFill>
                  <a:schemeClr val="bg1"/>
                </a:solidFill>
              </a:rPr>
              <a:t>* Operation to screen pregnant women in the UK against hepatitis B. </a:t>
            </a:r>
          </a:p>
          <a:p>
            <a:r>
              <a:rPr lang="en-GB" dirty="0">
                <a:solidFill>
                  <a:schemeClr val="bg1"/>
                </a:solidFill>
              </a:rPr>
              <a:t>* In England, the coverage of the antenatal screening is above 99% (UKHSA, 2025). Babies that are affected by the infected mothers are also targeted with vaccination. Monitoring and treatment of people with chronic hepatitis B are recommended.</a:t>
            </a:r>
          </a:p>
          <a:p>
            <a:r>
              <a:rPr lang="en-GB" dirty="0">
                <a:solidFill>
                  <a:schemeClr val="bg1"/>
                </a:solidFill>
              </a:rPr>
              <a:t>* The majority of the hepatitis B positive cases are picked among women who are born in higher-prevalence areas like West Africa and South Asia.</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9EC0B-2B2F-6592-F114-1C7849581D2F}"/>
              </a:ext>
            </a:extLst>
          </p:cNvPr>
          <p:cNvSpPr>
            <a:spLocks noGrp="1"/>
          </p:cNvSpPr>
          <p:nvPr>
            <p:ph type="ctrTitle"/>
          </p:nvPr>
        </p:nvSpPr>
        <p:spPr>
          <a:xfrm>
            <a:off x="292608" y="237745"/>
            <a:ext cx="11311128" cy="1271016"/>
          </a:xfrm>
        </p:spPr>
        <p:txBody>
          <a:bodyPr/>
          <a:lstStyle/>
          <a:p>
            <a:r>
              <a:rPr lang="en-GB" sz="4500" spc="-75" dirty="0">
                <a:latin typeface="+mn-lt"/>
              </a:rPr>
              <a:t>Vaccination</a:t>
            </a:r>
            <a:r>
              <a:rPr lang="en-GB" sz="4500" spc="-210" dirty="0">
                <a:latin typeface="+mn-lt"/>
              </a:rPr>
              <a:t> </a:t>
            </a:r>
            <a:r>
              <a:rPr lang="en-GB" sz="4500" dirty="0">
                <a:latin typeface="+mn-lt"/>
              </a:rPr>
              <a:t>and</a:t>
            </a:r>
            <a:r>
              <a:rPr lang="en-GB" sz="4500" spc="-290" dirty="0">
                <a:latin typeface="+mn-lt"/>
              </a:rPr>
              <a:t> </a:t>
            </a:r>
            <a:r>
              <a:rPr lang="en-GB" sz="4500" spc="-65" dirty="0">
                <a:latin typeface="+mn-lt"/>
              </a:rPr>
              <a:t>Post – </a:t>
            </a:r>
            <a:r>
              <a:rPr lang="en-GB" sz="4500" spc="-10" dirty="0">
                <a:latin typeface="+mn-lt"/>
              </a:rPr>
              <a:t>Exposure Protection</a:t>
            </a:r>
            <a:endParaRPr lang="en-GB" sz="4500" dirty="0">
              <a:latin typeface="+mn-lt"/>
            </a:endParaRPr>
          </a:p>
        </p:txBody>
      </p:sp>
      <p:sp>
        <p:nvSpPr>
          <p:cNvPr id="3" name="Subtitle 2">
            <a:extLst>
              <a:ext uri="{FF2B5EF4-FFF2-40B4-BE49-F238E27FC236}">
                <a16:creationId xmlns:a16="http://schemas.microsoft.com/office/drawing/2014/main" id="{72495BB5-00B0-385D-A634-C1955E5DBE1B}"/>
              </a:ext>
            </a:extLst>
          </p:cNvPr>
          <p:cNvSpPr>
            <a:spLocks noGrp="1"/>
          </p:cNvSpPr>
          <p:nvPr>
            <p:ph type="subTitle" idx="1"/>
          </p:nvPr>
        </p:nvSpPr>
        <p:spPr>
          <a:xfrm>
            <a:off x="554736" y="2176272"/>
            <a:ext cx="9144000" cy="4306824"/>
          </a:xfrm>
        </p:spPr>
        <p:txBody>
          <a:bodyPr/>
          <a:lstStyle/>
          <a:p>
            <a:r>
              <a:rPr lang="en-GB" sz="2000" dirty="0">
                <a:solidFill>
                  <a:schemeClr val="bg1"/>
                </a:solidFill>
                <a:latin typeface="+mn-lt"/>
              </a:rPr>
              <a:t>** When it was revealed that Tom had Hepatitis B, doctors discussed how he might have contracted it, and they emphasized the importance of vaccination. **</a:t>
            </a:r>
          </a:p>
          <a:p>
            <a:endParaRPr lang="en-GB" sz="2000" dirty="0">
              <a:solidFill>
                <a:schemeClr val="bg1"/>
              </a:solidFill>
              <a:latin typeface="+mn-lt"/>
            </a:endParaRPr>
          </a:p>
          <a:p>
            <a:pPr algn="just"/>
            <a:r>
              <a:rPr lang="en-GB" sz="2000" dirty="0">
                <a:solidFill>
                  <a:schemeClr val="bg1"/>
                </a:solidFill>
                <a:latin typeface="+mn-lt"/>
              </a:rPr>
              <a:t>➢The best way of prevention is through a vaccine. </a:t>
            </a:r>
          </a:p>
          <a:p>
            <a:pPr algn="just"/>
            <a:r>
              <a:rPr lang="en-GB" sz="2000" dirty="0">
                <a:solidFill>
                  <a:schemeClr val="bg1"/>
                </a:solidFill>
                <a:latin typeface="+mn-lt"/>
              </a:rPr>
              <a:t>➢UK immunisation programme targets childhood infection. Focuses on HBV. </a:t>
            </a:r>
          </a:p>
          <a:p>
            <a:pPr algn="just"/>
            <a:r>
              <a:rPr lang="en-GB" sz="2000" dirty="0">
                <a:solidFill>
                  <a:schemeClr val="bg1"/>
                </a:solidFill>
                <a:latin typeface="+mn-lt"/>
              </a:rPr>
              <a:t>➢Babies born to infected mothers should be vaccinated within 24 hours of birth. </a:t>
            </a:r>
          </a:p>
          <a:p>
            <a:pPr algn="just"/>
            <a:r>
              <a:rPr lang="en-GB" sz="2000" dirty="0">
                <a:solidFill>
                  <a:schemeClr val="bg1"/>
                </a:solidFill>
                <a:latin typeface="+mn-lt"/>
              </a:rPr>
              <a:t>➢Hepatitis B immunoglobulin (HBIG) is also used in cases of additional protection for some babies. </a:t>
            </a:r>
          </a:p>
          <a:p>
            <a:pPr algn="just"/>
            <a:r>
              <a:rPr lang="en-GB" sz="2000" dirty="0">
                <a:solidFill>
                  <a:schemeClr val="bg1"/>
                </a:solidFill>
                <a:latin typeface="+mn-lt"/>
              </a:rPr>
              <a:t>➢Vaccination may also be required following infected blood exposure. </a:t>
            </a:r>
          </a:p>
          <a:p>
            <a:pPr algn="just"/>
            <a:r>
              <a:rPr lang="en-GB" sz="2000" dirty="0">
                <a:solidFill>
                  <a:schemeClr val="bg1"/>
                </a:solidFill>
                <a:latin typeface="+mn-lt"/>
              </a:rPr>
              <a:t>➢High-risk groups, e.g. healthcare workers, can also be vaccinated.</a:t>
            </a:r>
          </a:p>
          <a:p>
            <a:endParaRPr lang="en-GB" dirty="0"/>
          </a:p>
        </p:txBody>
      </p:sp>
      <p:sp>
        <p:nvSpPr>
          <p:cNvPr id="4" name="Slide Number Placeholder 3">
            <a:extLst>
              <a:ext uri="{FF2B5EF4-FFF2-40B4-BE49-F238E27FC236}">
                <a16:creationId xmlns:a16="http://schemas.microsoft.com/office/drawing/2014/main" id="{2ED273E6-0DA9-868C-3086-0738FB0393B8}"/>
              </a:ext>
            </a:extLst>
          </p:cNvPr>
          <p:cNvSpPr>
            <a:spLocks noGrp="1"/>
          </p:cNvSpPr>
          <p:nvPr>
            <p:ph type="sldNum" sz="quarter" idx="12"/>
          </p:nvPr>
        </p:nvSpPr>
        <p:spPr/>
        <p:txBody>
          <a:bodyPr/>
          <a:lstStyle/>
          <a:p>
            <a:fld id="{5CDDA9AE-E708-450D-8019-5A7DCFEA8D0F}" type="slidenum">
              <a:rPr lang="en-GB" smtClean="0"/>
              <a:t>10</a:t>
            </a:fld>
            <a:endParaRPr lang="en-GB"/>
          </a:p>
        </p:txBody>
      </p:sp>
    </p:spTree>
    <p:extLst>
      <p:ext uri="{BB962C8B-B14F-4D97-AF65-F5344CB8AC3E}">
        <p14:creationId xmlns:p14="http://schemas.microsoft.com/office/powerpoint/2010/main" val="3231303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CF38F-B2CD-921C-CECD-F17AFCC6980C}"/>
              </a:ext>
            </a:extLst>
          </p:cNvPr>
          <p:cNvSpPr>
            <a:spLocks noGrp="1"/>
          </p:cNvSpPr>
          <p:nvPr>
            <p:ph type="title"/>
          </p:nvPr>
        </p:nvSpPr>
        <p:spPr>
          <a:xfrm>
            <a:off x="740664" y="548005"/>
            <a:ext cx="10750296" cy="2423795"/>
          </a:xfrm>
        </p:spPr>
        <p:txBody>
          <a:bodyPr/>
          <a:lstStyle/>
          <a:p>
            <a:r>
              <a:rPr lang="en-GB" sz="3800" dirty="0">
                <a:solidFill>
                  <a:schemeClr val="bg1"/>
                </a:solidFill>
              </a:rPr>
              <a:t>What policy and strategies are available to the UK government to maintain public health? </a:t>
            </a:r>
            <a:br>
              <a:rPr lang="en-GB" sz="3800" dirty="0">
                <a:solidFill>
                  <a:schemeClr val="bg1"/>
                </a:solidFill>
              </a:rPr>
            </a:br>
            <a:r>
              <a:rPr lang="en-GB" sz="3800" dirty="0">
                <a:solidFill>
                  <a:schemeClr val="bg1"/>
                </a:solidFill>
              </a:rPr>
              <a:t> </a:t>
            </a:r>
            <a:br>
              <a:rPr lang="en-GB" sz="3800" dirty="0">
                <a:solidFill>
                  <a:schemeClr val="bg1"/>
                </a:solidFill>
              </a:rPr>
            </a:br>
            <a:endParaRPr lang="en-GB" sz="3800" dirty="0">
              <a:solidFill>
                <a:schemeClr val="bg1"/>
              </a:solidFill>
            </a:endParaRPr>
          </a:p>
        </p:txBody>
      </p:sp>
      <p:sp>
        <p:nvSpPr>
          <p:cNvPr id="3" name="Text Placeholder 2">
            <a:extLst>
              <a:ext uri="{FF2B5EF4-FFF2-40B4-BE49-F238E27FC236}">
                <a16:creationId xmlns:a16="http://schemas.microsoft.com/office/drawing/2014/main" id="{3C0B7DEC-A6D1-64C2-70C3-501550472FFD}"/>
              </a:ext>
            </a:extLst>
          </p:cNvPr>
          <p:cNvSpPr>
            <a:spLocks noGrp="1"/>
          </p:cNvSpPr>
          <p:nvPr>
            <p:ph type="body" idx="1"/>
          </p:nvPr>
        </p:nvSpPr>
        <p:spPr>
          <a:xfrm>
            <a:off x="838200" y="2542031"/>
            <a:ext cx="10290048" cy="3634931"/>
          </a:xfrm>
        </p:spPr>
        <p:txBody>
          <a:bodyPr/>
          <a:lstStyle/>
          <a:p>
            <a:r>
              <a:rPr lang="en-GB" dirty="0">
                <a:solidFill>
                  <a:schemeClr val="bg1"/>
                </a:solidFill>
              </a:rPr>
              <a:t>By 2030, the UK government hopes to eradicate hepatitis B (HBV) as a threat to public health. </a:t>
            </a:r>
          </a:p>
          <a:p>
            <a:r>
              <a:rPr lang="en-GB" dirty="0">
                <a:solidFill>
                  <a:schemeClr val="bg1"/>
                </a:solidFill>
              </a:rPr>
              <a:t>This will be accomplished through a number of comprehensive strategies, such as targeted immunization for high-risk groups, high-coverage antenatal screening to prevent mother-to-child transmission, and universal infant vaccination (6-in-1 vaccine). </a:t>
            </a:r>
          </a:p>
          <a:p>
            <a:r>
              <a:rPr lang="en-GB" dirty="0">
                <a:solidFill>
                  <a:schemeClr val="bg1"/>
                </a:solidFill>
              </a:rPr>
              <a:t>Opt-out testing in jails and emergency rooms, together with better monitoring and treatment access, are important initiatives.</a:t>
            </a:r>
          </a:p>
          <a:p>
            <a:endParaRPr lang="en-GB" dirty="0">
              <a:solidFill>
                <a:schemeClr val="bg1"/>
              </a:solidFill>
            </a:endParaRPr>
          </a:p>
        </p:txBody>
      </p:sp>
      <p:sp>
        <p:nvSpPr>
          <p:cNvPr id="4" name="Slide Number Placeholder 3">
            <a:extLst>
              <a:ext uri="{FF2B5EF4-FFF2-40B4-BE49-F238E27FC236}">
                <a16:creationId xmlns:a16="http://schemas.microsoft.com/office/drawing/2014/main" id="{73CB2E04-6E04-A3E9-A3B7-E483CCFC312C}"/>
              </a:ext>
            </a:extLst>
          </p:cNvPr>
          <p:cNvSpPr>
            <a:spLocks noGrp="1"/>
          </p:cNvSpPr>
          <p:nvPr>
            <p:ph type="sldNum" sz="quarter" idx="7"/>
          </p:nvPr>
        </p:nvSpPr>
        <p:spPr/>
        <p:txBody>
          <a:bodyPr/>
          <a:lstStyle/>
          <a:p>
            <a:fld id="{B6F15528-21DE-4FAA-801E-634DDDAF4B2B}" type="slidenum">
              <a:rPr lang="en-GB" smtClean="0"/>
              <a:t>11</a:t>
            </a:fld>
            <a:endParaRPr lang="en-GB" dirty="0"/>
          </a:p>
        </p:txBody>
      </p:sp>
    </p:spTree>
    <p:extLst>
      <p:ext uri="{BB962C8B-B14F-4D97-AF65-F5344CB8AC3E}">
        <p14:creationId xmlns:p14="http://schemas.microsoft.com/office/powerpoint/2010/main" val="28479976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42A3D-B589-CAB2-1D21-AF09C0269F2C}"/>
              </a:ext>
            </a:extLst>
          </p:cNvPr>
          <p:cNvSpPr>
            <a:spLocks noGrp="1"/>
          </p:cNvSpPr>
          <p:nvPr>
            <p:ph type="title"/>
          </p:nvPr>
        </p:nvSpPr>
        <p:spPr/>
        <p:txBody>
          <a:bodyPr/>
          <a:lstStyle/>
          <a:p>
            <a:r>
              <a:rPr lang="en-GB" sz="2800" dirty="0">
                <a:solidFill>
                  <a:schemeClr val="bg1"/>
                </a:solidFill>
              </a:rPr>
              <a:t>Key Policy and Strategies for in the UK</a:t>
            </a:r>
            <a:br>
              <a:rPr lang="en-GB" sz="2800" dirty="0">
                <a:solidFill>
                  <a:schemeClr val="bg1"/>
                </a:solidFill>
              </a:rPr>
            </a:br>
            <a:endParaRPr lang="en-GB" sz="2800" dirty="0">
              <a:solidFill>
                <a:schemeClr val="bg1"/>
              </a:solidFill>
            </a:endParaRPr>
          </a:p>
        </p:txBody>
      </p:sp>
      <p:sp>
        <p:nvSpPr>
          <p:cNvPr id="3" name="Text Placeholder 2">
            <a:extLst>
              <a:ext uri="{FF2B5EF4-FFF2-40B4-BE49-F238E27FC236}">
                <a16:creationId xmlns:a16="http://schemas.microsoft.com/office/drawing/2014/main" id="{C438A592-49B7-F96F-5B0B-C43FA0A0ACB3}"/>
              </a:ext>
            </a:extLst>
          </p:cNvPr>
          <p:cNvSpPr>
            <a:spLocks noGrp="1"/>
          </p:cNvSpPr>
          <p:nvPr>
            <p:ph type="body" idx="1"/>
          </p:nvPr>
        </p:nvSpPr>
        <p:spPr>
          <a:xfrm>
            <a:off x="838200" y="1124711"/>
            <a:ext cx="10515600" cy="5596763"/>
          </a:xfrm>
        </p:spPr>
        <p:txBody>
          <a:bodyPr/>
          <a:lstStyle/>
          <a:p>
            <a:r>
              <a:rPr lang="en-GB" sz="1700" dirty="0">
                <a:solidFill>
                  <a:schemeClr val="bg1"/>
                </a:solidFill>
              </a:rPr>
              <a:t>Vaccination program </a:t>
            </a:r>
          </a:p>
          <a:p>
            <a:r>
              <a:rPr lang="en-GB" sz="1700" dirty="0">
                <a:solidFill>
                  <a:schemeClr val="bg1"/>
                </a:solidFill>
              </a:rPr>
              <a:t> Universal Infant Immunization: Children born on or after July 1, 2024, will receive a booster shot at 18 months. </a:t>
            </a:r>
          </a:p>
          <a:p>
            <a:r>
              <a:rPr lang="en-GB" sz="1700" dirty="0">
                <a:solidFill>
                  <a:schemeClr val="bg1"/>
                </a:solidFill>
              </a:rPr>
              <a:t>Universal Vaccination Program: The principal strategy is the 6-in-1 vaccination provided to newborns at 8, 12, and 16 weeks, which includes Hepatitis B, safeguarding the future young adult population.</a:t>
            </a:r>
          </a:p>
          <a:p>
            <a:r>
              <a:rPr lang="en-GB" sz="1700" dirty="0">
                <a:solidFill>
                  <a:schemeClr val="bg1"/>
                </a:solidFill>
              </a:rPr>
              <a:t>Routine Monitoring: Young adults undergo routine check-ups, which include liver function tests and liver fibrosis assessments, on a six-month to annual basis without imminent treatment requirements.</a:t>
            </a:r>
          </a:p>
          <a:p>
            <a:r>
              <a:rPr lang="en-GB" sz="1700" dirty="0">
                <a:solidFill>
                  <a:schemeClr val="bg1"/>
                </a:solidFill>
              </a:rPr>
              <a:t>Antiviral Treatment Thresholds: Treatment is recommended if two consecutive tests show substantial liver damage (fibrosis) or abnormal liver enzymes (ALT). For adults under 30 with moderate HBV DNA levels, transient elastography is utilized to assess fibrosis, and treatment may be commenced if severe damage is found.</a:t>
            </a:r>
          </a:p>
          <a:p>
            <a:r>
              <a:rPr lang="en-GB" sz="1700" dirty="0">
                <a:solidFill>
                  <a:schemeClr val="bg1"/>
                </a:solidFill>
              </a:rPr>
              <a:t>Transition Care: For young adults transferring from paediatric to adult care, a dedicated transition team is often used to make sure  continuing monitoring and treatment.</a:t>
            </a:r>
          </a:p>
          <a:p>
            <a:r>
              <a:rPr lang="en-GB" sz="1700" dirty="0">
                <a:solidFill>
                  <a:schemeClr val="bg1"/>
                </a:solidFill>
              </a:rPr>
              <a:t>Symptom Awareness &amp; Management: Provide information on how to recognize outbreak symptoms, when to consult a doctor, and when to keep kids at home from daycare or school.</a:t>
            </a:r>
          </a:p>
          <a:p>
            <a:r>
              <a:rPr lang="en-GB" sz="1700" dirty="0">
                <a:solidFill>
                  <a:schemeClr val="bg1"/>
                </a:solidFill>
              </a:rPr>
              <a:t>Vaccination Status: Parents are advised to verify and revise their child's vaccination records in order to safeguard against infectious diseases.</a:t>
            </a:r>
          </a:p>
          <a:p>
            <a:r>
              <a:rPr lang="en-GB" sz="1700" dirty="0">
                <a:solidFill>
                  <a:schemeClr val="bg1"/>
                </a:solidFill>
              </a:rPr>
              <a:t>Communication: Encourage parents to promptly notify the school or childcare facility of their child's illness diagnosis in order to assist in the outbreak's management.</a:t>
            </a:r>
          </a:p>
          <a:p>
            <a:endParaRPr lang="en-GB" sz="1700" dirty="0">
              <a:solidFill>
                <a:schemeClr val="bg1"/>
              </a:solidFill>
            </a:endParaRPr>
          </a:p>
        </p:txBody>
      </p:sp>
      <p:sp>
        <p:nvSpPr>
          <p:cNvPr id="4" name="Slide Number Placeholder 3">
            <a:extLst>
              <a:ext uri="{FF2B5EF4-FFF2-40B4-BE49-F238E27FC236}">
                <a16:creationId xmlns:a16="http://schemas.microsoft.com/office/drawing/2014/main" id="{EA66D8B6-10C7-D4B5-D973-AA552A741929}"/>
              </a:ext>
            </a:extLst>
          </p:cNvPr>
          <p:cNvSpPr>
            <a:spLocks noGrp="1"/>
          </p:cNvSpPr>
          <p:nvPr>
            <p:ph type="sldNum" sz="quarter" idx="7"/>
          </p:nvPr>
        </p:nvSpPr>
        <p:spPr/>
        <p:txBody>
          <a:bodyPr/>
          <a:lstStyle/>
          <a:p>
            <a:fld id="{B6F15528-21DE-4FAA-801E-634DDDAF4B2B}" type="slidenum">
              <a:rPr lang="en-GB" smtClean="0"/>
              <a:t>12</a:t>
            </a:fld>
            <a:endParaRPr lang="en-GB" dirty="0"/>
          </a:p>
        </p:txBody>
      </p:sp>
    </p:spTree>
    <p:extLst>
      <p:ext uri="{BB962C8B-B14F-4D97-AF65-F5344CB8AC3E}">
        <p14:creationId xmlns:p14="http://schemas.microsoft.com/office/powerpoint/2010/main" val="14755192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B8595-BFA6-737D-8A95-9191BAFE3078}"/>
              </a:ext>
            </a:extLst>
          </p:cNvPr>
          <p:cNvSpPr>
            <a:spLocks noGrp="1"/>
          </p:cNvSpPr>
          <p:nvPr>
            <p:ph type="title"/>
          </p:nvPr>
        </p:nvSpPr>
        <p:spPr/>
        <p:txBody>
          <a:bodyPr/>
          <a:lstStyle/>
          <a:p>
            <a:r>
              <a:rPr lang="en-GB" sz="2800" dirty="0">
                <a:solidFill>
                  <a:schemeClr val="bg1"/>
                </a:solidFill>
              </a:rPr>
              <a:t>What health education will you give to the parents to address the outbreak?</a:t>
            </a:r>
            <a:br>
              <a:rPr lang="en-GB" sz="2800" dirty="0">
                <a:solidFill>
                  <a:schemeClr val="bg1"/>
                </a:solidFill>
              </a:rPr>
            </a:br>
            <a:endParaRPr lang="en-GB" sz="2800" dirty="0">
              <a:solidFill>
                <a:schemeClr val="bg1"/>
              </a:solidFill>
            </a:endParaRPr>
          </a:p>
        </p:txBody>
      </p:sp>
      <p:sp>
        <p:nvSpPr>
          <p:cNvPr id="3" name="Text Placeholder 2">
            <a:extLst>
              <a:ext uri="{FF2B5EF4-FFF2-40B4-BE49-F238E27FC236}">
                <a16:creationId xmlns:a16="http://schemas.microsoft.com/office/drawing/2014/main" id="{DB792A4A-3ED8-6C2F-1112-E3A6B07D7733}"/>
              </a:ext>
            </a:extLst>
          </p:cNvPr>
          <p:cNvSpPr>
            <a:spLocks noGrp="1"/>
          </p:cNvSpPr>
          <p:nvPr>
            <p:ph type="body" idx="1"/>
          </p:nvPr>
        </p:nvSpPr>
        <p:spPr/>
        <p:txBody>
          <a:bodyPr/>
          <a:lstStyle/>
          <a:p>
            <a:r>
              <a:rPr lang="en-GB" sz="2000" dirty="0">
                <a:solidFill>
                  <a:schemeClr val="bg1"/>
                </a:solidFill>
              </a:rPr>
              <a:t>For Household Members: All immediate family and close contacts should be tested and vaccinated to form a protective circle around the child.</a:t>
            </a:r>
          </a:p>
          <a:p>
            <a:r>
              <a:rPr lang="en-GB" sz="2000" dirty="0">
                <a:solidFill>
                  <a:schemeClr val="bg1"/>
                </a:solidFill>
              </a:rPr>
              <a:t>Handwashing: All family members must wash hands thoroughly with soap and warm water before meals, after using the restroom, and after any potential exposure to blood or fluids.</a:t>
            </a:r>
          </a:p>
          <a:p>
            <a:r>
              <a:rPr lang="en-GB" sz="2000" dirty="0">
                <a:solidFill>
                  <a:schemeClr val="bg1"/>
                </a:solidFill>
              </a:rPr>
              <a:t>Symptom Awareness &amp; Management: Provide instruction on the identification of specific symptoms of the outbreak, the appropriate time to seek medical advice, and the appropriate time to keep children home from school or childcare.</a:t>
            </a:r>
          </a:p>
          <a:p>
            <a:r>
              <a:rPr lang="en-GB" sz="2000" dirty="0">
                <a:solidFill>
                  <a:schemeClr val="bg1"/>
                </a:solidFill>
              </a:rPr>
              <a:t> </a:t>
            </a:r>
          </a:p>
          <a:p>
            <a:endParaRPr lang="en-GB" sz="2000" dirty="0">
              <a:solidFill>
                <a:schemeClr val="bg1"/>
              </a:solidFill>
            </a:endParaRPr>
          </a:p>
        </p:txBody>
      </p:sp>
      <p:sp>
        <p:nvSpPr>
          <p:cNvPr id="4" name="Slide Number Placeholder 3">
            <a:extLst>
              <a:ext uri="{FF2B5EF4-FFF2-40B4-BE49-F238E27FC236}">
                <a16:creationId xmlns:a16="http://schemas.microsoft.com/office/drawing/2014/main" id="{6C75B36B-3EEE-F012-8551-A35A9B056A17}"/>
              </a:ext>
            </a:extLst>
          </p:cNvPr>
          <p:cNvSpPr>
            <a:spLocks noGrp="1"/>
          </p:cNvSpPr>
          <p:nvPr>
            <p:ph type="sldNum" sz="quarter" idx="7"/>
          </p:nvPr>
        </p:nvSpPr>
        <p:spPr/>
        <p:txBody>
          <a:bodyPr/>
          <a:lstStyle/>
          <a:p>
            <a:fld id="{B6F15528-21DE-4FAA-801E-634DDDAF4B2B}" type="slidenum">
              <a:rPr lang="en-GB" smtClean="0"/>
              <a:t>13</a:t>
            </a:fld>
            <a:endParaRPr lang="en-GB" dirty="0"/>
          </a:p>
        </p:txBody>
      </p:sp>
    </p:spTree>
    <p:extLst>
      <p:ext uri="{BB962C8B-B14F-4D97-AF65-F5344CB8AC3E}">
        <p14:creationId xmlns:p14="http://schemas.microsoft.com/office/powerpoint/2010/main" val="599630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B1124-F475-0193-2786-D2D58191DAF6}"/>
              </a:ext>
            </a:extLst>
          </p:cNvPr>
          <p:cNvSpPr>
            <a:spLocks noGrp="1"/>
          </p:cNvSpPr>
          <p:nvPr>
            <p:ph type="title"/>
          </p:nvPr>
        </p:nvSpPr>
        <p:spPr/>
        <p:txBody>
          <a:bodyPr/>
          <a:lstStyle/>
          <a:p>
            <a:r>
              <a:rPr lang="en-GB" dirty="0">
                <a:solidFill>
                  <a:schemeClr val="bg1"/>
                </a:solidFill>
              </a:rPr>
              <a:t>Reference List</a:t>
            </a:r>
          </a:p>
        </p:txBody>
      </p:sp>
      <p:sp>
        <p:nvSpPr>
          <p:cNvPr id="3" name="Text Placeholder 2">
            <a:extLst>
              <a:ext uri="{FF2B5EF4-FFF2-40B4-BE49-F238E27FC236}">
                <a16:creationId xmlns:a16="http://schemas.microsoft.com/office/drawing/2014/main" id="{50EE6A37-4019-004E-C99E-E2CE107D2361}"/>
              </a:ext>
            </a:extLst>
          </p:cNvPr>
          <p:cNvSpPr>
            <a:spLocks noGrp="1"/>
          </p:cNvSpPr>
          <p:nvPr>
            <p:ph type="body" idx="1"/>
          </p:nvPr>
        </p:nvSpPr>
        <p:spPr>
          <a:xfrm>
            <a:off x="691896" y="1696657"/>
            <a:ext cx="10515600" cy="4351338"/>
          </a:xfrm>
        </p:spPr>
        <p:txBody>
          <a:bodyPr/>
          <a:lstStyle/>
          <a:p>
            <a:pPr marL="285750" indent="-285750">
              <a:buFont typeface="Arial" panose="020B0604020202020204" pitchFamily="34" charset="0"/>
              <a:buChar char="•"/>
            </a:pPr>
            <a:r>
              <a:rPr lang="en-GB" dirty="0">
                <a:solidFill>
                  <a:srgbClr val="FFFFFF"/>
                </a:solidFill>
                <a:hlinkClick r:id="rId2">
                  <a:extLst>
                    <a:ext uri="{A12FA001-AC4F-418D-AE19-62706E023703}">
                      <ahyp:hlinkClr xmlns:ahyp="http://schemas.microsoft.com/office/drawing/2018/hyperlinkcolor" val="tx"/>
                    </a:ext>
                  </a:extLst>
                </a:hlinkClick>
              </a:rPr>
              <a:t>NHS (2025) Hepatitis. </a:t>
            </a:r>
            <a:r>
              <a:rPr lang="en-GB">
                <a:solidFill>
                  <a:srgbClr val="FFFFFF"/>
                </a:solidFill>
                <a:hlinkClick r:id="rId2">
                  <a:extLst>
                    <a:ext uri="{A12FA001-AC4F-418D-AE19-62706E023703}">
                      <ahyp:hlinkClr xmlns:ahyp="http://schemas.microsoft.com/office/drawing/2018/hyperlinkcolor" val="tx"/>
                    </a:ext>
                  </a:extLst>
                </a:hlinkClick>
              </a:rPr>
              <a:t>Last update 31 December 2025.Available at https</a:t>
            </a:r>
            <a:r>
              <a:rPr lang="en-GB" dirty="0">
                <a:solidFill>
                  <a:srgbClr val="FFFFFF"/>
                </a:solidFill>
                <a:hlinkClick r:id="rId2">
                  <a:extLst>
                    <a:ext uri="{A12FA001-AC4F-418D-AE19-62706E023703}">
                      <ahyp:hlinkClr xmlns:ahyp="http://schemas.microsoft.com/office/drawing/2018/hyperlinkcolor" val="tx"/>
                    </a:ext>
                  </a:extLst>
                </a:hlinkClick>
              </a:rPr>
              <a:t>://www.nhs.uk/conditions/</a:t>
            </a:r>
            <a:r>
              <a:rPr lang="en-GB" dirty="0">
                <a:solidFill>
                  <a:schemeClr val="bg1"/>
                </a:solidFill>
                <a:hlinkClick r:id="rId2">
                  <a:extLst>
                    <a:ext uri="{A12FA001-AC4F-418D-AE19-62706E023703}">
                      <ahyp:hlinkClr xmlns:ahyp="http://schemas.microsoft.com/office/drawing/2018/hyperlinkcolor" val="tx"/>
                    </a:ext>
                  </a:extLst>
                </a:hlinkClick>
              </a:rPr>
              <a:t>hepatitis</a:t>
            </a: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Hepatitis B </a:t>
            </a:r>
            <a:r>
              <a:rPr lang="en-GB" dirty="0" err="1">
                <a:solidFill>
                  <a:schemeClr val="bg1"/>
                </a:solidFill>
              </a:rPr>
              <a:t>Fundation</a:t>
            </a:r>
            <a:r>
              <a:rPr lang="en-GB" dirty="0">
                <a:solidFill>
                  <a:schemeClr val="bg1"/>
                </a:solidFill>
              </a:rPr>
              <a:t> (2026) available at  </a:t>
            </a:r>
            <a:r>
              <a:rPr lang="en-GB" dirty="0">
                <a:solidFill>
                  <a:srgbClr val="FFFFFF"/>
                </a:solidFill>
                <a:hlinkClick r:id="rId3">
                  <a:extLst>
                    <a:ext uri="{A12FA001-AC4F-418D-AE19-62706E023703}">
                      <ahyp:hlinkClr xmlns:ahyp="http://schemas.microsoft.com/office/drawing/2018/hyperlinkcolor" val="tx"/>
                    </a:ext>
                  </a:extLst>
                </a:hlinkClick>
              </a:rPr>
              <a:t>https://www.hepb.org/treatment-and-management/children-with-hepatitis-b/advice-for-parents</a:t>
            </a:r>
            <a:r>
              <a:rPr lang="en-GB" dirty="0">
                <a:solidFill>
                  <a:schemeClr val="bg1"/>
                </a:solidFill>
                <a:hlinkClick r:id="rId3">
                  <a:extLst>
                    <a:ext uri="{A12FA001-AC4F-418D-AE19-62706E023703}">
                      <ahyp:hlinkClr xmlns:ahyp="http://schemas.microsoft.com/office/drawing/2018/hyperlinkcolor" val="tx"/>
                    </a:ext>
                  </a:extLst>
                </a:hlinkClick>
              </a:rPr>
              <a:t>/</a:t>
            </a: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World Health Organization Hepatitis B (2025) available at  </a:t>
            </a:r>
            <a:r>
              <a:rPr lang="en-GB" dirty="0">
                <a:solidFill>
                  <a:srgbClr val="FFFFFF"/>
                </a:solidFill>
                <a:hlinkClick r:id="rId4">
                  <a:extLst>
                    <a:ext uri="{A12FA001-AC4F-418D-AE19-62706E023703}">
                      <ahyp:hlinkClr xmlns:ahyp="http://schemas.microsoft.com/office/drawing/2018/hyperlinkcolor" val="tx"/>
                    </a:ext>
                  </a:extLst>
                </a:hlinkClick>
              </a:rPr>
              <a:t>https://www.who.int/news-room/fact-sheets/detail/</a:t>
            </a:r>
            <a:r>
              <a:rPr lang="en-GB" dirty="0">
                <a:solidFill>
                  <a:schemeClr val="bg1"/>
                </a:solidFill>
                <a:hlinkClick r:id="rId4">
                  <a:extLst>
                    <a:ext uri="{A12FA001-AC4F-418D-AE19-62706E023703}">
                      <ahyp:hlinkClr xmlns:ahyp="http://schemas.microsoft.com/office/drawing/2018/hyperlinkcolor" val="tx"/>
                    </a:ext>
                  </a:extLst>
                </a:hlinkClick>
              </a:rPr>
              <a:t>hepatitis-b</a:t>
            </a: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CDC hepatitis B (2025) available at </a:t>
            </a:r>
            <a:r>
              <a:rPr lang="en-GB" dirty="0">
                <a:solidFill>
                  <a:srgbClr val="FFFFFF"/>
                </a:solidFill>
                <a:hlinkClick r:id="rId5">
                  <a:extLst>
                    <a:ext uri="{A12FA001-AC4F-418D-AE19-62706E023703}">
                      <ahyp:hlinkClr xmlns:ahyp="http://schemas.microsoft.com/office/drawing/2018/hyperlinkcolor" val="tx"/>
                    </a:ext>
                  </a:extLst>
                </a:hlinkClick>
              </a:rPr>
              <a:t>https://www.cdc.gov/hepatitis-b</a:t>
            </a:r>
            <a:r>
              <a:rPr lang="en-GB" dirty="0">
                <a:solidFill>
                  <a:schemeClr val="bg1"/>
                </a:solidFill>
                <a:hlinkClick r:id="rId5">
                  <a:extLst>
                    <a:ext uri="{A12FA001-AC4F-418D-AE19-62706E023703}">
                      <ahyp:hlinkClr xmlns:ahyp="http://schemas.microsoft.com/office/drawing/2018/hyperlinkcolor" val="tx"/>
                    </a:ext>
                  </a:extLst>
                </a:hlinkClick>
              </a:rPr>
              <a:t>/</a:t>
            </a: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Karmas eye care New England (2020) available at </a:t>
            </a:r>
            <a:r>
              <a:rPr lang="en-GB" dirty="0">
                <a:solidFill>
                  <a:schemeClr val="bg1"/>
                </a:solidFill>
                <a:hlinkClick r:id="rId6">
                  <a:extLst>
                    <a:ext uri="{A12FA001-AC4F-418D-AE19-62706E023703}">
                      <ahyp:hlinkClr xmlns:ahyp="http://schemas.microsoft.com/office/drawing/2018/hyperlinkcolor" val="tx"/>
                    </a:ext>
                  </a:extLst>
                </a:hlinkClick>
              </a:rPr>
              <a:t>https://www.kadrmaseyecare.com/eye-health--care-blog/</a:t>
            </a:r>
            <a:endParaRPr lang="en-US" dirty="0">
              <a:solidFill>
                <a:schemeClr val="bg1"/>
              </a:solidFill>
            </a:endParaRPr>
          </a:p>
          <a:p>
            <a:endParaRPr lang="en-GB" dirty="0"/>
          </a:p>
        </p:txBody>
      </p:sp>
      <p:sp>
        <p:nvSpPr>
          <p:cNvPr id="4" name="Slide Number Placeholder 3">
            <a:extLst>
              <a:ext uri="{FF2B5EF4-FFF2-40B4-BE49-F238E27FC236}">
                <a16:creationId xmlns:a16="http://schemas.microsoft.com/office/drawing/2014/main" id="{2136C31D-120F-1D09-F03D-DBE1B993243A}"/>
              </a:ext>
            </a:extLst>
          </p:cNvPr>
          <p:cNvSpPr>
            <a:spLocks noGrp="1"/>
          </p:cNvSpPr>
          <p:nvPr>
            <p:ph type="sldNum" sz="quarter" idx="7"/>
          </p:nvPr>
        </p:nvSpPr>
        <p:spPr/>
        <p:txBody>
          <a:bodyPr/>
          <a:lstStyle/>
          <a:p>
            <a:fld id="{B6F15528-21DE-4FAA-801E-634DDDAF4B2B}" type="slidenum">
              <a:rPr lang="en-GB" smtClean="0"/>
              <a:t>14</a:t>
            </a:fld>
            <a:endParaRPr lang="en-GB" dirty="0"/>
          </a:p>
        </p:txBody>
      </p:sp>
    </p:spTree>
    <p:extLst>
      <p:ext uri="{BB962C8B-B14F-4D97-AF65-F5344CB8AC3E}">
        <p14:creationId xmlns:p14="http://schemas.microsoft.com/office/powerpoint/2010/main" val="31069087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0611B-938F-83DC-499D-9E992FBDE5BF}"/>
              </a:ext>
            </a:extLst>
          </p:cNvPr>
          <p:cNvSpPr>
            <a:spLocks noGrp="1"/>
          </p:cNvSpPr>
          <p:nvPr>
            <p:ph type="title"/>
          </p:nvPr>
        </p:nvSpPr>
        <p:spPr>
          <a:xfrm>
            <a:off x="984504" y="402019"/>
            <a:ext cx="10588752" cy="530986"/>
          </a:xfrm>
        </p:spPr>
        <p:txBody>
          <a:bodyPr/>
          <a:lstStyle/>
          <a:p>
            <a:r>
              <a:rPr lang="en-GB" dirty="0">
                <a:solidFill>
                  <a:schemeClr val="bg1"/>
                </a:solidFill>
              </a:rPr>
              <a:t>Reference List</a:t>
            </a:r>
            <a:br>
              <a:rPr lang="en-GB" dirty="0">
                <a:solidFill>
                  <a:schemeClr val="bg1"/>
                </a:solidFill>
              </a:rPr>
            </a:br>
            <a:endParaRPr lang="en-GB" dirty="0">
              <a:solidFill>
                <a:schemeClr val="bg1"/>
              </a:solidFill>
            </a:endParaRPr>
          </a:p>
        </p:txBody>
      </p:sp>
      <p:sp>
        <p:nvSpPr>
          <p:cNvPr id="3" name="Text Placeholder 2">
            <a:extLst>
              <a:ext uri="{FF2B5EF4-FFF2-40B4-BE49-F238E27FC236}">
                <a16:creationId xmlns:a16="http://schemas.microsoft.com/office/drawing/2014/main" id="{0D0EB050-CED3-2AA5-9CE3-47A07FEBDAC0}"/>
              </a:ext>
            </a:extLst>
          </p:cNvPr>
          <p:cNvSpPr>
            <a:spLocks noGrp="1"/>
          </p:cNvSpPr>
          <p:nvPr>
            <p:ph type="body" idx="1"/>
          </p:nvPr>
        </p:nvSpPr>
        <p:spPr>
          <a:xfrm>
            <a:off x="691896" y="868680"/>
            <a:ext cx="10515600" cy="4421315"/>
          </a:xfrm>
        </p:spPr>
        <p:txBody>
          <a:bodyPr/>
          <a:lstStyle/>
          <a:p>
            <a:pPr marL="285750" indent="-285750">
              <a:buFont typeface="Arial" panose="020B0604020202020204" pitchFamily="34" charset="0"/>
              <a:buChar char="•"/>
            </a:pPr>
            <a:r>
              <a:rPr lang="en-GB" dirty="0" err="1">
                <a:solidFill>
                  <a:schemeClr val="bg1"/>
                </a:solidFill>
              </a:rPr>
              <a:t>Bivegete</a:t>
            </a:r>
            <a:r>
              <a:rPr lang="en-GB" dirty="0">
                <a:solidFill>
                  <a:schemeClr val="bg1"/>
                </a:solidFill>
              </a:rPr>
              <a:t>, S., et al. (2023) 'Estimates of hepatitis B virus prevalence among general population and key risk groups in EU/EEA/UK countries: a systematic review', Eurosurveillance, 28(30), p. 2200738. </a:t>
            </a:r>
            <a:r>
              <a:rPr lang="en-GB" dirty="0" err="1">
                <a:solidFill>
                  <a:schemeClr val="bg1"/>
                </a:solidFill>
              </a:rPr>
              <a:t>doi</a:t>
            </a:r>
            <a:r>
              <a:rPr lang="en-GB" dirty="0">
                <a:solidFill>
                  <a:schemeClr val="bg1"/>
                </a:solidFill>
              </a:rPr>
              <a:t>: 10.2807/1560-7917.ES.2023.28.30.2200738.</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British Liver Trust (2024) More evidence of the importance of opt-out hepatitis B and C testing. Available at: https://britishlivertrust.org.uk (Accessed: 15 March 2026).</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 Kim, H.N. and Corcorran, M.A. (2025) 'Monitoring Persons On and Off HBV Therapy', Hepatitis B Online, 15 November. Available at: https://www.hepatitisB.uw.edu (Accessed: 15 March 2026).</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Kim, H.N. and Corcorran, M.A. (2025) 'When to Initiate HBV Treatment', Hepatitis B Online, 15 November. Available at: https://www.hepatitisB.uw.edu (Accessed: 15 March 2026)</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r>
              <a:rPr lang="en-GB" dirty="0">
                <a:solidFill>
                  <a:schemeClr val="bg1"/>
                </a:solidFill>
              </a:rPr>
              <a:t>Simmons, R., Harris, R., Lim, A.G., Leeman, D., Ramsay, M.E., Hickman, M. and Mandal, S. (2025) 'Estimating Prevalence and Number of People With Chronic Hepatitis B: A Multiplier Method Based on Public Health Surveillance Data in UK (2015–2021)', Journal of Viral Hepatitis, 32(4), p. e14019. </a:t>
            </a:r>
            <a:r>
              <a:rPr lang="en-GB" dirty="0" err="1">
                <a:solidFill>
                  <a:schemeClr val="bg1"/>
                </a:solidFill>
              </a:rPr>
              <a:t>doi</a:t>
            </a:r>
            <a:r>
              <a:rPr lang="en-GB" dirty="0">
                <a:solidFill>
                  <a:schemeClr val="bg1"/>
                </a:solidFill>
              </a:rPr>
              <a:t>: 10.1111/jvh.14019.</a:t>
            </a:r>
          </a:p>
          <a:p>
            <a:pPr marL="285750" indent="-285750">
              <a:buFont typeface="Arial" panose="020B0604020202020204" pitchFamily="34" charset="0"/>
              <a:buChar char="•"/>
            </a:pPr>
            <a:r>
              <a:rPr lang="en-GB" dirty="0">
                <a:solidFill>
                  <a:schemeClr val="bg1"/>
                </a:solidFill>
              </a:rPr>
              <a:t> World Health Organization (2023) Surveillance in emergencies. Geneva: WHO Press.</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p>
        </p:txBody>
      </p:sp>
      <p:sp>
        <p:nvSpPr>
          <p:cNvPr id="4" name="Slide Number Placeholder 3">
            <a:extLst>
              <a:ext uri="{FF2B5EF4-FFF2-40B4-BE49-F238E27FC236}">
                <a16:creationId xmlns:a16="http://schemas.microsoft.com/office/drawing/2014/main" id="{83EAB0A0-2AF2-79D9-04D9-5CB57F843E90}"/>
              </a:ext>
            </a:extLst>
          </p:cNvPr>
          <p:cNvSpPr>
            <a:spLocks noGrp="1"/>
          </p:cNvSpPr>
          <p:nvPr>
            <p:ph type="sldNum" sz="quarter" idx="7"/>
          </p:nvPr>
        </p:nvSpPr>
        <p:spPr/>
        <p:txBody>
          <a:bodyPr/>
          <a:lstStyle/>
          <a:p>
            <a:fld id="{B6F15528-21DE-4FAA-801E-634DDDAF4B2B}" type="slidenum">
              <a:rPr lang="en-GB" smtClean="0"/>
              <a:t>15</a:t>
            </a:fld>
            <a:endParaRPr lang="en-GB"/>
          </a:p>
        </p:txBody>
      </p:sp>
    </p:spTree>
    <p:extLst>
      <p:ext uri="{BB962C8B-B14F-4D97-AF65-F5344CB8AC3E}">
        <p14:creationId xmlns:p14="http://schemas.microsoft.com/office/powerpoint/2010/main" val="11652762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38200" y="315052"/>
            <a:ext cx="10515600" cy="1425710"/>
          </a:xfrm>
          <a:prstGeom prst="rect">
            <a:avLst/>
          </a:prstGeom>
        </p:spPr>
        <p:txBody>
          <a:bodyPr vert="horz" wrap="square" lIns="0" tIns="680402" rIns="0" bIns="0" rtlCol="0">
            <a:spAutoFit/>
          </a:bodyPr>
          <a:lstStyle/>
          <a:p>
            <a:pPr marL="206375">
              <a:lnSpc>
                <a:spcPct val="100000"/>
              </a:lnSpc>
              <a:spcBef>
                <a:spcPts val="105"/>
              </a:spcBef>
            </a:pPr>
            <a:r>
              <a:rPr spc="-50" dirty="0">
                <a:solidFill>
                  <a:schemeClr val="bg1"/>
                </a:solidFill>
              </a:rPr>
              <a:t>Reference</a:t>
            </a:r>
            <a:r>
              <a:rPr lang="en-GB" spc="-50" dirty="0">
                <a:solidFill>
                  <a:schemeClr val="bg1"/>
                </a:solidFill>
              </a:rPr>
              <a:t> </a:t>
            </a:r>
            <a:r>
              <a:rPr spc="-20" dirty="0">
                <a:solidFill>
                  <a:schemeClr val="bg1"/>
                </a:solidFill>
              </a:rPr>
              <a:t>List</a:t>
            </a:r>
          </a:p>
        </p:txBody>
      </p:sp>
      <p:sp>
        <p:nvSpPr>
          <p:cNvPr id="3" name="object 3"/>
          <p:cNvSpPr txBox="1"/>
          <p:nvPr/>
        </p:nvSpPr>
        <p:spPr>
          <a:xfrm>
            <a:off x="838200" y="1909012"/>
            <a:ext cx="10182542" cy="4523803"/>
          </a:xfrm>
          <a:prstGeom prst="rect">
            <a:avLst/>
          </a:prstGeom>
        </p:spPr>
        <p:txBody>
          <a:bodyPr vert="horz" wrap="square" lIns="0" tIns="35560" rIns="0" bIns="0" rtlCol="0">
            <a:spAutoFit/>
          </a:bodyPr>
          <a:lstStyle/>
          <a:p>
            <a:pPr marL="298450" marR="351790" indent="-285750">
              <a:lnSpc>
                <a:spcPts val="1650"/>
              </a:lnSpc>
              <a:spcBef>
                <a:spcPts val="280"/>
              </a:spcBef>
              <a:buFont typeface="Arial" panose="020B0604020202020204" pitchFamily="34" charset="0"/>
              <a:buChar char="•"/>
            </a:pPr>
            <a:r>
              <a:rPr dirty="0">
                <a:solidFill>
                  <a:schemeClr val="bg1"/>
                </a:solidFill>
                <a:latin typeface="Arial" panose="020B0604020202020204" pitchFamily="34" charset="0"/>
                <a:cs typeface="Arial" panose="020B0604020202020204" pitchFamily="34" charset="0"/>
              </a:rPr>
              <a:t>NHS</a:t>
            </a:r>
            <a:r>
              <a:rPr spc="-30"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(2024)</a:t>
            </a:r>
            <a:r>
              <a:rPr spc="-10" dirty="0">
                <a:solidFill>
                  <a:schemeClr val="bg1"/>
                </a:solidFill>
                <a:latin typeface="Arial" panose="020B0604020202020204" pitchFamily="34" charset="0"/>
                <a:cs typeface="Arial" panose="020B0604020202020204" pitchFamily="34" charset="0"/>
              </a:rPr>
              <a:t> </a:t>
            </a:r>
            <a:r>
              <a:rPr i="1" dirty="0">
                <a:solidFill>
                  <a:schemeClr val="bg1"/>
                </a:solidFill>
                <a:latin typeface="Arial" panose="020B0604020202020204" pitchFamily="34" charset="0"/>
                <a:cs typeface="Arial" panose="020B0604020202020204" pitchFamily="34" charset="0"/>
              </a:rPr>
              <a:t>Hepatitis</a:t>
            </a:r>
            <a:r>
              <a:rPr i="1" spc="10" dirty="0">
                <a:solidFill>
                  <a:schemeClr val="bg1"/>
                </a:solidFill>
                <a:latin typeface="Arial" panose="020B0604020202020204" pitchFamily="34" charset="0"/>
                <a:cs typeface="Arial" panose="020B0604020202020204" pitchFamily="34" charset="0"/>
              </a:rPr>
              <a:t> </a:t>
            </a:r>
            <a:r>
              <a:rPr i="1" dirty="0">
                <a:solidFill>
                  <a:schemeClr val="bg1"/>
                </a:solidFill>
                <a:latin typeface="Arial" panose="020B0604020202020204" pitchFamily="34" charset="0"/>
                <a:cs typeface="Arial" panose="020B0604020202020204" pitchFamily="34" charset="0"/>
              </a:rPr>
              <a:t>B</a:t>
            </a:r>
            <a:r>
              <a:rPr i="1" spc="-85" dirty="0">
                <a:solidFill>
                  <a:schemeClr val="bg1"/>
                </a:solidFill>
                <a:latin typeface="Arial" panose="020B0604020202020204" pitchFamily="34" charset="0"/>
                <a:cs typeface="Arial" panose="020B0604020202020204" pitchFamily="34" charset="0"/>
              </a:rPr>
              <a:t> </a:t>
            </a:r>
            <a:r>
              <a:rPr i="1" spc="-10" dirty="0">
                <a:solidFill>
                  <a:schemeClr val="bg1"/>
                </a:solidFill>
                <a:latin typeface="Arial" panose="020B0604020202020204" pitchFamily="34" charset="0"/>
                <a:cs typeface="Arial" panose="020B0604020202020204" pitchFamily="34" charset="0"/>
              </a:rPr>
              <a:t>vaccine</a:t>
            </a:r>
            <a:r>
              <a:rPr spc="-10" dirty="0">
                <a:solidFill>
                  <a:schemeClr val="bg1"/>
                </a:solidFill>
                <a:latin typeface="Arial" panose="020B0604020202020204" pitchFamily="34" charset="0"/>
                <a:cs typeface="Arial" panose="020B0604020202020204" pitchFamily="34" charset="0"/>
              </a:rPr>
              <a:t>.</a:t>
            </a:r>
            <a:r>
              <a:rPr spc="-90"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Available at:</a:t>
            </a:r>
            <a:r>
              <a:rPr spc="-35" dirty="0">
                <a:solidFill>
                  <a:schemeClr val="bg1"/>
                </a:solidFill>
                <a:latin typeface="Arial" panose="020B0604020202020204" pitchFamily="34" charset="0"/>
                <a:cs typeface="Arial" panose="020B0604020202020204" pitchFamily="34" charset="0"/>
              </a:rPr>
              <a:t> </a:t>
            </a:r>
            <a:r>
              <a:rPr u="sng" spc="-10" dirty="0">
                <a:solidFill>
                  <a:schemeClr val="bg1"/>
                </a:solidFill>
                <a:uFill>
                  <a:solidFill>
                    <a:srgbClr val="2997E2"/>
                  </a:solidFill>
                </a:u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https://www.nhs.uk/vaccinations/hepatitis-b-</a:t>
            </a:r>
            <a:r>
              <a:rPr u="sng" dirty="0">
                <a:solidFill>
                  <a:schemeClr val="bg1"/>
                </a:solidFill>
                <a:uFill>
                  <a:solidFill>
                    <a:srgbClr val="2997E2"/>
                  </a:solidFill>
                </a:u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vaccine/</a:t>
            </a:r>
            <a:r>
              <a:rPr spc="355"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(Accessed:</a:t>
            </a:r>
            <a:r>
              <a:rPr spc="-35" dirty="0">
                <a:solidFill>
                  <a:schemeClr val="bg1"/>
                </a:solidFill>
                <a:latin typeface="Arial" panose="020B0604020202020204" pitchFamily="34" charset="0"/>
                <a:cs typeface="Arial" panose="020B0604020202020204" pitchFamily="34" charset="0"/>
              </a:rPr>
              <a:t> </a:t>
            </a:r>
            <a:r>
              <a:rPr spc="-50" dirty="0">
                <a:solidFill>
                  <a:schemeClr val="bg1"/>
                </a:solidFill>
                <a:latin typeface="Arial" panose="020B0604020202020204" pitchFamily="34" charset="0"/>
                <a:cs typeface="Arial" panose="020B0604020202020204" pitchFamily="34" charset="0"/>
              </a:rPr>
              <a:t>9 </a:t>
            </a:r>
            <a:r>
              <a:rPr dirty="0">
                <a:solidFill>
                  <a:schemeClr val="bg1"/>
                </a:solidFill>
                <a:latin typeface="Arial" panose="020B0604020202020204" pitchFamily="34" charset="0"/>
                <a:cs typeface="Arial" panose="020B0604020202020204" pitchFamily="34" charset="0"/>
              </a:rPr>
              <a:t>March</a:t>
            </a:r>
            <a:r>
              <a:rPr spc="-60" dirty="0">
                <a:solidFill>
                  <a:schemeClr val="bg1"/>
                </a:solidFill>
                <a:latin typeface="Arial" panose="020B0604020202020204" pitchFamily="34" charset="0"/>
                <a:cs typeface="Arial" panose="020B0604020202020204" pitchFamily="34" charset="0"/>
              </a:rPr>
              <a:t> </a:t>
            </a:r>
            <a:r>
              <a:rPr spc="-10" dirty="0">
                <a:solidFill>
                  <a:schemeClr val="bg1"/>
                </a:solidFill>
                <a:latin typeface="Arial" panose="020B0604020202020204" pitchFamily="34" charset="0"/>
                <a:cs typeface="Arial" panose="020B0604020202020204" pitchFamily="34" charset="0"/>
              </a:rPr>
              <a:t>2026).</a:t>
            </a:r>
            <a:endParaRPr dirty="0">
              <a:solidFill>
                <a:schemeClr val="bg1"/>
              </a:solidFill>
              <a:latin typeface="Arial" panose="020B0604020202020204" pitchFamily="34" charset="0"/>
              <a:cs typeface="Arial" panose="020B0604020202020204" pitchFamily="34" charset="0"/>
            </a:endParaRPr>
          </a:p>
          <a:p>
            <a:pPr marL="298450" marR="321310" indent="-285750">
              <a:lnSpc>
                <a:spcPts val="1650"/>
              </a:lnSpc>
              <a:spcBef>
                <a:spcPts val="1360"/>
              </a:spcBef>
              <a:buFont typeface="Arial" panose="020B0604020202020204" pitchFamily="34" charset="0"/>
              <a:buChar char="•"/>
            </a:pPr>
            <a:r>
              <a:rPr dirty="0">
                <a:solidFill>
                  <a:schemeClr val="bg1"/>
                </a:solidFill>
                <a:latin typeface="Arial" panose="020B0604020202020204" pitchFamily="34" charset="0"/>
                <a:cs typeface="Arial" panose="020B0604020202020204" pitchFamily="34" charset="0"/>
              </a:rPr>
              <a:t>NICE</a:t>
            </a:r>
            <a:r>
              <a:rPr spc="-90"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(2013)</a:t>
            </a:r>
            <a:r>
              <a:rPr spc="-40" dirty="0">
                <a:solidFill>
                  <a:schemeClr val="bg1"/>
                </a:solidFill>
                <a:latin typeface="Arial" panose="020B0604020202020204" pitchFamily="34" charset="0"/>
                <a:cs typeface="Arial" panose="020B0604020202020204" pitchFamily="34" charset="0"/>
              </a:rPr>
              <a:t> </a:t>
            </a:r>
            <a:r>
              <a:rPr i="1" dirty="0">
                <a:solidFill>
                  <a:schemeClr val="bg1"/>
                </a:solidFill>
                <a:latin typeface="Arial" panose="020B0604020202020204" pitchFamily="34" charset="0"/>
                <a:cs typeface="Arial" panose="020B0604020202020204" pitchFamily="34" charset="0"/>
              </a:rPr>
              <a:t>Hepatitis</a:t>
            </a:r>
            <a:r>
              <a:rPr i="1" spc="10" dirty="0">
                <a:solidFill>
                  <a:schemeClr val="bg1"/>
                </a:solidFill>
                <a:latin typeface="Arial" panose="020B0604020202020204" pitchFamily="34" charset="0"/>
                <a:cs typeface="Arial" panose="020B0604020202020204" pitchFamily="34" charset="0"/>
              </a:rPr>
              <a:t> </a:t>
            </a:r>
            <a:r>
              <a:rPr i="1" dirty="0">
                <a:solidFill>
                  <a:schemeClr val="bg1"/>
                </a:solidFill>
                <a:latin typeface="Arial" panose="020B0604020202020204" pitchFamily="34" charset="0"/>
                <a:cs typeface="Arial" panose="020B0604020202020204" pitchFamily="34" charset="0"/>
              </a:rPr>
              <a:t>B</a:t>
            </a:r>
            <a:r>
              <a:rPr i="1" spc="-90" dirty="0">
                <a:solidFill>
                  <a:schemeClr val="bg1"/>
                </a:solidFill>
                <a:latin typeface="Arial" panose="020B0604020202020204" pitchFamily="34" charset="0"/>
                <a:cs typeface="Arial" panose="020B0604020202020204" pitchFamily="34" charset="0"/>
              </a:rPr>
              <a:t> </a:t>
            </a:r>
            <a:r>
              <a:rPr i="1" dirty="0">
                <a:solidFill>
                  <a:schemeClr val="bg1"/>
                </a:solidFill>
                <a:latin typeface="Arial" panose="020B0604020202020204" pitchFamily="34" charset="0"/>
                <a:cs typeface="Arial" panose="020B0604020202020204" pitchFamily="34" charset="0"/>
              </a:rPr>
              <a:t>(chronic):</a:t>
            </a:r>
            <a:r>
              <a:rPr i="1" spc="-35" dirty="0">
                <a:solidFill>
                  <a:schemeClr val="bg1"/>
                </a:solidFill>
                <a:latin typeface="Arial" panose="020B0604020202020204" pitchFamily="34" charset="0"/>
                <a:cs typeface="Arial" panose="020B0604020202020204" pitchFamily="34" charset="0"/>
              </a:rPr>
              <a:t> </a:t>
            </a:r>
            <a:r>
              <a:rPr i="1" dirty="0">
                <a:solidFill>
                  <a:schemeClr val="bg1"/>
                </a:solidFill>
                <a:latin typeface="Arial" panose="020B0604020202020204" pitchFamily="34" charset="0"/>
                <a:cs typeface="Arial" panose="020B0604020202020204" pitchFamily="34" charset="0"/>
              </a:rPr>
              <a:t>diagnosis</a:t>
            </a:r>
            <a:r>
              <a:rPr i="1" spc="5" dirty="0">
                <a:solidFill>
                  <a:schemeClr val="bg1"/>
                </a:solidFill>
                <a:latin typeface="Arial" panose="020B0604020202020204" pitchFamily="34" charset="0"/>
                <a:cs typeface="Arial" panose="020B0604020202020204" pitchFamily="34" charset="0"/>
              </a:rPr>
              <a:t> </a:t>
            </a:r>
            <a:r>
              <a:rPr i="1" dirty="0">
                <a:solidFill>
                  <a:schemeClr val="bg1"/>
                </a:solidFill>
                <a:latin typeface="Arial" panose="020B0604020202020204" pitchFamily="34" charset="0"/>
                <a:cs typeface="Arial" panose="020B0604020202020204" pitchFamily="34" charset="0"/>
              </a:rPr>
              <a:t>and </a:t>
            </a:r>
            <a:r>
              <a:rPr i="1" spc="-10" dirty="0">
                <a:solidFill>
                  <a:schemeClr val="bg1"/>
                </a:solidFill>
                <a:latin typeface="Arial" panose="020B0604020202020204" pitchFamily="34" charset="0"/>
                <a:cs typeface="Arial" panose="020B0604020202020204" pitchFamily="34" charset="0"/>
              </a:rPr>
              <a:t>management</a:t>
            </a:r>
            <a:r>
              <a:rPr i="1" spc="-35" dirty="0">
                <a:solidFill>
                  <a:schemeClr val="bg1"/>
                </a:solidFill>
                <a:latin typeface="Arial" panose="020B0604020202020204" pitchFamily="34" charset="0"/>
                <a:cs typeface="Arial" panose="020B0604020202020204" pitchFamily="34" charset="0"/>
              </a:rPr>
              <a:t> </a:t>
            </a:r>
            <a:r>
              <a:rPr i="1" dirty="0">
                <a:solidFill>
                  <a:schemeClr val="bg1"/>
                </a:solidFill>
                <a:latin typeface="Arial" panose="020B0604020202020204" pitchFamily="34" charset="0"/>
                <a:cs typeface="Arial" panose="020B0604020202020204" pitchFamily="34" charset="0"/>
              </a:rPr>
              <a:t>(CG165)</a:t>
            </a:r>
            <a:r>
              <a:rPr dirty="0">
                <a:solidFill>
                  <a:schemeClr val="bg1"/>
                </a:solidFill>
                <a:latin typeface="Arial" panose="020B0604020202020204" pitchFamily="34" charset="0"/>
                <a:cs typeface="Arial" panose="020B0604020202020204" pitchFamily="34" charset="0"/>
              </a:rPr>
              <a:t>.</a:t>
            </a:r>
            <a:r>
              <a:rPr spc="-30"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Last</a:t>
            </a:r>
            <a:r>
              <a:rPr spc="-35"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updated</a:t>
            </a:r>
            <a:r>
              <a:rPr spc="-70"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2017.</a:t>
            </a:r>
            <a:r>
              <a:rPr spc="-35"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Surveillance</a:t>
            </a:r>
            <a:r>
              <a:rPr spc="-5" dirty="0">
                <a:solidFill>
                  <a:schemeClr val="bg1"/>
                </a:solidFill>
                <a:latin typeface="Arial" panose="020B0604020202020204" pitchFamily="34" charset="0"/>
                <a:cs typeface="Arial" panose="020B0604020202020204" pitchFamily="34" charset="0"/>
              </a:rPr>
              <a:t> </a:t>
            </a:r>
            <a:r>
              <a:rPr spc="-10" dirty="0">
                <a:solidFill>
                  <a:schemeClr val="bg1"/>
                </a:solidFill>
                <a:latin typeface="Arial" panose="020B0604020202020204" pitchFamily="34" charset="0"/>
                <a:cs typeface="Arial" panose="020B0604020202020204" pitchFamily="34" charset="0"/>
              </a:rPr>
              <a:t>review </a:t>
            </a:r>
            <a:r>
              <a:rPr dirty="0">
                <a:solidFill>
                  <a:schemeClr val="bg1"/>
                </a:solidFill>
                <a:latin typeface="Arial" panose="020B0604020202020204" pitchFamily="34" charset="0"/>
                <a:cs typeface="Arial" panose="020B0604020202020204" pitchFamily="34" charset="0"/>
              </a:rPr>
              <a:t>2025.</a:t>
            </a:r>
            <a:r>
              <a:rPr spc="-85" dirty="0">
                <a:solidFill>
                  <a:schemeClr val="bg1"/>
                </a:solidFill>
                <a:latin typeface="Arial" panose="020B0604020202020204" pitchFamily="34" charset="0"/>
                <a:cs typeface="Arial" panose="020B0604020202020204" pitchFamily="34" charset="0"/>
              </a:rPr>
              <a:t> </a:t>
            </a:r>
            <a:r>
              <a:rPr spc="-10" dirty="0">
                <a:solidFill>
                  <a:schemeClr val="bg1"/>
                </a:solidFill>
                <a:latin typeface="Arial" panose="020B0604020202020204" pitchFamily="34" charset="0"/>
                <a:cs typeface="Arial" panose="020B0604020202020204" pitchFamily="34" charset="0"/>
              </a:rPr>
              <a:t>Available</a:t>
            </a:r>
            <a:r>
              <a:rPr spc="-50"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at: </a:t>
            </a:r>
            <a:r>
              <a:rPr u="sng" spc="-10" dirty="0">
                <a:solidFill>
                  <a:schemeClr val="bg1"/>
                </a:solidFill>
                <a:uFill>
                  <a:solidFill>
                    <a:srgbClr val="2997E2"/>
                  </a:solidFill>
                </a:u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https://www.nice.org.uk/guidance/cg165</a:t>
            </a:r>
            <a:r>
              <a:rPr spc="15"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(Accessed:</a:t>
            </a:r>
            <a:r>
              <a:rPr spc="-5"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9</a:t>
            </a:r>
            <a:r>
              <a:rPr spc="-50"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March</a:t>
            </a:r>
            <a:r>
              <a:rPr spc="-50" dirty="0">
                <a:solidFill>
                  <a:schemeClr val="bg1"/>
                </a:solidFill>
                <a:latin typeface="Arial" panose="020B0604020202020204" pitchFamily="34" charset="0"/>
                <a:cs typeface="Arial" panose="020B0604020202020204" pitchFamily="34" charset="0"/>
              </a:rPr>
              <a:t> </a:t>
            </a:r>
            <a:r>
              <a:rPr spc="-10" dirty="0">
                <a:solidFill>
                  <a:schemeClr val="bg1"/>
                </a:solidFill>
                <a:latin typeface="Arial" panose="020B0604020202020204" pitchFamily="34" charset="0"/>
                <a:cs typeface="Arial" panose="020B0604020202020204" pitchFamily="34" charset="0"/>
              </a:rPr>
              <a:t>2026).</a:t>
            </a:r>
            <a:endParaRPr dirty="0">
              <a:solidFill>
                <a:schemeClr val="bg1"/>
              </a:solidFill>
              <a:latin typeface="Arial" panose="020B0604020202020204" pitchFamily="34" charset="0"/>
              <a:cs typeface="Arial" panose="020B0604020202020204" pitchFamily="34" charset="0"/>
            </a:endParaRPr>
          </a:p>
          <a:p>
            <a:pPr marL="298450" marR="303530" indent="-285750" algn="just">
              <a:lnSpc>
                <a:spcPct val="89700"/>
              </a:lnSpc>
              <a:spcBef>
                <a:spcPts val="1360"/>
              </a:spcBef>
              <a:buFont typeface="Arial" panose="020B0604020202020204" pitchFamily="34" charset="0"/>
              <a:buChar char="•"/>
            </a:pPr>
            <a:r>
              <a:rPr dirty="0">
                <a:solidFill>
                  <a:schemeClr val="bg1"/>
                </a:solidFill>
                <a:latin typeface="Arial" panose="020B0604020202020204" pitchFamily="34" charset="0"/>
                <a:cs typeface="Arial" panose="020B0604020202020204" pitchFamily="34" charset="0"/>
              </a:rPr>
              <a:t>UK</a:t>
            </a:r>
            <a:r>
              <a:rPr spc="-105"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Health</a:t>
            </a:r>
            <a:r>
              <a:rPr spc="-35" dirty="0">
                <a:solidFill>
                  <a:schemeClr val="bg1"/>
                </a:solidFill>
                <a:latin typeface="Arial" panose="020B0604020202020204" pitchFamily="34" charset="0"/>
                <a:cs typeface="Arial" panose="020B0604020202020204" pitchFamily="34" charset="0"/>
              </a:rPr>
              <a:t> </a:t>
            </a:r>
            <a:r>
              <a:rPr spc="-10" dirty="0">
                <a:solidFill>
                  <a:schemeClr val="bg1"/>
                </a:solidFill>
                <a:latin typeface="Arial" panose="020B0604020202020204" pitchFamily="34" charset="0"/>
                <a:cs typeface="Arial" panose="020B0604020202020204" pitchFamily="34" charset="0"/>
              </a:rPr>
              <a:t>Security</a:t>
            </a:r>
            <a:r>
              <a:rPr spc="-85"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Agency</a:t>
            </a:r>
            <a:r>
              <a:rPr spc="-25"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(UKHSA)</a:t>
            </a:r>
            <a:r>
              <a:rPr spc="-65"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(2026)</a:t>
            </a:r>
            <a:r>
              <a:rPr spc="-20" dirty="0">
                <a:solidFill>
                  <a:schemeClr val="bg1"/>
                </a:solidFill>
                <a:latin typeface="Arial" panose="020B0604020202020204" pitchFamily="34" charset="0"/>
                <a:cs typeface="Arial" panose="020B0604020202020204" pitchFamily="34" charset="0"/>
              </a:rPr>
              <a:t> </a:t>
            </a:r>
            <a:r>
              <a:rPr i="1" dirty="0">
                <a:solidFill>
                  <a:schemeClr val="bg1"/>
                </a:solidFill>
                <a:latin typeface="Arial" panose="020B0604020202020204" pitchFamily="34" charset="0"/>
                <a:cs typeface="Arial" panose="020B0604020202020204" pitchFamily="34" charset="0"/>
              </a:rPr>
              <a:t>Immunisation</a:t>
            </a:r>
            <a:r>
              <a:rPr i="1" spc="-30" dirty="0">
                <a:solidFill>
                  <a:schemeClr val="bg1"/>
                </a:solidFill>
                <a:latin typeface="Arial" panose="020B0604020202020204" pitchFamily="34" charset="0"/>
                <a:cs typeface="Arial" panose="020B0604020202020204" pitchFamily="34" charset="0"/>
              </a:rPr>
              <a:t> </a:t>
            </a:r>
            <a:r>
              <a:rPr i="1" dirty="0">
                <a:solidFill>
                  <a:schemeClr val="bg1"/>
                </a:solidFill>
                <a:latin typeface="Arial" panose="020B0604020202020204" pitchFamily="34" charset="0"/>
                <a:cs typeface="Arial" panose="020B0604020202020204" pitchFamily="34" charset="0"/>
              </a:rPr>
              <a:t>against</a:t>
            </a:r>
            <a:r>
              <a:rPr i="1" spc="-60" dirty="0">
                <a:solidFill>
                  <a:schemeClr val="bg1"/>
                </a:solidFill>
                <a:latin typeface="Arial" panose="020B0604020202020204" pitchFamily="34" charset="0"/>
                <a:cs typeface="Arial" panose="020B0604020202020204" pitchFamily="34" charset="0"/>
              </a:rPr>
              <a:t> </a:t>
            </a:r>
            <a:r>
              <a:rPr i="1" dirty="0">
                <a:solidFill>
                  <a:schemeClr val="bg1"/>
                </a:solidFill>
                <a:latin typeface="Arial" panose="020B0604020202020204" pitchFamily="34" charset="0"/>
                <a:cs typeface="Arial" panose="020B0604020202020204" pitchFamily="34" charset="0"/>
              </a:rPr>
              <a:t>infectious</a:t>
            </a:r>
            <a:r>
              <a:rPr i="1" spc="-85" dirty="0">
                <a:solidFill>
                  <a:schemeClr val="bg1"/>
                </a:solidFill>
                <a:latin typeface="Arial" panose="020B0604020202020204" pitchFamily="34" charset="0"/>
                <a:cs typeface="Arial" panose="020B0604020202020204" pitchFamily="34" charset="0"/>
              </a:rPr>
              <a:t> </a:t>
            </a:r>
            <a:r>
              <a:rPr i="1" dirty="0">
                <a:solidFill>
                  <a:schemeClr val="bg1"/>
                </a:solidFill>
                <a:latin typeface="Arial" panose="020B0604020202020204" pitchFamily="34" charset="0"/>
                <a:cs typeface="Arial" panose="020B0604020202020204" pitchFamily="34" charset="0"/>
              </a:rPr>
              <a:t>disease:</a:t>
            </a:r>
            <a:r>
              <a:rPr i="1" spc="-55" dirty="0">
                <a:solidFill>
                  <a:schemeClr val="bg1"/>
                </a:solidFill>
                <a:latin typeface="Arial" panose="020B0604020202020204" pitchFamily="34" charset="0"/>
                <a:cs typeface="Arial" panose="020B0604020202020204" pitchFamily="34" charset="0"/>
              </a:rPr>
              <a:t> </a:t>
            </a:r>
            <a:r>
              <a:rPr i="1" dirty="0">
                <a:solidFill>
                  <a:schemeClr val="bg1"/>
                </a:solidFill>
                <a:latin typeface="Arial" panose="020B0604020202020204" pitchFamily="34" charset="0"/>
                <a:cs typeface="Arial" panose="020B0604020202020204" pitchFamily="34" charset="0"/>
              </a:rPr>
              <a:t>Hepatitis</a:t>
            </a:r>
            <a:r>
              <a:rPr i="1" spc="-20" dirty="0">
                <a:solidFill>
                  <a:schemeClr val="bg1"/>
                </a:solidFill>
                <a:latin typeface="Arial" panose="020B0604020202020204" pitchFamily="34" charset="0"/>
                <a:cs typeface="Arial" panose="020B0604020202020204" pitchFamily="34" charset="0"/>
              </a:rPr>
              <a:t> </a:t>
            </a:r>
            <a:r>
              <a:rPr i="1" dirty="0">
                <a:solidFill>
                  <a:schemeClr val="bg1"/>
                </a:solidFill>
                <a:latin typeface="Arial" panose="020B0604020202020204" pitchFamily="34" charset="0"/>
                <a:cs typeface="Arial" panose="020B0604020202020204" pitchFamily="34" charset="0"/>
              </a:rPr>
              <a:t>B</a:t>
            </a:r>
            <a:r>
              <a:rPr i="1" spc="-40" dirty="0">
                <a:solidFill>
                  <a:schemeClr val="bg1"/>
                </a:solidFill>
                <a:latin typeface="Arial" panose="020B0604020202020204" pitchFamily="34" charset="0"/>
                <a:cs typeface="Arial" panose="020B0604020202020204" pitchFamily="34" charset="0"/>
              </a:rPr>
              <a:t> </a:t>
            </a:r>
            <a:r>
              <a:rPr i="1" dirty="0">
                <a:solidFill>
                  <a:schemeClr val="bg1"/>
                </a:solidFill>
                <a:latin typeface="Arial" panose="020B0604020202020204" pitchFamily="34" charset="0"/>
                <a:cs typeface="Arial" panose="020B0604020202020204" pitchFamily="34" charset="0"/>
              </a:rPr>
              <a:t>chapter</a:t>
            </a:r>
            <a:r>
              <a:rPr i="1" spc="-65" dirty="0">
                <a:solidFill>
                  <a:schemeClr val="bg1"/>
                </a:solidFill>
                <a:latin typeface="Arial" panose="020B0604020202020204" pitchFamily="34" charset="0"/>
                <a:cs typeface="Arial" panose="020B0604020202020204" pitchFamily="34" charset="0"/>
              </a:rPr>
              <a:t> </a:t>
            </a:r>
            <a:r>
              <a:rPr i="1" spc="-10" dirty="0">
                <a:solidFill>
                  <a:schemeClr val="bg1"/>
                </a:solidFill>
                <a:latin typeface="Arial" panose="020B0604020202020204" pitchFamily="34" charset="0"/>
                <a:cs typeface="Arial" panose="020B0604020202020204" pitchFamily="34" charset="0"/>
              </a:rPr>
              <a:t>(Green Book)</a:t>
            </a:r>
            <a:r>
              <a:rPr spc="-10" dirty="0">
                <a:solidFill>
                  <a:schemeClr val="bg1"/>
                </a:solidFill>
                <a:latin typeface="Arial" panose="020B0604020202020204" pitchFamily="34" charset="0"/>
                <a:cs typeface="Arial" panose="020B0604020202020204" pitchFamily="34" charset="0"/>
              </a:rPr>
              <a:t>.</a:t>
            </a:r>
            <a:r>
              <a:rPr spc="-90"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Available</a:t>
            </a:r>
            <a:r>
              <a:rPr spc="20"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at:</a:t>
            </a:r>
            <a:r>
              <a:rPr spc="10" dirty="0">
                <a:solidFill>
                  <a:schemeClr val="bg1"/>
                </a:solidFill>
                <a:latin typeface="Arial" panose="020B0604020202020204" pitchFamily="34" charset="0"/>
                <a:cs typeface="Arial" panose="020B0604020202020204" pitchFamily="34" charset="0"/>
              </a:rPr>
              <a:t> </a:t>
            </a:r>
            <a:r>
              <a:rPr u="sng" spc="-10" dirty="0">
                <a:solidFill>
                  <a:schemeClr val="bg1"/>
                </a:solidFill>
                <a:uFill>
                  <a:solidFill>
                    <a:srgbClr val="2997E2"/>
                  </a:solidFill>
                </a:u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https://assets.publishing.service.gov.uk/media/699c8d35e1c6bad1576fbc01/Green-book-</a:t>
            </a:r>
            <a:r>
              <a:rPr u="sng" spc="-25" dirty="0">
                <a:solidFill>
                  <a:schemeClr val="bg1"/>
                </a:solidFill>
                <a:uFill>
                  <a:solidFill>
                    <a:srgbClr val="2997E2"/>
                  </a:solidFill>
                </a:u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on-</a:t>
            </a:r>
            <a:r>
              <a:rPr spc="-25" dirty="0">
                <a:solidFill>
                  <a:schemeClr val="bg1"/>
                </a:solidFill>
                <a:latin typeface="Arial" panose="020B0604020202020204" pitchFamily="34" charset="0"/>
                <a:cs typeface="Arial" panose="020B0604020202020204" pitchFamily="34" charset="0"/>
              </a:rPr>
              <a:t> </a:t>
            </a:r>
            <a:r>
              <a:rPr u="sng" spc="-10" dirty="0">
                <a:solidFill>
                  <a:schemeClr val="bg1"/>
                </a:solidFill>
                <a:uFill>
                  <a:solidFill>
                    <a:srgbClr val="2997E2"/>
                  </a:solidFill>
                </a:uFill>
                <a:latin typeface="Arial" panose="020B0604020202020204" pitchFamily="34" charset="0"/>
                <a:cs typeface="Arial" panose="020B0604020202020204" pitchFamily="34" charset="0"/>
              </a:rPr>
              <a:t>i</a:t>
            </a:r>
            <a:r>
              <a:rPr u="sng" spc="-10" dirty="0">
                <a:solidFill>
                  <a:schemeClr val="bg1"/>
                </a:solidFill>
                <a:uFill>
                  <a:solidFill>
                    <a:srgbClr val="2997E2"/>
                  </a:solidFill>
                </a:u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mmunisation-hepatitis-B-chapter_-_05022026.pdf</a:t>
            </a:r>
            <a:r>
              <a:rPr spc="55"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(Accessed:</a:t>
            </a:r>
            <a:r>
              <a:rPr spc="15"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9</a:t>
            </a:r>
            <a:r>
              <a:rPr spc="-25"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March</a:t>
            </a:r>
            <a:r>
              <a:rPr spc="-25" dirty="0">
                <a:solidFill>
                  <a:schemeClr val="bg1"/>
                </a:solidFill>
                <a:latin typeface="Arial" panose="020B0604020202020204" pitchFamily="34" charset="0"/>
                <a:cs typeface="Arial" panose="020B0604020202020204" pitchFamily="34" charset="0"/>
              </a:rPr>
              <a:t> </a:t>
            </a:r>
            <a:r>
              <a:rPr spc="-10" dirty="0">
                <a:solidFill>
                  <a:schemeClr val="bg1"/>
                </a:solidFill>
                <a:latin typeface="Arial" panose="020B0604020202020204" pitchFamily="34" charset="0"/>
                <a:cs typeface="Arial" panose="020B0604020202020204" pitchFamily="34" charset="0"/>
              </a:rPr>
              <a:t>2026).</a:t>
            </a:r>
            <a:endParaRPr dirty="0">
              <a:solidFill>
                <a:schemeClr val="bg1"/>
              </a:solidFill>
              <a:latin typeface="Arial" panose="020B0604020202020204" pitchFamily="34" charset="0"/>
              <a:cs typeface="Arial" panose="020B0604020202020204" pitchFamily="34" charset="0"/>
            </a:endParaRPr>
          </a:p>
          <a:p>
            <a:pPr marL="298450" marR="5080" indent="-285750">
              <a:lnSpc>
                <a:spcPct val="90400"/>
              </a:lnSpc>
              <a:spcBef>
                <a:spcPts val="1380"/>
              </a:spcBef>
              <a:buFont typeface="Arial" panose="020B0604020202020204" pitchFamily="34" charset="0"/>
              <a:buChar char="•"/>
            </a:pPr>
            <a:r>
              <a:rPr dirty="0">
                <a:solidFill>
                  <a:schemeClr val="bg1"/>
                </a:solidFill>
                <a:latin typeface="Arial" panose="020B0604020202020204" pitchFamily="34" charset="0"/>
                <a:cs typeface="Arial" panose="020B0604020202020204" pitchFamily="34" charset="0"/>
              </a:rPr>
              <a:t>UK</a:t>
            </a:r>
            <a:r>
              <a:rPr spc="-100"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Health</a:t>
            </a:r>
            <a:r>
              <a:rPr spc="-15" dirty="0">
                <a:solidFill>
                  <a:schemeClr val="bg1"/>
                </a:solidFill>
                <a:latin typeface="Arial" panose="020B0604020202020204" pitchFamily="34" charset="0"/>
                <a:cs typeface="Arial" panose="020B0604020202020204" pitchFamily="34" charset="0"/>
              </a:rPr>
              <a:t> </a:t>
            </a:r>
            <a:r>
              <a:rPr spc="-10" dirty="0">
                <a:solidFill>
                  <a:schemeClr val="bg1"/>
                </a:solidFill>
                <a:latin typeface="Arial" panose="020B0604020202020204" pitchFamily="34" charset="0"/>
                <a:cs typeface="Arial" panose="020B0604020202020204" pitchFamily="34" charset="0"/>
              </a:rPr>
              <a:t>Security</a:t>
            </a:r>
            <a:r>
              <a:rPr spc="-70"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Agency</a:t>
            </a:r>
            <a:r>
              <a:rPr spc="-10"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(UKHSA)</a:t>
            </a:r>
            <a:r>
              <a:rPr spc="-50"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and</a:t>
            </a:r>
            <a:r>
              <a:rPr spc="-15"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NHS</a:t>
            </a:r>
            <a:r>
              <a:rPr spc="-30"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England</a:t>
            </a:r>
            <a:r>
              <a:rPr spc="-10"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(2025)</a:t>
            </a:r>
            <a:r>
              <a:rPr spc="5" dirty="0">
                <a:solidFill>
                  <a:schemeClr val="bg1"/>
                </a:solidFill>
                <a:latin typeface="Arial" panose="020B0604020202020204" pitchFamily="34" charset="0"/>
                <a:cs typeface="Arial" panose="020B0604020202020204" pitchFamily="34" charset="0"/>
              </a:rPr>
              <a:t> </a:t>
            </a:r>
            <a:r>
              <a:rPr i="1" spc="-10" dirty="0">
                <a:solidFill>
                  <a:schemeClr val="bg1"/>
                </a:solidFill>
                <a:latin typeface="Arial" panose="020B0604020202020204" pitchFamily="34" charset="0"/>
                <a:cs typeface="Arial" panose="020B0604020202020204" pitchFamily="34" charset="0"/>
              </a:rPr>
              <a:t>Guidance</a:t>
            </a:r>
            <a:r>
              <a:rPr i="1" spc="-80" dirty="0">
                <a:solidFill>
                  <a:schemeClr val="bg1"/>
                </a:solidFill>
                <a:latin typeface="Arial" panose="020B0604020202020204" pitchFamily="34" charset="0"/>
                <a:cs typeface="Arial" panose="020B0604020202020204" pitchFamily="34" charset="0"/>
              </a:rPr>
              <a:t> </a:t>
            </a:r>
            <a:r>
              <a:rPr i="1" dirty="0">
                <a:solidFill>
                  <a:schemeClr val="bg1"/>
                </a:solidFill>
                <a:latin typeface="Arial" panose="020B0604020202020204" pitchFamily="34" charset="0"/>
                <a:cs typeface="Arial" panose="020B0604020202020204" pitchFamily="34" charset="0"/>
              </a:rPr>
              <a:t>on</a:t>
            </a:r>
            <a:r>
              <a:rPr i="1" spc="-85" dirty="0">
                <a:solidFill>
                  <a:schemeClr val="bg1"/>
                </a:solidFill>
                <a:latin typeface="Arial" panose="020B0604020202020204" pitchFamily="34" charset="0"/>
                <a:cs typeface="Arial" panose="020B0604020202020204" pitchFamily="34" charset="0"/>
              </a:rPr>
              <a:t> </a:t>
            </a:r>
            <a:r>
              <a:rPr i="1" dirty="0">
                <a:solidFill>
                  <a:schemeClr val="bg1"/>
                </a:solidFill>
                <a:latin typeface="Arial" panose="020B0604020202020204" pitchFamily="34" charset="0"/>
                <a:cs typeface="Arial" panose="020B0604020202020204" pitchFamily="34" charset="0"/>
              </a:rPr>
              <a:t>the</a:t>
            </a:r>
            <a:r>
              <a:rPr i="1" spc="-15" dirty="0">
                <a:solidFill>
                  <a:schemeClr val="bg1"/>
                </a:solidFill>
                <a:latin typeface="Arial" panose="020B0604020202020204" pitchFamily="34" charset="0"/>
                <a:cs typeface="Arial" panose="020B0604020202020204" pitchFamily="34" charset="0"/>
              </a:rPr>
              <a:t> </a:t>
            </a:r>
            <a:r>
              <a:rPr i="1" dirty="0">
                <a:solidFill>
                  <a:schemeClr val="bg1"/>
                </a:solidFill>
                <a:latin typeface="Arial" panose="020B0604020202020204" pitchFamily="34" charset="0"/>
                <a:cs typeface="Arial" panose="020B0604020202020204" pitchFamily="34" charset="0"/>
              </a:rPr>
              <a:t>hepatitis</a:t>
            </a:r>
            <a:r>
              <a:rPr i="1" spc="-5" dirty="0">
                <a:solidFill>
                  <a:schemeClr val="bg1"/>
                </a:solidFill>
                <a:latin typeface="Arial" panose="020B0604020202020204" pitchFamily="34" charset="0"/>
                <a:cs typeface="Arial" panose="020B0604020202020204" pitchFamily="34" charset="0"/>
              </a:rPr>
              <a:t> </a:t>
            </a:r>
            <a:r>
              <a:rPr i="1" dirty="0">
                <a:solidFill>
                  <a:schemeClr val="bg1"/>
                </a:solidFill>
                <a:latin typeface="Arial" panose="020B0604020202020204" pitchFamily="34" charset="0"/>
                <a:cs typeface="Arial" panose="020B0604020202020204" pitchFamily="34" charset="0"/>
              </a:rPr>
              <a:t>B</a:t>
            </a:r>
            <a:r>
              <a:rPr i="1" spc="-25" dirty="0">
                <a:solidFill>
                  <a:schemeClr val="bg1"/>
                </a:solidFill>
                <a:latin typeface="Arial" panose="020B0604020202020204" pitchFamily="34" charset="0"/>
                <a:cs typeface="Arial" panose="020B0604020202020204" pitchFamily="34" charset="0"/>
              </a:rPr>
              <a:t> </a:t>
            </a:r>
            <a:r>
              <a:rPr i="1" dirty="0">
                <a:solidFill>
                  <a:schemeClr val="bg1"/>
                </a:solidFill>
                <a:latin typeface="Arial" panose="020B0604020202020204" pitchFamily="34" charset="0"/>
                <a:cs typeface="Arial" panose="020B0604020202020204" pitchFamily="34" charset="0"/>
              </a:rPr>
              <a:t>antenatal</a:t>
            </a:r>
            <a:r>
              <a:rPr i="1" spc="-35" dirty="0">
                <a:solidFill>
                  <a:schemeClr val="bg1"/>
                </a:solidFill>
                <a:latin typeface="Arial" panose="020B0604020202020204" pitchFamily="34" charset="0"/>
                <a:cs typeface="Arial" panose="020B0604020202020204" pitchFamily="34" charset="0"/>
              </a:rPr>
              <a:t> </a:t>
            </a:r>
            <a:r>
              <a:rPr i="1" spc="-10" dirty="0">
                <a:solidFill>
                  <a:schemeClr val="bg1"/>
                </a:solidFill>
                <a:latin typeface="Arial" panose="020B0604020202020204" pitchFamily="34" charset="0"/>
                <a:cs typeface="Arial" panose="020B0604020202020204" pitchFamily="34" charset="0"/>
              </a:rPr>
              <a:t>screening</a:t>
            </a:r>
            <a:r>
              <a:rPr i="1" spc="-15" dirty="0">
                <a:solidFill>
                  <a:schemeClr val="bg1"/>
                </a:solidFill>
                <a:latin typeface="Arial" panose="020B0604020202020204" pitchFamily="34" charset="0"/>
                <a:cs typeface="Arial" panose="020B0604020202020204" pitchFamily="34" charset="0"/>
              </a:rPr>
              <a:t> </a:t>
            </a:r>
            <a:r>
              <a:rPr i="1" spc="-25" dirty="0">
                <a:solidFill>
                  <a:schemeClr val="bg1"/>
                </a:solidFill>
                <a:latin typeface="Arial" panose="020B0604020202020204" pitchFamily="34" charset="0"/>
                <a:cs typeface="Arial" panose="020B0604020202020204" pitchFamily="34" charset="0"/>
              </a:rPr>
              <a:t>and </a:t>
            </a:r>
            <a:r>
              <a:rPr i="1" dirty="0">
                <a:solidFill>
                  <a:schemeClr val="bg1"/>
                </a:solidFill>
                <a:latin typeface="Arial" panose="020B0604020202020204" pitchFamily="34" charset="0"/>
                <a:cs typeface="Arial" panose="020B0604020202020204" pitchFamily="34" charset="0"/>
              </a:rPr>
              <a:t>selective</a:t>
            </a:r>
            <a:r>
              <a:rPr i="1" spc="-35" dirty="0">
                <a:solidFill>
                  <a:schemeClr val="bg1"/>
                </a:solidFill>
                <a:latin typeface="Arial" panose="020B0604020202020204" pitchFamily="34" charset="0"/>
                <a:cs typeface="Arial" panose="020B0604020202020204" pitchFamily="34" charset="0"/>
              </a:rPr>
              <a:t> </a:t>
            </a:r>
            <a:r>
              <a:rPr i="1" dirty="0">
                <a:solidFill>
                  <a:schemeClr val="bg1"/>
                </a:solidFill>
                <a:latin typeface="Arial" panose="020B0604020202020204" pitchFamily="34" charset="0"/>
                <a:cs typeface="Arial" panose="020B0604020202020204" pitchFamily="34" charset="0"/>
              </a:rPr>
              <a:t>neonatal</a:t>
            </a:r>
            <a:r>
              <a:rPr i="1" spc="-40" dirty="0">
                <a:solidFill>
                  <a:schemeClr val="bg1"/>
                </a:solidFill>
                <a:latin typeface="Arial" panose="020B0604020202020204" pitchFamily="34" charset="0"/>
                <a:cs typeface="Arial" panose="020B0604020202020204" pitchFamily="34" charset="0"/>
              </a:rPr>
              <a:t> </a:t>
            </a:r>
            <a:r>
              <a:rPr i="1" dirty="0">
                <a:solidFill>
                  <a:schemeClr val="bg1"/>
                </a:solidFill>
                <a:latin typeface="Arial" panose="020B0604020202020204" pitchFamily="34" charset="0"/>
                <a:cs typeface="Arial" panose="020B0604020202020204" pitchFamily="34" charset="0"/>
              </a:rPr>
              <a:t>immunisation</a:t>
            </a:r>
            <a:r>
              <a:rPr i="1" spc="-15" dirty="0">
                <a:solidFill>
                  <a:schemeClr val="bg1"/>
                </a:solidFill>
                <a:latin typeface="Arial" panose="020B0604020202020204" pitchFamily="34" charset="0"/>
                <a:cs typeface="Arial" panose="020B0604020202020204" pitchFamily="34" charset="0"/>
              </a:rPr>
              <a:t> </a:t>
            </a:r>
            <a:r>
              <a:rPr i="1" spc="-10" dirty="0">
                <a:solidFill>
                  <a:schemeClr val="bg1"/>
                </a:solidFill>
                <a:latin typeface="Arial" panose="020B0604020202020204" pitchFamily="34" charset="0"/>
                <a:cs typeface="Arial" panose="020B0604020202020204" pitchFamily="34" charset="0"/>
              </a:rPr>
              <a:t>pathway</a:t>
            </a:r>
            <a:r>
              <a:rPr spc="-10" dirty="0">
                <a:solidFill>
                  <a:schemeClr val="bg1"/>
                </a:solidFill>
                <a:latin typeface="Arial" panose="020B0604020202020204" pitchFamily="34" charset="0"/>
                <a:cs typeface="Arial" panose="020B0604020202020204" pitchFamily="34" charset="0"/>
              </a:rPr>
              <a:t>.</a:t>
            </a:r>
            <a:r>
              <a:rPr spc="-95"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Available</a:t>
            </a:r>
            <a:r>
              <a:rPr spc="-10"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at:</a:t>
            </a:r>
            <a:r>
              <a:rPr spc="-35" dirty="0">
                <a:solidFill>
                  <a:schemeClr val="bg1"/>
                </a:solidFill>
                <a:latin typeface="Arial" panose="020B0604020202020204" pitchFamily="34" charset="0"/>
                <a:cs typeface="Arial" panose="020B0604020202020204" pitchFamily="34" charset="0"/>
              </a:rPr>
              <a:t> </a:t>
            </a:r>
            <a:r>
              <a:rPr u="sng" spc="-10" dirty="0">
                <a:solidFill>
                  <a:schemeClr val="bg1"/>
                </a:solidFill>
                <a:uFill>
                  <a:solidFill>
                    <a:srgbClr val="2997E2"/>
                  </a:solidFill>
                </a:u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https://www.gov.uk/government/publications/hepatitis-</a:t>
            </a:r>
            <a:r>
              <a:rPr u="sng" spc="-25" dirty="0">
                <a:solidFill>
                  <a:schemeClr val="bg1"/>
                </a:solidFill>
                <a:uFill>
                  <a:solidFill>
                    <a:srgbClr val="2997E2"/>
                  </a:solidFill>
                </a:u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b-</a:t>
            </a:r>
            <a:r>
              <a:rPr spc="-25" dirty="0">
                <a:solidFill>
                  <a:schemeClr val="bg1"/>
                </a:solidFill>
                <a:latin typeface="Arial" panose="020B0604020202020204" pitchFamily="34" charset="0"/>
                <a:cs typeface="Arial" panose="020B0604020202020204" pitchFamily="34" charset="0"/>
              </a:rPr>
              <a:t> </a:t>
            </a:r>
            <a:r>
              <a:rPr u="sng" spc="-10" dirty="0">
                <a:solidFill>
                  <a:schemeClr val="bg1"/>
                </a:solidFill>
                <a:uFill>
                  <a:solidFill>
                    <a:srgbClr val="2997E2"/>
                  </a:solidFill>
                </a:u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antenata</a:t>
            </a:r>
            <a:r>
              <a:rPr u="sng" spc="-10" dirty="0">
                <a:solidFill>
                  <a:schemeClr val="bg1"/>
                </a:solidFill>
                <a:uFill>
                  <a:solidFill>
                    <a:srgbClr val="2997E2"/>
                  </a:solidFill>
                </a:uFill>
                <a:latin typeface="Arial" panose="020B0604020202020204" pitchFamily="34" charset="0"/>
                <a:cs typeface="Arial" panose="020B0604020202020204" pitchFamily="34" charset="0"/>
              </a:rPr>
              <a:t>l</a:t>
            </a:r>
            <a:r>
              <a:rPr u="sng" spc="-10" dirty="0">
                <a:solidFill>
                  <a:schemeClr val="bg1"/>
                </a:solidFill>
                <a:uFill>
                  <a:solidFill>
                    <a:srgbClr val="2997E2"/>
                  </a:solidFill>
                </a:u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-screening-and-selective-neonatal-immunisation-pathway/guidance-on-the-hepatitis-b-antenatal-screening-</a:t>
            </a:r>
            <a:r>
              <a:rPr spc="-10" dirty="0">
                <a:solidFill>
                  <a:schemeClr val="bg1"/>
                </a:solidFill>
                <a:latin typeface="Arial" panose="020B0604020202020204" pitchFamily="34" charset="0"/>
                <a:cs typeface="Arial" panose="020B0604020202020204" pitchFamily="34" charset="0"/>
              </a:rPr>
              <a:t> </a:t>
            </a:r>
            <a:r>
              <a:rPr u="sng" spc="-10" dirty="0">
                <a:solidFill>
                  <a:schemeClr val="bg1"/>
                </a:solidFill>
                <a:uFill>
                  <a:solidFill>
                    <a:srgbClr val="2997E2"/>
                  </a:solidFill>
                </a:u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and-selective-neonatal-immunisation-pathway-</a:t>
            </a:r>
            <a:r>
              <a:rPr u="sng" spc="-25" dirty="0">
                <a:solidFill>
                  <a:schemeClr val="bg1"/>
                </a:solidFill>
                <a:uFill>
                  <a:solidFill>
                    <a:srgbClr val="2997E2"/>
                  </a:solidFill>
                </a:u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a:t>
            </a:r>
            <a:r>
              <a:rPr u="sng" dirty="0">
                <a:solidFill>
                  <a:schemeClr val="bg1"/>
                </a:solidFill>
                <a:uFill>
                  <a:solidFill>
                    <a:srgbClr val="2997E2"/>
                  </a:solidFill>
                </a:u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2</a:t>
            </a:r>
            <a:r>
              <a:rPr spc="445"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(Accessed:</a:t>
            </a:r>
            <a:r>
              <a:rPr spc="15"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9</a:t>
            </a:r>
            <a:r>
              <a:rPr spc="-35"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March</a:t>
            </a:r>
            <a:r>
              <a:rPr spc="-35" dirty="0">
                <a:solidFill>
                  <a:schemeClr val="bg1"/>
                </a:solidFill>
                <a:latin typeface="Arial" panose="020B0604020202020204" pitchFamily="34" charset="0"/>
                <a:cs typeface="Arial" panose="020B0604020202020204" pitchFamily="34" charset="0"/>
              </a:rPr>
              <a:t> </a:t>
            </a:r>
            <a:r>
              <a:rPr spc="-10" dirty="0">
                <a:solidFill>
                  <a:schemeClr val="bg1"/>
                </a:solidFill>
                <a:latin typeface="Arial" panose="020B0604020202020204" pitchFamily="34" charset="0"/>
                <a:cs typeface="Arial" panose="020B0604020202020204" pitchFamily="34" charset="0"/>
              </a:rPr>
              <a:t>2026).</a:t>
            </a:r>
            <a:endParaRPr dirty="0">
              <a:solidFill>
                <a:schemeClr val="bg1"/>
              </a:solidFill>
              <a:latin typeface="Arial" panose="020B0604020202020204" pitchFamily="34" charset="0"/>
              <a:cs typeface="Arial" panose="020B0604020202020204" pitchFamily="34" charset="0"/>
            </a:endParaRPr>
          </a:p>
          <a:p>
            <a:pPr marL="298450" marR="245745" indent="-285750">
              <a:lnSpc>
                <a:spcPts val="1650"/>
              </a:lnSpc>
              <a:spcBef>
                <a:spcPts val="1385"/>
              </a:spcBef>
              <a:buFont typeface="Arial" panose="020B0604020202020204" pitchFamily="34" charset="0"/>
              <a:buChar char="•"/>
            </a:pPr>
            <a:r>
              <a:rPr dirty="0">
                <a:solidFill>
                  <a:schemeClr val="bg1"/>
                </a:solidFill>
                <a:latin typeface="Arial" panose="020B0604020202020204" pitchFamily="34" charset="0"/>
                <a:cs typeface="Arial" panose="020B0604020202020204" pitchFamily="34" charset="0"/>
              </a:rPr>
              <a:t>World</a:t>
            </a:r>
            <a:r>
              <a:rPr spc="-100"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Health</a:t>
            </a:r>
            <a:r>
              <a:rPr spc="-15" dirty="0">
                <a:solidFill>
                  <a:schemeClr val="bg1"/>
                </a:solidFill>
                <a:latin typeface="Arial" panose="020B0604020202020204" pitchFamily="34" charset="0"/>
                <a:cs typeface="Arial" panose="020B0604020202020204" pitchFamily="34" charset="0"/>
              </a:rPr>
              <a:t> </a:t>
            </a:r>
            <a:r>
              <a:rPr spc="-10" dirty="0">
                <a:solidFill>
                  <a:schemeClr val="bg1"/>
                </a:solidFill>
                <a:latin typeface="Arial" panose="020B0604020202020204" pitchFamily="34" charset="0"/>
                <a:cs typeface="Arial" panose="020B0604020202020204" pitchFamily="34" charset="0"/>
              </a:rPr>
              <a:t>Organization </a:t>
            </a:r>
            <a:r>
              <a:rPr dirty="0">
                <a:solidFill>
                  <a:schemeClr val="bg1"/>
                </a:solidFill>
                <a:latin typeface="Arial" panose="020B0604020202020204" pitchFamily="34" charset="0"/>
                <a:cs typeface="Arial" panose="020B0604020202020204" pitchFamily="34" charset="0"/>
              </a:rPr>
              <a:t>(WHO)</a:t>
            </a:r>
            <a:r>
              <a:rPr spc="-50"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(2024)</a:t>
            </a:r>
            <a:r>
              <a:rPr spc="5" dirty="0">
                <a:solidFill>
                  <a:schemeClr val="bg1"/>
                </a:solidFill>
                <a:latin typeface="Arial" panose="020B0604020202020204" pitchFamily="34" charset="0"/>
                <a:cs typeface="Arial" panose="020B0604020202020204" pitchFamily="34" charset="0"/>
              </a:rPr>
              <a:t> </a:t>
            </a:r>
            <a:r>
              <a:rPr i="1" dirty="0">
                <a:solidFill>
                  <a:schemeClr val="bg1"/>
                </a:solidFill>
                <a:latin typeface="Arial" panose="020B0604020202020204" pitchFamily="34" charset="0"/>
                <a:cs typeface="Arial" panose="020B0604020202020204" pitchFamily="34" charset="0"/>
              </a:rPr>
              <a:t>Hepatitis B</a:t>
            </a:r>
            <a:r>
              <a:rPr i="1" spc="-95" dirty="0">
                <a:solidFill>
                  <a:schemeClr val="bg1"/>
                </a:solidFill>
                <a:latin typeface="Arial" panose="020B0604020202020204" pitchFamily="34" charset="0"/>
                <a:cs typeface="Arial" panose="020B0604020202020204" pitchFamily="34" charset="0"/>
              </a:rPr>
              <a:t> </a:t>
            </a:r>
            <a:r>
              <a:rPr i="1" dirty="0">
                <a:solidFill>
                  <a:schemeClr val="bg1"/>
                </a:solidFill>
                <a:latin typeface="Arial" panose="020B0604020202020204" pitchFamily="34" charset="0"/>
                <a:cs typeface="Arial" panose="020B0604020202020204" pitchFamily="34" charset="0"/>
              </a:rPr>
              <a:t>fact</a:t>
            </a:r>
            <a:r>
              <a:rPr i="1" spc="-45" dirty="0">
                <a:solidFill>
                  <a:schemeClr val="bg1"/>
                </a:solidFill>
                <a:latin typeface="Arial" panose="020B0604020202020204" pitchFamily="34" charset="0"/>
                <a:cs typeface="Arial" panose="020B0604020202020204" pitchFamily="34" charset="0"/>
              </a:rPr>
              <a:t> </a:t>
            </a:r>
            <a:r>
              <a:rPr i="1" spc="-10" dirty="0">
                <a:solidFill>
                  <a:schemeClr val="bg1"/>
                </a:solidFill>
                <a:latin typeface="Arial" panose="020B0604020202020204" pitchFamily="34" charset="0"/>
                <a:cs typeface="Arial" panose="020B0604020202020204" pitchFamily="34" charset="0"/>
              </a:rPr>
              <a:t>sheet</a:t>
            </a:r>
            <a:r>
              <a:rPr spc="-10" dirty="0">
                <a:solidFill>
                  <a:schemeClr val="bg1"/>
                </a:solidFill>
                <a:latin typeface="Arial" panose="020B0604020202020204" pitchFamily="34" charset="0"/>
                <a:cs typeface="Arial" panose="020B0604020202020204" pitchFamily="34" charset="0"/>
              </a:rPr>
              <a:t>.</a:t>
            </a:r>
            <a:r>
              <a:rPr spc="-95"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Available</a:t>
            </a:r>
            <a:r>
              <a:rPr spc="-10"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at:</a:t>
            </a:r>
            <a:r>
              <a:rPr spc="-20" dirty="0">
                <a:solidFill>
                  <a:schemeClr val="bg1"/>
                </a:solidFill>
                <a:latin typeface="Arial" panose="020B0604020202020204" pitchFamily="34" charset="0"/>
                <a:cs typeface="Arial" panose="020B0604020202020204" pitchFamily="34" charset="0"/>
              </a:rPr>
              <a:t> </a:t>
            </a:r>
            <a:r>
              <a:rPr u="sng" spc="-10" dirty="0">
                <a:solidFill>
                  <a:schemeClr val="bg1"/>
                </a:solidFill>
                <a:uFill>
                  <a:solidFill>
                    <a:srgbClr val="2997E2"/>
                  </a:solidFill>
                </a:u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https://www.who.int/news-room/fact-</a:t>
            </a:r>
            <a:r>
              <a:rPr spc="-10" dirty="0">
                <a:solidFill>
                  <a:schemeClr val="bg1"/>
                </a:solidFill>
                <a:latin typeface="Arial" panose="020B0604020202020204" pitchFamily="34" charset="0"/>
                <a:cs typeface="Arial" panose="020B0604020202020204" pitchFamily="34" charset="0"/>
              </a:rPr>
              <a:t> </a:t>
            </a:r>
            <a:r>
              <a:rPr u="sng" spc="-10" dirty="0">
                <a:solidFill>
                  <a:schemeClr val="bg1"/>
                </a:solidFill>
                <a:uFill>
                  <a:solidFill>
                    <a:srgbClr val="2997E2"/>
                  </a:solidFill>
                </a:u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sheets/detail/hepatitis-</a:t>
            </a:r>
            <a:r>
              <a:rPr u="sng" dirty="0">
                <a:solidFill>
                  <a:schemeClr val="bg1"/>
                </a:solidFill>
                <a:uFill>
                  <a:solidFill>
                    <a:srgbClr val="2997E2"/>
                  </a:solidFill>
                </a:u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b</a:t>
            </a:r>
            <a:r>
              <a:rPr spc="10"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(Accessed:</a:t>
            </a:r>
            <a:r>
              <a:rPr spc="5"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9</a:t>
            </a:r>
            <a:r>
              <a:rPr spc="-40" dirty="0">
                <a:solidFill>
                  <a:schemeClr val="bg1"/>
                </a:solidFill>
                <a:latin typeface="Arial" panose="020B0604020202020204" pitchFamily="34" charset="0"/>
                <a:cs typeface="Arial" panose="020B0604020202020204" pitchFamily="34" charset="0"/>
              </a:rPr>
              <a:t> </a:t>
            </a:r>
            <a:r>
              <a:rPr dirty="0">
                <a:solidFill>
                  <a:schemeClr val="bg1"/>
                </a:solidFill>
                <a:latin typeface="Arial" panose="020B0604020202020204" pitchFamily="34" charset="0"/>
                <a:cs typeface="Arial" panose="020B0604020202020204" pitchFamily="34" charset="0"/>
              </a:rPr>
              <a:t>March</a:t>
            </a:r>
            <a:r>
              <a:rPr spc="-40" dirty="0">
                <a:solidFill>
                  <a:schemeClr val="bg1"/>
                </a:solidFill>
                <a:latin typeface="Arial" panose="020B0604020202020204" pitchFamily="34" charset="0"/>
                <a:cs typeface="Arial" panose="020B0604020202020204" pitchFamily="34" charset="0"/>
              </a:rPr>
              <a:t> </a:t>
            </a:r>
            <a:r>
              <a:rPr spc="-10" dirty="0">
                <a:solidFill>
                  <a:schemeClr val="bg1"/>
                </a:solidFill>
                <a:latin typeface="Arial" panose="020B0604020202020204" pitchFamily="34" charset="0"/>
                <a:cs typeface="Arial" panose="020B0604020202020204" pitchFamily="34" charset="0"/>
              </a:rPr>
              <a:t>2026).</a:t>
            </a:r>
            <a:endParaRPr dirty="0">
              <a:solidFill>
                <a:schemeClr val="bg1"/>
              </a:solidFill>
              <a:latin typeface="Arial" panose="020B0604020202020204" pitchFamily="34" charset="0"/>
              <a:cs typeface="Arial" panose="020B0604020202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728F5-065F-46E0-2054-AA5842AC1025}"/>
              </a:ext>
            </a:extLst>
          </p:cNvPr>
          <p:cNvSpPr>
            <a:spLocks noGrp="1"/>
          </p:cNvSpPr>
          <p:nvPr>
            <p:ph type="title"/>
          </p:nvPr>
        </p:nvSpPr>
        <p:spPr/>
        <p:txBody>
          <a:bodyPr/>
          <a:lstStyle/>
          <a:p>
            <a:r>
              <a:rPr lang="en-GB" dirty="0">
                <a:solidFill>
                  <a:schemeClr val="bg1"/>
                </a:solidFill>
              </a:rPr>
              <a:t>Reference List</a:t>
            </a:r>
          </a:p>
        </p:txBody>
      </p:sp>
      <p:sp>
        <p:nvSpPr>
          <p:cNvPr id="3" name="Text Placeholder 2">
            <a:extLst>
              <a:ext uri="{FF2B5EF4-FFF2-40B4-BE49-F238E27FC236}">
                <a16:creationId xmlns:a16="http://schemas.microsoft.com/office/drawing/2014/main" id="{92EC358F-E905-711D-034D-60651231A53B}"/>
              </a:ext>
            </a:extLst>
          </p:cNvPr>
          <p:cNvSpPr>
            <a:spLocks noGrp="1"/>
          </p:cNvSpPr>
          <p:nvPr>
            <p:ph type="body" idx="1"/>
          </p:nvPr>
        </p:nvSpPr>
        <p:spPr>
          <a:xfrm>
            <a:off x="807720" y="1790001"/>
            <a:ext cx="10695432" cy="4467035"/>
          </a:xfrm>
        </p:spPr>
        <p:txBody>
          <a:bodyPr/>
          <a:lstStyle/>
          <a:p>
            <a:endParaRPr lang="en-GB" dirty="0"/>
          </a:p>
          <a:p>
            <a:r>
              <a:rPr lang="en-GB" dirty="0"/>
              <a:t> </a:t>
            </a:r>
            <a:r>
              <a:rPr lang="en-GB" dirty="0">
                <a:solidFill>
                  <a:schemeClr val="bg1"/>
                </a:solidFill>
              </a:rPr>
              <a:t>M. Kawanaka, K. Nishino, H. Kawamoto, K. Haruma</a:t>
            </a:r>
          </a:p>
          <a:p>
            <a:r>
              <a:rPr lang="en-GB" dirty="0">
                <a:solidFill>
                  <a:schemeClr val="bg1"/>
                </a:solidFill>
              </a:rPr>
              <a:t> World J Gastroenterol, 27 (2021), pp. 7497-7508</a:t>
            </a:r>
          </a:p>
          <a:p>
            <a:r>
              <a:rPr lang="en-GB" dirty="0">
                <a:solidFill>
                  <a:schemeClr val="bg1"/>
                </a:solidFill>
              </a:rPr>
              <a:t> </a:t>
            </a:r>
          </a:p>
          <a:p>
            <a:r>
              <a:rPr lang="en-GB" dirty="0">
                <a:solidFill>
                  <a:schemeClr val="bg1"/>
                </a:solidFill>
              </a:rPr>
              <a:t>I. </a:t>
            </a:r>
            <a:r>
              <a:rPr lang="en-GB" dirty="0" err="1">
                <a:solidFill>
                  <a:schemeClr val="bg1"/>
                </a:solidFill>
              </a:rPr>
              <a:t>Hasanoglu</a:t>
            </a:r>
            <a:r>
              <a:rPr lang="en-GB" dirty="0">
                <a:solidFill>
                  <a:schemeClr val="bg1"/>
                </a:solidFill>
              </a:rPr>
              <a:t>, A. Rivero-Juárez, G. Özkaya Şahin, ESCMID Study Group for Viral Hepatitis ESGVH</a:t>
            </a:r>
          </a:p>
          <a:p>
            <a:r>
              <a:rPr lang="en-GB" dirty="0">
                <a:solidFill>
                  <a:schemeClr val="bg1"/>
                </a:solidFill>
              </a:rPr>
              <a:t>When metabolic dysfunction-associated </a:t>
            </a:r>
            <a:r>
              <a:rPr lang="en-GB" dirty="0" err="1">
                <a:solidFill>
                  <a:schemeClr val="bg1"/>
                </a:solidFill>
              </a:rPr>
              <a:t>steatotic</a:t>
            </a:r>
            <a:r>
              <a:rPr lang="en-GB" dirty="0">
                <a:solidFill>
                  <a:schemeClr val="bg1"/>
                </a:solidFill>
              </a:rPr>
              <a:t> liver disease meets viral hepatitis</a:t>
            </a:r>
          </a:p>
          <a:p>
            <a:r>
              <a:rPr lang="en-GB" dirty="0">
                <a:solidFill>
                  <a:schemeClr val="bg1"/>
                </a:solidFill>
              </a:rPr>
              <a:t>J Clin Med, 14 (2025), p. 3422</a:t>
            </a:r>
          </a:p>
          <a:p>
            <a:r>
              <a:rPr lang="en-GB" dirty="0">
                <a:solidFill>
                  <a:schemeClr val="bg1"/>
                </a:solidFill>
              </a:rPr>
              <a:t> </a:t>
            </a:r>
          </a:p>
          <a:p>
            <a:r>
              <a:rPr lang="en-GB" dirty="0">
                <a:solidFill>
                  <a:schemeClr val="bg1"/>
                </a:solidFill>
              </a:rPr>
              <a:t>W-J Jeng, Y-C Chen, R-N Chien, I-S Sheen, Y-F Liaw</a:t>
            </a:r>
          </a:p>
          <a:p>
            <a:r>
              <a:rPr lang="en-GB" dirty="0">
                <a:solidFill>
                  <a:schemeClr val="bg1"/>
                </a:solidFill>
              </a:rPr>
              <a:t>Incidence and predictors of hepatitis B surface antigen </a:t>
            </a:r>
          </a:p>
        </p:txBody>
      </p:sp>
      <p:sp>
        <p:nvSpPr>
          <p:cNvPr id="4" name="Slide Number Placeholder 3">
            <a:extLst>
              <a:ext uri="{FF2B5EF4-FFF2-40B4-BE49-F238E27FC236}">
                <a16:creationId xmlns:a16="http://schemas.microsoft.com/office/drawing/2014/main" id="{41F2D730-A98D-326A-A16C-AFEC58502791}"/>
              </a:ext>
            </a:extLst>
          </p:cNvPr>
          <p:cNvSpPr>
            <a:spLocks noGrp="1"/>
          </p:cNvSpPr>
          <p:nvPr>
            <p:ph type="sldNum" sz="quarter" idx="7"/>
          </p:nvPr>
        </p:nvSpPr>
        <p:spPr/>
        <p:txBody>
          <a:bodyPr/>
          <a:lstStyle/>
          <a:p>
            <a:fld id="{B6F15528-21DE-4FAA-801E-634DDDAF4B2B}" type="slidenum">
              <a:rPr lang="en-GB" smtClean="0"/>
              <a:t>17</a:t>
            </a:fld>
            <a:endParaRPr lang="en-GB" dirty="0"/>
          </a:p>
        </p:txBody>
      </p:sp>
    </p:spTree>
    <p:extLst>
      <p:ext uri="{BB962C8B-B14F-4D97-AF65-F5344CB8AC3E}">
        <p14:creationId xmlns:p14="http://schemas.microsoft.com/office/powerpoint/2010/main" val="35300595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C99AB-7B63-1644-8815-3A39C3D62A9A}"/>
              </a:ext>
            </a:extLst>
          </p:cNvPr>
          <p:cNvSpPr>
            <a:spLocks noGrp="1"/>
          </p:cNvSpPr>
          <p:nvPr>
            <p:ph type="title"/>
          </p:nvPr>
        </p:nvSpPr>
        <p:spPr/>
        <p:txBody>
          <a:bodyPr/>
          <a:lstStyle/>
          <a:p>
            <a:r>
              <a:rPr lang="en-GB" dirty="0">
                <a:solidFill>
                  <a:schemeClr val="bg1"/>
                </a:solidFill>
              </a:rPr>
              <a:t>GROUP-6 MEMBER’S NAME</a:t>
            </a:r>
          </a:p>
        </p:txBody>
      </p:sp>
      <p:sp>
        <p:nvSpPr>
          <p:cNvPr id="3" name="Text Placeholder 2">
            <a:extLst>
              <a:ext uri="{FF2B5EF4-FFF2-40B4-BE49-F238E27FC236}">
                <a16:creationId xmlns:a16="http://schemas.microsoft.com/office/drawing/2014/main" id="{D4F9492C-458D-AFD2-3D42-BF859096900E}"/>
              </a:ext>
            </a:extLst>
          </p:cNvPr>
          <p:cNvSpPr>
            <a:spLocks noGrp="1"/>
          </p:cNvSpPr>
          <p:nvPr>
            <p:ph type="body" idx="1"/>
          </p:nvPr>
        </p:nvSpPr>
        <p:spPr/>
        <p:txBody>
          <a:bodyPr/>
          <a:lstStyle/>
          <a:p>
            <a:endParaRPr lang="en-GB" dirty="0">
              <a:solidFill>
                <a:schemeClr val="bg1"/>
              </a:solidFill>
            </a:endParaRPr>
          </a:p>
          <a:p>
            <a:r>
              <a:rPr lang="en-GB" sz="3200" dirty="0">
                <a:solidFill>
                  <a:schemeClr val="bg1"/>
                </a:solidFill>
              </a:rPr>
              <a:t>ISMIHAN BOZYIGIT   2513136</a:t>
            </a:r>
          </a:p>
          <a:p>
            <a:r>
              <a:rPr lang="en-GB" sz="3200" dirty="0">
                <a:solidFill>
                  <a:schemeClr val="bg1"/>
                </a:solidFill>
              </a:rPr>
              <a:t>SENAIT WOLDETSADIK  2517215</a:t>
            </a:r>
          </a:p>
          <a:p>
            <a:r>
              <a:rPr lang="en-GB" sz="3200" dirty="0">
                <a:solidFill>
                  <a:schemeClr val="bg1"/>
                </a:solidFill>
              </a:rPr>
              <a:t>RACHEL MATTHIAS OZIEGBE  2335805</a:t>
            </a:r>
          </a:p>
          <a:p>
            <a:r>
              <a:rPr lang="en-GB" sz="3200" dirty="0">
                <a:solidFill>
                  <a:schemeClr val="bg1"/>
                </a:solidFill>
              </a:rPr>
              <a:t>DAVIDE CORBIA   2510900</a:t>
            </a:r>
          </a:p>
        </p:txBody>
      </p:sp>
      <p:sp>
        <p:nvSpPr>
          <p:cNvPr id="4" name="Slide Number Placeholder 3">
            <a:extLst>
              <a:ext uri="{FF2B5EF4-FFF2-40B4-BE49-F238E27FC236}">
                <a16:creationId xmlns:a16="http://schemas.microsoft.com/office/drawing/2014/main" id="{E481021A-CEA8-DC1C-10D8-AA922A936E0C}"/>
              </a:ext>
            </a:extLst>
          </p:cNvPr>
          <p:cNvSpPr>
            <a:spLocks noGrp="1"/>
          </p:cNvSpPr>
          <p:nvPr>
            <p:ph type="sldNum" sz="quarter" idx="7"/>
          </p:nvPr>
        </p:nvSpPr>
        <p:spPr/>
        <p:txBody>
          <a:bodyPr/>
          <a:lstStyle/>
          <a:p>
            <a:fld id="{B6F15528-21DE-4FAA-801E-634DDDAF4B2B}" type="slidenum">
              <a:rPr lang="en-GB" smtClean="0"/>
              <a:t>18</a:t>
            </a:fld>
            <a:endParaRPr lang="en-GB"/>
          </a:p>
        </p:txBody>
      </p:sp>
    </p:spTree>
    <p:extLst>
      <p:ext uri="{BB962C8B-B14F-4D97-AF65-F5344CB8AC3E}">
        <p14:creationId xmlns:p14="http://schemas.microsoft.com/office/powerpoint/2010/main" val="3314193902"/>
      </p:ext>
    </p:extLst>
  </p:cSld>
  <p:clrMapOvr>
    <a:masterClrMapping/>
  </p:clrMapOvr>
</p:sld>
</file>

<file path=ppt/theme/theme1.xml><?xml version="1.0" encoding="utf-8"?>
<a:theme xmlns:a="http://schemas.openxmlformats.org/drawingml/2006/main" name="Custom">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36837_win32_SL_V11" id="{EAD6EF7B-6F25-4469-AF6A-07D6EB1461DD}" vid="{30FEA78B-2F89-4FF0-8415-E3920802C58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44137456-21FC-4AE2-8A94-BF06CAF2EB9B}">
  <ds:schemaRefs>
    <ds:schemaRef ds:uri="http://schemas.microsoft.com/sharepoint/v3/contenttype/forms"/>
  </ds:schemaRefs>
</ds:datastoreItem>
</file>

<file path=customXml/itemProps2.xml><?xml version="1.0" encoding="utf-8"?>
<ds:datastoreItem xmlns:ds="http://schemas.openxmlformats.org/officeDocument/2006/customXml" ds:itemID="{C77B561B-3A65-4A22-9691-EB838E7F9B87}">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305301E-11B3-4B9D-A588-21F3C9809371}">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832</TotalTime>
  <Words>2499</Words>
  <Application>Microsoft Office PowerPoint</Application>
  <PresentationFormat>Widescreen</PresentationFormat>
  <Paragraphs>160</Paragraphs>
  <Slides>18</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Arial</vt:lpstr>
      <vt:lpstr>Arial MT</vt:lpstr>
      <vt:lpstr>Arial Nova</vt:lpstr>
      <vt:lpstr>Biome</vt:lpstr>
      <vt:lpstr>Calibri</vt:lpstr>
      <vt:lpstr>Franklin Gothic Medium</vt:lpstr>
      <vt:lpstr>Wingdings</vt:lpstr>
      <vt:lpstr>Custom</vt:lpstr>
      <vt:lpstr>Introduction to public health   Case study e - hepatitis b  tom’s Case study </vt:lpstr>
      <vt:lpstr>What are the main approaches and strategies the could be used to measure an infectious disease outbreak? </vt:lpstr>
      <vt:lpstr>Measurements </vt:lpstr>
      <vt:lpstr>Jaundice </vt:lpstr>
      <vt:lpstr>Hepatitis B  </vt:lpstr>
      <vt:lpstr>What are the main approaches and strategies that could be used to monitor an infectious disease outbreak? </vt:lpstr>
      <vt:lpstr>Tom’s Monitoring Proses</vt:lpstr>
      <vt:lpstr>Hepatitis B Outbreak Control: Introduction</vt:lpstr>
      <vt:lpstr>Infection Prevention, Screening and   Treatment</vt:lpstr>
      <vt:lpstr>Vaccination and Post – Exposure Protection</vt:lpstr>
      <vt:lpstr>What policy and strategies are available to the UK government to maintain public health?    </vt:lpstr>
      <vt:lpstr>Key Policy and Strategies for in the UK </vt:lpstr>
      <vt:lpstr>What health education will you give to the parents to address the outbreak? </vt:lpstr>
      <vt:lpstr>Reference List</vt:lpstr>
      <vt:lpstr>Reference List </vt:lpstr>
      <vt:lpstr>Reference List</vt:lpstr>
      <vt:lpstr>Reference List</vt:lpstr>
      <vt:lpstr>GROUP-6 MEMBER’S NAME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BASIC</dc:title>
  <dc:creator>Rachel Matthias Oziegbe (2335805)</dc:creator>
  <cp:lastModifiedBy>ISMIHAN BOZYIGIT</cp:lastModifiedBy>
  <cp:revision>3</cp:revision>
  <dcterms:created xsi:type="dcterms:W3CDTF">2026-03-14T20:12:07Z</dcterms:created>
  <dcterms:modified xsi:type="dcterms:W3CDTF">2026-03-15T15:52:13Z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