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A5ABCF-03D4-7155-9F97-7E92148BA174}" v="1571" dt="2026-02-23T02:28:02.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Ahmed (2432725)" userId="S::2432725@student.uwtsd.ac.uk::c9bff6da-d856-4768-af69-29014f127ee0" providerId="AD" clId="Web-{C1A5ABCF-03D4-7155-9F97-7E92148BA174}"/>
    <pc:docChg chg="addSld modSld addMainMaster delMainMaster">
      <pc:chgData name="Muhammad Ahmed (2432725)" userId="S::2432725@student.uwtsd.ac.uk::c9bff6da-d856-4768-af69-29014f127ee0" providerId="AD" clId="Web-{C1A5ABCF-03D4-7155-9F97-7E92148BA174}" dt="2026-02-23T02:28:02.660" v="1541" actId="20577"/>
      <pc:docMkLst>
        <pc:docMk/>
      </pc:docMkLst>
      <pc:sldChg chg="addSp delSp modSp mod setBg modClrScheme chgLayout">
        <pc:chgData name="Muhammad Ahmed (2432725)" userId="S::2432725@student.uwtsd.ac.uk::c9bff6da-d856-4768-af69-29014f127ee0" providerId="AD" clId="Web-{C1A5ABCF-03D4-7155-9F97-7E92148BA174}" dt="2026-02-23T01:31:36" v="42"/>
        <pc:sldMkLst>
          <pc:docMk/>
          <pc:sldMk cId="109857222" sldId="256"/>
        </pc:sldMkLst>
        <pc:spChg chg="del">
          <ac:chgData name="Muhammad Ahmed (2432725)" userId="S::2432725@student.uwtsd.ac.uk::c9bff6da-d856-4768-af69-29014f127ee0" providerId="AD" clId="Web-{C1A5ABCF-03D4-7155-9F97-7E92148BA174}" dt="2026-02-23T01:29:46.395" v="0"/>
          <ac:spMkLst>
            <pc:docMk/>
            <pc:sldMk cId="109857222" sldId="256"/>
            <ac:spMk id="2" creationId="{00000000-0000-0000-0000-000000000000}"/>
          </ac:spMkLst>
        </pc:spChg>
        <pc:spChg chg="del mod">
          <ac:chgData name="Muhammad Ahmed (2432725)" userId="S::2432725@student.uwtsd.ac.uk::c9bff6da-d856-4768-af69-29014f127ee0" providerId="AD" clId="Web-{C1A5ABCF-03D4-7155-9F97-7E92148BA174}" dt="2026-02-23T01:30:02.741" v="2"/>
          <ac:spMkLst>
            <pc:docMk/>
            <pc:sldMk cId="109857222" sldId="256"/>
            <ac:spMk id="3" creationId="{00000000-0000-0000-0000-000000000000}"/>
          </ac:spMkLst>
        </pc:spChg>
        <pc:spChg chg="add mod">
          <ac:chgData name="Muhammad Ahmed (2432725)" userId="S::2432725@student.uwtsd.ac.uk::c9bff6da-d856-4768-af69-29014f127ee0" providerId="AD" clId="Web-{C1A5ABCF-03D4-7155-9F97-7E92148BA174}" dt="2026-02-23T01:31:36" v="42"/>
          <ac:spMkLst>
            <pc:docMk/>
            <pc:sldMk cId="109857222" sldId="256"/>
            <ac:spMk id="4" creationId="{036AF7FB-2517-6F00-5792-26505B143598}"/>
          </ac:spMkLst>
        </pc:spChg>
        <pc:spChg chg="add">
          <ac:chgData name="Muhammad Ahmed (2432725)" userId="S::2432725@student.uwtsd.ac.uk::c9bff6da-d856-4768-af69-29014f127ee0" providerId="AD" clId="Web-{C1A5ABCF-03D4-7155-9F97-7E92148BA174}" dt="2026-02-23T01:31:36" v="42"/>
          <ac:spMkLst>
            <pc:docMk/>
            <pc:sldMk cId="109857222" sldId="256"/>
            <ac:spMk id="9" creationId="{33E93247-6229-44AB-A550-739E971E690B}"/>
          </ac:spMkLst>
        </pc:spChg>
        <pc:picChg chg="add">
          <ac:chgData name="Muhammad Ahmed (2432725)" userId="S::2432725@student.uwtsd.ac.uk::c9bff6da-d856-4768-af69-29014f127ee0" providerId="AD" clId="Web-{C1A5ABCF-03D4-7155-9F97-7E92148BA174}" dt="2026-02-23T01:31:36" v="42"/>
          <ac:picMkLst>
            <pc:docMk/>
            <pc:sldMk cId="109857222" sldId="256"/>
            <ac:picMk id="6" creationId="{A3EB8B45-4770-631C-7469-6DAFDFB20276}"/>
          </ac:picMkLst>
        </pc:picChg>
        <pc:cxnChg chg="add">
          <ac:chgData name="Muhammad Ahmed (2432725)" userId="S::2432725@student.uwtsd.ac.uk::c9bff6da-d856-4768-af69-29014f127ee0" providerId="AD" clId="Web-{C1A5ABCF-03D4-7155-9F97-7E92148BA174}" dt="2026-02-23T01:31:36" v="42"/>
          <ac:cxnSpMkLst>
            <pc:docMk/>
            <pc:sldMk cId="109857222" sldId="256"/>
            <ac:cxnSpMk id="11" creationId="{EE2E603F-4A95-4FE8-BB06-211DFD75DBEF}"/>
          </ac:cxnSpMkLst>
        </pc:cxnChg>
        <pc:cxnChg chg="add">
          <ac:chgData name="Muhammad Ahmed (2432725)" userId="S::2432725@student.uwtsd.ac.uk::c9bff6da-d856-4768-af69-29014f127ee0" providerId="AD" clId="Web-{C1A5ABCF-03D4-7155-9F97-7E92148BA174}" dt="2026-02-23T01:31:36" v="42"/>
          <ac:cxnSpMkLst>
            <pc:docMk/>
            <pc:sldMk cId="109857222" sldId="256"/>
            <ac:cxnSpMk id="13" creationId="{D7CC41EB-2D81-4303-9171-6401B388BA35}"/>
          </ac:cxnSpMkLst>
        </pc:cxnChg>
      </pc:sldChg>
      <pc:sldChg chg="modSp new">
        <pc:chgData name="Muhammad Ahmed (2432725)" userId="S::2432725@student.uwtsd.ac.uk::c9bff6da-d856-4768-af69-29014f127ee0" providerId="AD" clId="Web-{C1A5ABCF-03D4-7155-9F97-7E92148BA174}" dt="2026-02-23T02:27:07.517" v="1537" actId="20577"/>
        <pc:sldMkLst>
          <pc:docMk/>
          <pc:sldMk cId="4231499866" sldId="257"/>
        </pc:sldMkLst>
        <pc:spChg chg="mod">
          <ac:chgData name="Muhammad Ahmed (2432725)" userId="S::2432725@student.uwtsd.ac.uk::c9bff6da-d856-4768-af69-29014f127ee0" providerId="AD" clId="Web-{C1A5ABCF-03D4-7155-9F97-7E92148BA174}" dt="2026-02-23T01:32:22.175" v="54" actId="20577"/>
          <ac:spMkLst>
            <pc:docMk/>
            <pc:sldMk cId="4231499866" sldId="257"/>
            <ac:spMk id="2" creationId="{9F136421-1CD2-A325-70A9-E48032E0FB78}"/>
          </ac:spMkLst>
        </pc:spChg>
        <pc:spChg chg="mod">
          <ac:chgData name="Muhammad Ahmed (2432725)" userId="S::2432725@student.uwtsd.ac.uk::c9bff6da-d856-4768-af69-29014f127ee0" providerId="AD" clId="Web-{C1A5ABCF-03D4-7155-9F97-7E92148BA174}" dt="2026-02-23T02:27:07.517" v="1537" actId="20577"/>
          <ac:spMkLst>
            <pc:docMk/>
            <pc:sldMk cId="4231499866" sldId="257"/>
            <ac:spMk id="3" creationId="{834E69ED-25C8-C8B3-7F1E-0D806F1199F3}"/>
          </ac:spMkLst>
        </pc:spChg>
      </pc:sldChg>
      <pc:sldChg chg="modSp new">
        <pc:chgData name="Muhammad Ahmed (2432725)" userId="S::2432725@student.uwtsd.ac.uk::c9bff6da-d856-4768-af69-29014f127ee0" providerId="AD" clId="Web-{C1A5ABCF-03D4-7155-9F97-7E92148BA174}" dt="2026-02-23T01:55:39.950" v="676" actId="20577"/>
        <pc:sldMkLst>
          <pc:docMk/>
          <pc:sldMk cId="385452434" sldId="258"/>
        </pc:sldMkLst>
        <pc:spChg chg="mod">
          <ac:chgData name="Muhammad Ahmed (2432725)" userId="S::2432725@student.uwtsd.ac.uk::c9bff6da-d856-4768-af69-29014f127ee0" providerId="AD" clId="Web-{C1A5ABCF-03D4-7155-9F97-7E92148BA174}" dt="2026-02-23T01:46:43.300" v="417" actId="20577"/>
          <ac:spMkLst>
            <pc:docMk/>
            <pc:sldMk cId="385452434" sldId="258"/>
            <ac:spMk id="2" creationId="{28B94731-A070-10AB-B3F3-3B3934AF6DA0}"/>
          </ac:spMkLst>
        </pc:spChg>
        <pc:spChg chg="mod">
          <ac:chgData name="Muhammad Ahmed (2432725)" userId="S::2432725@student.uwtsd.ac.uk::c9bff6da-d856-4768-af69-29014f127ee0" providerId="AD" clId="Web-{C1A5ABCF-03D4-7155-9F97-7E92148BA174}" dt="2026-02-23T01:55:39.950" v="676" actId="20577"/>
          <ac:spMkLst>
            <pc:docMk/>
            <pc:sldMk cId="385452434" sldId="258"/>
            <ac:spMk id="3" creationId="{DE6C7038-CEC7-EADD-4836-E3A58444BE77}"/>
          </ac:spMkLst>
        </pc:spChg>
      </pc:sldChg>
      <pc:sldChg chg="modSp new">
        <pc:chgData name="Muhammad Ahmed (2432725)" userId="S::2432725@student.uwtsd.ac.uk::c9bff6da-d856-4768-af69-29014f127ee0" providerId="AD" clId="Web-{C1A5ABCF-03D4-7155-9F97-7E92148BA174}" dt="2026-02-23T02:10:11.380" v="1107" actId="20577"/>
        <pc:sldMkLst>
          <pc:docMk/>
          <pc:sldMk cId="182361776" sldId="259"/>
        </pc:sldMkLst>
        <pc:spChg chg="mod">
          <ac:chgData name="Muhammad Ahmed (2432725)" userId="S::2432725@student.uwtsd.ac.uk::c9bff6da-d856-4768-af69-29014f127ee0" providerId="AD" clId="Web-{C1A5ABCF-03D4-7155-9F97-7E92148BA174}" dt="2026-02-23T01:58:40.799" v="701" actId="20577"/>
          <ac:spMkLst>
            <pc:docMk/>
            <pc:sldMk cId="182361776" sldId="259"/>
            <ac:spMk id="2" creationId="{54C3419E-CB50-539C-89A2-823E96B65012}"/>
          </ac:spMkLst>
        </pc:spChg>
        <pc:spChg chg="mod">
          <ac:chgData name="Muhammad Ahmed (2432725)" userId="S::2432725@student.uwtsd.ac.uk::c9bff6da-d856-4768-af69-29014f127ee0" providerId="AD" clId="Web-{C1A5ABCF-03D4-7155-9F97-7E92148BA174}" dt="2026-02-23T02:10:11.380" v="1107" actId="20577"/>
          <ac:spMkLst>
            <pc:docMk/>
            <pc:sldMk cId="182361776" sldId="259"/>
            <ac:spMk id="3" creationId="{B6B1AC7F-0939-7147-676C-E4E5622CDD1B}"/>
          </ac:spMkLst>
        </pc:spChg>
      </pc:sldChg>
      <pc:sldChg chg="modSp new">
        <pc:chgData name="Muhammad Ahmed (2432725)" userId="S::2432725@student.uwtsd.ac.uk::c9bff6da-d856-4768-af69-29014f127ee0" providerId="AD" clId="Web-{C1A5ABCF-03D4-7155-9F97-7E92148BA174}" dt="2026-02-23T02:28:02.660" v="1541" actId="20577"/>
        <pc:sldMkLst>
          <pc:docMk/>
          <pc:sldMk cId="3029088378" sldId="260"/>
        </pc:sldMkLst>
        <pc:spChg chg="mod">
          <ac:chgData name="Muhammad Ahmed (2432725)" userId="S::2432725@student.uwtsd.ac.uk::c9bff6da-d856-4768-af69-29014f127ee0" providerId="AD" clId="Web-{C1A5ABCF-03D4-7155-9F97-7E92148BA174}" dt="2026-02-23T02:12:28.593" v="1138" actId="20577"/>
          <ac:spMkLst>
            <pc:docMk/>
            <pc:sldMk cId="3029088378" sldId="260"/>
            <ac:spMk id="2" creationId="{B095FE3E-39E9-0F46-0FA2-02A5E20CDA12}"/>
          </ac:spMkLst>
        </pc:spChg>
        <pc:spChg chg="mod">
          <ac:chgData name="Muhammad Ahmed (2432725)" userId="S::2432725@student.uwtsd.ac.uk::c9bff6da-d856-4768-af69-29014f127ee0" providerId="AD" clId="Web-{C1A5ABCF-03D4-7155-9F97-7E92148BA174}" dt="2026-02-23T02:28:02.660" v="1541" actId="20577"/>
          <ac:spMkLst>
            <pc:docMk/>
            <pc:sldMk cId="3029088378" sldId="260"/>
            <ac:spMk id="3" creationId="{9CA6A036-CDA3-3F1A-1A51-67FB40E39EA2}"/>
          </ac:spMkLst>
        </pc:spChg>
      </pc:sldChg>
      <pc:sldChg chg="modSp new">
        <pc:chgData name="Muhammad Ahmed (2432725)" userId="S::2432725@student.uwtsd.ac.uk::c9bff6da-d856-4768-af69-29014f127ee0" providerId="AD" clId="Web-{C1A5ABCF-03D4-7155-9F97-7E92148BA174}" dt="2026-02-23T02:16:21.057" v="1147" actId="20577"/>
        <pc:sldMkLst>
          <pc:docMk/>
          <pc:sldMk cId="633564355" sldId="261"/>
        </pc:sldMkLst>
        <pc:spChg chg="mod">
          <ac:chgData name="Muhammad Ahmed (2432725)" userId="S::2432725@student.uwtsd.ac.uk::c9bff6da-d856-4768-af69-29014f127ee0" providerId="AD" clId="Web-{C1A5ABCF-03D4-7155-9F97-7E92148BA174}" dt="2026-02-23T02:12:42.390" v="1142" actId="20577"/>
          <ac:spMkLst>
            <pc:docMk/>
            <pc:sldMk cId="633564355" sldId="261"/>
            <ac:spMk id="2" creationId="{9FE8020E-5011-066E-F37C-E8CDEE55E679}"/>
          </ac:spMkLst>
        </pc:spChg>
        <pc:spChg chg="mod">
          <ac:chgData name="Muhammad Ahmed (2432725)" userId="S::2432725@student.uwtsd.ac.uk::c9bff6da-d856-4768-af69-29014f127ee0" providerId="AD" clId="Web-{C1A5ABCF-03D4-7155-9F97-7E92148BA174}" dt="2026-02-23T02:16:21.057" v="1147" actId="20577"/>
          <ac:spMkLst>
            <pc:docMk/>
            <pc:sldMk cId="633564355" sldId="261"/>
            <ac:spMk id="3" creationId="{52C36B0E-B7AE-9977-6DA2-71F186AEC639}"/>
          </ac:spMkLst>
        </pc:spChg>
      </pc:sldChg>
      <pc:sldMasterChg chg="del delSldLayout">
        <pc:chgData name="Muhammad Ahmed (2432725)" userId="S::2432725@student.uwtsd.ac.uk::c9bff6da-d856-4768-af69-29014f127ee0" providerId="AD" clId="Web-{C1A5ABCF-03D4-7155-9F97-7E92148BA174}" dt="2026-02-23T01:31:36" v="42"/>
        <pc:sldMasterMkLst>
          <pc:docMk/>
          <pc:sldMasterMk cId="2460954070" sldId="2147483660"/>
        </pc:sldMasterMkLst>
        <pc:sldLayoutChg chg="del">
          <pc:chgData name="Muhammad Ahmed (2432725)" userId="S::2432725@student.uwtsd.ac.uk::c9bff6da-d856-4768-af69-29014f127ee0" providerId="AD" clId="Web-{C1A5ABCF-03D4-7155-9F97-7E92148BA174}" dt="2026-02-23T01:31:36" v="42"/>
          <pc:sldLayoutMkLst>
            <pc:docMk/>
            <pc:sldMasterMk cId="2460954070" sldId="2147483660"/>
            <pc:sldLayoutMk cId="2385387890" sldId="2147483661"/>
          </pc:sldLayoutMkLst>
        </pc:sldLayoutChg>
        <pc:sldLayoutChg chg="del">
          <pc:chgData name="Muhammad Ahmed (2432725)" userId="S::2432725@student.uwtsd.ac.uk::c9bff6da-d856-4768-af69-29014f127ee0" providerId="AD" clId="Web-{C1A5ABCF-03D4-7155-9F97-7E92148BA174}" dt="2026-02-23T01:31:36" v="42"/>
          <pc:sldLayoutMkLst>
            <pc:docMk/>
            <pc:sldMasterMk cId="2460954070" sldId="2147483660"/>
            <pc:sldLayoutMk cId="949138452" sldId="2147483662"/>
          </pc:sldLayoutMkLst>
        </pc:sldLayoutChg>
        <pc:sldLayoutChg chg="del">
          <pc:chgData name="Muhammad Ahmed (2432725)" userId="S::2432725@student.uwtsd.ac.uk::c9bff6da-d856-4768-af69-29014f127ee0" providerId="AD" clId="Web-{C1A5ABCF-03D4-7155-9F97-7E92148BA174}" dt="2026-02-23T01:31:36" v="42"/>
          <pc:sldLayoutMkLst>
            <pc:docMk/>
            <pc:sldMasterMk cId="2460954070" sldId="2147483660"/>
            <pc:sldLayoutMk cId="2591524520" sldId="2147483663"/>
          </pc:sldLayoutMkLst>
        </pc:sldLayoutChg>
        <pc:sldLayoutChg chg="del">
          <pc:chgData name="Muhammad Ahmed (2432725)" userId="S::2432725@student.uwtsd.ac.uk::c9bff6da-d856-4768-af69-29014f127ee0" providerId="AD" clId="Web-{C1A5ABCF-03D4-7155-9F97-7E92148BA174}" dt="2026-02-23T01:31:36" v="42"/>
          <pc:sldLayoutMkLst>
            <pc:docMk/>
            <pc:sldMasterMk cId="2460954070" sldId="2147483660"/>
            <pc:sldLayoutMk cId="1203092039" sldId="2147483664"/>
          </pc:sldLayoutMkLst>
        </pc:sldLayoutChg>
        <pc:sldLayoutChg chg="del">
          <pc:chgData name="Muhammad Ahmed (2432725)" userId="S::2432725@student.uwtsd.ac.uk::c9bff6da-d856-4768-af69-29014f127ee0" providerId="AD" clId="Web-{C1A5ABCF-03D4-7155-9F97-7E92148BA174}" dt="2026-02-23T01:31:36" v="42"/>
          <pc:sldLayoutMkLst>
            <pc:docMk/>
            <pc:sldMasterMk cId="2460954070" sldId="2147483660"/>
            <pc:sldLayoutMk cId="3733172339" sldId="2147483665"/>
          </pc:sldLayoutMkLst>
        </pc:sldLayoutChg>
        <pc:sldLayoutChg chg="del">
          <pc:chgData name="Muhammad Ahmed (2432725)" userId="S::2432725@student.uwtsd.ac.uk::c9bff6da-d856-4768-af69-29014f127ee0" providerId="AD" clId="Web-{C1A5ABCF-03D4-7155-9F97-7E92148BA174}" dt="2026-02-23T01:31:36" v="42"/>
          <pc:sldLayoutMkLst>
            <pc:docMk/>
            <pc:sldMasterMk cId="2460954070" sldId="2147483660"/>
            <pc:sldLayoutMk cId="3210312558" sldId="2147483666"/>
          </pc:sldLayoutMkLst>
        </pc:sldLayoutChg>
        <pc:sldLayoutChg chg="del">
          <pc:chgData name="Muhammad Ahmed (2432725)" userId="S::2432725@student.uwtsd.ac.uk::c9bff6da-d856-4768-af69-29014f127ee0" providerId="AD" clId="Web-{C1A5ABCF-03D4-7155-9F97-7E92148BA174}" dt="2026-02-23T01:31:36" v="42"/>
          <pc:sldLayoutMkLst>
            <pc:docMk/>
            <pc:sldMasterMk cId="2460954070" sldId="2147483660"/>
            <pc:sldLayoutMk cId="3146388984" sldId="2147483667"/>
          </pc:sldLayoutMkLst>
        </pc:sldLayoutChg>
        <pc:sldLayoutChg chg="del">
          <pc:chgData name="Muhammad Ahmed (2432725)" userId="S::2432725@student.uwtsd.ac.uk::c9bff6da-d856-4768-af69-29014f127ee0" providerId="AD" clId="Web-{C1A5ABCF-03D4-7155-9F97-7E92148BA174}" dt="2026-02-23T01:31:36" v="42"/>
          <pc:sldLayoutMkLst>
            <pc:docMk/>
            <pc:sldMasterMk cId="2460954070" sldId="2147483660"/>
            <pc:sldLayoutMk cId="3171841454" sldId="2147483668"/>
          </pc:sldLayoutMkLst>
        </pc:sldLayoutChg>
        <pc:sldLayoutChg chg="del">
          <pc:chgData name="Muhammad Ahmed (2432725)" userId="S::2432725@student.uwtsd.ac.uk::c9bff6da-d856-4768-af69-29014f127ee0" providerId="AD" clId="Web-{C1A5ABCF-03D4-7155-9F97-7E92148BA174}" dt="2026-02-23T01:31:36" v="42"/>
          <pc:sldLayoutMkLst>
            <pc:docMk/>
            <pc:sldMasterMk cId="2460954070" sldId="2147483660"/>
            <pc:sldLayoutMk cId="1718958274" sldId="2147483669"/>
          </pc:sldLayoutMkLst>
        </pc:sldLayoutChg>
        <pc:sldLayoutChg chg="del">
          <pc:chgData name="Muhammad Ahmed (2432725)" userId="S::2432725@student.uwtsd.ac.uk::c9bff6da-d856-4768-af69-29014f127ee0" providerId="AD" clId="Web-{C1A5ABCF-03D4-7155-9F97-7E92148BA174}" dt="2026-02-23T01:31:36" v="42"/>
          <pc:sldLayoutMkLst>
            <pc:docMk/>
            <pc:sldMasterMk cId="2460954070" sldId="2147483660"/>
            <pc:sldLayoutMk cId="2202905451" sldId="2147483670"/>
          </pc:sldLayoutMkLst>
        </pc:sldLayoutChg>
        <pc:sldLayoutChg chg="del">
          <pc:chgData name="Muhammad Ahmed (2432725)" userId="S::2432725@student.uwtsd.ac.uk::c9bff6da-d856-4768-af69-29014f127ee0" providerId="AD" clId="Web-{C1A5ABCF-03D4-7155-9F97-7E92148BA174}" dt="2026-02-23T01:31:36" v="42"/>
          <pc:sldLayoutMkLst>
            <pc:docMk/>
            <pc:sldMasterMk cId="2460954070" sldId="2147483660"/>
            <pc:sldLayoutMk cId="3479445657" sldId="2147483671"/>
          </pc:sldLayoutMkLst>
        </pc:sldLayoutChg>
      </pc:sldMasterChg>
      <pc:sldMasterChg chg="add addSldLayout">
        <pc:chgData name="Muhammad Ahmed (2432725)" userId="S::2432725@student.uwtsd.ac.uk::c9bff6da-d856-4768-af69-29014f127ee0" providerId="AD" clId="Web-{C1A5ABCF-03D4-7155-9F97-7E92148BA174}" dt="2026-02-23T01:31:36" v="42"/>
        <pc:sldMasterMkLst>
          <pc:docMk/>
          <pc:sldMasterMk cId="2236810111" sldId="2147483708"/>
        </pc:sldMasterMkLst>
        <pc:sldLayoutChg chg="add">
          <pc:chgData name="Muhammad Ahmed (2432725)" userId="S::2432725@student.uwtsd.ac.uk::c9bff6da-d856-4768-af69-29014f127ee0" providerId="AD" clId="Web-{C1A5ABCF-03D4-7155-9F97-7E92148BA174}" dt="2026-02-23T01:31:36" v="42"/>
          <pc:sldLayoutMkLst>
            <pc:docMk/>
            <pc:sldMasterMk cId="2236810111" sldId="2147483708"/>
            <pc:sldLayoutMk cId="1563272316" sldId="2147483697"/>
          </pc:sldLayoutMkLst>
        </pc:sldLayoutChg>
        <pc:sldLayoutChg chg="add">
          <pc:chgData name="Muhammad Ahmed (2432725)" userId="S::2432725@student.uwtsd.ac.uk::c9bff6da-d856-4768-af69-29014f127ee0" providerId="AD" clId="Web-{C1A5ABCF-03D4-7155-9F97-7E92148BA174}" dt="2026-02-23T01:31:36" v="42"/>
          <pc:sldLayoutMkLst>
            <pc:docMk/>
            <pc:sldMasterMk cId="2236810111" sldId="2147483708"/>
            <pc:sldLayoutMk cId="1065562112" sldId="2147483698"/>
          </pc:sldLayoutMkLst>
        </pc:sldLayoutChg>
        <pc:sldLayoutChg chg="add">
          <pc:chgData name="Muhammad Ahmed (2432725)" userId="S::2432725@student.uwtsd.ac.uk::c9bff6da-d856-4768-af69-29014f127ee0" providerId="AD" clId="Web-{C1A5ABCF-03D4-7155-9F97-7E92148BA174}" dt="2026-02-23T01:31:36" v="42"/>
          <pc:sldLayoutMkLst>
            <pc:docMk/>
            <pc:sldMasterMk cId="2236810111" sldId="2147483708"/>
            <pc:sldLayoutMk cId="3878648596" sldId="2147483699"/>
          </pc:sldLayoutMkLst>
        </pc:sldLayoutChg>
        <pc:sldLayoutChg chg="add">
          <pc:chgData name="Muhammad Ahmed (2432725)" userId="S::2432725@student.uwtsd.ac.uk::c9bff6da-d856-4768-af69-29014f127ee0" providerId="AD" clId="Web-{C1A5ABCF-03D4-7155-9F97-7E92148BA174}" dt="2026-02-23T01:31:36" v="42"/>
          <pc:sldLayoutMkLst>
            <pc:docMk/>
            <pc:sldMasterMk cId="2236810111" sldId="2147483708"/>
            <pc:sldLayoutMk cId="3650272802" sldId="2147483700"/>
          </pc:sldLayoutMkLst>
        </pc:sldLayoutChg>
        <pc:sldLayoutChg chg="add">
          <pc:chgData name="Muhammad Ahmed (2432725)" userId="S::2432725@student.uwtsd.ac.uk::c9bff6da-d856-4768-af69-29014f127ee0" providerId="AD" clId="Web-{C1A5ABCF-03D4-7155-9F97-7E92148BA174}" dt="2026-02-23T01:31:36" v="42"/>
          <pc:sldLayoutMkLst>
            <pc:docMk/>
            <pc:sldMasterMk cId="2236810111" sldId="2147483708"/>
            <pc:sldLayoutMk cId="2292832872" sldId="2147483701"/>
          </pc:sldLayoutMkLst>
        </pc:sldLayoutChg>
        <pc:sldLayoutChg chg="add">
          <pc:chgData name="Muhammad Ahmed (2432725)" userId="S::2432725@student.uwtsd.ac.uk::c9bff6da-d856-4768-af69-29014f127ee0" providerId="AD" clId="Web-{C1A5ABCF-03D4-7155-9F97-7E92148BA174}" dt="2026-02-23T01:31:36" v="42"/>
          <pc:sldLayoutMkLst>
            <pc:docMk/>
            <pc:sldMasterMk cId="2236810111" sldId="2147483708"/>
            <pc:sldLayoutMk cId="2248394049" sldId="2147483702"/>
          </pc:sldLayoutMkLst>
        </pc:sldLayoutChg>
        <pc:sldLayoutChg chg="add">
          <pc:chgData name="Muhammad Ahmed (2432725)" userId="S::2432725@student.uwtsd.ac.uk::c9bff6da-d856-4768-af69-29014f127ee0" providerId="AD" clId="Web-{C1A5ABCF-03D4-7155-9F97-7E92148BA174}" dt="2026-02-23T01:31:36" v="42"/>
          <pc:sldLayoutMkLst>
            <pc:docMk/>
            <pc:sldMasterMk cId="2236810111" sldId="2147483708"/>
            <pc:sldLayoutMk cId="312403394" sldId="2147483703"/>
          </pc:sldLayoutMkLst>
        </pc:sldLayoutChg>
        <pc:sldLayoutChg chg="add">
          <pc:chgData name="Muhammad Ahmed (2432725)" userId="S::2432725@student.uwtsd.ac.uk::c9bff6da-d856-4768-af69-29014f127ee0" providerId="AD" clId="Web-{C1A5ABCF-03D4-7155-9F97-7E92148BA174}" dt="2026-02-23T01:31:36" v="42"/>
          <pc:sldLayoutMkLst>
            <pc:docMk/>
            <pc:sldMasterMk cId="2236810111" sldId="2147483708"/>
            <pc:sldLayoutMk cId="1418129083" sldId="2147483704"/>
          </pc:sldLayoutMkLst>
        </pc:sldLayoutChg>
        <pc:sldLayoutChg chg="add">
          <pc:chgData name="Muhammad Ahmed (2432725)" userId="S::2432725@student.uwtsd.ac.uk::c9bff6da-d856-4768-af69-29014f127ee0" providerId="AD" clId="Web-{C1A5ABCF-03D4-7155-9F97-7E92148BA174}" dt="2026-02-23T01:31:36" v="42"/>
          <pc:sldLayoutMkLst>
            <pc:docMk/>
            <pc:sldMasterMk cId="2236810111" sldId="2147483708"/>
            <pc:sldLayoutMk cId="1371252758" sldId="2147483705"/>
          </pc:sldLayoutMkLst>
        </pc:sldLayoutChg>
        <pc:sldLayoutChg chg="add">
          <pc:chgData name="Muhammad Ahmed (2432725)" userId="S::2432725@student.uwtsd.ac.uk::c9bff6da-d856-4768-af69-29014f127ee0" providerId="AD" clId="Web-{C1A5ABCF-03D4-7155-9F97-7E92148BA174}" dt="2026-02-23T01:31:36" v="42"/>
          <pc:sldLayoutMkLst>
            <pc:docMk/>
            <pc:sldMasterMk cId="2236810111" sldId="2147483708"/>
            <pc:sldLayoutMk cId="288406131" sldId="2147483706"/>
          </pc:sldLayoutMkLst>
        </pc:sldLayoutChg>
        <pc:sldLayoutChg chg="add">
          <pc:chgData name="Muhammad Ahmed (2432725)" userId="S::2432725@student.uwtsd.ac.uk::c9bff6da-d856-4768-af69-29014f127ee0" providerId="AD" clId="Web-{C1A5ABCF-03D4-7155-9F97-7E92148BA174}" dt="2026-02-23T01:31:36" v="42"/>
          <pc:sldLayoutMkLst>
            <pc:docMk/>
            <pc:sldMasterMk cId="2236810111" sldId="2147483708"/>
            <pc:sldLayoutMk cId="1973490676"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2/22/2026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2403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2/22/2026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18129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2/22/2026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71252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2/22/2026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8406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2/22/2026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73490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2/22/2026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92832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2/22/2026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63272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2/22/2026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65562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2/22/2026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78648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2/22/2026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50272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2/22/2026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48394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2/22/2026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6810111"/>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iomh.co.uk/why-are-good-communication-skills-important-in-health-and-social-care/" TargetMode="External"/><Relationship Id="rId2" Type="http://schemas.openxmlformats.org/officeDocument/2006/relationships/hyperlink" Target="https://nextgenlearning.org.uk/essential-communication-skills-health-social-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36AF7FB-2517-6F00-5792-26505B143598}"/>
              </a:ext>
            </a:extLst>
          </p:cNvPr>
          <p:cNvSpPr txBox="1"/>
          <p:nvPr/>
        </p:nvSpPr>
        <p:spPr>
          <a:xfrm>
            <a:off x="703400" y="871758"/>
            <a:ext cx="5227171" cy="387114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4200" b="1" cap="all" spc="30">
                <a:latin typeface="+mj-lt"/>
                <a:ea typeface="+mj-ea"/>
                <a:cs typeface="+mj-cs"/>
              </a:rPr>
              <a:t>Muhammad Umair Ahmed 2432725</a:t>
            </a:r>
          </a:p>
          <a:p>
            <a:pPr>
              <a:lnSpc>
                <a:spcPct val="90000"/>
              </a:lnSpc>
              <a:spcBef>
                <a:spcPct val="0"/>
              </a:spcBef>
              <a:spcAft>
                <a:spcPts val="600"/>
              </a:spcAft>
            </a:pPr>
            <a:r>
              <a:rPr lang="en-US" sz="4200" b="1" cap="all" spc="30">
                <a:latin typeface="+mj-lt"/>
                <a:ea typeface="+mj-ea"/>
                <a:cs typeface="+mj-cs"/>
              </a:rPr>
              <a:t>Communication in health and social care</a:t>
            </a:r>
          </a:p>
          <a:p>
            <a:pPr>
              <a:lnSpc>
                <a:spcPct val="90000"/>
              </a:lnSpc>
              <a:spcBef>
                <a:spcPct val="0"/>
              </a:spcBef>
              <a:spcAft>
                <a:spcPts val="600"/>
              </a:spcAft>
            </a:pPr>
            <a:endParaRPr lang="en-US" sz="4200" cap="all" spc="30">
              <a:latin typeface="+mj-lt"/>
              <a:ea typeface="+mj-ea"/>
              <a:cs typeface="+mj-cs"/>
            </a:endParaRP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A3EB8B45-4770-631C-7469-6DAFDFB20276}"/>
              </a:ext>
            </a:extLst>
          </p:cNvPr>
          <p:cNvPicPr>
            <a:picLocks noChangeAspect="1"/>
          </p:cNvPicPr>
          <p:nvPr/>
        </p:nvPicPr>
        <p:blipFill>
          <a:blip r:embed="rId2"/>
          <a:srcRect l="16055" r="24816" b="8"/>
          <a:stretch>
            <a:fillRect/>
          </a:stretch>
        </p:blipFill>
        <p:spPr>
          <a:xfrm>
            <a:off x="6515100" y="10"/>
            <a:ext cx="567690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36421-1CD2-A325-70A9-E48032E0FB78}"/>
              </a:ext>
            </a:extLst>
          </p:cNvPr>
          <p:cNvSpPr>
            <a:spLocks noGrp="1"/>
          </p:cNvSpPr>
          <p:nvPr>
            <p:ph type="title"/>
          </p:nvPr>
        </p:nvSpPr>
        <p:spPr/>
        <p:txBody>
          <a:bodyPr/>
          <a:lstStyle/>
          <a:p>
            <a:r>
              <a:rPr lang="en-GB" dirty="0" err="1"/>
              <a:t>cOMmunication</a:t>
            </a:r>
          </a:p>
        </p:txBody>
      </p:sp>
      <p:sp>
        <p:nvSpPr>
          <p:cNvPr id="3" name="Content Placeholder 2">
            <a:extLst>
              <a:ext uri="{FF2B5EF4-FFF2-40B4-BE49-F238E27FC236}">
                <a16:creationId xmlns:a16="http://schemas.microsoft.com/office/drawing/2014/main" id="{834E69ED-25C8-C8B3-7F1E-0D806F1199F3}"/>
              </a:ext>
            </a:extLst>
          </p:cNvPr>
          <p:cNvSpPr>
            <a:spLocks noGrp="1"/>
          </p:cNvSpPr>
          <p:nvPr>
            <p:ph idx="1"/>
          </p:nvPr>
        </p:nvSpPr>
        <p:spPr>
          <a:xfrm>
            <a:off x="700635" y="1848181"/>
            <a:ext cx="10691265" cy="4156839"/>
          </a:xfrm>
        </p:spPr>
        <p:txBody>
          <a:bodyPr vert="horz" lIns="91440" tIns="45720" rIns="91440" bIns="45720" rtlCol="0" anchor="t">
            <a:normAutofit/>
          </a:bodyPr>
          <a:lstStyle/>
          <a:p>
            <a:r>
              <a:rPr lang="en-GB" dirty="0"/>
              <a:t>In health and social care </a:t>
            </a:r>
            <a:r>
              <a:rPr lang="en-GB"/>
              <a:t>communication is one of the most important things.</a:t>
            </a:r>
          </a:p>
          <a:p>
            <a:r>
              <a:rPr lang="en-GB" dirty="0"/>
              <a:t>Communication is how we </a:t>
            </a:r>
            <a:r>
              <a:rPr lang="en-GB"/>
              <a:t>send and express our ideas and feelings to other individuals and groups, also a way of sharing information.</a:t>
            </a:r>
            <a:endParaRPr lang="en-GB" dirty="0"/>
          </a:p>
          <a:p>
            <a:r>
              <a:rPr lang="en-GB" dirty="0"/>
              <a:t>Non-verbal communication: This is a way of communication without using words, which can be done through hand gestures, eye contact and facial expressions. The key feature of this is that it often shows true feelings. </a:t>
            </a:r>
          </a:p>
          <a:p>
            <a:r>
              <a:rPr lang="en-GB" dirty="0"/>
              <a:t>Written communication: This is a way of communication through things such as emails, letters and text messages. This is good as it’s a permanent and kept record of communication.</a:t>
            </a:r>
          </a:p>
          <a:p>
            <a:r>
              <a:rPr lang="en-GB" dirty="0"/>
              <a:t>Verbal communication: This is probably the most used way of communication, which is done through face-to-face conversations, meetings and phone calls.</a:t>
            </a:r>
          </a:p>
          <a:p>
            <a:endParaRPr lang="en-GB" dirty="0"/>
          </a:p>
        </p:txBody>
      </p:sp>
    </p:spTree>
    <p:extLst>
      <p:ext uri="{BB962C8B-B14F-4D97-AF65-F5344CB8AC3E}">
        <p14:creationId xmlns:p14="http://schemas.microsoft.com/office/powerpoint/2010/main" val="4231499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94731-A070-10AB-B3F3-3B3934AF6DA0}"/>
              </a:ext>
            </a:extLst>
          </p:cNvPr>
          <p:cNvSpPr>
            <a:spLocks noGrp="1"/>
          </p:cNvSpPr>
          <p:nvPr>
            <p:ph type="title"/>
          </p:nvPr>
        </p:nvSpPr>
        <p:spPr/>
        <p:txBody>
          <a:bodyPr>
            <a:normAutofit fontScale="90000"/>
          </a:bodyPr>
          <a:lstStyle/>
          <a:p>
            <a:r>
              <a:rPr lang="en-GB"/>
              <a:t>THE IMPORTANCE OF COMMUNICATION IN HEALTH AND SOCIAL CARE</a:t>
            </a:r>
          </a:p>
        </p:txBody>
      </p:sp>
      <p:sp>
        <p:nvSpPr>
          <p:cNvPr id="3" name="Content Placeholder 2">
            <a:extLst>
              <a:ext uri="{FF2B5EF4-FFF2-40B4-BE49-F238E27FC236}">
                <a16:creationId xmlns:a16="http://schemas.microsoft.com/office/drawing/2014/main" id="{DE6C7038-CEC7-EADD-4836-E3A58444BE77}"/>
              </a:ext>
            </a:extLst>
          </p:cNvPr>
          <p:cNvSpPr>
            <a:spLocks noGrp="1"/>
          </p:cNvSpPr>
          <p:nvPr>
            <p:ph idx="1"/>
          </p:nvPr>
        </p:nvSpPr>
        <p:spPr/>
        <p:txBody>
          <a:bodyPr vert="horz" lIns="91440" tIns="45720" rIns="91440" bIns="45720" rtlCol="0" anchor="t">
            <a:normAutofit/>
          </a:bodyPr>
          <a:lstStyle/>
          <a:p>
            <a:r>
              <a:rPr lang="en-GB" dirty="0"/>
              <a:t>Communication is one of the most important things in a health and social care environment. This is because it ensures patients are receiving respectful and effective support, it can also build a good level of trust with patients. It also builds a level of respect with patients if they are understood and listened to. </a:t>
            </a:r>
          </a:p>
          <a:p>
            <a:r>
              <a:rPr lang="en-GB" dirty="0"/>
              <a:t>Effective </a:t>
            </a:r>
            <a:r>
              <a:rPr lang="en-GB"/>
              <a:t>communication is essential as it:</a:t>
            </a:r>
            <a:endParaRPr lang="en-GB" dirty="0"/>
          </a:p>
          <a:p>
            <a:r>
              <a:rPr lang="en-GB"/>
              <a:t>Provides emotional support</a:t>
            </a:r>
            <a:endParaRPr lang="en-GB" dirty="0"/>
          </a:p>
          <a:p>
            <a:r>
              <a:rPr lang="en-GB"/>
              <a:t>Protects safety</a:t>
            </a:r>
          </a:p>
          <a:p>
            <a:r>
              <a:rPr lang="en-GB"/>
              <a:t>Prevents errors</a:t>
            </a:r>
          </a:p>
          <a:p>
            <a:r>
              <a:rPr lang="en-GB"/>
              <a:t>Strengthens teamwork</a:t>
            </a:r>
            <a:endParaRPr lang="en-GB" dirty="0"/>
          </a:p>
        </p:txBody>
      </p:sp>
    </p:spTree>
    <p:extLst>
      <p:ext uri="{BB962C8B-B14F-4D97-AF65-F5344CB8AC3E}">
        <p14:creationId xmlns:p14="http://schemas.microsoft.com/office/powerpoint/2010/main" val="385452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3419E-CB50-539C-89A2-823E96B65012}"/>
              </a:ext>
            </a:extLst>
          </p:cNvPr>
          <p:cNvSpPr>
            <a:spLocks noGrp="1"/>
          </p:cNvSpPr>
          <p:nvPr>
            <p:ph type="title"/>
          </p:nvPr>
        </p:nvSpPr>
        <p:spPr/>
        <p:txBody>
          <a:bodyPr>
            <a:normAutofit fontScale="90000"/>
          </a:bodyPr>
          <a:lstStyle/>
          <a:p>
            <a:r>
              <a:rPr lang="en-GB" dirty="0"/>
              <a:t>Relevance to how communication is used in </a:t>
            </a:r>
            <a:r>
              <a:rPr lang="en-GB"/>
              <a:t>professional practice</a:t>
            </a:r>
            <a:endParaRPr lang="en-GB" dirty="0"/>
          </a:p>
        </p:txBody>
      </p:sp>
      <p:sp>
        <p:nvSpPr>
          <p:cNvPr id="3" name="Content Placeholder 2">
            <a:extLst>
              <a:ext uri="{FF2B5EF4-FFF2-40B4-BE49-F238E27FC236}">
                <a16:creationId xmlns:a16="http://schemas.microsoft.com/office/drawing/2014/main" id="{B6B1AC7F-0939-7147-676C-E4E5622CDD1B}"/>
              </a:ext>
            </a:extLst>
          </p:cNvPr>
          <p:cNvSpPr>
            <a:spLocks noGrp="1"/>
          </p:cNvSpPr>
          <p:nvPr>
            <p:ph idx="1"/>
          </p:nvPr>
        </p:nvSpPr>
        <p:spPr/>
        <p:txBody>
          <a:bodyPr vert="horz" lIns="91440" tIns="45720" rIns="91440" bIns="45720" rtlCol="0" anchor="t">
            <a:normAutofit/>
          </a:bodyPr>
          <a:lstStyle/>
          <a:p>
            <a:r>
              <a:rPr lang="en-GB" dirty="0"/>
              <a:t>Communication is highly relevant within a professional setting in health and social care. This is because it shows and affects how people </a:t>
            </a:r>
            <a:r>
              <a:rPr lang="en-GB"/>
              <a:t>achieve certain</a:t>
            </a:r>
            <a:r>
              <a:rPr lang="en-GB" dirty="0"/>
              <a:t> goals and how tasks are done and get done. </a:t>
            </a:r>
          </a:p>
          <a:p>
            <a:r>
              <a:rPr lang="en-GB" dirty="0"/>
              <a:t>It improves understanding and ensures instructions are clear, when instructions are sent across clearly through effective communication work becomes more efficient. It also improves relationship with the people around you such as your co-workers and the patients you are dealing with. Also, it helps writing accurate records about the patients and sharing care or treatment plans with other nurses and professionals.</a:t>
            </a:r>
          </a:p>
        </p:txBody>
      </p:sp>
    </p:spTree>
    <p:extLst>
      <p:ext uri="{BB962C8B-B14F-4D97-AF65-F5344CB8AC3E}">
        <p14:creationId xmlns:p14="http://schemas.microsoft.com/office/powerpoint/2010/main" val="182361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5FE3E-39E9-0F46-0FA2-02A5E20CDA12}"/>
              </a:ext>
            </a:extLst>
          </p:cNvPr>
          <p:cNvSpPr>
            <a:spLocks noGrp="1"/>
          </p:cNvSpPr>
          <p:nvPr>
            <p:ph type="title"/>
          </p:nvPr>
        </p:nvSpPr>
        <p:spPr/>
        <p:txBody>
          <a:bodyPr>
            <a:normAutofit fontScale="90000"/>
          </a:bodyPr>
          <a:lstStyle/>
          <a:p>
            <a:r>
              <a:rPr lang="en-GB" dirty="0"/>
              <a:t>Practical example within a health and social </a:t>
            </a:r>
            <a:r>
              <a:rPr lang="en-GB"/>
              <a:t>care setting</a:t>
            </a:r>
            <a:endParaRPr lang="en-GB" dirty="0"/>
          </a:p>
        </p:txBody>
      </p:sp>
      <p:sp>
        <p:nvSpPr>
          <p:cNvPr id="3" name="Content Placeholder 2">
            <a:extLst>
              <a:ext uri="{FF2B5EF4-FFF2-40B4-BE49-F238E27FC236}">
                <a16:creationId xmlns:a16="http://schemas.microsoft.com/office/drawing/2014/main" id="{9CA6A036-CDA3-3F1A-1A51-67FB40E39EA2}"/>
              </a:ext>
            </a:extLst>
          </p:cNvPr>
          <p:cNvSpPr>
            <a:spLocks noGrp="1"/>
          </p:cNvSpPr>
          <p:nvPr>
            <p:ph idx="1"/>
          </p:nvPr>
        </p:nvSpPr>
        <p:spPr/>
        <p:txBody>
          <a:bodyPr vert="horz" lIns="91440" tIns="45720" rIns="91440" bIns="45720" rtlCol="0" anchor="t">
            <a:normAutofit/>
          </a:bodyPr>
          <a:lstStyle/>
          <a:p>
            <a:r>
              <a:rPr lang="en-GB" dirty="0"/>
              <a:t>Situation: For example, if an elderly patient starts to feel unwell. In this case verbal communication could be introduced, where the nurse may ask the patient questions such as "when did this happen"? and "How are you feeling"?. The way this communication can be effective is by the nurse being clear with her words and using a good tone of voice so the patient understands what is being said.</a:t>
            </a:r>
          </a:p>
          <a:p>
            <a:r>
              <a:rPr lang="en-GB" dirty="0"/>
              <a:t>Good communication in this case, would help nurses figure out what is wrong with the patient and how they will act to make sure they are given the right treatment.  </a:t>
            </a:r>
          </a:p>
        </p:txBody>
      </p:sp>
    </p:spTree>
    <p:extLst>
      <p:ext uri="{BB962C8B-B14F-4D97-AF65-F5344CB8AC3E}">
        <p14:creationId xmlns:p14="http://schemas.microsoft.com/office/powerpoint/2010/main" val="3029088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8020E-5011-066E-F37C-E8CDEE55E679}"/>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52C36B0E-B7AE-9977-6DA2-71F186AEC639}"/>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Essential Communication Skills in Health and Social Care</a:t>
            </a:r>
          </a:p>
          <a:p>
            <a:r>
              <a:rPr lang="en-GB" dirty="0">
                <a:ea typeface="+mn-lt"/>
                <a:cs typeface="+mn-lt"/>
                <a:hlinkClick r:id="rId3"/>
              </a:rPr>
              <a:t>Why are Good Communication Skills Important In Health and Social Care?</a:t>
            </a:r>
            <a:endParaRPr lang="en-GB" dirty="0">
              <a:ea typeface="+mn-lt"/>
              <a:cs typeface="+mn-lt"/>
            </a:endParaRPr>
          </a:p>
          <a:p>
            <a:endParaRPr lang="en-GB" dirty="0">
              <a:ea typeface="+mn-lt"/>
              <a:cs typeface="+mn-lt"/>
            </a:endParaRPr>
          </a:p>
          <a:p>
            <a:endParaRPr lang="en-GB" dirty="0"/>
          </a:p>
        </p:txBody>
      </p:sp>
    </p:spTree>
    <p:extLst>
      <p:ext uri="{BB962C8B-B14F-4D97-AF65-F5344CB8AC3E}">
        <p14:creationId xmlns:p14="http://schemas.microsoft.com/office/powerpoint/2010/main" val="633564355"/>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ChronicleVTI</vt:lpstr>
      <vt:lpstr>PowerPoint Presentation</vt:lpstr>
      <vt:lpstr>cOMmunication</vt:lpstr>
      <vt:lpstr>THE IMPORTANCE OF COMMUNICATION IN HEALTH AND SOCIAL CARE</vt:lpstr>
      <vt:lpstr>Relevance to how communication is used in professional practice</vt:lpstr>
      <vt:lpstr>Practical example within a health and social care setting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321</cp:revision>
  <dcterms:created xsi:type="dcterms:W3CDTF">2026-02-23T01:28:57Z</dcterms:created>
  <dcterms:modified xsi:type="dcterms:W3CDTF">2026-02-23T02:28:03Z</dcterms:modified>
</cp:coreProperties>
</file>