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22.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24.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22.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3.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Lst>
  <p:sldSz cy="5143500" cx="9144000"/>
  <p:notesSz cx="6858000" cy="9144000"/>
  <p:embeddedFontLst>
    <p:embeddedFont>
      <p:font typeface="Nunito"/>
      <p:regular r:id="rId30"/>
      <p:bold r:id="rId31"/>
      <p:italic r:id="rId32"/>
      <p:boldItalic r:id="rId33"/>
    </p:embeddedFont>
    <p:embeddedFont>
      <p:font typeface="Maven Pro"/>
      <p:regular r:id="rId34"/>
      <p:bold r:id="rId3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Nunito-bold.fntdata"/><Relationship Id="rId30" Type="http://schemas.openxmlformats.org/officeDocument/2006/relationships/font" Target="fonts/Nunito-regular.fntdata"/><Relationship Id="rId11" Type="http://schemas.openxmlformats.org/officeDocument/2006/relationships/slide" Target="slides/slide6.xml"/><Relationship Id="rId33" Type="http://schemas.openxmlformats.org/officeDocument/2006/relationships/font" Target="fonts/Nunito-boldItalic.fntdata"/><Relationship Id="rId10" Type="http://schemas.openxmlformats.org/officeDocument/2006/relationships/slide" Target="slides/slide5.xml"/><Relationship Id="rId32" Type="http://schemas.openxmlformats.org/officeDocument/2006/relationships/font" Target="fonts/Nunito-italic.fntdata"/><Relationship Id="rId13" Type="http://schemas.openxmlformats.org/officeDocument/2006/relationships/slide" Target="slides/slide8.xml"/><Relationship Id="rId35" Type="http://schemas.openxmlformats.org/officeDocument/2006/relationships/font" Target="fonts/MavenPro-bold.fntdata"/><Relationship Id="rId12" Type="http://schemas.openxmlformats.org/officeDocument/2006/relationships/slide" Target="slides/slide7.xml"/><Relationship Id="rId34" Type="http://schemas.openxmlformats.org/officeDocument/2006/relationships/font" Target="fonts/MavenPro-regular.fnt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73" name="Shape 273"/>
        <p:cNvGrpSpPr/>
        <p:nvPr/>
      </p:nvGrpSpPr>
      <p:grpSpPr>
        <a:xfrm>
          <a:off x="0" y="0"/>
          <a:ext cx="0" cy="0"/>
          <a:chOff x="0" y="0"/>
          <a:chExt cx="0" cy="0"/>
        </a:xfrm>
      </p:grpSpPr>
      <p:sp>
        <p:nvSpPr>
          <p:cNvPr id="274" name="Google Shape;274;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275" name="Google Shape;275;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80" name="Shape 280"/>
        <p:cNvGrpSpPr/>
        <p:nvPr/>
      </p:nvGrpSpPr>
      <p:grpSpPr>
        <a:xfrm>
          <a:off x="0" y="0"/>
          <a:ext cx="0" cy="0"/>
          <a:chOff x="0" y="0"/>
          <a:chExt cx="0" cy="0"/>
        </a:xfrm>
      </p:grpSpPr>
      <p:sp>
        <p:nvSpPr>
          <p:cNvPr id="281" name="Google Shape;281;g7f0e312881_4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82" name="Google Shape;282;g7f0e312881_4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0" name="Shape 290"/>
        <p:cNvGrpSpPr/>
        <p:nvPr/>
      </p:nvGrpSpPr>
      <p:grpSpPr>
        <a:xfrm>
          <a:off x="0" y="0"/>
          <a:ext cx="0" cy="0"/>
          <a:chOff x="0" y="0"/>
          <a:chExt cx="0" cy="0"/>
        </a:xfrm>
      </p:grpSpPr>
      <p:sp>
        <p:nvSpPr>
          <p:cNvPr id="291" name="Google Shape;291;g7f15fe560c_0_3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2" name="Google Shape;292;g7f15fe560c_0_32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97" name="Shape 297"/>
        <p:cNvGrpSpPr/>
        <p:nvPr/>
      </p:nvGrpSpPr>
      <p:grpSpPr>
        <a:xfrm>
          <a:off x="0" y="0"/>
          <a:ext cx="0" cy="0"/>
          <a:chOff x="0" y="0"/>
          <a:chExt cx="0" cy="0"/>
        </a:xfrm>
      </p:grpSpPr>
      <p:sp>
        <p:nvSpPr>
          <p:cNvPr id="298" name="Google Shape;298;g7f15fe560c_0_2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9" name="Google Shape;299;g7f15fe560c_0_2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05" name="Shape 305"/>
        <p:cNvGrpSpPr/>
        <p:nvPr/>
      </p:nvGrpSpPr>
      <p:grpSpPr>
        <a:xfrm>
          <a:off x="0" y="0"/>
          <a:ext cx="0" cy="0"/>
          <a:chOff x="0" y="0"/>
          <a:chExt cx="0" cy="0"/>
        </a:xfrm>
      </p:grpSpPr>
      <p:sp>
        <p:nvSpPr>
          <p:cNvPr id="306" name="Google Shape;306;g7f15fe560c_0_3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07" name="Google Shape;307;g7f15fe560c_0_3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18" name="Shape 318"/>
        <p:cNvGrpSpPr/>
        <p:nvPr/>
      </p:nvGrpSpPr>
      <p:grpSpPr>
        <a:xfrm>
          <a:off x="0" y="0"/>
          <a:ext cx="0" cy="0"/>
          <a:chOff x="0" y="0"/>
          <a:chExt cx="0" cy="0"/>
        </a:xfrm>
      </p:grpSpPr>
      <p:sp>
        <p:nvSpPr>
          <p:cNvPr id="319" name="Google Shape;319;g7f15fe560c_0_3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0" name="Google Shape;320;g7f15fe560c_0_3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25" name="Shape 325"/>
        <p:cNvGrpSpPr/>
        <p:nvPr/>
      </p:nvGrpSpPr>
      <p:grpSpPr>
        <a:xfrm>
          <a:off x="0" y="0"/>
          <a:ext cx="0" cy="0"/>
          <a:chOff x="0" y="0"/>
          <a:chExt cx="0" cy="0"/>
        </a:xfrm>
      </p:grpSpPr>
      <p:sp>
        <p:nvSpPr>
          <p:cNvPr id="326" name="Google Shape;326;g7f15fe560c_0_2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7" name="Google Shape;327;g7f15fe560c_0_2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32" name="Shape 332"/>
        <p:cNvGrpSpPr/>
        <p:nvPr/>
      </p:nvGrpSpPr>
      <p:grpSpPr>
        <a:xfrm>
          <a:off x="0" y="0"/>
          <a:ext cx="0" cy="0"/>
          <a:chOff x="0" y="0"/>
          <a:chExt cx="0" cy="0"/>
        </a:xfrm>
      </p:grpSpPr>
      <p:sp>
        <p:nvSpPr>
          <p:cNvPr id="333" name="Google Shape;333;g7f15fe560c_2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4" name="Google Shape;334;g7f15fe560c_2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43" name="Shape 343"/>
        <p:cNvGrpSpPr/>
        <p:nvPr/>
      </p:nvGrpSpPr>
      <p:grpSpPr>
        <a:xfrm>
          <a:off x="0" y="0"/>
          <a:ext cx="0" cy="0"/>
          <a:chOff x="0" y="0"/>
          <a:chExt cx="0" cy="0"/>
        </a:xfrm>
      </p:grpSpPr>
      <p:sp>
        <p:nvSpPr>
          <p:cNvPr id="344" name="Google Shape;344;g7f15fe560c_2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5" name="Google Shape;345;g7f15fe560c_2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51" name="Shape 351"/>
        <p:cNvGrpSpPr/>
        <p:nvPr/>
      </p:nvGrpSpPr>
      <p:grpSpPr>
        <a:xfrm>
          <a:off x="0" y="0"/>
          <a:ext cx="0" cy="0"/>
          <a:chOff x="0" y="0"/>
          <a:chExt cx="0" cy="0"/>
        </a:xfrm>
      </p:grpSpPr>
      <p:sp>
        <p:nvSpPr>
          <p:cNvPr id="352" name="Google Shape;352;g7f15fe560c_0_2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3" name="Google Shape;353;g7f15fe560c_0_2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61" name="Shape 361"/>
        <p:cNvGrpSpPr/>
        <p:nvPr/>
      </p:nvGrpSpPr>
      <p:grpSpPr>
        <a:xfrm>
          <a:off x="0" y="0"/>
          <a:ext cx="0" cy="0"/>
          <a:chOff x="0" y="0"/>
          <a:chExt cx="0" cy="0"/>
        </a:xfrm>
      </p:grpSpPr>
      <p:sp>
        <p:nvSpPr>
          <p:cNvPr id="362" name="Google Shape;362;g7f0e312881_4_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63" name="Google Shape;363;g7f0e312881_4_1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72" name="Shape 372"/>
        <p:cNvGrpSpPr/>
        <p:nvPr/>
      </p:nvGrpSpPr>
      <p:grpSpPr>
        <a:xfrm>
          <a:off x="0" y="0"/>
          <a:ext cx="0" cy="0"/>
          <a:chOff x="0" y="0"/>
          <a:chExt cx="0" cy="0"/>
        </a:xfrm>
      </p:grpSpPr>
      <p:sp>
        <p:nvSpPr>
          <p:cNvPr id="373" name="Google Shape;373;g7f0e312881_4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74" name="Google Shape;374;g7f0e312881_4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82" name="Shape 382"/>
        <p:cNvGrpSpPr/>
        <p:nvPr/>
      </p:nvGrpSpPr>
      <p:grpSpPr>
        <a:xfrm>
          <a:off x="0" y="0"/>
          <a:ext cx="0" cy="0"/>
          <a:chOff x="0" y="0"/>
          <a:chExt cx="0" cy="0"/>
        </a:xfrm>
      </p:grpSpPr>
      <p:sp>
        <p:nvSpPr>
          <p:cNvPr id="383" name="Google Shape;383;g7f0e312881_4_4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4" name="Google Shape;384;g7f0e312881_4_4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394" name="Shape 394"/>
        <p:cNvGrpSpPr/>
        <p:nvPr/>
      </p:nvGrpSpPr>
      <p:grpSpPr>
        <a:xfrm>
          <a:off x="0" y="0"/>
          <a:ext cx="0" cy="0"/>
          <a:chOff x="0" y="0"/>
          <a:chExt cx="0" cy="0"/>
        </a:xfrm>
      </p:grpSpPr>
      <p:sp>
        <p:nvSpPr>
          <p:cNvPr id="395" name="Google Shape;395;g7f0e312881_4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96" name="Google Shape;396;g7f0e312881_4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06" name="Shape 406"/>
        <p:cNvGrpSpPr/>
        <p:nvPr/>
      </p:nvGrpSpPr>
      <p:grpSpPr>
        <a:xfrm>
          <a:off x="0" y="0"/>
          <a:ext cx="0" cy="0"/>
          <a:chOff x="0" y="0"/>
          <a:chExt cx="0" cy="0"/>
        </a:xfrm>
      </p:grpSpPr>
      <p:sp>
        <p:nvSpPr>
          <p:cNvPr id="407" name="Google Shape;407;g7f0e312881_4_7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8" name="Google Shape;408;g7f0e312881_4_7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17" name="Shape 417"/>
        <p:cNvGrpSpPr/>
        <p:nvPr/>
      </p:nvGrpSpPr>
      <p:grpSpPr>
        <a:xfrm>
          <a:off x="0" y="0"/>
          <a:ext cx="0" cy="0"/>
          <a:chOff x="0" y="0"/>
          <a:chExt cx="0" cy="0"/>
        </a:xfrm>
      </p:grpSpPr>
      <p:sp>
        <p:nvSpPr>
          <p:cNvPr id="418" name="Google Shape;418;g7f15fe560c_0_28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19" name="Google Shape;419;g7f15fe560c_0_28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24" name="Shape 424"/>
        <p:cNvGrpSpPr/>
        <p:nvPr/>
      </p:nvGrpSpPr>
      <p:grpSpPr>
        <a:xfrm>
          <a:off x="0" y="0"/>
          <a:ext cx="0" cy="0"/>
          <a:chOff x="0" y="0"/>
          <a:chExt cx="0" cy="0"/>
        </a:xfrm>
      </p:grpSpPr>
      <p:sp>
        <p:nvSpPr>
          <p:cNvPr id="425" name="Google Shape;425;g7f0e312881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26" name="Google Shape;426;g7f0e312881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32" name="Shape 432"/>
        <p:cNvGrpSpPr/>
        <p:nvPr/>
      </p:nvGrpSpPr>
      <p:grpSpPr>
        <a:xfrm>
          <a:off x="0" y="0"/>
          <a:ext cx="0" cy="0"/>
          <a:chOff x="0" y="0"/>
          <a:chExt cx="0" cy="0"/>
        </a:xfrm>
      </p:grpSpPr>
      <p:sp>
        <p:nvSpPr>
          <p:cNvPr id="433" name="Google Shape;433;g7f0e312881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34" name="Google Shape;434;g7f0e312881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40" name="Shape 440"/>
        <p:cNvGrpSpPr/>
        <p:nvPr/>
      </p:nvGrpSpPr>
      <p:grpSpPr>
        <a:xfrm>
          <a:off x="0" y="0"/>
          <a:ext cx="0" cy="0"/>
          <a:chOff x="0" y="0"/>
          <a:chExt cx="0" cy="0"/>
        </a:xfrm>
      </p:grpSpPr>
      <p:sp>
        <p:nvSpPr>
          <p:cNvPr id="441" name="Google Shape;441;g7f0e312881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42" name="Google Shape;442;g7f0e312881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48" name="Shape 448"/>
        <p:cNvGrpSpPr/>
        <p:nvPr/>
      </p:nvGrpSpPr>
      <p:grpSpPr>
        <a:xfrm>
          <a:off x="0" y="0"/>
          <a:ext cx="0" cy="0"/>
          <a:chOff x="0" y="0"/>
          <a:chExt cx="0" cy="0"/>
        </a:xfrm>
      </p:grpSpPr>
      <p:sp>
        <p:nvSpPr>
          <p:cNvPr id="449" name="Google Shape;449;g7f0e312881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0" name="Google Shape;450;g7f0e312881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55" name="Shape 455"/>
        <p:cNvGrpSpPr/>
        <p:nvPr/>
      </p:nvGrpSpPr>
      <p:grpSpPr>
        <a:xfrm>
          <a:off x="0" y="0"/>
          <a:ext cx="0" cy="0"/>
          <a:chOff x="0" y="0"/>
          <a:chExt cx="0" cy="0"/>
        </a:xfrm>
      </p:grpSpPr>
      <p:sp>
        <p:nvSpPr>
          <p:cNvPr id="456" name="Google Shape;456;g7f15fe560c_0_29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57" name="Google Shape;457;g7f15fe560c_0_29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63" name="Shape 463"/>
        <p:cNvGrpSpPr/>
        <p:nvPr/>
      </p:nvGrpSpPr>
      <p:grpSpPr>
        <a:xfrm>
          <a:off x="0" y="0"/>
          <a:ext cx="0" cy="0"/>
          <a:chOff x="0" y="0"/>
          <a:chExt cx="0" cy="0"/>
        </a:xfrm>
      </p:grpSpPr>
      <p:sp>
        <p:nvSpPr>
          <p:cNvPr id="464" name="Google Shape;464;g7f19e834f7_0_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65" name="Google Shape;465;g7f19e834f7_0_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70" name="Shape 470"/>
        <p:cNvGrpSpPr/>
        <p:nvPr/>
      </p:nvGrpSpPr>
      <p:grpSpPr>
        <a:xfrm>
          <a:off x="0" y="0"/>
          <a:ext cx="0" cy="0"/>
          <a:chOff x="0" y="0"/>
          <a:chExt cx="0" cy="0"/>
        </a:xfrm>
      </p:grpSpPr>
      <p:sp>
        <p:nvSpPr>
          <p:cNvPr id="471" name="Google Shape;471;g7f0e312881_1_9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2" name="Google Shape;472;g7f0e312881_1_9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477" name="Shape 477"/>
        <p:cNvGrpSpPr/>
        <p:nvPr/>
      </p:nvGrpSpPr>
      <p:grpSpPr>
        <a:xfrm>
          <a:off x="0" y="0"/>
          <a:ext cx="0" cy="0"/>
          <a:chOff x="0" y="0"/>
          <a:chExt cx="0" cy="0"/>
        </a:xfrm>
      </p:grpSpPr>
      <p:sp>
        <p:nvSpPr>
          <p:cNvPr id="478" name="Google Shape;478;g7f0e312881_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79" name="Google Shape;479;g7f0e312881_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accent3"/>
        </a:solidFill>
      </p:bgPr>
    </p:bg>
    <p:spTree>
      <p:nvGrpSpPr>
        <p:cNvPr id="9"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a:off x="7343003"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 name="Google Shape;16;p2"/>
              <p:cNvSpPr/>
              <p:nvPr/>
            </p:nvSpPr>
            <p:spPr>
              <a:xfrm>
                <a:off x="7801210"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2"/>
              <p:cNvSpPr/>
              <p:nvPr/>
            </p:nvSpPr>
            <p:spPr>
              <a:xfrm>
                <a:off x="7801210"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2"/>
              <p:cNvSpPr/>
              <p:nvPr/>
            </p:nvSpPr>
            <p:spPr>
              <a:xfrm>
                <a:off x="8259418"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 name="Google Shape;21;p2"/>
              <p:cNvSpPr/>
              <p:nvPr/>
            </p:nvSpPr>
            <p:spPr>
              <a:xfrm>
                <a:off x="8259418"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2"/>
              <p:cNvSpPr/>
              <p:nvPr/>
            </p:nvSpPr>
            <p:spPr>
              <a:xfrm>
                <a:off x="8259418"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2"/>
              <p:cNvSpPr/>
              <p:nvPr/>
            </p:nvSpPr>
            <p:spPr>
              <a:xfrm>
                <a:off x="8717625" y="3757688"/>
                <a:ext cx="316800" cy="1384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8717625" y="4105700"/>
                <a:ext cx="316800" cy="1036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2"/>
              <p:cNvSpPr/>
              <p:nvPr/>
            </p:nvSpPr>
            <p:spPr>
              <a:xfrm>
                <a:off x="8717625" y="3409675"/>
                <a:ext cx="316800" cy="1732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2"/>
              <p:cNvSpPr/>
              <p:nvPr/>
            </p:nvSpPr>
            <p:spPr>
              <a:xfrm>
                <a:off x="8717625" y="4801723"/>
                <a:ext cx="316800" cy="340500"/>
              </a:xfrm>
              <a:prstGeom prst="round2SameRect">
                <a:avLst>
                  <a:gd fmla="val 50000" name="adj1"/>
                  <a:gd fmla="val 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2"/>
              <p:cNvSpPr/>
              <p:nvPr/>
            </p:nvSpPr>
            <p:spPr>
              <a:xfrm rot="5400000">
                <a:off x="6725724" y="2701260"/>
                <a:ext cx="1208100" cy="1208100"/>
              </a:xfrm>
              <a:prstGeom prst="pie">
                <a:avLst>
                  <a:gd fmla="val 8244818" name="adj1"/>
                  <a:gd fmla="val 16246175"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6" name="Google Shape;36;p2"/>
            <p:cNvSpPr/>
            <p:nvPr/>
          </p:nvSpPr>
          <p:spPr>
            <a:xfrm>
              <a:off x="8460975" y="1817775"/>
              <a:ext cx="396600" cy="396600"/>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2"/>
              <p:cNvSpPr/>
              <p:nvPr/>
            </p:nvSpPr>
            <p:spPr>
              <a:xfrm rot="-8647347">
                <a:off x="7831319" y="285616"/>
                <a:ext cx="388018" cy="388018"/>
              </a:xfrm>
              <a:prstGeom prst="pie">
                <a:avLst>
                  <a:gd fmla="val 19376841" name="adj1"/>
                  <a:gd fmla="val 12313574"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2" name="Google Shape;42;p2"/>
            <p:cNvSpPr/>
            <p:nvPr/>
          </p:nvSpPr>
          <p:spPr>
            <a:xfrm>
              <a:off x="5399795" y="360281"/>
              <a:ext cx="2577000" cy="2577000"/>
            </a:xfrm>
            <a:prstGeom prst="pie">
              <a:avLst>
                <a:gd fmla="val 8801158"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2"/>
            <p:cNvSpPr/>
            <p:nvPr/>
          </p:nvSpPr>
          <p:spPr>
            <a:xfrm>
              <a:off x="5399795" y="356358"/>
              <a:ext cx="2577000" cy="2577000"/>
            </a:xfrm>
            <a:prstGeom prst="pie">
              <a:avLst>
                <a:gd fmla="val 1255410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5" name="Google Shape;45;p2"/>
            <p:cNvSpPr/>
            <p:nvPr/>
          </p:nvSpPr>
          <p:spPr>
            <a:xfrm rot="-9830444">
              <a:off x="6469759" y="3480727"/>
              <a:ext cx="320148" cy="320148"/>
            </a:xfrm>
            <a:prstGeom prst="pie">
              <a:avLst>
                <a:gd fmla="val 19376841" name="adj1"/>
                <a:gd fmla="val 16200000" name="adj2"/>
              </a:avLst>
            </a:prstGeom>
            <a:solidFill>
              <a:schemeClr val="lt1">
                <a:alpha val="94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6" name="Google Shape;46;p2"/>
          <p:cNvSpPr txBox="1"/>
          <p:nvPr>
            <p:ph type="ctrTitle"/>
          </p:nvPr>
        </p:nvSpPr>
        <p:spPr>
          <a:xfrm>
            <a:off x="824000" y="1613813"/>
            <a:ext cx="4255500" cy="18729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47" name="Google Shape;47;p2"/>
          <p:cNvSpPr txBox="1"/>
          <p:nvPr>
            <p:ph idx="1" type="subTitle"/>
          </p:nvPr>
        </p:nvSpPr>
        <p:spPr>
          <a:xfrm>
            <a:off x="824000" y="3596300"/>
            <a:ext cx="4255500" cy="6954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p:txBody>
      </p:sp>
      <p:sp>
        <p:nvSpPr>
          <p:cNvPr id="48" name="Google Shape;48;p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49"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3" name="Google Shape;53;p3"/>
              <p:cNvSpPr/>
              <p:nvPr/>
            </p:nvSpPr>
            <p:spPr>
              <a:xfrm rot="10800000">
                <a:off x="1063183"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6" name="Google Shape;56;p3"/>
              <p:cNvSpPr/>
              <p:nvPr/>
            </p:nvSpPr>
            <p:spPr>
              <a:xfrm rot="10800000">
                <a:off x="604976"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7" name="Google Shape;57;p3"/>
              <p:cNvSpPr/>
              <p:nvPr/>
            </p:nvSpPr>
            <p:spPr>
              <a:xfrm rot="10800000">
                <a:off x="604976"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0" name="Google Shape;60;p3"/>
              <p:cNvSpPr/>
              <p:nvPr/>
            </p:nvSpPr>
            <p:spPr>
              <a:xfrm rot="10800000">
                <a:off x="146769" y="3441"/>
                <a:ext cx="316800" cy="1384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1" name="Google Shape;61;p3"/>
              <p:cNvSpPr/>
              <p:nvPr/>
            </p:nvSpPr>
            <p:spPr>
              <a:xfrm rot="10800000">
                <a:off x="146769" y="3430"/>
                <a:ext cx="316800" cy="1036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2" name="Google Shape;62;p3"/>
              <p:cNvSpPr/>
              <p:nvPr/>
            </p:nvSpPr>
            <p:spPr>
              <a:xfrm rot="10800000">
                <a:off x="146769" y="3406"/>
                <a:ext cx="316800" cy="340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6" name="Google Shape;66;p3"/>
              <p:cNvSpPr/>
              <p:nvPr/>
            </p:nvSpPr>
            <p:spPr>
              <a:xfrm>
                <a:off x="6775084"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9" name="Google Shape;69;p3"/>
              <p:cNvSpPr/>
              <p:nvPr/>
            </p:nvSpPr>
            <p:spPr>
              <a:xfrm>
                <a:off x="7367299"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0" name="Google Shape;70;p3"/>
              <p:cNvSpPr/>
              <p:nvPr/>
            </p:nvSpPr>
            <p:spPr>
              <a:xfrm>
                <a:off x="7367299"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3"/>
              <p:cNvSpPr/>
              <p:nvPr/>
            </p:nvSpPr>
            <p:spPr>
              <a:xfrm>
                <a:off x="7959516"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3"/>
              <p:cNvSpPr/>
              <p:nvPr/>
            </p:nvSpPr>
            <p:spPr>
              <a:xfrm>
                <a:off x="7959516"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3"/>
              <p:cNvSpPr/>
              <p:nvPr/>
            </p:nvSpPr>
            <p:spPr>
              <a:xfrm>
                <a:off x="7959516"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3"/>
              <p:cNvSpPr/>
              <p:nvPr/>
            </p:nvSpPr>
            <p:spPr>
              <a:xfrm>
                <a:off x="8551731" y="3354008"/>
                <a:ext cx="409500" cy="178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3"/>
              <p:cNvSpPr/>
              <p:nvPr/>
            </p:nvSpPr>
            <p:spPr>
              <a:xfrm>
                <a:off x="8551731" y="3804008"/>
                <a:ext cx="409500" cy="13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3"/>
              <p:cNvSpPr/>
              <p:nvPr/>
            </p:nvSpPr>
            <p:spPr>
              <a:xfrm>
                <a:off x="8551731" y="2904008"/>
                <a:ext cx="409500" cy="22395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3"/>
              <p:cNvSpPr/>
              <p:nvPr/>
            </p:nvSpPr>
            <p:spPr>
              <a:xfrm>
                <a:off x="8551731" y="4703408"/>
                <a:ext cx="409500" cy="4401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82" name="Google Shape;82;p3"/>
          <p:cNvSpPr txBox="1"/>
          <p:nvPr>
            <p:ph type="title"/>
          </p:nvPr>
        </p:nvSpPr>
        <p:spPr>
          <a:xfrm>
            <a:off x="824000" y="1613825"/>
            <a:ext cx="5857800" cy="18729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83" name="Google Shape;83;p3"/>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84"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4"/>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8" name="Google Shape;88;p4"/>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89" name="Google Shape;89;p4"/>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0" name="Google Shape;90;p4"/>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9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5"/>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6" name="Google Shape;96;p5"/>
          <p:cNvSpPr txBox="1"/>
          <p:nvPr>
            <p:ph idx="1" type="body"/>
          </p:nvPr>
        </p:nvSpPr>
        <p:spPr>
          <a:xfrm>
            <a:off x="1303800" y="1990050"/>
            <a:ext cx="3430500" cy="25416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7" name="Google Shape;97;p5"/>
          <p:cNvSpPr txBox="1"/>
          <p:nvPr>
            <p:ph idx="2" type="body"/>
          </p:nvPr>
        </p:nvSpPr>
        <p:spPr>
          <a:xfrm>
            <a:off x="4903650" y="1990050"/>
            <a:ext cx="3430500" cy="25416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Google Shape;98;p5"/>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99"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6"/>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04" name="Google Shape;104;p6"/>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105"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7"/>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9" name="Google Shape;109;p7"/>
          <p:cNvSpPr txBox="1"/>
          <p:nvPr>
            <p:ph type="title"/>
          </p:nvPr>
        </p:nvSpPr>
        <p:spPr>
          <a:xfrm>
            <a:off x="1303800" y="598575"/>
            <a:ext cx="3312000" cy="15900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10" name="Google Shape;110;p7"/>
          <p:cNvSpPr txBox="1"/>
          <p:nvPr>
            <p:ph idx="1" type="body"/>
          </p:nvPr>
        </p:nvSpPr>
        <p:spPr>
          <a:xfrm>
            <a:off x="1303800" y="2309675"/>
            <a:ext cx="3312000" cy="22218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11" name="Google Shape;111;p7"/>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dk1"/>
        </a:solidFill>
      </p:bgPr>
    </p:bg>
    <p:spTree>
      <p:nvGrpSpPr>
        <p:cNvPr id="112"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8"/>
              <p:cNvSpPr/>
              <p:nvPr/>
            </p:nvSpPr>
            <p:spPr>
              <a:xfrm rot="-8648551">
                <a:off x="7594313" y="527721"/>
                <a:ext cx="937226" cy="937226"/>
              </a:xfrm>
              <a:prstGeom prst="pie">
                <a:avLst>
                  <a:gd fmla="val 19376841"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8"/>
              <p:cNvSpPr/>
              <p:nvPr/>
            </p:nvSpPr>
            <p:spPr>
              <a:xfrm rot="2150259">
                <a:off x="8408218" y="2008610"/>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8"/>
              <p:cNvSpPr/>
              <p:nvPr/>
            </p:nvSpPr>
            <p:spPr>
              <a:xfrm rot="2150259">
                <a:off x="6868362" y="196705"/>
                <a:ext cx="393004" cy="393004"/>
              </a:xfrm>
              <a:prstGeom prst="pie">
                <a:avLst>
                  <a:gd fmla="val 5699893" name="adj1"/>
                  <a:gd fmla="val 12313574"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125" name="Google Shape;125;p8"/>
          <p:cNvSpPr txBox="1"/>
          <p:nvPr>
            <p:ph type="title"/>
          </p:nvPr>
        </p:nvSpPr>
        <p:spPr>
          <a:xfrm>
            <a:off x="824000" y="763600"/>
            <a:ext cx="5857800" cy="3573300"/>
          </a:xfrm>
          <a:prstGeom prst="rect">
            <a:avLst/>
          </a:prstGeom>
        </p:spPr>
        <p:txBody>
          <a:bodyPr anchorCtr="0" anchor="ctr" bIns="91425" lIns="91425" spcFirstLastPara="1" rIns="91425" wrap="square" tIns="91425">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26" name="Google Shape;126;p8"/>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127"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9"/>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1" name="Google Shape;131;p9"/>
          <p:cNvSpPr txBox="1"/>
          <p:nvPr>
            <p:ph type="title"/>
          </p:nvPr>
        </p:nvSpPr>
        <p:spPr>
          <a:xfrm>
            <a:off x="1303800" y="598575"/>
            <a:ext cx="3430500" cy="19902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32" name="Google Shape;132;p9"/>
          <p:cNvSpPr txBox="1"/>
          <p:nvPr>
            <p:ph idx="1" type="subTitle"/>
          </p:nvPr>
        </p:nvSpPr>
        <p:spPr>
          <a:xfrm>
            <a:off x="1303800" y="2743203"/>
            <a:ext cx="3430500" cy="7260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p:txBody>
      </p:sp>
      <p:sp>
        <p:nvSpPr>
          <p:cNvPr id="133" name="Google Shape;133;p9"/>
          <p:cNvSpPr txBox="1"/>
          <p:nvPr>
            <p:ph idx="2" type="body"/>
          </p:nvPr>
        </p:nvSpPr>
        <p:spPr>
          <a:xfrm>
            <a:off x="4903700" y="661000"/>
            <a:ext cx="3430500" cy="3870600"/>
          </a:xfrm>
          <a:prstGeom prst="rect">
            <a:avLst/>
          </a:prstGeom>
          <a:ln cap="flat" cmpd="sng" w="9525">
            <a:solidFill>
              <a:schemeClr val="lt1"/>
            </a:solidFill>
            <a:prstDash val="solid"/>
            <a:round/>
            <a:headEnd len="sm" w="sm" type="none"/>
            <a:tailEnd len="sm" w="sm" type="none"/>
          </a:ln>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34" name="Google Shape;134;p9"/>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135"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0"/>
            <p:cNvSpPr/>
            <p:nvPr/>
          </p:nvSpPr>
          <p:spPr>
            <a:xfrm rot="-5400000">
              <a:off x="348199" y="179450"/>
              <a:ext cx="1116300" cy="1116300"/>
            </a:xfrm>
            <a:prstGeom prst="pie">
              <a:avLst>
                <a:gd fmla="val 10792838" name="adj1"/>
                <a:gd fmla="val 16200000" name="adj2"/>
              </a:avLst>
            </a:prstGeom>
            <a:solidFill>
              <a:schemeClr val="dk2">
                <a:alpha val="12549"/>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39" name="Google Shape;139;p10"/>
          <p:cNvSpPr txBox="1"/>
          <p:nvPr>
            <p:ph idx="1" type="body"/>
          </p:nvPr>
        </p:nvSpPr>
        <p:spPr>
          <a:xfrm>
            <a:off x="1303800" y="4138975"/>
            <a:ext cx="5843100" cy="534900"/>
          </a:xfrm>
          <a:prstGeom prst="rect">
            <a:avLst/>
          </a:prstGeom>
        </p:spPr>
        <p:txBody>
          <a:bodyPr anchorCtr="0" anchor="t"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140" name="Google Shape;140;p10"/>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bg>
      <p:bgPr>
        <a:solidFill>
          <a:schemeClr val="accent3"/>
        </a:solidFill>
      </p:bgPr>
    </p:bg>
    <p:spTree>
      <p:nvGrpSpPr>
        <p:cNvPr id="14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5" name="Google Shape;145;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7" name="Google Shape;147;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2" name="Google Shape;152;p11"/>
              <p:cNvSpPr/>
              <p:nvPr/>
            </p:nvSpPr>
            <p:spPr>
              <a:xfrm flipH="1">
                <a:off x="2688737" y="4091380"/>
                <a:ext cx="2319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3" name="Google Shape;153;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11"/>
              <p:cNvSpPr/>
              <p:nvPr/>
            </p:nvSpPr>
            <p:spPr>
              <a:xfrm flipH="1">
                <a:off x="2688737" y="4301380"/>
                <a:ext cx="2319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8" name="Google Shape;158;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1"/>
              <p:cNvSpPr/>
              <p:nvPr/>
            </p:nvSpPr>
            <p:spPr>
              <a:xfrm flipH="1">
                <a:off x="2688737" y="4511080"/>
                <a:ext cx="2319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2" name="Google Shape;162;p11"/>
              <p:cNvSpPr/>
              <p:nvPr/>
            </p:nvSpPr>
            <p:spPr>
              <a:xfrm flipH="1">
                <a:off x="2688737" y="4930480"/>
                <a:ext cx="2319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5" name="Google Shape;165;p11"/>
              <p:cNvSpPr/>
              <p:nvPr/>
            </p:nvSpPr>
            <p:spPr>
              <a:xfrm flipH="1">
                <a:off x="185675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11"/>
              <p:cNvSpPr/>
              <p:nvPr/>
            </p:nvSpPr>
            <p:spPr>
              <a:xfrm flipH="1">
                <a:off x="185675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7" name="Google Shape;167;p11"/>
              <p:cNvSpPr/>
              <p:nvPr/>
            </p:nvSpPr>
            <p:spPr>
              <a:xfrm flipH="1">
                <a:off x="1856753"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1"/>
              <p:cNvSpPr/>
              <p:nvPr/>
            </p:nvSpPr>
            <p:spPr>
              <a:xfrm flipH="1">
                <a:off x="185675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1"/>
              <p:cNvSpPr/>
              <p:nvPr/>
            </p:nvSpPr>
            <p:spPr>
              <a:xfrm flipH="1">
                <a:off x="2228107"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2" name="Google Shape;172;p11"/>
              <p:cNvSpPr/>
              <p:nvPr/>
            </p:nvSpPr>
            <p:spPr>
              <a:xfrm flipH="1">
                <a:off x="222810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3" name="Google Shape;173;p11"/>
              <p:cNvSpPr/>
              <p:nvPr/>
            </p:nvSpPr>
            <p:spPr>
              <a:xfrm flipH="1">
                <a:off x="222810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1"/>
              <p:cNvSpPr/>
              <p:nvPr/>
            </p:nvSpPr>
            <p:spPr>
              <a:xfrm flipH="1">
                <a:off x="259946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1"/>
              <p:cNvSpPr/>
              <p:nvPr/>
            </p:nvSpPr>
            <p:spPr>
              <a:xfrm flipH="1">
                <a:off x="259946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0" name="Google Shape;180;p11"/>
              <p:cNvSpPr/>
              <p:nvPr/>
            </p:nvSpPr>
            <p:spPr>
              <a:xfrm flipH="1">
                <a:off x="334217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1"/>
              <p:cNvSpPr/>
              <p:nvPr/>
            </p:nvSpPr>
            <p:spPr>
              <a:xfrm flipH="1">
                <a:off x="334217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2" name="Google Shape;182;p11"/>
              <p:cNvSpPr/>
              <p:nvPr/>
            </p:nvSpPr>
            <p:spPr>
              <a:xfrm flipH="1">
                <a:off x="3342171"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3" name="Google Shape;183;p11"/>
              <p:cNvSpPr/>
              <p:nvPr/>
            </p:nvSpPr>
            <p:spPr>
              <a:xfrm flipH="1">
                <a:off x="334217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1"/>
              <p:cNvSpPr/>
              <p:nvPr/>
            </p:nvSpPr>
            <p:spPr>
              <a:xfrm flipH="1">
                <a:off x="3713525"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1"/>
              <p:cNvSpPr/>
              <p:nvPr/>
            </p:nvSpPr>
            <p:spPr>
              <a:xfrm flipH="1">
                <a:off x="371352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8" name="Google Shape;188;p11"/>
              <p:cNvSpPr/>
              <p:nvPr/>
            </p:nvSpPr>
            <p:spPr>
              <a:xfrm flipH="1">
                <a:off x="371352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1"/>
              <p:cNvSpPr/>
              <p:nvPr/>
            </p:nvSpPr>
            <p:spPr>
              <a:xfrm flipH="1">
                <a:off x="148539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2" name="Google Shape;192;p11"/>
              <p:cNvSpPr/>
              <p:nvPr/>
            </p:nvSpPr>
            <p:spPr>
              <a:xfrm flipH="1">
                <a:off x="148539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3" name="Google Shape;193;p11"/>
              <p:cNvSpPr/>
              <p:nvPr/>
            </p:nvSpPr>
            <p:spPr>
              <a:xfrm flipH="1">
                <a:off x="148539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p11"/>
              <p:cNvSpPr/>
              <p:nvPr/>
            </p:nvSpPr>
            <p:spPr>
              <a:xfrm flipH="1">
                <a:off x="40848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11"/>
              <p:cNvSpPr/>
              <p:nvPr/>
            </p:nvSpPr>
            <p:spPr>
              <a:xfrm flipH="1">
                <a:off x="40848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11"/>
              <p:cNvSpPr/>
              <p:nvPr/>
            </p:nvSpPr>
            <p:spPr>
              <a:xfrm flipH="1">
                <a:off x="297081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1" name="Google Shape;201;p11"/>
              <p:cNvSpPr/>
              <p:nvPr/>
            </p:nvSpPr>
            <p:spPr>
              <a:xfrm flipH="1">
                <a:off x="297081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2" name="Google Shape;202;p11"/>
              <p:cNvSpPr/>
              <p:nvPr/>
            </p:nvSpPr>
            <p:spPr>
              <a:xfrm flipH="1">
                <a:off x="297081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11"/>
              <p:cNvSpPr/>
              <p:nvPr/>
            </p:nvSpPr>
            <p:spPr>
              <a:xfrm flipH="1">
                <a:off x="445623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6" name="Google Shape;206;p11"/>
              <p:cNvSpPr/>
              <p:nvPr/>
            </p:nvSpPr>
            <p:spPr>
              <a:xfrm flipH="1">
                <a:off x="445623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7" name="Google Shape;207;p11"/>
              <p:cNvSpPr/>
              <p:nvPr/>
            </p:nvSpPr>
            <p:spPr>
              <a:xfrm flipH="1">
                <a:off x="445623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11"/>
              <p:cNvSpPr/>
              <p:nvPr/>
            </p:nvSpPr>
            <p:spPr>
              <a:xfrm flipH="1">
                <a:off x="48275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1" name="Google Shape;211;p11"/>
              <p:cNvSpPr/>
              <p:nvPr/>
            </p:nvSpPr>
            <p:spPr>
              <a:xfrm flipH="1">
                <a:off x="48275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2" name="Google Shape;212;p11"/>
              <p:cNvSpPr/>
              <p:nvPr/>
            </p:nvSpPr>
            <p:spPr>
              <a:xfrm flipH="1">
                <a:off x="4827588"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11"/>
              <p:cNvSpPr/>
              <p:nvPr/>
            </p:nvSpPr>
            <p:spPr>
              <a:xfrm flipH="1">
                <a:off x="48275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6" name="Google Shape;216;p11"/>
              <p:cNvSpPr/>
              <p:nvPr/>
            </p:nvSpPr>
            <p:spPr>
              <a:xfrm flipH="1">
                <a:off x="5198943"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7" name="Google Shape;217;p11"/>
              <p:cNvSpPr/>
              <p:nvPr/>
            </p:nvSpPr>
            <p:spPr>
              <a:xfrm flipH="1">
                <a:off x="519894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8" name="Google Shape;218;p11"/>
              <p:cNvSpPr/>
              <p:nvPr/>
            </p:nvSpPr>
            <p:spPr>
              <a:xfrm flipH="1">
                <a:off x="519894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1" name="Google Shape;221;p11"/>
              <p:cNvSpPr/>
              <p:nvPr/>
            </p:nvSpPr>
            <p:spPr>
              <a:xfrm flipH="1">
                <a:off x="5570297"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2" name="Google Shape;222;p11"/>
              <p:cNvSpPr/>
              <p:nvPr/>
            </p:nvSpPr>
            <p:spPr>
              <a:xfrm flipH="1">
                <a:off x="5570297"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11"/>
              <p:cNvSpPr/>
              <p:nvPr/>
            </p:nvSpPr>
            <p:spPr>
              <a:xfrm flipH="1">
                <a:off x="5941652"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6" name="Google Shape;226;p11"/>
              <p:cNvSpPr/>
              <p:nvPr/>
            </p:nvSpPr>
            <p:spPr>
              <a:xfrm flipH="1">
                <a:off x="5941652"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11"/>
              <p:cNvSpPr/>
              <p:nvPr/>
            </p:nvSpPr>
            <p:spPr>
              <a:xfrm flipH="1">
                <a:off x="5941652"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0" name="Google Shape;230;p11"/>
              <p:cNvSpPr/>
              <p:nvPr/>
            </p:nvSpPr>
            <p:spPr>
              <a:xfrm flipH="1">
                <a:off x="6313006"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11"/>
              <p:cNvSpPr/>
              <p:nvPr/>
            </p:nvSpPr>
            <p:spPr>
              <a:xfrm flipH="1">
                <a:off x="6313006"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2" name="Google Shape;232;p11"/>
              <p:cNvSpPr/>
              <p:nvPr/>
            </p:nvSpPr>
            <p:spPr>
              <a:xfrm flipH="1">
                <a:off x="6313006"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3" name="Google Shape;233;p11"/>
              <p:cNvSpPr/>
              <p:nvPr/>
            </p:nvSpPr>
            <p:spPr>
              <a:xfrm flipH="1">
                <a:off x="6313006"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11"/>
              <p:cNvSpPr/>
              <p:nvPr/>
            </p:nvSpPr>
            <p:spPr>
              <a:xfrm flipH="1">
                <a:off x="6684361"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7" name="Google Shape;237;p11"/>
              <p:cNvSpPr/>
              <p:nvPr/>
            </p:nvSpPr>
            <p:spPr>
              <a:xfrm flipH="1">
                <a:off x="6684361"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8" name="Google Shape;238;p11"/>
              <p:cNvSpPr/>
              <p:nvPr/>
            </p:nvSpPr>
            <p:spPr>
              <a:xfrm flipH="1">
                <a:off x="6684361"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1" name="Google Shape;241;p11"/>
              <p:cNvSpPr/>
              <p:nvPr/>
            </p:nvSpPr>
            <p:spPr>
              <a:xfrm flipH="1">
                <a:off x="7055715"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2" name="Google Shape;242;p11"/>
              <p:cNvSpPr/>
              <p:nvPr/>
            </p:nvSpPr>
            <p:spPr>
              <a:xfrm flipH="1">
                <a:off x="7055715"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5" name="Google Shape;245;p11"/>
              <p:cNvSpPr/>
              <p:nvPr/>
            </p:nvSpPr>
            <p:spPr>
              <a:xfrm flipH="1">
                <a:off x="7798424"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6" name="Google Shape;246;p11"/>
              <p:cNvSpPr/>
              <p:nvPr/>
            </p:nvSpPr>
            <p:spPr>
              <a:xfrm flipH="1">
                <a:off x="7798424"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11"/>
              <p:cNvSpPr/>
              <p:nvPr/>
            </p:nvSpPr>
            <p:spPr>
              <a:xfrm flipH="1">
                <a:off x="7798424" y="4099200"/>
                <a:ext cx="231600" cy="104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8" name="Google Shape;248;p11"/>
              <p:cNvSpPr/>
              <p:nvPr/>
            </p:nvSpPr>
            <p:spPr>
              <a:xfrm flipH="1">
                <a:off x="7798424"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1" name="Google Shape;251;p11"/>
              <p:cNvSpPr/>
              <p:nvPr/>
            </p:nvSpPr>
            <p:spPr>
              <a:xfrm flipH="1">
                <a:off x="8169779"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2" name="Google Shape;252;p11"/>
              <p:cNvSpPr/>
              <p:nvPr/>
            </p:nvSpPr>
            <p:spPr>
              <a:xfrm flipH="1">
                <a:off x="8169779"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3" name="Google Shape;253;p11"/>
              <p:cNvSpPr/>
              <p:nvPr/>
            </p:nvSpPr>
            <p:spPr>
              <a:xfrm flipH="1">
                <a:off x="8169779"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11"/>
              <p:cNvSpPr/>
              <p:nvPr/>
            </p:nvSpPr>
            <p:spPr>
              <a:xfrm flipH="1">
                <a:off x="7427070"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7" name="Google Shape;257;p11"/>
              <p:cNvSpPr/>
              <p:nvPr/>
            </p:nvSpPr>
            <p:spPr>
              <a:xfrm flipH="1">
                <a:off x="7427070"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8" name="Google Shape;258;p11"/>
              <p:cNvSpPr/>
              <p:nvPr/>
            </p:nvSpPr>
            <p:spPr>
              <a:xfrm flipH="1">
                <a:off x="7427070"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1" name="Google Shape;261;p11"/>
              <p:cNvSpPr/>
              <p:nvPr/>
            </p:nvSpPr>
            <p:spPr>
              <a:xfrm flipH="1">
                <a:off x="8541133"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2" name="Google Shape;262;p11"/>
              <p:cNvSpPr/>
              <p:nvPr/>
            </p:nvSpPr>
            <p:spPr>
              <a:xfrm flipH="1">
                <a:off x="8541133"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p11"/>
              <p:cNvSpPr/>
              <p:nvPr/>
            </p:nvSpPr>
            <p:spPr>
              <a:xfrm flipH="1">
                <a:off x="8912488" y="4309200"/>
                <a:ext cx="231600" cy="8343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11"/>
              <p:cNvSpPr/>
              <p:nvPr/>
            </p:nvSpPr>
            <p:spPr>
              <a:xfrm flipH="1">
                <a:off x="8912488" y="4518900"/>
                <a:ext cx="231600" cy="6246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11"/>
              <p:cNvSpPr/>
              <p:nvPr/>
            </p:nvSpPr>
            <p:spPr>
              <a:xfrm flipH="1">
                <a:off x="8912488" y="4938300"/>
                <a:ext cx="231600" cy="205200"/>
              </a:xfrm>
              <a:prstGeom prst="round2SameRect">
                <a:avLst>
                  <a:gd fmla="val 50000" name="adj1"/>
                  <a:gd fmla="val 0" name="adj2"/>
                </a:avLst>
              </a:prstGeom>
              <a:solidFill>
                <a:schemeClr val="lt1">
                  <a:alpha val="90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grpSp>
      <p:sp>
        <p:nvSpPr>
          <p:cNvPr id="268" name="Google Shape;268;p11"/>
          <p:cNvSpPr txBox="1"/>
          <p:nvPr>
            <p:ph hasCustomPrompt="1" type="title"/>
          </p:nvPr>
        </p:nvSpPr>
        <p:spPr>
          <a:xfrm>
            <a:off x="1388625" y="772725"/>
            <a:ext cx="6366900" cy="1863300"/>
          </a:xfrm>
          <a:prstGeom prst="rect">
            <a:avLst/>
          </a:prstGeom>
        </p:spPr>
        <p:txBody>
          <a:bodyPr anchorCtr="0" anchor="ctr" bIns="91425" lIns="91425" spcFirstLastPara="1" rIns="91425" wrap="square" tIns="91425">
            <a:no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p:nvPr>
            <p:ph idx="1" type="body"/>
          </p:nvPr>
        </p:nvSpPr>
        <p:spPr>
          <a:xfrm>
            <a:off x="1388625" y="2712300"/>
            <a:ext cx="6366900" cy="1111200"/>
          </a:xfrm>
          <a:prstGeom prst="rect">
            <a:avLst/>
          </a:prstGeom>
        </p:spPr>
        <p:txBody>
          <a:bodyPr anchorCtr="0" anchor="t" bIns="91425" lIns="91425" spcFirstLastPara="1" rIns="91425" wrap="square" tIns="91425">
            <a:noAutofit/>
          </a:bodyPr>
          <a:lstStyle>
            <a:lvl1pPr indent="-311150" lvl="0" marL="457200" algn="ctr">
              <a:spcBef>
                <a:spcPts val="0"/>
              </a:spcBef>
              <a:spcAft>
                <a:spcPts val="0"/>
              </a:spcAft>
              <a:buClr>
                <a:schemeClr val="lt1"/>
              </a:buClr>
              <a:buSzPts val="1300"/>
              <a:buChar char="●"/>
              <a:defRPr>
                <a:solidFill>
                  <a:schemeClr val="lt1"/>
                </a:solidFill>
              </a:defRPr>
            </a:lvl1pPr>
            <a:lvl2pPr indent="-298450" lvl="1" marL="914400" algn="ctr">
              <a:spcBef>
                <a:spcPts val="1600"/>
              </a:spcBef>
              <a:spcAft>
                <a:spcPts val="0"/>
              </a:spcAft>
              <a:buClr>
                <a:schemeClr val="lt1"/>
              </a:buClr>
              <a:buSzPts val="1100"/>
              <a:buChar char="○"/>
              <a:defRPr>
                <a:solidFill>
                  <a:schemeClr val="lt1"/>
                </a:solidFill>
              </a:defRPr>
            </a:lvl2pPr>
            <a:lvl3pPr indent="-298450" lvl="2" marL="1371600" algn="ctr">
              <a:spcBef>
                <a:spcPts val="1600"/>
              </a:spcBef>
              <a:spcAft>
                <a:spcPts val="0"/>
              </a:spcAft>
              <a:buClr>
                <a:schemeClr val="lt1"/>
              </a:buClr>
              <a:buSzPts val="1100"/>
              <a:buChar char="■"/>
              <a:defRPr>
                <a:solidFill>
                  <a:schemeClr val="lt1"/>
                </a:solidFill>
              </a:defRPr>
            </a:lvl3pPr>
            <a:lvl4pPr indent="-298450" lvl="3" marL="1828800" algn="ctr">
              <a:spcBef>
                <a:spcPts val="1600"/>
              </a:spcBef>
              <a:spcAft>
                <a:spcPts val="0"/>
              </a:spcAft>
              <a:buClr>
                <a:schemeClr val="lt1"/>
              </a:buClr>
              <a:buSzPts val="1100"/>
              <a:buChar char="●"/>
              <a:defRPr>
                <a:solidFill>
                  <a:schemeClr val="lt1"/>
                </a:solidFill>
              </a:defRPr>
            </a:lvl4pPr>
            <a:lvl5pPr indent="-298450" lvl="4" marL="2286000" algn="ctr">
              <a:spcBef>
                <a:spcPts val="1600"/>
              </a:spcBef>
              <a:spcAft>
                <a:spcPts val="0"/>
              </a:spcAft>
              <a:buClr>
                <a:schemeClr val="lt1"/>
              </a:buClr>
              <a:buSzPts val="1100"/>
              <a:buChar char="○"/>
              <a:defRPr>
                <a:solidFill>
                  <a:schemeClr val="lt1"/>
                </a:solidFill>
              </a:defRPr>
            </a:lvl5pPr>
            <a:lvl6pPr indent="-298450" lvl="5" marL="2743200" algn="ctr">
              <a:spcBef>
                <a:spcPts val="1600"/>
              </a:spcBef>
              <a:spcAft>
                <a:spcPts val="0"/>
              </a:spcAft>
              <a:buClr>
                <a:schemeClr val="lt1"/>
              </a:buClr>
              <a:buSzPts val="1100"/>
              <a:buChar char="■"/>
              <a:defRPr>
                <a:solidFill>
                  <a:schemeClr val="lt1"/>
                </a:solidFill>
              </a:defRPr>
            </a:lvl6pPr>
            <a:lvl7pPr indent="-298450" lvl="6" marL="3200400" algn="ctr">
              <a:spcBef>
                <a:spcPts val="1600"/>
              </a:spcBef>
              <a:spcAft>
                <a:spcPts val="0"/>
              </a:spcAft>
              <a:buClr>
                <a:schemeClr val="lt1"/>
              </a:buClr>
              <a:buSzPts val="1100"/>
              <a:buChar char="●"/>
              <a:defRPr>
                <a:solidFill>
                  <a:schemeClr val="lt1"/>
                </a:solidFill>
              </a:defRPr>
            </a:lvl7pPr>
            <a:lvl8pPr indent="-298450" lvl="7" marL="3657600" algn="ctr">
              <a:spcBef>
                <a:spcPts val="1600"/>
              </a:spcBef>
              <a:spcAft>
                <a:spcPts val="0"/>
              </a:spcAft>
              <a:buClr>
                <a:schemeClr val="lt1"/>
              </a:buClr>
              <a:buSzPts val="1100"/>
              <a:buChar char="○"/>
              <a:defRPr>
                <a:solidFill>
                  <a:schemeClr val="lt1"/>
                </a:solidFill>
              </a:defRPr>
            </a:lvl8pPr>
            <a:lvl9pPr indent="-298450" lvl="8" marL="4114800" algn="ctr">
              <a:spcBef>
                <a:spcPts val="1600"/>
              </a:spcBef>
              <a:spcAft>
                <a:spcPts val="1600"/>
              </a:spcAft>
              <a:buClr>
                <a:schemeClr val="lt1"/>
              </a:buClr>
              <a:buSzPts val="1100"/>
              <a:buChar char="■"/>
              <a:defRPr>
                <a:solidFill>
                  <a:schemeClr val="lt1"/>
                </a:solidFill>
              </a:defRPr>
            </a:lvl9pPr>
          </a:lstStyle>
          <a:p/>
        </p:txBody>
      </p:sp>
      <p:sp>
        <p:nvSpPr>
          <p:cNvPr id="270" name="Google Shape;270;p11"/>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271" name="Shape 271"/>
        <p:cNvGrpSpPr/>
        <p:nvPr/>
      </p:nvGrpSpPr>
      <p:grpSpPr>
        <a:xfrm>
          <a:off x="0" y="0"/>
          <a:ext cx="0" cy="0"/>
          <a:chOff x="0" y="0"/>
          <a:chExt cx="0" cy="0"/>
        </a:xfrm>
      </p:grpSpPr>
      <p:sp>
        <p:nvSpPr>
          <p:cNvPr id="272" name="Google Shape;272;p12"/>
          <p:cNvSpPr txBox="1"/>
          <p:nvPr>
            <p:ph idx="12" type="sldNum"/>
          </p:nvPr>
        </p:nvSpPr>
        <p:spPr>
          <a:xfrm>
            <a:off x="8451046" y="4736976"/>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momentum">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b="1" sz="2800">
                <a:solidFill>
                  <a:schemeClr val="dk2"/>
                </a:solidFill>
                <a:latin typeface="Maven Pro"/>
                <a:ea typeface="Maven Pro"/>
                <a:cs typeface="Maven Pro"/>
                <a:sym typeface="Maven Pro"/>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indent="-298450" lvl="1" marL="914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indent="-298450" lvl="2" marL="1371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indent="-298450" lvl="3" marL="18288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indent="-298450" lvl="4" marL="22860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indent="-298450" lvl="5" marL="27432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indent="-298450" lvl="6" marL="32004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indent="-298450" lvl="7" marL="365760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indent="-298450" lvl="8" marL="411480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p:txBody>
      </p:sp>
      <p:sp>
        <p:nvSpPr>
          <p:cNvPr id="8" name="Google Shape;8;p1"/>
          <p:cNvSpPr txBox="1"/>
          <p:nvPr>
            <p:ph idx="12" type="sldNum"/>
          </p:nvPr>
        </p:nvSpPr>
        <p:spPr>
          <a:xfrm>
            <a:off x="8451046" y="4736976"/>
            <a:ext cx="548700" cy="393600"/>
          </a:xfrm>
          <a:prstGeom prst="rect">
            <a:avLst/>
          </a:prstGeom>
          <a:noFill/>
          <a:ln>
            <a:noFill/>
          </a:ln>
        </p:spPr>
        <p:txBody>
          <a:bodyPr anchorCtr="0" anchor="ctr" bIns="91425" lIns="91425" spcFirstLastPara="1" rIns="91425" wrap="square" tIns="91425">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hyperlink" Target="https://pixabay.com/illustrations/idea-enlightenment-light-bulb-light-4438932/" TargetMode="Externa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21.png"/><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png"/><Relationship Id="rId4" Type="http://schemas.openxmlformats.org/officeDocument/2006/relationships/image" Target="../media/image20.png"/><Relationship Id="rId5" Type="http://schemas.openxmlformats.org/officeDocument/2006/relationships/image" Target="../media/image5.png"/><Relationship Id="rId6"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6.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8.png"/><Relationship Id="rId4" Type="http://schemas.openxmlformats.org/officeDocument/2006/relationships/image" Target="../media/image7.png"/><Relationship Id="rId5" Type="http://schemas.openxmlformats.org/officeDocument/2006/relationships/image" Target="../media/image2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4.png"/><Relationship Id="rId4" Type="http://schemas.openxmlformats.org/officeDocument/2006/relationships/image" Target="../media/image9.png"/><Relationship Id="rId5" Type="http://schemas.openxmlformats.org/officeDocument/2006/relationships/image" Target="../media/image13.png"/><Relationship Id="rId6" Type="http://schemas.openxmlformats.org/officeDocument/2006/relationships/image" Target="../media/image1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4.png"/><Relationship Id="rId4" Type="http://schemas.openxmlformats.org/officeDocument/2006/relationships/image" Target="../media/image9.png"/><Relationship Id="rId5" Type="http://schemas.openxmlformats.org/officeDocument/2006/relationships/image" Target="../media/image13.png"/><Relationship Id="rId6"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7.png"/><Relationship Id="rId4" Type="http://schemas.openxmlformats.org/officeDocument/2006/relationships/image" Target="../media/image15.png"/><Relationship Id="rId5" Type="http://schemas.openxmlformats.org/officeDocument/2006/relationships/image" Target="../media/image1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24.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25.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 Id="rId3" Type="http://schemas.openxmlformats.org/officeDocument/2006/relationships/image" Target="../media/image19.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76" name="Shape 276"/>
        <p:cNvGrpSpPr/>
        <p:nvPr/>
      </p:nvGrpSpPr>
      <p:grpSpPr>
        <a:xfrm>
          <a:off x="0" y="0"/>
          <a:ext cx="0" cy="0"/>
          <a:chOff x="0" y="0"/>
          <a:chExt cx="0" cy="0"/>
        </a:xfrm>
      </p:grpSpPr>
      <p:sp>
        <p:nvSpPr>
          <p:cNvPr id="277" name="Google Shape;277;p13"/>
          <p:cNvSpPr txBox="1"/>
          <p:nvPr>
            <p:ph type="ctrTitle"/>
          </p:nvPr>
        </p:nvSpPr>
        <p:spPr>
          <a:xfrm>
            <a:off x="824000" y="1613813"/>
            <a:ext cx="4255500" cy="1872900"/>
          </a:xfrm>
          <a:prstGeom prst="rect">
            <a:avLst/>
          </a:prstGeom>
        </p:spPr>
        <p:txBody>
          <a:bodyPr anchorCtr="0" anchor="ctr" bIns="91425" lIns="91425" spcFirstLastPara="1" rIns="91425" wrap="square" tIns="91425">
            <a:noAutofit/>
          </a:bodyPr>
          <a:lstStyle/>
          <a:p>
            <a:pPr indent="0" lvl="0" marL="0" rtl="0" algn="l">
              <a:spcBef>
                <a:spcPts val="0"/>
              </a:spcBef>
              <a:spcAft>
                <a:spcPts val="0"/>
              </a:spcAft>
              <a:buNone/>
            </a:pPr>
            <a:r>
              <a:rPr lang="en"/>
              <a:t>IMK</a:t>
            </a:r>
            <a:br>
              <a:rPr lang="en"/>
            </a:br>
            <a:r>
              <a:rPr b="0" lang="en"/>
              <a:t>Development</a:t>
            </a:r>
            <a:endParaRPr b="0"/>
          </a:p>
        </p:txBody>
      </p:sp>
      <p:sp>
        <p:nvSpPr>
          <p:cNvPr id="278" name="Google Shape;278;p13"/>
          <p:cNvSpPr txBox="1"/>
          <p:nvPr>
            <p:ph idx="1" type="subTitle"/>
          </p:nvPr>
        </p:nvSpPr>
        <p:spPr>
          <a:xfrm>
            <a:off x="824000" y="3596300"/>
            <a:ext cx="4255500" cy="6954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pic>
        <p:nvPicPr>
          <p:cNvPr id="279" name="Google Shape;279;p13"/>
          <p:cNvPicPr preferRelativeResize="0"/>
          <p:nvPr/>
        </p:nvPicPr>
        <p:blipFill>
          <a:blip r:embed="rId3">
            <a:alphaModFix/>
          </a:blip>
          <a:stretch>
            <a:fillRect/>
          </a:stretch>
        </p:blipFill>
        <p:spPr>
          <a:xfrm>
            <a:off x="4172075" y="519250"/>
            <a:ext cx="4605025" cy="275685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83" name="Shape 283"/>
        <p:cNvGrpSpPr/>
        <p:nvPr/>
      </p:nvGrpSpPr>
      <p:grpSpPr>
        <a:xfrm>
          <a:off x="0" y="0"/>
          <a:ext cx="0" cy="0"/>
          <a:chOff x="0" y="0"/>
          <a:chExt cx="0" cy="0"/>
        </a:xfrm>
      </p:grpSpPr>
      <p:sp>
        <p:nvSpPr>
          <p:cNvPr id="284" name="Google Shape;284;p14"/>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Team</a:t>
            </a:r>
            <a:endParaRPr/>
          </a:p>
        </p:txBody>
      </p:sp>
      <p:sp>
        <p:nvSpPr>
          <p:cNvPr id="285" name="Google Shape;285;p14"/>
          <p:cNvSpPr txBox="1"/>
          <p:nvPr>
            <p:ph idx="1" type="body"/>
          </p:nvPr>
        </p:nvSpPr>
        <p:spPr>
          <a:xfrm>
            <a:off x="1303800" y="2011225"/>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800">
                <a:latin typeface="Maven Pro"/>
                <a:ea typeface="Maven Pro"/>
                <a:cs typeface="Maven Pro"/>
                <a:sym typeface="Maven Pro"/>
              </a:rPr>
              <a:t>Our team has 3 members, each of the members had a selection of tasks.</a:t>
            </a:r>
            <a:endParaRPr b="1" sz="1800">
              <a:latin typeface="Maven Pro"/>
              <a:ea typeface="Maven Pro"/>
              <a:cs typeface="Maven Pro"/>
              <a:sym typeface="Maven Pro"/>
            </a:endParaRPr>
          </a:p>
          <a:p>
            <a:pPr indent="0" lvl="0" marL="0" rtl="0" algn="l">
              <a:spcBef>
                <a:spcPts val="1600"/>
              </a:spcBef>
              <a:spcAft>
                <a:spcPts val="0"/>
              </a:spcAft>
              <a:buNone/>
            </a:pPr>
            <a:r>
              <a:rPr b="1" lang="en" sz="1800">
                <a:latin typeface="Maven Pro"/>
                <a:ea typeface="Maven Pro"/>
                <a:cs typeface="Maven Pro"/>
                <a:sym typeface="Maven Pro"/>
              </a:rPr>
              <a:t>The 3 members of our team are…. </a:t>
            </a:r>
            <a:endParaRPr b="1" sz="1800">
              <a:latin typeface="Maven Pro"/>
              <a:ea typeface="Maven Pro"/>
              <a:cs typeface="Maven Pro"/>
              <a:sym typeface="Maven Pro"/>
            </a:endParaRPr>
          </a:p>
          <a:p>
            <a:pPr indent="0" lvl="0" marL="0" rtl="0" algn="l">
              <a:spcBef>
                <a:spcPts val="1600"/>
              </a:spcBef>
              <a:spcAft>
                <a:spcPts val="0"/>
              </a:spcAft>
              <a:buNone/>
            </a:pPr>
            <a:r>
              <a:rPr lang="en" sz="1800">
                <a:latin typeface="Maven Pro"/>
                <a:ea typeface="Maven Pro"/>
                <a:cs typeface="Maven Pro"/>
                <a:sym typeface="Maven Pro"/>
              </a:rPr>
              <a:t>(Keys for slides)</a:t>
            </a:r>
            <a:endParaRPr sz="1800">
              <a:latin typeface="Maven Pro"/>
              <a:ea typeface="Maven Pro"/>
              <a:cs typeface="Maven Pro"/>
              <a:sym typeface="Maven Pro"/>
            </a:endParaRPr>
          </a:p>
          <a:p>
            <a:pPr indent="0" lvl="0" marL="0" rtl="0" algn="l">
              <a:spcBef>
                <a:spcPts val="1600"/>
              </a:spcBef>
              <a:spcAft>
                <a:spcPts val="1600"/>
              </a:spcAft>
              <a:buNone/>
            </a:pPr>
            <a:r>
              <a:rPr b="1" lang="en" sz="1800">
                <a:latin typeface="Maven Pro"/>
                <a:ea typeface="Maven Pro"/>
                <a:cs typeface="Maven Pro"/>
                <a:sym typeface="Maven Pro"/>
              </a:rPr>
              <a:t>Matthew 			Kewin			Izaac</a:t>
            </a:r>
            <a:endParaRPr b="1" sz="1800">
              <a:latin typeface="Maven Pro"/>
              <a:ea typeface="Maven Pro"/>
              <a:cs typeface="Maven Pro"/>
              <a:sym typeface="Maven Pro"/>
            </a:endParaRPr>
          </a:p>
        </p:txBody>
      </p:sp>
      <p:sp>
        <p:nvSpPr>
          <p:cNvPr id="286" name="Google Shape;286;p14"/>
          <p:cNvSpPr/>
          <p:nvPr/>
        </p:nvSpPr>
        <p:spPr>
          <a:xfrm>
            <a:off x="2455953" y="3951259"/>
            <a:ext cx="610200" cy="288900"/>
          </a:xfrm>
          <a:prstGeom prst="rect">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7" name="Google Shape;287;p14"/>
          <p:cNvSpPr/>
          <p:nvPr/>
        </p:nvSpPr>
        <p:spPr>
          <a:xfrm>
            <a:off x="4513953" y="3951259"/>
            <a:ext cx="610200" cy="288900"/>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8" name="Google Shape;288;p14"/>
          <p:cNvSpPr/>
          <p:nvPr/>
        </p:nvSpPr>
        <p:spPr>
          <a:xfrm>
            <a:off x="6495753" y="3951259"/>
            <a:ext cx="610200" cy="288900"/>
          </a:xfrm>
          <a:prstGeom prst="rect">
            <a:avLst/>
          </a:prstGeom>
          <a:solidFill>
            <a:srgbClr val="0000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9" name="Google Shape;289;p14"/>
          <p:cNvSpPr/>
          <p:nvPr/>
        </p:nvSpPr>
        <p:spPr>
          <a:xfrm rot="-2399882">
            <a:off x="-707570" y="164989"/>
            <a:ext cx="2172657" cy="288968"/>
          </a:xfrm>
          <a:prstGeom prst="rect">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93" name="Shape 293"/>
        <p:cNvGrpSpPr/>
        <p:nvPr/>
      </p:nvGrpSpPr>
      <p:grpSpPr>
        <a:xfrm>
          <a:off x="0" y="0"/>
          <a:ext cx="0" cy="0"/>
          <a:chOff x="0" y="0"/>
          <a:chExt cx="0" cy="0"/>
        </a:xfrm>
      </p:grpSpPr>
      <p:sp>
        <p:nvSpPr>
          <p:cNvPr id="294" name="Google Shape;294;p1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Team</a:t>
            </a:r>
            <a:endParaRPr/>
          </a:p>
        </p:txBody>
      </p:sp>
      <p:sp>
        <p:nvSpPr>
          <p:cNvPr id="295" name="Google Shape;295;p15"/>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800"/>
              <a:t>Matthew was in control </a:t>
            </a:r>
            <a:r>
              <a:rPr lang="en" sz="1800"/>
              <a:t>of the main programming and was in charge of keeping the team on track </a:t>
            </a:r>
            <a:r>
              <a:rPr lang="en" sz="1800"/>
              <a:t> </a:t>
            </a:r>
            <a:endParaRPr sz="1800"/>
          </a:p>
          <a:p>
            <a:pPr indent="0" lvl="0" marL="0" rtl="0" algn="l">
              <a:spcBef>
                <a:spcPts val="1600"/>
              </a:spcBef>
              <a:spcAft>
                <a:spcPts val="0"/>
              </a:spcAft>
              <a:buNone/>
            </a:pPr>
            <a:r>
              <a:rPr lang="en" sz="1800"/>
              <a:t>Kewin was in control of the program design, the marketing and promotion </a:t>
            </a:r>
            <a:endParaRPr sz="1800"/>
          </a:p>
          <a:p>
            <a:pPr indent="0" lvl="0" marL="0" rtl="0" algn="l">
              <a:spcBef>
                <a:spcPts val="1600"/>
              </a:spcBef>
              <a:spcAft>
                <a:spcPts val="1600"/>
              </a:spcAft>
              <a:buNone/>
            </a:pPr>
            <a:r>
              <a:rPr lang="en" sz="1800"/>
              <a:t>Izaac was in </a:t>
            </a:r>
            <a:r>
              <a:rPr lang="en" sz="1800"/>
              <a:t>charge</a:t>
            </a:r>
            <a:r>
              <a:rPr lang="en" sz="1800"/>
              <a:t> of the </a:t>
            </a:r>
            <a:r>
              <a:rPr lang="en" sz="1800"/>
              <a:t>financial</a:t>
            </a:r>
            <a:r>
              <a:rPr lang="en" sz="1800"/>
              <a:t> and legal sections</a:t>
            </a:r>
            <a:endParaRPr sz="1800"/>
          </a:p>
        </p:txBody>
      </p:sp>
      <p:sp>
        <p:nvSpPr>
          <p:cNvPr id="296" name="Google Shape;296;p15"/>
          <p:cNvSpPr/>
          <p:nvPr/>
        </p:nvSpPr>
        <p:spPr>
          <a:xfrm rot="-2399882">
            <a:off x="-707570" y="164989"/>
            <a:ext cx="2172657" cy="288968"/>
          </a:xfrm>
          <a:prstGeom prst="rect">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0" name="Shape 300"/>
        <p:cNvGrpSpPr/>
        <p:nvPr/>
      </p:nvGrpSpPr>
      <p:grpSpPr>
        <a:xfrm>
          <a:off x="0" y="0"/>
          <a:ext cx="0" cy="0"/>
          <a:chOff x="0" y="0"/>
          <a:chExt cx="0" cy="0"/>
        </a:xfrm>
      </p:grpSpPr>
      <p:sp>
        <p:nvSpPr>
          <p:cNvPr id="301" name="Google Shape;301;p1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Idea</a:t>
            </a:r>
            <a:endParaRPr/>
          </a:p>
        </p:txBody>
      </p:sp>
      <p:sp>
        <p:nvSpPr>
          <p:cNvPr id="302" name="Google Shape;302;p16"/>
          <p:cNvSpPr txBox="1"/>
          <p:nvPr>
            <p:ph idx="1" type="body"/>
          </p:nvPr>
        </p:nvSpPr>
        <p:spPr>
          <a:xfrm>
            <a:off x="1303800" y="1990050"/>
            <a:ext cx="7030500" cy="2933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800"/>
              <a:t>The idea we created was an application for pet care companies and </a:t>
            </a:r>
            <a:r>
              <a:rPr lang="en" sz="1800"/>
              <a:t>individuals</a:t>
            </a:r>
            <a:r>
              <a:rPr lang="en" sz="1800"/>
              <a:t>. It is aimed to improve the </a:t>
            </a:r>
            <a:r>
              <a:rPr lang="en" sz="1800"/>
              <a:t>efficiency by keeping the staff and the clients for the company in constant contact so if any issues arise then they can contact the owner. </a:t>
            </a:r>
            <a:endParaRPr sz="1800"/>
          </a:p>
          <a:p>
            <a:pPr indent="0" lvl="0" marL="0" rtl="0" algn="l">
              <a:spcBef>
                <a:spcPts val="1600"/>
              </a:spcBef>
              <a:spcAft>
                <a:spcPts val="0"/>
              </a:spcAft>
              <a:buNone/>
            </a:pPr>
            <a:r>
              <a:rPr lang="en" sz="1800"/>
              <a:t>The idea is a sort of animal social media where there is a main feed displays all of the newest updates about your pets and there is a instant messaging system to allow staff to contact their clients in real time</a:t>
            </a:r>
            <a:endParaRPr sz="1800"/>
          </a:p>
          <a:p>
            <a:pPr indent="0" lvl="0" marL="0" rtl="0" algn="l">
              <a:spcBef>
                <a:spcPts val="1600"/>
              </a:spcBef>
              <a:spcAft>
                <a:spcPts val="0"/>
              </a:spcAft>
              <a:buNone/>
            </a:pPr>
            <a:r>
              <a:t/>
            </a:r>
            <a:endParaRPr/>
          </a:p>
          <a:p>
            <a:pPr indent="0" lvl="0" marL="0" rtl="0" algn="l">
              <a:spcBef>
                <a:spcPts val="1600"/>
              </a:spcBef>
              <a:spcAft>
                <a:spcPts val="1600"/>
              </a:spcAft>
              <a:buNone/>
            </a:pPr>
            <a:r>
              <a:t/>
            </a:r>
            <a:endParaRPr/>
          </a:p>
        </p:txBody>
      </p:sp>
      <p:sp>
        <p:nvSpPr>
          <p:cNvPr id="303" name="Google Shape;303;p16"/>
          <p:cNvSpPr/>
          <p:nvPr/>
        </p:nvSpPr>
        <p:spPr>
          <a:xfrm rot="-2399882">
            <a:off x="-707570" y="164989"/>
            <a:ext cx="2172657" cy="288968"/>
          </a:xfrm>
          <a:prstGeom prst="rect">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04" name="Google Shape;304;p16">
            <a:hlinkClick r:id="rId3"/>
          </p:cNvPr>
          <p:cNvPicPr preferRelativeResize="0"/>
          <p:nvPr/>
        </p:nvPicPr>
        <p:blipFill>
          <a:blip r:embed="rId4">
            <a:alphaModFix amt="20000"/>
          </a:blip>
          <a:stretch>
            <a:fillRect/>
          </a:stretch>
        </p:blipFill>
        <p:spPr>
          <a:xfrm>
            <a:off x="2278856" y="0"/>
            <a:ext cx="4586288" cy="51435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08" name="Shape 308"/>
        <p:cNvGrpSpPr/>
        <p:nvPr/>
      </p:nvGrpSpPr>
      <p:grpSpPr>
        <a:xfrm>
          <a:off x="0" y="0"/>
          <a:ext cx="0" cy="0"/>
          <a:chOff x="0" y="0"/>
          <a:chExt cx="0" cy="0"/>
        </a:xfrm>
      </p:grpSpPr>
      <p:pic>
        <p:nvPicPr>
          <p:cNvPr id="309" name="Google Shape;309;p17"/>
          <p:cNvPicPr preferRelativeResize="0"/>
          <p:nvPr/>
        </p:nvPicPr>
        <p:blipFill>
          <a:blip r:embed="rId3">
            <a:alphaModFix/>
          </a:blip>
          <a:stretch>
            <a:fillRect/>
          </a:stretch>
        </p:blipFill>
        <p:spPr>
          <a:xfrm>
            <a:off x="6007128" y="-97500"/>
            <a:ext cx="4122845" cy="5143501"/>
          </a:xfrm>
          <a:prstGeom prst="rect">
            <a:avLst/>
          </a:prstGeom>
          <a:noFill/>
          <a:ln>
            <a:noFill/>
          </a:ln>
        </p:spPr>
      </p:pic>
      <p:sp>
        <p:nvSpPr>
          <p:cNvPr id="310" name="Google Shape;310;p17"/>
          <p:cNvSpPr txBox="1"/>
          <p:nvPr/>
        </p:nvSpPr>
        <p:spPr>
          <a:xfrm>
            <a:off x="1226300" y="1172375"/>
            <a:ext cx="3932700" cy="3000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a:t>●Able to personalize the colours for each pets names</a:t>
            </a:r>
            <a:endParaRPr/>
          </a:p>
          <a:p>
            <a:pPr indent="0" lvl="0" marL="0" rtl="0" algn="l">
              <a:lnSpc>
                <a:spcPct val="115000"/>
              </a:lnSpc>
              <a:spcBef>
                <a:spcPts val="0"/>
              </a:spcBef>
              <a:spcAft>
                <a:spcPts val="0"/>
              </a:spcAft>
              <a:buNone/>
            </a:pPr>
            <a:r>
              <a:rPr lang="en"/>
              <a:t>●Updates sent daily with photos attached</a:t>
            </a:r>
            <a:endParaRPr/>
          </a:p>
          <a:p>
            <a:pPr indent="0" lvl="0" marL="0" rtl="0" algn="l">
              <a:lnSpc>
                <a:spcPct val="115000"/>
              </a:lnSpc>
              <a:spcBef>
                <a:spcPts val="0"/>
              </a:spcBef>
              <a:spcAft>
                <a:spcPts val="0"/>
              </a:spcAft>
              <a:buNone/>
            </a:pPr>
            <a:r>
              <a:t/>
            </a:r>
            <a:endParaRPr/>
          </a:p>
          <a:p>
            <a:pPr indent="0" lvl="0" marL="0" rtl="0" algn="l">
              <a:lnSpc>
                <a:spcPct val="115000"/>
              </a:lnSpc>
              <a:spcBef>
                <a:spcPts val="0"/>
              </a:spcBef>
              <a:spcAft>
                <a:spcPts val="0"/>
              </a:spcAft>
              <a:buNone/>
            </a:pPr>
            <a:r>
              <a:rPr lang="en"/>
              <a:t>●Date underneath the update showing exactly when it was sent</a:t>
            </a:r>
            <a:endParaRPr/>
          </a:p>
          <a:p>
            <a:pPr indent="0" lvl="0" marL="0" rtl="0" algn="l">
              <a:lnSpc>
                <a:spcPct val="115000"/>
              </a:lnSpc>
              <a:spcBef>
                <a:spcPts val="0"/>
              </a:spcBef>
              <a:spcAft>
                <a:spcPts val="0"/>
              </a:spcAft>
              <a:buNone/>
            </a:pPr>
            <a:r>
              <a:t/>
            </a:r>
            <a:endParaRPr/>
          </a:p>
          <a:p>
            <a:pPr indent="0" lvl="0" marL="0" rtl="0" algn="l">
              <a:lnSpc>
                <a:spcPct val="115000"/>
              </a:lnSpc>
              <a:spcBef>
                <a:spcPts val="0"/>
              </a:spcBef>
              <a:spcAft>
                <a:spcPts val="0"/>
              </a:spcAft>
              <a:buNone/>
            </a:pPr>
            <a:r>
              <a:rPr lang="en"/>
              <a:t>●Text underneath the date that's under the update to let the owner know any extra details</a:t>
            </a:r>
            <a:endParaRPr/>
          </a:p>
        </p:txBody>
      </p:sp>
      <p:sp>
        <p:nvSpPr>
          <p:cNvPr id="311" name="Google Shape;311;p17"/>
          <p:cNvSpPr txBox="1"/>
          <p:nvPr/>
        </p:nvSpPr>
        <p:spPr>
          <a:xfrm>
            <a:off x="429550" y="3464675"/>
            <a:ext cx="1440300" cy="535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lang="en" sz="1300"/>
              <a:t>Homepage button</a:t>
            </a:r>
            <a:endParaRPr sz="1300"/>
          </a:p>
        </p:txBody>
      </p:sp>
      <p:sp>
        <p:nvSpPr>
          <p:cNvPr id="312" name="Google Shape;312;p17"/>
          <p:cNvSpPr txBox="1"/>
          <p:nvPr/>
        </p:nvSpPr>
        <p:spPr>
          <a:xfrm>
            <a:off x="1603275" y="3464675"/>
            <a:ext cx="1440300" cy="6192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lang="en" sz="1300"/>
              <a:t>Profile page button</a:t>
            </a:r>
            <a:endParaRPr sz="1300"/>
          </a:p>
        </p:txBody>
      </p:sp>
      <p:sp>
        <p:nvSpPr>
          <p:cNvPr id="313" name="Google Shape;313;p17"/>
          <p:cNvSpPr txBox="1"/>
          <p:nvPr/>
        </p:nvSpPr>
        <p:spPr>
          <a:xfrm>
            <a:off x="2758125" y="3444575"/>
            <a:ext cx="1440300" cy="727800"/>
          </a:xfrm>
          <a:prstGeom prst="rect">
            <a:avLst/>
          </a:prstGeom>
          <a:noFill/>
          <a:ln>
            <a:noFill/>
          </a:ln>
        </p:spPr>
        <p:txBody>
          <a:bodyPr anchorCtr="0" anchor="t" bIns="91425" lIns="91425" spcFirstLastPara="1" rIns="91425" wrap="square" tIns="91425">
            <a:noAutofit/>
          </a:bodyPr>
          <a:lstStyle/>
          <a:p>
            <a:pPr indent="0" lvl="0" marL="0" rtl="0" algn="ctr">
              <a:lnSpc>
                <a:spcPct val="115000"/>
              </a:lnSpc>
              <a:spcBef>
                <a:spcPts val="0"/>
              </a:spcBef>
              <a:spcAft>
                <a:spcPts val="1600"/>
              </a:spcAft>
              <a:buNone/>
            </a:pPr>
            <a:r>
              <a:rPr lang="en" sz="1300"/>
              <a:t>Settings page button</a:t>
            </a:r>
            <a:endParaRPr sz="1300"/>
          </a:p>
        </p:txBody>
      </p:sp>
      <p:sp>
        <p:nvSpPr>
          <p:cNvPr id="314" name="Google Shape;314;p17"/>
          <p:cNvSpPr txBox="1"/>
          <p:nvPr/>
        </p:nvSpPr>
        <p:spPr>
          <a:xfrm>
            <a:off x="4754725" y="172200"/>
            <a:ext cx="2051700" cy="8829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1600"/>
              </a:spcAft>
              <a:buNone/>
            </a:pPr>
            <a:r>
              <a:rPr lang="en" sz="1300"/>
              <a:t>This is our App Home page. ------------------&gt;</a:t>
            </a:r>
            <a:endParaRPr sz="1300"/>
          </a:p>
        </p:txBody>
      </p:sp>
      <p:sp>
        <p:nvSpPr>
          <p:cNvPr id="315" name="Google Shape;315;p17"/>
          <p:cNvSpPr/>
          <p:nvPr/>
        </p:nvSpPr>
        <p:spPr>
          <a:xfrm rot="-2399882">
            <a:off x="-707570" y="164989"/>
            <a:ext cx="2172657" cy="288968"/>
          </a:xfrm>
          <a:prstGeom prst="rect">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16" name="Google Shape;316;p17"/>
          <p:cNvPicPr preferRelativeResize="0"/>
          <p:nvPr/>
        </p:nvPicPr>
        <p:blipFill>
          <a:blip r:embed="rId4">
            <a:alphaModFix/>
          </a:blip>
          <a:stretch>
            <a:fillRect/>
          </a:stretch>
        </p:blipFill>
        <p:spPr>
          <a:xfrm>
            <a:off x="942950" y="4027775"/>
            <a:ext cx="2760959" cy="503875"/>
          </a:xfrm>
          <a:prstGeom prst="rect">
            <a:avLst/>
          </a:prstGeom>
          <a:noFill/>
          <a:ln>
            <a:noFill/>
          </a:ln>
        </p:spPr>
      </p:pic>
      <p:sp>
        <p:nvSpPr>
          <p:cNvPr id="317" name="Google Shape;317;p17"/>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Idea</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1" name="Shape 321"/>
        <p:cNvGrpSpPr/>
        <p:nvPr/>
      </p:nvGrpSpPr>
      <p:grpSpPr>
        <a:xfrm>
          <a:off x="0" y="0"/>
          <a:ext cx="0" cy="0"/>
          <a:chOff x="0" y="0"/>
          <a:chExt cx="0" cy="0"/>
        </a:xfrm>
      </p:grpSpPr>
      <p:sp>
        <p:nvSpPr>
          <p:cNvPr id="322" name="Google Shape;322;p18"/>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USP</a:t>
            </a:r>
            <a:endParaRPr/>
          </a:p>
        </p:txBody>
      </p:sp>
      <p:sp>
        <p:nvSpPr>
          <p:cNvPr id="323" name="Google Shape;323;p18"/>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800"/>
              <a:t>The thing that sets our idea apart from the competition is that our application aims at excelling the freedom and personalisation of the application. These areas were chosen to improve because other applications of this type don't have many customisation options.</a:t>
            </a:r>
            <a:endParaRPr sz="1800"/>
          </a:p>
          <a:p>
            <a:pPr indent="0" lvl="0" marL="0" rtl="0" algn="l">
              <a:spcBef>
                <a:spcPts val="1600"/>
              </a:spcBef>
              <a:spcAft>
                <a:spcPts val="1600"/>
              </a:spcAft>
              <a:buNone/>
            </a:pPr>
            <a:r>
              <a:t/>
            </a:r>
            <a:endParaRPr/>
          </a:p>
        </p:txBody>
      </p:sp>
      <p:sp>
        <p:nvSpPr>
          <p:cNvPr id="324" name="Google Shape;324;p18"/>
          <p:cNvSpPr/>
          <p:nvPr/>
        </p:nvSpPr>
        <p:spPr>
          <a:xfrm rot="-2399882">
            <a:off x="-707570" y="164989"/>
            <a:ext cx="2172657" cy="288968"/>
          </a:xfrm>
          <a:prstGeom prst="rect">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28" name="Shape 328"/>
        <p:cNvGrpSpPr/>
        <p:nvPr/>
      </p:nvGrpSpPr>
      <p:grpSpPr>
        <a:xfrm>
          <a:off x="0" y="0"/>
          <a:ext cx="0" cy="0"/>
          <a:chOff x="0" y="0"/>
          <a:chExt cx="0" cy="0"/>
        </a:xfrm>
      </p:grpSpPr>
      <p:sp>
        <p:nvSpPr>
          <p:cNvPr id="329" name="Google Shape;329;p19"/>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Market</a:t>
            </a:r>
            <a:endParaRPr/>
          </a:p>
          <a:p>
            <a:pPr indent="0" lvl="0" marL="0" rtl="0" algn="l">
              <a:spcBef>
                <a:spcPts val="0"/>
              </a:spcBef>
              <a:spcAft>
                <a:spcPts val="0"/>
              </a:spcAft>
              <a:buNone/>
            </a:pPr>
            <a:r>
              <a:rPr b="0" lang="en"/>
              <a:t>Is there A Market For Your product?</a:t>
            </a:r>
            <a:endParaRPr b="0"/>
          </a:p>
        </p:txBody>
      </p:sp>
      <p:sp>
        <p:nvSpPr>
          <p:cNvPr id="330" name="Google Shape;330;p19"/>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 sz="1800"/>
              <a:t>- Pets and pet owners across the globe are increasing - the need, demand and interest for day-care business’ and such are also rising.</a:t>
            </a:r>
            <a:endParaRPr sz="1800"/>
          </a:p>
          <a:p>
            <a:pPr indent="0" lvl="0" marL="0" rtl="0" algn="l">
              <a:spcBef>
                <a:spcPts val="1200"/>
              </a:spcBef>
              <a:spcAft>
                <a:spcPts val="0"/>
              </a:spcAft>
              <a:buNone/>
            </a:pPr>
            <a:r>
              <a:rPr lang="en" sz="1800"/>
              <a:t>- People who are often away from home/busy for work or other reasons will be interested in a software that lets them stay connected with their pets.</a:t>
            </a:r>
            <a:endParaRPr sz="1800"/>
          </a:p>
          <a:p>
            <a:pPr indent="0" lvl="0" marL="0" rtl="0" algn="l">
              <a:spcBef>
                <a:spcPts val="1200"/>
              </a:spcBef>
              <a:spcAft>
                <a:spcPts val="0"/>
              </a:spcAft>
              <a:buNone/>
            </a:pPr>
            <a:r>
              <a:t/>
            </a:r>
            <a:endParaRPr sz="1800"/>
          </a:p>
          <a:p>
            <a:pPr indent="0" lvl="0" marL="0" rtl="0" algn="l">
              <a:spcBef>
                <a:spcPts val="1200"/>
              </a:spcBef>
              <a:spcAft>
                <a:spcPts val="1200"/>
              </a:spcAft>
              <a:buNone/>
            </a:pPr>
            <a:r>
              <a:t/>
            </a:r>
            <a:endParaRPr sz="1800"/>
          </a:p>
        </p:txBody>
      </p:sp>
      <p:sp>
        <p:nvSpPr>
          <p:cNvPr id="331" name="Google Shape;331;p19"/>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35" name="Shape 335"/>
        <p:cNvGrpSpPr/>
        <p:nvPr/>
      </p:nvGrpSpPr>
      <p:grpSpPr>
        <a:xfrm>
          <a:off x="0" y="0"/>
          <a:ext cx="0" cy="0"/>
          <a:chOff x="0" y="0"/>
          <a:chExt cx="0" cy="0"/>
        </a:xfrm>
      </p:grpSpPr>
      <p:sp>
        <p:nvSpPr>
          <p:cNvPr id="336" name="Google Shape;336;p20"/>
          <p:cNvSpPr txBox="1"/>
          <p:nvPr>
            <p:ph type="title"/>
          </p:nvPr>
        </p:nvSpPr>
        <p:spPr>
          <a:xfrm>
            <a:off x="1303800" y="598575"/>
            <a:ext cx="71202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Market</a:t>
            </a:r>
            <a:endParaRPr/>
          </a:p>
          <a:p>
            <a:pPr indent="0" lvl="0" marL="0" rtl="0" algn="l">
              <a:spcBef>
                <a:spcPts val="0"/>
              </a:spcBef>
              <a:spcAft>
                <a:spcPts val="0"/>
              </a:spcAft>
              <a:buNone/>
            </a:pPr>
            <a:r>
              <a:rPr b="0" lang="en"/>
              <a:t>How is product different from competitors.</a:t>
            </a:r>
            <a:endParaRPr/>
          </a:p>
        </p:txBody>
      </p:sp>
      <p:sp>
        <p:nvSpPr>
          <p:cNvPr id="337" name="Google Shape;337;p20"/>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 sz="1800"/>
              <a:t>We offer more personalisation options than any other apps;</a:t>
            </a:r>
            <a:endParaRPr sz="1800"/>
          </a:p>
          <a:p>
            <a:pPr indent="-342900" lvl="0" marL="457200" rtl="0" algn="l">
              <a:spcBef>
                <a:spcPts val="1200"/>
              </a:spcBef>
              <a:spcAft>
                <a:spcPts val="0"/>
              </a:spcAft>
              <a:buSzPts val="1800"/>
              <a:buChar char="-"/>
            </a:pPr>
            <a:r>
              <a:rPr lang="en" sz="1800"/>
              <a:t>Separate</a:t>
            </a:r>
            <a:r>
              <a:rPr lang="en" sz="1800"/>
              <a:t> colour picker for each pet</a:t>
            </a:r>
            <a:endParaRPr sz="1800"/>
          </a:p>
          <a:p>
            <a:pPr indent="-342900" lvl="0" marL="457200" rtl="0" algn="l">
              <a:spcBef>
                <a:spcPts val="0"/>
              </a:spcBef>
              <a:spcAft>
                <a:spcPts val="0"/>
              </a:spcAft>
              <a:buSzPts val="1800"/>
              <a:buChar char="-"/>
            </a:pPr>
            <a:r>
              <a:rPr lang="en" sz="1800"/>
              <a:t>Colour picker for chat messages</a:t>
            </a:r>
            <a:endParaRPr sz="1800"/>
          </a:p>
          <a:p>
            <a:pPr indent="-342900" lvl="0" marL="457200" rtl="0" algn="l">
              <a:spcBef>
                <a:spcPts val="0"/>
              </a:spcBef>
              <a:spcAft>
                <a:spcPts val="0"/>
              </a:spcAft>
              <a:buSzPts val="1800"/>
              <a:buChar char="-"/>
            </a:pPr>
            <a:r>
              <a:rPr lang="en" sz="1800"/>
              <a:t>Dark mode</a:t>
            </a:r>
            <a:endParaRPr sz="1800"/>
          </a:p>
          <a:p>
            <a:pPr indent="-342900" lvl="0" marL="457200" rtl="0" algn="l">
              <a:spcBef>
                <a:spcPts val="0"/>
              </a:spcBef>
              <a:spcAft>
                <a:spcPts val="0"/>
              </a:spcAft>
              <a:buSzPts val="1800"/>
              <a:buChar char="-"/>
            </a:pPr>
            <a:r>
              <a:rPr lang="en" sz="1800"/>
              <a:t>Switch Accounts</a:t>
            </a:r>
            <a:endParaRPr sz="1800"/>
          </a:p>
        </p:txBody>
      </p:sp>
      <p:sp>
        <p:nvSpPr>
          <p:cNvPr id="338" name="Google Shape;338;p20"/>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39" name="Google Shape;339;p20"/>
          <p:cNvPicPr preferRelativeResize="0"/>
          <p:nvPr/>
        </p:nvPicPr>
        <p:blipFill>
          <a:blip r:embed="rId3">
            <a:alphaModFix/>
          </a:blip>
          <a:stretch>
            <a:fillRect/>
          </a:stretch>
        </p:blipFill>
        <p:spPr>
          <a:xfrm>
            <a:off x="35050" y="3922250"/>
            <a:ext cx="3464076" cy="1174900"/>
          </a:xfrm>
          <a:prstGeom prst="rect">
            <a:avLst/>
          </a:prstGeom>
          <a:noFill/>
          <a:ln>
            <a:noFill/>
          </a:ln>
        </p:spPr>
      </p:pic>
      <p:pic>
        <p:nvPicPr>
          <p:cNvPr id="340" name="Google Shape;340;p20"/>
          <p:cNvPicPr preferRelativeResize="0"/>
          <p:nvPr/>
        </p:nvPicPr>
        <p:blipFill>
          <a:blip r:embed="rId4">
            <a:alphaModFix/>
          </a:blip>
          <a:stretch>
            <a:fillRect/>
          </a:stretch>
        </p:blipFill>
        <p:spPr>
          <a:xfrm>
            <a:off x="7458225" y="3878550"/>
            <a:ext cx="1262300" cy="1262300"/>
          </a:xfrm>
          <a:prstGeom prst="rect">
            <a:avLst/>
          </a:prstGeom>
          <a:noFill/>
          <a:ln>
            <a:noFill/>
          </a:ln>
        </p:spPr>
      </p:pic>
      <p:pic>
        <p:nvPicPr>
          <p:cNvPr id="341" name="Google Shape;341;p20"/>
          <p:cNvPicPr preferRelativeResize="0"/>
          <p:nvPr/>
        </p:nvPicPr>
        <p:blipFill>
          <a:blip r:embed="rId5">
            <a:alphaModFix/>
          </a:blip>
          <a:stretch>
            <a:fillRect/>
          </a:stretch>
        </p:blipFill>
        <p:spPr>
          <a:xfrm>
            <a:off x="3863537" y="3973325"/>
            <a:ext cx="3230275" cy="963950"/>
          </a:xfrm>
          <a:prstGeom prst="rect">
            <a:avLst/>
          </a:prstGeom>
          <a:noFill/>
          <a:ln>
            <a:noFill/>
          </a:ln>
        </p:spPr>
      </p:pic>
      <p:pic>
        <p:nvPicPr>
          <p:cNvPr id="342" name="Google Shape;342;p20"/>
          <p:cNvPicPr preferRelativeResize="0"/>
          <p:nvPr/>
        </p:nvPicPr>
        <p:blipFill>
          <a:blip r:embed="rId6">
            <a:alphaModFix/>
          </a:blip>
          <a:stretch>
            <a:fillRect/>
          </a:stretch>
        </p:blipFill>
        <p:spPr>
          <a:xfrm>
            <a:off x="7353236" y="2571748"/>
            <a:ext cx="1472289" cy="117490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46" name="Shape 346"/>
        <p:cNvGrpSpPr/>
        <p:nvPr/>
      </p:nvGrpSpPr>
      <p:grpSpPr>
        <a:xfrm>
          <a:off x="0" y="0"/>
          <a:ext cx="0" cy="0"/>
          <a:chOff x="0" y="0"/>
          <a:chExt cx="0" cy="0"/>
        </a:xfrm>
      </p:grpSpPr>
      <p:sp>
        <p:nvSpPr>
          <p:cNvPr id="347" name="Google Shape;347;p21"/>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Market</a:t>
            </a:r>
            <a:endParaRPr/>
          </a:p>
          <a:p>
            <a:pPr indent="0" lvl="0" marL="0" rtl="0" algn="l">
              <a:spcBef>
                <a:spcPts val="0"/>
              </a:spcBef>
              <a:spcAft>
                <a:spcPts val="0"/>
              </a:spcAft>
              <a:buNone/>
            </a:pPr>
            <a:r>
              <a:rPr b="0" lang="en"/>
              <a:t>Primary Research + Feedback</a:t>
            </a:r>
            <a:endParaRPr b="0"/>
          </a:p>
        </p:txBody>
      </p:sp>
      <p:sp>
        <p:nvSpPr>
          <p:cNvPr id="348" name="Google Shape;348;p21"/>
          <p:cNvSpPr txBox="1"/>
          <p:nvPr>
            <p:ph idx="1" type="body"/>
          </p:nvPr>
        </p:nvSpPr>
        <p:spPr>
          <a:xfrm>
            <a:off x="1251125" y="1788850"/>
            <a:ext cx="7030500" cy="2933700"/>
          </a:xfrm>
          <a:prstGeom prst="rect">
            <a:avLst/>
          </a:prstGeom>
        </p:spPr>
        <p:txBody>
          <a:bodyPr anchorCtr="0" anchor="t" bIns="91425" lIns="91425" spcFirstLastPara="1" rIns="91425" wrap="square" tIns="91425">
            <a:noAutofit/>
          </a:bodyPr>
          <a:lstStyle/>
          <a:p>
            <a:pPr indent="0" lvl="0" marL="0" rtl="0" algn="l">
              <a:spcBef>
                <a:spcPts val="1200"/>
              </a:spcBef>
              <a:spcAft>
                <a:spcPts val="0"/>
              </a:spcAft>
              <a:buNone/>
            </a:pPr>
            <a:r>
              <a:rPr lang="en" sz="1800"/>
              <a:t>Around 40 pet owners surveyed - Around 5 businesses surveyed (no specific age range or gender)</a:t>
            </a:r>
            <a:endParaRPr sz="1800"/>
          </a:p>
          <a:p>
            <a:pPr indent="-342900" lvl="0" marL="457200" rtl="0" algn="l">
              <a:spcBef>
                <a:spcPts val="1200"/>
              </a:spcBef>
              <a:spcAft>
                <a:spcPts val="0"/>
              </a:spcAft>
              <a:buSzPts val="1800"/>
              <a:buChar char="-"/>
            </a:pPr>
            <a:r>
              <a:rPr lang="en" sz="1800"/>
              <a:t>Over 95% liked the idea</a:t>
            </a:r>
            <a:endParaRPr sz="1800"/>
          </a:p>
          <a:p>
            <a:pPr indent="-342900" lvl="0" marL="457200" rtl="0" algn="l">
              <a:spcBef>
                <a:spcPts val="0"/>
              </a:spcBef>
              <a:spcAft>
                <a:spcPts val="0"/>
              </a:spcAft>
              <a:buSzPts val="1800"/>
              <a:buChar char="-"/>
            </a:pPr>
            <a:r>
              <a:rPr lang="en" sz="1800"/>
              <a:t>Over 90% liked dark mode - one suggested for different levels of darkness</a:t>
            </a:r>
            <a:endParaRPr sz="1800"/>
          </a:p>
          <a:p>
            <a:pPr indent="-342900" lvl="0" marL="457200" rtl="0" algn="l">
              <a:spcBef>
                <a:spcPts val="0"/>
              </a:spcBef>
              <a:spcAft>
                <a:spcPts val="0"/>
              </a:spcAft>
              <a:buSzPts val="1800"/>
              <a:buChar char="-"/>
            </a:pPr>
            <a:r>
              <a:rPr lang="en" sz="1800"/>
              <a:t>Over 80% liked “switch account” function </a:t>
            </a:r>
            <a:endParaRPr sz="1800"/>
          </a:p>
          <a:p>
            <a:pPr indent="-342900" lvl="0" marL="457200" rtl="0" algn="l">
              <a:spcBef>
                <a:spcPts val="0"/>
              </a:spcBef>
              <a:spcAft>
                <a:spcPts val="0"/>
              </a:spcAft>
              <a:buSzPts val="1800"/>
              <a:buChar char="-"/>
            </a:pPr>
            <a:r>
              <a:rPr lang="en" sz="1800"/>
              <a:t>100% were happy with chat feature - one suggested colour options</a:t>
            </a:r>
            <a:endParaRPr sz="1800"/>
          </a:p>
        </p:txBody>
      </p:sp>
      <p:sp>
        <p:nvSpPr>
          <p:cNvPr id="349" name="Google Shape;349;p21"/>
          <p:cNvSpPr/>
          <p:nvPr/>
        </p:nvSpPr>
        <p:spPr>
          <a:xfrm rot="-2399194">
            <a:off x="-276603" y="148889"/>
            <a:ext cx="1349656"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50" name="Google Shape;350;p21"/>
          <p:cNvPicPr preferRelativeResize="0"/>
          <p:nvPr/>
        </p:nvPicPr>
        <p:blipFill rotWithShape="1">
          <a:blip r:embed="rId3">
            <a:alphaModFix amt="10000"/>
          </a:blip>
          <a:srcRect b="23355" l="0" r="0" t="12074"/>
          <a:stretch/>
        </p:blipFill>
        <p:spPr>
          <a:xfrm>
            <a:off x="-344900" y="1644375"/>
            <a:ext cx="5031900" cy="34991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54" name="Shape 354"/>
        <p:cNvGrpSpPr/>
        <p:nvPr/>
      </p:nvGrpSpPr>
      <p:grpSpPr>
        <a:xfrm>
          <a:off x="0" y="0"/>
          <a:ext cx="0" cy="0"/>
          <a:chOff x="0" y="0"/>
          <a:chExt cx="0" cy="0"/>
        </a:xfrm>
      </p:grpSpPr>
      <p:sp>
        <p:nvSpPr>
          <p:cNvPr id="355" name="Google Shape;355;p22"/>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Demo</a:t>
            </a:r>
            <a:endParaRPr/>
          </a:p>
        </p:txBody>
      </p:sp>
      <p:sp>
        <p:nvSpPr>
          <p:cNvPr id="356" name="Google Shape;356;p22"/>
          <p:cNvSpPr txBox="1"/>
          <p:nvPr>
            <p:ph idx="1" type="body"/>
          </p:nvPr>
        </p:nvSpPr>
        <p:spPr>
          <a:xfrm>
            <a:off x="1303800" y="1597875"/>
            <a:ext cx="7030500" cy="29337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a:t>The following slides contain images of the prototype that we created over the course of around 1 week</a:t>
            </a:r>
            <a:endParaRPr/>
          </a:p>
          <a:p>
            <a:pPr indent="0" lvl="0" marL="0" rtl="0" algn="l">
              <a:spcBef>
                <a:spcPts val="1600"/>
              </a:spcBef>
              <a:spcAft>
                <a:spcPts val="1600"/>
              </a:spcAft>
              <a:buNone/>
            </a:pPr>
            <a:r>
              <a:t/>
            </a:r>
            <a:endParaRPr/>
          </a:p>
        </p:txBody>
      </p:sp>
      <p:sp>
        <p:nvSpPr>
          <p:cNvPr id="357" name="Google Shape;357;p22"/>
          <p:cNvSpPr/>
          <p:nvPr/>
        </p:nvSpPr>
        <p:spPr>
          <a:xfrm rot="-2399882">
            <a:off x="-707570" y="164989"/>
            <a:ext cx="2172657" cy="288968"/>
          </a:xfrm>
          <a:prstGeom prst="rect">
            <a:avLst/>
          </a:prstGeom>
          <a:gradFill>
            <a:gsLst>
              <a:gs pos="0">
                <a:srgbClr val="FF0000"/>
              </a:gs>
              <a:gs pos="50000">
                <a:srgbClr val="00FF00"/>
              </a:gs>
              <a:gs pos="100000">
                <a:srgbClr val="0000FF"/>
              </a:gs>
            </a:gsLst>
            <a:lin ang="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58" name="Google Shape;358;p22"/>
          <p:cNvPicPr preferRelativeResize="0"/>
          <p:nvPr/>
        </p:nvPicPr>
        <p:blipFill>
          <a:blip r:embed="rId3">
            <a:alphaModFix/>
          </a:blip>
          <a:stretch>
            <a:fillRect/>
          </a:stretch>
        </p:blipFill>
        <p:spPr>
          <a:xfrm>
            <a:off x="2493250" y="2329072"/>
            <a:ext cx="3708150" cy="2647600"/>
          </a:xfrm>
          <a:prstGeom prst="rect">
            <a:avLst/>
          </a:prstGeom>
          <a:noFill/>
          <a:ln>
            <a:noFill/>
          </a:ln>
        </p:spPr>
      </p:pic>
      <p:sp>
        <p:nvSpPr>
          <p:cNvPr id="359" name="Google Shape;359;p22"/>
          <p:cNvSpPr/>
          <p:nvPr/>
        </p:nvSpPr>
        <p:spPr>
          <a:xfrm rot="-2399882">
            <a:off x="283030" y="-663686"/>
            <a:ext cx="2172657" cy="288968"/>
          </a:xfrm>
          <a:prstGeom prst="rect">
            <a:avLst/>
          </a:prstGeom>
          <a:gradFill>
            <a:gsLst>
              <a:gs pos="0">
                <a:srgbClr val="DB0000"/>
              </a:gs>
              <a:gs pos="100000">
                <a:srgbClr val="54030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0" name="Google Shape;360;p22"/>
          <p:cNvSpPr/>
          <p:nvPr/>
        </p:nvSpPr>
        <p:spPr>
          <a:xfrm rot="-2399882">
            <a:off x="-1736270" y="1031764"/>
            <a:ext cx="2172657" cy="288968"/>
          </a:xfrm>
          <a:prstGeom prst="rect">
            <a:avLst/>
          </a:prstGeom>
          <a:gradFill>
            <a:gsLst>
              <a:gs pos="0">
                <a:srgbClr val="3177EE"/>
              </a:gs>
              <a:gs pos="100000">
                <a:srgbClr val="113D8A"/>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64" name="Shape 364"/>
        <p:cNvGrpSpPr/>
        <p:nvPr/>
      </p:nvGrpSpPr>
      <p:grpSpPr>
        <a:xfrm>
          <a:off x="0" y="0"/>
          <a:ext cx="0" cy="0"/>
          <a:chOff x="0" y="0"/>
          <a:chExt cx="0" cy="0"/>
        </a:xfrm>
      </p:grpSpPr>
      <p:sp>
        <p:nvSpPr>
          <p:cNvPr id="365" name="Google Shape;365;p23"/>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Demo</a:t>
            </a:r>
            <a:endParaRPr/>
          </a:p>
        </p:txBody>
      </p:sp>
      <p:sp>
        <p:nvSpPr>
          <p:cNvPr id="366" name="Google Shape;366;p23"/>
          <p:cNvSpPr/>
          <p:nvPr/>
        </p:nvSpPr>
        <p:spPr>
          <a:xfrm rot="-2399882">
            <a:off x="-707570" y="164989"/>
            <a:ext cx="2172657" cy="288968"/>
          </a:xfrm>
          <a:prstGeom prst="rect">
            <a:avLst/>
          </a:prstGeom>
          <a:gradFill>
            <a:gsLst>
              <a:gs pos="0">
                <a:srgbClr val="FF0000"/>
              </a:gs>
              <a:gs pos="50000">
                <a:srgbClr val="00FF00"/>
              </a:gs>
              <a:gs pos="100000">
                <a:srgbClr val="0000FF"/>
              </a:gs>
            </a:gsLst>
            <a:lin ang="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7" name="Google Shape;367;p23"/>
          <p:cNvSpPr/>
          <p:nvPr/>
        </p:nvSpPr>
        <p:spPr>
          <a:xfrm rot="-2399882">
            <a:off x="283030" y="-663686"/>
            <a:ext cx="2172657" cy="288968"/>
          </a:xfrm>
          <a:prstGeom prst="rect">
            <a:avLst/>
          </a:prstGeom>
          <a:gradFill>
            <a:gsLst>
              <a:gs pos="0">
                <a:srgbClr val="DB0000"/>
              </a:gs>
              <a:gs pos="100000">
                <a:srgbClr val="54030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23"/>
          <p:cNvSpPr/>
          <p:nvPr/>
        </p:nvSpPr>
        <p:spPr>
          <a:xfrm rot="-2399882">
            <a:off x="-1736270" y="1031764"/>
            <a:ext cx="2172657" cy="288968"/>
          </a:xfrm>
          <a:prstGeom prst="rect">
            <a:avLst/>
          </a:prstGeom>
          <a:gradFill>
            <a:gsLst>
              <a:gs pos="0">
                <a:srgbClr val="3177EE"/>
              </a:gs>
              <a:gs pos="100000">
                <a:srgbClr val="113D8A"/>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69" name="Google Shape;369;p23"/>
          <p:cNvPicPr preferRelativeResize="0"/>
          <p:nvPr/>
        </p:nvPicPr>
        <p:blipFill>
          <a:blip r:embed="rId3">
            <a:alphaModFix/>
          </a:blip>
          <a:stretch>
            <a:fillRect/>
          </a:stretch>
        </p:blipFill>
        <p:spPr>
          <a:xfrm>
            <a:off x="427508" y="1750275"/>
            <a:ext cx="1699244" cy="3240825"/>
          </a:xfrm>
          <a:prstGeom prst="rect">
            <a:avLst/>
          </a:prstGeom>
          <a:noFill/>
          <a:ln>
            <a:noFill/>
          </a:ln>
        </p:spPr>
      </p:pic>
      <p:pic>
        <p:nvPicPr>
          <p:cNvPr id="370" name="Google Shape;370;p23"/>
          <p:cNvPicPr preferRelativeResize="0"/>
          <p:nvPr/>
        </p:nvPicPr>
        <p:blipFill>
          <a:blip r:embed="rId4">
            <a:alphaModFix/>
          </a:blip>
          <a:stretch>
            <a:fillRect/>
          </a:stretch>
        </p:blipFill>
        <p:spPr>
          <a:xfrm>
            <a:off x="6103452" y="1750275"/>
            <a:ext cx="1694663" cy="3240825"/>
          </a:xfrm>
          <a:prstGeom prst="rect">
            <a:avLst/>
          </a:prstGeom>
          <a:noFill/>
          <a:ln>
            <a:noFill/>
          </a:ln>
        </p:spPr>
      </p:pic>
      <p:pic>
        <p:nvPicPr>
          <p:cNvPr id="371" name="Google Shape;371;p23"/>
          <p:cNvPicPr preferRelativeResize="0"/>
          <p:nvPr/>
        </p:nvPicPr>
        <p:blipFill>
          <a:blip r:embed="rId5">
            <a:alphaModFix/>
          </a:blip>
          <a:stretch>
            <a:fillRect/>
          </a:stretch>
        </p:blipFill>
        <p:spPr>
          <a:xfrm>
            <a:off x="2420650" y="1842250"/>
            <a:ext cx="3189800" cy="19780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75" name="Shape 375"/>
        <p:cNvGrpSpPr/>
        <p:nvPr/>
      </p:nvGrpSpPr>
      <p:grpSpPr>
        <a:xfrm>
          <a:off x="0" y="0"/>
          <a:ext cx="0" cy="0"/>
          <a:chOff x="0" y="0"/>
          <a:chExt cx="0" cy="0"/>
        </a:xfrm>
      </p:grpSpPr>
      <p:sp>
        <p:nvSpPr>
          <p:cNvPr id="376" name="Google Shape;376;p24"/>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Demo</a:t>
            </a:r>
            <a:endParaRPr/>
          </a:p>
        </p:txBody>
      </p:sp>
      <p:sp>
        <p:nvSpPr>
          <p:cNvPr id="377" name="Google Shape;377;p24"/>
          <p:cNvSpPr/>
          <p:nvPr/>
        </p:nvSpPr>
        <p:spPr>
          <a:xfrm rot="-2399882">
            <a:off x="-707570" y="164989"/>
            <a:ext cx="2172657" cy="288968"/>
          </a:xfrm>
          <a:prstGeom prst="rect">
            <a:avLst/>
          </a:prstGeom>
          <a:gradFill>
            <a:gsLst>
              <a:gs pos="0">
                <a:srgbClr val="FF0000"/>
              </a:gs>
              <a:gs pos="50000">
                <a:srgbClr val="00FF00"/>
              </a:gs>
              <a:gs pos="100000">
                <a:srgbClr val="0000FF"/>
              </a:gs>
            </a:gsLst>
            <a:lin ang="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8" name="Google Shape;378;p24"/>
          <p:cNvSpPr/>
          <p:nvPr/>
        </p:nvSpPr>
        <p:spPr>
          <a:xfrm rot="-2399882">
            <a:off x="283030" y="-663686"/>
            <a:ext cx="2172657" cy="288968"/>
          </a:xfrm>
          <a:prstGeom prst="rect">
            <a:avLst/>
          </a:prstGeom>
          <a:gradFill>
            <a:gsLst>
              <a:gs pos="0">
                <a:srgbClr val="DB0000"/>
              </a:gs>
              <a:gs pos="100000">
                <a:srgbClr val="54030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9" name="Google Shape;379;p24"/>
          <p:cNvSpPr/>
          <p:nvPr/>
        </p:nvSpPr>
        <p:spPr>
          <a:xfrm rot="-2399882">
            <a:off x="-1736270" y="1031764"/>
            <a:ext cx="2172657" cy="288968"/>
          </a:xfrm>
          <a:prstGeom prst="rect">
            <a:avLst/>
          </a:prstGeom>
          <a:gradFill>
            <a:gsLst>
              <a:gs pos="0">
                <a:srgbClr val="3177EE"/>
              </a:gs>
              <a:gs pos="100000">
                <a:srgbClr val="113D8A"/>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80" name="Google Shape;380;p24"/>
          <p:cNvPicPr preferRelativeResize="0"/>
          <p:nvPr/>
        </p:nvPicPr>
        <p:blipFill>
          <a:blip r:embed="rId3">
            <a:alphaModFix/>
          </a:blip>
          <a:stretch>
            <a:fillRect/>
          </a:stretch>
        </p:blipFill>
        <p:spPr>
          <a:xfrm>
            <a:off x="427508" y="1750275"/>
            <a:ext cx="3737885" cy="3240825"/>
          </a:xfrm>
          <a:prstGeom prst="rect">
            <a:avLst/>
          </a:prstGeom>
          <a:noFill/>
          <a:ln>
            <a:noFill/>
          </a:ln>
        </p:spPr>
      </p:pic>
      <p:pic>
        <p:nvPicPr>
          <p:cNvPr id="381" name="Google Shape;381;p24"/>
          <p:cNvPicPr preferRelativeResize="0"/>
          <p:nvPr/>
        </p:nvPicPr>
        <p:blipFill>
          <a:blip r:embed="rId4">
            <a:alphaModFix/>
          </a:blip>
          <a:stretch>
            <a:fillRect/>
          </a:stretch>
        </p:blipFill>
        <p:spPr>
          <a:xfrm>
            <a:off x="4317793" y="1750275"/>
            <a:ext cx="3744676" cy="32408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85" name="Shape 385"/>
        <p:cNvGrpSpPr/>
        <p:nvPr/>
      </p:nvGrpSpPr>
      <p:grpSpPr>
        <a:xfrm>
          <a:off x="0" y="0"/>
          <a:ext cx="0" cy="0"/>
          <a:chOff x="0" y="0"/>
          <a:chExt cx="0" cy="0"/>
        </a:xfrm>
      </p:grpSpPr>
      <p:sp>
        <p:nvSpPr>
          <p:cNvPr id="386" name="Google Shape;386;p2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Demo</a:t>
            </a:r>
            <a:endParaRPr/>
          </a:p>
        </p:txBody>
      </p:sp>
      <p:sp>
        <p:nvSpPr>
          <p:cNvPr id="387" name="Google Shape;387;p25"/>
          <p:cNvSpPr/>
          <p:nvPr/>
        </p:nvSpPr>
        <p:spPr>
          <a:xfrm rot="-2399882">
            <a:off x="-707570" y="164989"/>
            <a:ext cx="2172657" cy="288968"/>
          </a:xfrm>
          <a:prstGeom prst="rect">
            <a:avLst/>
          </a:prstGeom>
          <a:gradFill>
            <a:gsLst>
              <a:gs pos="0">
                <a:srgbClr val="FF0000"/>
              </a:gs>
              <a:gs pos="50000">
                <a:srgbClr val="00FF00"/>
              </a:gs>
              <a:gs pos="100000">
                <a:srgbClr val="0000FF"/>
              </a:gs>
            </a:gsLst>
            <a:lin ang="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8" name="Google Shape;388;p25"/>
          <p:cNvSpPr/>
          <p:nvPr/>
        </p:nvSpPr>
        <p:spPr>
          <a:xfrm rot="-2399882">
            <a:off x="283030" y="-663686"/>
            <a:ext cx="2172657" cy="288968"/>
          </a:xfrm>
          <a:prstGeom prst="rect">
            <a:avLst/>
          </a:prstGeom>
          <a:gradFill>
            <a:gsLst>
              <a:gs pos="0">
                <a:srgbClr val="DB0000"/>
              </a:gs>
              <a:gs pos="100000">
                <a:srgbClr val="54030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9" name="Google Shape;389;p25"/>
          <p:cNvSpPr/>
          <p:nvPr/>
        </p:nvSpPr>
        <p:spPr>
          <a:xfrm rot="-2399882">
            <a:off x="-1736270" y="1031764"/>
            <a:ext cx="2172657" cy="288968"/>
          </a:xfrm>
          <a:prstGeom prst="rect">
            <a:avLst/>
          </a:prstGeom>
          <a:gradFill>
            <a:gsLst>
              <a:gs pos="0">
                <a:srgbClr val="3177EE"/>
              </a:gs>
              <a:gs pos="100000">
                <a:srgbClr val="113D8A"/>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390" name="Google Shape;390;p25"/>
          <p:cNvPicPr preferRelativeResize="0"/>
          <p:nvPr/>
        </p:nvPicPr>
        <p:blipFill>
          <a:blip r:embed="rId3">
            <a:alphaModFix/>
          </a:blip>
          <a:stretch>
            <a:fillRect/>
          </a:stretch>
        </p:blipFill>
        <p:spPr>
          <a:xfrm>
            <a:off x="275100" y="1379964"/>
            <a:ext cx="1850100" cy="3537910"/>
          </a:xfrm>
          <a:prstGeom prst="rect">
            <a:avLst/>
          </a:prstGeom>
          <a:noFill/>
          <a:ln>
            <a:noFill/>
          </a:ln>
        </p:spPr>
      </p:pic>
      <p:pic>
        <p:nvPicPr>
          <p:cNvPr id="391" name="Google Shape;391;p25"/>
          <p:cNvPicPr preferRelativeResize="0"/>
          <p:nvPr/>
        </p:nvPicPr>
        <p:blipFill>
          <a:blip r:embed="rId4">
            <a:alphaModFix/>
          </a:blip>
          <a:stretch>
            <a:fillRect/>
          </a:stretch>
        </p:blipFill>
        <p:spPr>
          <a:xfrm>
            <a:off x="2294400" y="1371848"/>
            <a:ext cx="1850100" cy="3546024"/>
          </a:xfrm>
          <a:prstGeom prst="rect">
            <a:avLst/>
          </a:prstGeom>
          <a:noFill/>
          <a:ln>
            <a:noFill/>
          </a:ln>
        </p:spPr>
      </p:pic>
      <p:pic>
        <p:nvPicPr>
          <p:cNvPr id="392" name="Google Shape;392;p25"/>
          <p:cNvPicPr preferRelativeResize="0"/>
          <p:nvPr/>
        </p:nvPicPr>
        <p:blipFill>
          <a:blip r:embed="rId5">
            <a:alphaModFix/>
          </a:blip>
          <a:stretch>
            <a:fillRect/>
          </a:stretch>
        </p:blipFill>
        <p:spPr>
          <a:xfrm>
            <a:off x="4313698" y="1379256"/>
            <a:ext cx="1850100" cy="3538620"/>
          </a:xfrm>
          <a:prstGeom prst="rect">
            <a:avLst/>
          </a:prstGeom>
          <a:noFill/>
          <a:ln>
            <a:noFill/>
          </a:ln>
        </p:spPr>
      </p:pic>
      <p:pic>
        <p:nvPicPr>
          <p:cNvPr id="393" name="Google Shape;393;p25"/>
          <p:cNvPicPr preferRelativeResize="0"/>
          <p:nvPr/>
        </p:nvPicPr>
        <p:blipFill>
          <a:blip r:embed="rId6">
            <a:alphaModFix/>
          </a:blip>
          <a:stretch>
            <a:fillRect/>
          </a:stretch>
        </p:blipFill>
        <p:spPr>
          <a:xfrm>
            <a:off x="6332998" y="1375556"/>
            <a:ext cx="1850100" cy="353862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397" name="Shape 397"/>
        <p:cNvGrpSpPr/>
        <p:nvPr/>
      </p:nvGrpSpPr>
      <p:grpSpPr>
        <a:xfrm>
          <a:off x="0" y="0"/>
          <a:ext cx="0" cy="0"/>
          <a:chOff x="0" y="0"/>
          <a:chExt cx="0" cy="0"/>
        </a:xfrm>
      </p:grpSpPr>
      <p:sp>
        <p:nvSpPr>
          <p:cNvPr id="398" name="Google Shape;398;p2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Demo</a:t>
            </a:r>
            <a:endParaRPr/>
          </a:p>
        </p:txBody>
      </p:sp>
      <p:sp>
        <p:nvSpPr>
          <p:cNvPr id="399" name="Google Shape;399;p26"/>
          <p:cNvSpPr/>
          <p:nvPr/>
        </p:nvSpPr>
        <p:spPr>
          <a:xfrm rot="-2399882">
            <a:off x="-707570" y="164989"/>
            <a:ext cx="2172657" cy="288968"/>
          </a:xfrm>
          <a:prstGeom prst="rect">
            <a:avLst/>
          </a:prstGeom>
          <a:gradFill>
            <a:gsLst>
              <a:gs pos="0">
                <a:srgbClr val="FF0000"/>
              </a:gs>
              <a:gs pos="50000">
                <a:srgbClr val="00FF00"/>
              </a:gs>
              <a:gs pos="100000">
                <a:srgbClr val="0000FF"/>
              </a:gs>
            </a:gsLst>
            <a:lin ang="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0" name="Google Shape;400;p26"/>
          <p:cNvSpPr/>
          <p:nvPr/>
        </p:nvSpPr>
        <p:spPr>
          <a:xfrm rot="-2399882">
            <a:off x="283030" y="-663686"/>
            <a:ext cx="2172657" cy="288968"/>
          </a:xfrm>
          <a:prstGeom prst="rect">
            <a:avLst/>
          </a:prstGeom>
          <a:gradFill>
            <a:gsLst>
              <a:gs pos="0">
                <a:srgbClr val="DB0000"/>
              </a:gs>
              <a:gs pos="100000">
                <a:srgbClr val="54030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1" name="Google Shape;401;p26"/>
          <p:cNvSpPr/>
          <p:nvPr/>
        </p:nvSpPr>
        <p:spPr>
          <a:xfrm rot="-2399882">
            <a:off x="-1736270" y="1031764"/>
            <a:ext cx="2172657" cy="288968"/>
          </a:xfrm>
          <a:prstGeom prst="rect">
            <a:avLst/>
          </a:prstGeom>
          <a:gradFill>
            <a:gsLst>
              <a:gs pos="0">
                <a:srgbClr val="3177EE"/>
              </a:gs>
              <a:gs pos="100000">
                <a:srgbClr val="113D8A"/>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02" name="Google Shape;402;p26"/>
          <p:cNvPicPr preferRelativeResize="0"/>
          <p:nvPr/>
        </p:nvPicPr>
        <p:blipFill>
          <a:blip r:embed="rId3">
            <a:alphaModFix/>
          </a:blip>
          <a:stretch>
            <a:fillRect/>
          </a:stretch>
        </p:blipFill>
        <p:spPr>
          <a:xfrm>
            <a:off x="275100" y="1379964"/>
            <a:ext cx="1850100" cy="3537910"/>
          </a:xfrm>
          <a:prstGeom prst="rect">
            <a:avLst/>
          </a:prstGeom>
          <a:noFill/>
          <a:ln>
            <a:noFill/>
          </a:ln>
        </p:spPr>
      </p:pic>
      <p:pic>
        <p:nvPicPr>
          <p:cNvPr id="403" name="Google Shape;403;p26"/>
          <p:cNvPicPr preferRelativeResize="0"/>
          <p:nvPr/>
        </p:nvPicPr>
        <p:blipFill>
          <a:blip r:embed="rId4">
            <a:alphaModFix/>
          </a:blip>
          <a:stretch>
            <a:fillRect/>
          </a:stretch>
        </p:blipFill>
        <p:spPr>
          <a:xfrm>
            <a:off x="2294400" y="1371848"/>
            <a:ext cx="1850100" cy="3546024"/>
          </a:xfrm>
          <a:prstGeom prst="rect">
            <a:avLst/>
          </a:prstGeom>
          <a:noFill/>
          <a:ln>
            <a:noFill/>
          </a:ln>
        </p:spPr>
      </p:pic>
      <p:pic>
        <p:nvPicPr>
          <p:cNvPr id="404" name="Google Shape;404;p26"/>
          <p:cNvPicPr preferRelativeResize="0"/>
          <p:nvPr/>
        </p:nvPicPr>
        <p:blipFill>
          <a:blip r:embed="rId5">
            <a:alphaModFix/>
          </a:blip>
          <a:stretch>
            <a:fillRect/>
          </a:stretch>
        </p:blipFill>
        <p:spPr>
          <a:xfrm>
            <a:off x="4313698" y="1379256"/>
            <a:ext cx="1850100" cy="3538620"/>
          </a:xfrm>
          <a:prstGeom prst="rect">
            <a:avLst/>
          </a:prstGeom>
          <a:noFill/>
          <a:ln>
            <a:noFill/>
          </a:ln>
        </p:spPr>
      </p:pic>
      <p:pic>
        <p:nvPicPr>
          <p:cNvPr id="405" name="Google Shape;405;p26"/>
          <p:cNvPicPr preferRelativeResize="0"/>
          <p:nvPr/>
        </p:nvPicPr>
        <p:blipFill>
          <a:blip r:embed="rId6">
            <a:alphaModFix/>
          </a:blip>
          <a:stretch>
            <a:fillRect/>
          </a:stretch>
        </p:blipFill>
        <p:spPr>
          <a:xfrm>
            <a:off x="6332998" y="1375556"/>
            <a:ext cx="1850100" cy="353862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09" name="Shape 409"/>
        <p:cNvGrpSpPr/>
        <p:nvPr/>
      </p:nvGrpSpPr>
      <p:grpSpPr>
        <a:xfrm>
          <a:off x="0" y="0"/>
          <a:ext cx="0" cy="0"/>
          <a:chOff x="0" y="0"/>
          <a:chExt cx="0" cy="0"/>
        </a:xfrm>
      </p:grpSpPr>
      <p:sp>
        <p:nvSpPr>
          <p:cNvPr id="410" name="Google Shape;410;p27"/>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Demo</a:t>
            </a:r>
            <a:endParaRPr/>
          </a:p>
        </p:txBody>
      </p:sp>
      <p:sp>
        <p:nvSpPr>
          <p:cNvPr id="411" name="Google Shape;411;p27"/>
          <p:cNvSpPr/>
          <p:nvPr/>
        </p:nvSpPr>
        <p:spPr>
          <a:xfrm rot="-2399882">
            <a:off x="-707570" y="164989"/>
            <a:ext cx="2172657" cy="288968"/>
          </a:xfrm>
          <a:prstGeom prst="rect">
            <a:avLst/>
          </a:prstGeom>
          <a:gradFill>
            <a:gsLst>
              <a:gs pos="0">
                <a:srgbClr val="FF0000"/>
              </a:gs>
              <a:gs pos="50000">
                <a:srgbClr val="00FF00"/>
              </a:gs>
              <a:gs pos="100000">
                <a:srgbClr val="0000FF"/>
              </a:gs>
            </a:gsLst>
            <a:lin ang="0"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2" name="Google Shape;412;p27"/>
          <p:cNvSpPr/>
          <p:nvPr/>
        </p:nvSpPr>
        <p:spPr>
          <a:xfrm rot="-2399882">
            <a:off x="283030" y="-663686"/>
            <a:ext cx="2172657" cy="288968"/>
          </a:xfrm>
          <a:prstGeom prst="rect">
            <a:avLst/>
          </a:prstGeom>
          <a:gradFill>
            <a:gsLst>
              <a:gs pos="0">
                <a:srgbClr val="DB0000"/>
              </a:gs>
              <a:gs pos="100000">
                <a:srgbClr val="540303"/>
              </a:gs>
            </a:gsLst>
            <a:lin ang="5400012" scaled="0"/>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13" name="Google Shape;413;p27"/>
          <p:cNvSpPr/>
          <p:nvPr/>
        </p:nvSpPr>
        <p:spPr>
          <a:xfrm rot="-2399882">
            <a:off x="-1736270" y="1031764"/>
            <a:ext cx="2172657" cy="288968"/>
          </a:xfrm>
          <a:prstGeom prst="rect">
            <a:avLst/>
          </a:prstGeom>
          <a:gradFill>
            <a:gsLst>
              <a:gs pos="0">
                <a:srgbClr val="3177EE"/>
              </a:gs>
              <a:gs pos="100000">
                <a:srgbClr val="113D8A"/>
              </a:gs>
            </a:gsLst>
            <a:path path="circle">
              <a:fillToRect b="50%" l="50%" r="50%" t="50%"/>
            </a:path>
            <a:tileRect/>
          </a:gra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14" name="Google Shape;414;p27"/>
          <p:cNvPicPr preferRelativeResize="0"/>
          <p:nvPr/>
        </p:nvPicPr>
        <p:blipFill>
          <a:blip r:embed="rId3">
            <a:alphaModFix/>
          </a:blip>
          <a:stretch>
            <a:fillRect/>
          </a:stretch>
        </p:blipFill>
        <p:spPr>
          <a:xfrm>
            <a:off x="427508" y="1750275"/>
            <a:ext cx="1695065" cy="3240825"/>
          </a:xfrm>
          <a:prstGeom prst="rect">
            <a:avLst/>
          </a:prstGeom>
          <a:noFill/>
          <a:ln>
            <a:noFill/>
          </a:ln>
        </p:spPr>
      </p:pic>
      <p:pic>
        <p:nvPicPr>
          <p:cNvPr id="415" name="Google Shape;415;p27"/>
          <p:cNvPicPr preferRelativeResize="0"/>
          <p:nvPr/>
        </p:nvPicPr>
        <p:blipFill>
          <a:blip r:embed="rId4">
            <a:alphaModFix/>
          </a:blip>
          <a:stretch>
            <a:fillRect/>
          </a:stretch>
        </p:blipFill>
        <p:spPr>
          <a:xfrm>
            <a:off x="4103774" y="1750275"/>
            <a:ext cx="1695472" cy="3240825"/>
          </a:xfrm>
          <a:prstGeom prst="rect">
            <a:avLst/>
          </a:prstGeom>
          <a:noFill/>
          <a:ln>
            <a:noFill/>
          </a:ln>
        </p:spPr>
      </p:pic>
      <p:pic>
        <p:nvPicPr>
          <p:cNvPr id="416" name="Google Shape;416;p27"/>
          <p:cNvPicPr preferRelativeResize="0"/>
          <p:nvPr/>
        </p:nvPicPr>
        <p:blipFill>
          <a:blip r:embed="rId5">
            <a:alphaModFix/>
          </a:blip>
          <a:stretch>
            <a:fillRect/>
          </a:stretch>
        </p:blipFill>
        <p:spPr>
          <a:xfrm>
            <a:off x="6256446" y="1750275"/>
            <a:ext cx="1695472" cy="3240825"/>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0" name="Shape 420"/>
        <p:cNvGrpSpPr/>
        <p:nvPr/>
      </p:nvGrpSpPr>
      <p:grpSpPr>
        <a:xfrm>
          <a:off x="0" y="0"/>
          <a:ext cx="0" cy="0"/>
          <a:chOff x="0" y="0"/>
          <a:chExt cx="0" cy="0"/>
        </a:xfrm>
      </p:grpSpPr>
      <p:sp>
        <p:nvSpPr>
          <p:cNvPr id="421" name="Google Shape;421;p28"/>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Creativity Marketing and Promotion</a:t>
            </a:r>
            <a:endParaRPr/>
          </a:p>
          <a:p>
            <a:pPr indent="0" lvl="0" marL="0" rtl="0" algn="l">
              <a:spcBef>
                <a:spcPts val="0"/>
              </a:spcBef>
              <a:spcAft>
                <a:spcPts val="0"/>
              </a:spcAft>
              <a:buNone/>
            </a:pPr>
            <a:r>
              <a:rPr b="0" lang="en"/>
              <a:t>Target Market + Sales &amp; Marketing Strategy</a:t>
            </a:r>
            <a:endParaRPr b="0"/>
          </a:p>
        </p:txBody>
      </p:sp>
      <p:sp>
        <p:nvSpPr>
          <p:cNvPr id="422" name="Google Shape;422;p28"/>
          <p:cNvSpPr txBox="1"/>
          <p:nvPr>
            <p:ph idx="1" type="body"/>
          </p:nvPr>
        </p:nvSpPr>
        <p:spPr>
          <a:xfrm>
            <a:off x="1303800" y="2068375"/>
            <a:ext cx="7030500" cy="2064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800"/>
              <a:t>Target Market</a:t>
            </a:r>
            <a:r>
              <a:rPr lang="en" sz="1800"/>
              <a:t> - </a:t>
            </a:r>
            <a:r>
              <a:rPr lang="en" sz="1800"/>
              <a:t>Any business or individual that is taking part in a job that looks after others’ pets. </a:t>
            </a:r>
            <a:endParaRPr sz="1800"/>
          </a:p>
          <a:p>
            <a:pPr indent="0" lvl="0" marL="0" rtl="0" algn="l">
              <a:spcBef>
                <a:spcPts val="1600"/>
              </a:spcBef>
              <a:spcAft>
                <a:spcPts val="0"/>
              </a:spcAft>
              <a:buNone/>
            </a:pPr>
            <a:r>
              <a:rPr lang="en" sz="1800"/>
              <a:t>Software will be promoted online as well as out in the public;</a:t>
            </a:r>
            <a:endParaRPr sz="1800"/>
          </a:p>
          <a:p>
            <a:pPr indent="-342900" lvl="0" marL="457200" rtl="0" algn="l">
              <a:spcBef>
                <a:spcPts val="1600"/>
              </a:spcBef>
              <a:spcAft>
                <a:spcPts val="0"/>
              </a:spcAft>
              <a:buSzPts val="1800"/>
              <a:buChar char="-"/>
            </a:pPr>
            <a:r>
              <a:rPr lang="en" sz="1800"/>
              <a:t>Posters/Flyers will be put up in stores and in busy areas of town to promote company.</a:t>
            </a:r>
            <a:endParaRPr sz="1800"/>
          </a:p>
          <a:p>
            <a:pPr indent="-342900" lvl="0" marL="457200" rtl="0" algn="l">
              <a:spcBef>
                <a:spcPts val="0"/>
              </a:spcBef>
              <a:spcAft>
                <a:spcPts val="0"/>
              </a:spcAft>
              <a:buSzPts val="1800"/>
              <a:buChar char="-"/>
            </a:pPr>
            <a:r>
              <a:rPr lang="en" sz="1800"/>
              <a:t>7-day Free Trial to get public interested</a:t>
            </a:r>
            <a:endParaRPr sz="1800"/>
          </a:p>
          <a:p>
            <a:pPr indent="-342900" lvl="0" marL="457200" rtl="0" algn="l">
              <a:spcBef>
                <a:spcPts val="0"/>
              </a:spcBef>
              <a:spcAft>
                <a:spcPts val="0"/>
              </a:spcAft>
              <a:buSzPts val="1800"/>
              <a:buChar char="-"/>
            </a:pPr>
            <a:r>
              <a:rPr lang="en" sz="1800"/>
              <a:t>£7.99 monthly (Subscription) - (£4.99 for individuals)</a:t>
            </a:r>
            <a:endParaRPr sz="1800"/>
          </a:p>
          <a:p>
            <a:pPr indent="-342900" lvl="0" marL="457200" rtl="0" algn="l">
              <a:spcBef>
                <a:spcPts val="0"/>
              </a:spcBef>
              <a:spcAft>
                <a:spcPts val="0"/>
              </a:spcAft>
              <a:buSzPts val="1800"/>
              <a:buChar char="-"/>
            </a:pPr>
            <a:r>
              <a:rPr lang="en" sz="1800"/>
              <a:t>Firstly distributed by contacting various businesses </a:t>
            </a:r>
            <a:endParaRPr sz="1800"/>
          </a:p>
        </p:txBody>
      </p:sp>
      <p:sp>
        <p:nvSpPr>
          <p:cNvPr id="423" name="Google Shape;423;p28"/>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27" name="Shape 427"/>
        <p:cNvGrpSpPr/>
        <p:nvPr/>
      </p:nvGrpSpPr>
      <p:grpSpPr>
        <a:xfrm>
          <a:off x="0" y="0"/>
          <a:ext cx="0" cy="0"/>
          <a:chOff x="0" y="0"/>
          <a:chExt cx="0" cy="0"/>
        </a:xfrm>
      </p:grpSpPr>
      <p:sp>
        <p:nvSpPr>
          <p:cNvPr id="428" name="Google Shape;428;p29"/>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Creativity Marketing and Promotion</a:t>
            </a:r>
            <a:endParaRPr/>
          </a:p>
          <a:p>
            <a:pPr indent="0" lvl="0" marL="0" rtl="0" algn="l">
              <a:spcBef>
                <a:spcPts val="0"/>
              </a:spcBef>
              <a:spcAft>
                <a:spcPts val="0"/>
              </a:spcAft>
              <a:buNone/>
            </a:pPr>
            <a:r>
              <a:rPr b="0" lang="en"/>
              <a:t>Branding</a:t>
            </a:r>
            <a:endParaRPr b="0"/>
          </a:p>
        </p:txBody>
      </p:sp>
      <p:sp>
        <p:nvSpPr>
          <p:cNvPr id="429" name="Google Shape;429;p29"/>
          <p:cNvSpPr txBox="1"/>
          <p:nvPr>
            <p:ph idx="1" type="body"/>
          </p:nvPr>
        </p:nvSpPr>
        <p:spPr>
          <a:xfrm>
            <a:off x="1507100" y="2083950"/>
            <a:ext cx="4649400" cy="4878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800"/>
              <a:t>Logo</a:t>
            </a:r>
            <a:endParaRPr sz="1800"/>
          </a:p>
        </p:txBody>
      </p:sp>
      <p:sp>
        <p:nvSpPr>
          <p:cNvPr id="430" name="Google Shape;430;p29"/>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31" name="Google Shape;431;p29"/>
          <p:cNvPicPr preferRelativeResize="0"/>
          <p:nvPr/>
        </p:nvPicPr>
        <p:blipFill>
          <a:blip r:embed="rId3">
            <a:alphaModFix/>
          </a:blip>
          <a:stretch>
            <a:fillRect/>
          </a:stretch>
        </p:blipFill>
        <p:spPr>
          <a:xfrm>
            <a:off x="1652588" y="2531313"/>
            <a:ext cx="2847975" cy="170497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35" name="Shape 435"/>
        <p:cNvGrpSpPr/>
        <p:nvPr/>
      </p:nvGrpSpPr>
      <p:grpSpPr>
        <a:xfrm>
          <a:off x="0" y="0"/>
          <a:ext cx="0" cy="0"/>
          <a:chOff x="0" y="0"/>
          <a:chExt cx="0" cy="0"/>
        </a:xfrm>
      </p:grpSpPr>
      <p:sp>
        <p:nvSpPr>
          <p:cNvPr id="436" name="Google Shape;436;p30"/>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Creativity Marketing and Promotion</a:t>
            </a:r>
            <a:endParaRPr/>
          </a:p>
          <a:p>
            <a:pPr indent="0" lvl="0" marL="0" rtl="0" algn="l">
              <a:spcBef>
                <a:spcPts val="0"/>
              </a:spcBef>
              <a:spcAft>
                <a:spcPts val="0"/>
              </a:spcAft>
              <a:buNone/>
            </a:pPr>
            <a:r>
              <a:rPr b="0" lang="en"/>
              <a:t>Branding</a:t>
            </a:r>
            <a:endParaRPr b="0"/>
          </a:p>
        </p:txBody>
      </p:sp>
      <p:sp>
        <p:nvSpPr>
          <p:cNvPr id="437" name="Google Shape;437;p30"/>
          <p:cNvSpPr txBox="1"/>
          <p:nvPr>
            <p:ph idx="1" type="body"/>
          </p:nvPr>
        </p:nvSpPr>
        <p:spPr>
          <a:xfrm>
            <a:off x="1351425" y="1623525"/>
            <a:ext cx="4649400" cy="487800"/>
          </a:xfrm>
          <a:prstGeom prst="rect">
            <a:avLst/>
          </a:prstGeom>
        </p:spPr>
        <p:txBody>
          <a:bodyPr anchorCtr="0" anchor="t" bIns="91425" lIns="91425" spcFirstLastPara="1" rIns="91425" wrap="square" tIns="91425">
            <a:noAutofit/>
          </a:bodyPr>
          <a:lstStyle/>
          <a:p>
            <a:pPr indent="0" lvl="0" marL="0" rtl="0" algn="l">
              <a:spcBef>
                <a:spcPts val="0"/>
              </a:spcBef>
              <a:spcAft>
                <a:spcPts val="1600"/>
              </a:spcAft>
              <a:buNone/>
            </a:pPr>
            <a:r>
              <a:rPr lang="en" sz="1800"/>
              <a:t>Banner 	used online</a:t>
            </a:r>
            <a:endParaRPr sz="1800"/>
          </a:p>
        </p:txBody>
      </p:sp>
      <p:sp>
        <p:nvSpPr>
          <p:cNvPr id="438" name="Google Shape;438;p30"/>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39" name="Google Shape;439;p30"/>
          <p:cNvPicPr preferRelativeResize="0"/>
          <p:nvPr/>
        </p:nvPicPr>
        <p:blipFill>
          <a:blip r:embed="rId3">
            <a:alphaModFix/>
          </a:blip>
          <a:stretch>
            <a:fillRect/>
          </a:stretch>
        </p:blipFill>
        <p:spPr>
          <a:xfrm>
            <a:off x="902250" y="2007375"/>
            <a:ext cx="6535848" cy="30636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43" name="Shape 443"/>
        <p:cNvGrpSpPr/>
        <p:nvPr/>
      </p:nvGrpSpPr>
      <p:grpSpPr>
        <a:xfrm>
          <a:off x="0" y="0"/>
          <a:ext cx="0" cy="0"/>
          <a:chOff x="0" y="0"/>
          <a:chExt cx="0" cy="0"/>
        </a:xfrm>
      </p:grpSpPr>
      <p:sp>
        <p:nvSpPr>
          <p:cNvPr id="444" name="Google Shape;444;p31"/>
          <p:cNvSpPr txBox="1"/>
          <p:nvPr>
            <p:ph type="title"/>
          </p:nvPr>
        </p:nvSpPr>
        <p:spPr>
          <a:xfrm>
            <a:off x="1303800" y="11912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Creativity Marketing and Promotion</a:t>
            </a:r>
            <a:endParaRPr/>
          </a:p>
          <a:p>
            <a:pPr indent="0" lvl="0" marL="0" rtl="0" algn="l">
              <a:spcBef>
                <a:spcPts val="0"/>
              </a:spcBef>
              <a:spcAft>
                <a:spcPts val="0"/>
              </a:spcAft>
              <a:buNone/>
            </a:pPr>
            <a:r>
              <a:rPr b="0" lang="en"/>
              <a:t>Branding</a:t>
            </a:r>
            <a:endParaRPr b="0"/>
          </a:p>
        </p:txBody>
      </p:sp>
      <p:sp>
        <p:nvSpPr>
          <p:cNvPr id="445" name="Google Shape;445;p31"/>
          <p:cNvSpPr txBox="1"/>
          <p:nvPr>
            <p:ph idx="1" type="body"/>
          </p:nvPr>
        </p:nvSpPr>
        <p:spPr>
          <a:xfrm>
            <a:off x="1351425" y="1623525"/>
            <a:ext cx="2266800" cy="11955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1800"/>
              <a:t>Poster/Flyer </a:t>
            </a:r>
            <a:endParaRPr sz="1800"/>
          </a:p>
          <a:p>
            <a:pPr indent="0" lvl="0" marL="0" rtl="0" algn="l">
              <a:spcBef>
                <a:spcPts val="1600"/>
              </a:spcBef>
              <a:spcAft>
                <a:spcPts val="1600"/>
              </a:spcAft>
              <a:buNone/>
            </a:pPr>
            <a:r>
              <a:rPr lang="en" sz="1800"/>
              <a:t>to hang up or handout</a:t>
            </a:r>
            <a:endParaRPr sz="1800"/>
          </a:p>
        </p:txBody>
      </p:sp>
      <p:sp>
        <p:nvSpPr>
          <p:cNvPr id="446" name="Google Shape;446;p31"/>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47" name="Google Shape;447;p31"/>
          <p:cNvPicPr preferRelativeResize="0"/>
          <p:nvPr/>
        </p:nvPicPr>
        <p:blipFill>
          <a:blip r:embed="rId3">
            <a:alphaModFix/>
          </a:blip>
          <a:stretch>
            <a:fillRect/>
          </a:stretch>
        </p:blipFill>
        <p:spPr>
          <a:xfrm>
            <a:off x="3914775" y="705200"/>
            <a:ext cx="3076574" cy="435007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51" name="Shape 451"/>
        <p:cNvGrpSpPr/>
        <p:nvPr/>
      </p:nvGrpSpPr>
      <p:grpSpPr>
        <a:xfrm>
          <a:off x="0" y="0"/>
          <a:ext cx="0" cy="0"/>
          <a:chOff x="0" y="0"/>
          <a:chExt cx="0" cy="0"/>
        </a:xfrm>
      </p:grpSpPr>
      <p:sp>
        <p:nvSpPr>
          <p:cNvPr id="452" name="Google Shape;452;p32"/>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Creativity Marketing and Promotion</a:t>
            </a:r>
            <a:endParaRPr/>
          </a:p>
          <a:p>
            <a:pPr indent="0" lvl="0" marL="0" rtl="0" algn="l">
              <a:spcBef>
                <a:spcPts val="0"/>
              </a:spcBef>
              <a:spcAft>
                <a:spcPts val="0"/>
              </a:spcAft>
              <a:buNone/>
            </a:pPr>
            <a:r>
              <a:rPr b="0" lang="en"/>
              <a:t>Sales/Revenue Streams</a:t>
            </a:r>
            <a:endParaRPr b="0"/>
          </a:p>
        </p:txBody>
      </p:sp>
      <p:sp>
        <p:nvSpPr>
          <p:cNvPr id="453" name="Google Shape;453;p32"/>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SzPts val="1800"/>
              <a:buChar char="-"/>
            </a:pPr>
            <a:r>
              <a:rPr lang="en" sz="1800"/>
              <a:t>Either we will reach out to companies to see </a:t>
            </a:r>
            <a:r>
              <a:rPr lang="en" sz="1800"/>
              <a:t>if</a:t>
            </a:r>
            <a:r>
              <a:rPr lang="en" sz="1800"/>
              <a:t> they are interested in our software, </a:t>
            </a:r>
            <a:endParaRPr sz="1800"/>
          </a:p>
          <a:p>
            <a:pPr indent="-342900" lvl="0" marL="457200" rtl="0" algn="l">
              <a:spcBef>
                <a:spcPts val="0"/>
              </a:spcBef>
              <a:spcAft>
                <a:spcPts val="0"/>
              </a:spcAft>
              <a:buSzPts val="1800"/>
              <a:buChar char="-"/>
            </a:pPr>
            <a:r>
              <a:rPr lang="en" sz="1800"/>
              <a:t>or businesses will approach is they hear about it first from on of our promotional strategies or somewhere else.</a:t>
            </a:r>
            <a:endParaRPr sz="1800"/>
          </a:p>
          <a:p>
            <a:pPr indent="0" lvl="0" marL="0" rtl="0" algn="l">
              <a:spcBef>
                <a:spcPts val="1600"/>
              </a:spcBef>
              <a:spcAft>
                <a:spcPts val="1600"/>
              </a:spcAft>
              <a:buNone/>
            </a:pPr>
            <a:r>
              <a:rPr lang="en" sz="1800"/>
              <a:t>Once purchased we will send them out through an email to the business.</a:t>
            </a:r>
            <a:endParaRPr sz="1800"/>
          </a:p>
        </p:txBody>
      </p:sp>
      <p:sp>
        <p:nvSpPr>
          <p:cNvPr id="454" name="Google Shape;454;p32"/>
          <p:cNvSpPr/>
          <p:nvPr/>
        </p:nvSpPr>
        <p:spPr>
          <a:xfrm rot="-2399882">
            <a:off x="-707570" y="164989"/>
            <a:ext cx="2172657" cy="288968"/>
          </a:xfrm>
          <a:prstGeom prst="rect">
            <a:avLst/>
          </a:prstGeom>
          <a:solidFill>
            <a:srgbClr val="FF00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58" name="Shape 458"/>
        <p:cNvGrpSpPr/>
        <p:nvPr/>
      </p:nvGrpSpPr>
      <p:grpSpPr>
        <a:xfrm>
          <a:off x="0" y="0"/>
          <a:ext cx="0" cy="0"/>
          <a:chOff x="0" y="0"/>
          <a:chExt cx="0" cy="0"/>
        </a:xfrm>
      </p:grpSpPr>
      <p:sp>
        <p:nvSpPr>
          <p:cNvPr id="459" name="Google Shape;459;p33"/>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Business</a:t>
            </a:r>
            <a:endParaRPr/>
          </a:p>
        </p:txBody>
      </p:sp>
      <p:sp>
        <p:nvSpPr>
          <p:cNvPr id="460" name="Google Shape;460;p33"/>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434343"/>
                </a:solidFill>
              </a:rPr>
              <a:t>This is the logo we created for our company:</a:t>
            </a:r>
            <a:endParaRPr>
              <a:solidFill>
                <a:srgbClr val="434343"/>
              </a:solidFill>
            </a:endParaRPr>
          </a:p>
          <a:p>
            <a:pPr indent="0" lvl="0" marL="0" rtl="0" algn="l">
              <a:spcBef>
                <a:spcPts val="1600"/>
              </a:spcBef>
              <a:spcAft>
                <a:spcPts val="0"/>
              </a:spcAft>
              <a:buNone/>
            </a:pPr>
            <a:r>
              <a:t/>
            </a:r>
            <a:endParaRPr>
              <a:solidFill>
                <a:srgbClr val="434343"/>
              </a:solidFill>
            </a:endParaRPr>
          </a:p>
          <a:p>
            <a:pPr indent="0" lvl="0" marL="0" rtl="0" algn="l">
              <a:spcBef>
                <a:spcPts val="1600"/>
              </a:spcBef>
              <a:spcAft>
                <a:spcPts val="0"/>
              </a:spcAft>
              <a:buNone/>
            </a:pPr>
            <a:r>
              <a:t/>
            </a:r>
            <a:endParaRPr>
              <a:solidFill>
                <a:srgbClr val="434343"/>
              </a:solidFill>
            </a:endParaRPr>
          </a:p>
          <a:p>
            <a:pPr indent="0" lvl="0" marL="0" rtl="0" algn="l">
              <a:spcBef>
                <a:spcPts val="1600"/>
              </a:spcBef>
              <a:spcAft>
                <a:spcPts val="0"/>
              </a:spcAft>
              <a:buNone/>
            </a:pPr>
            <a:r>
              <a:rPr lang="en">
                <a:solidFill>
                  <a:srgbClr val="434343"/>
                </a:solidFill>
              </a:rPr>
              <a:t>It stands for our companies name which is IMK Development, or full name which is Inside Modern Knowledge. </a:t>
            </a:r>
            <a:endParaRPr>
              <a:solidFill>
                <a:srgbClr val="434343"/>
              </a:solidFill>
            </a:endParaRPr>
          </a:p>
          <a:p>
            <a:pPr indent="0" lvl="0" marL="0" rtl="0" algn="l">
              <a:spcBef>
                <a:spcPts val="1600"/>
              </a:spcBef>
              <a:spcAft>
                <a:spcPts val="1600"/>
              </a:spcAft>
              <a:buNone/>
            </a:pPr>
            <a:r>
              <a:rPr lang="en">
                <a:solidFill>
                  <a:srgbClr val="434343"/>
                </a:solidFill>
              </a:rPr>
              <a:t>With slogan which is “Developing Programs, Developing Lives.”</a:t>
            </a:r>
            <a:endParaRPr>
              <a:solidFill>
                <a:srgbClr val="434343"/>
              </a:solidFill>
            </a:endParaRPr>
          </a:p>
        </p:txBody>
      </p:sp>
      <p:sp>
        <p:nvSpPr>
          <p:cNvPr id="461" name="Google Shape;461;p33"/>
          <p:cNvSpPr/>
          <p:nvPr/>
        </p:nvSpPr>
        <p:spPr>
          <a:xfrm rot="-2399882">
            <a:off x="-707570" y="164989"/>
            <a:ext cx="2172657" cy="288968"/>
          </a:xfrm>
          <a:prstGeom prst="rect">
            <a:avLst/>
          </a:prstGeom>
          <a:solidFill>
            <a:srgbClr val="0000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462" name="Google Shape;462;p33"/>
          <p:cNvPicPr preferRelativeResize="0"/>
          <p:nvPr/>
        </p:nvPicPr>
        <p:blipFill>
          <a:blip r:embed="rId3">
            <a:alphaModFix/>
          </a:blip>
          <a:stretch>
            <a:fillRect/>
          </a:stretch>
        </p:blipFill>
        <p:spPr>
          <a:xfrm>
            <a:off x="1384444" y="2302194"/>
            <a:ext cx="1521150" cy="91065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66" name="Shape 466"/>
        <p:cNvGrpSpPr/>
        <p:nvPr/>
      </p:nvGrpSpPr>
      <p:grpSpPr>
        <a:xfrm>
          <a:off x="0" y="0"/>
          <a:ext cx="0" cy="0"/>
          <a:chOff x="0" y="0"/>
          <a:chExt cx="0" cy="0"/>
        </a:xfrm>
      </p:grpSpPr>
      <p:sp>
        <p:nvSpPr>
          <p:cNvPr id="467" name="Google Shape;467;p34"/>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Legal</a:t>
            </a:r>
            <a:endParaRPr/>
          </a:p>
        </p:txBody>
      </p:sp>
      <p:sp>
        <p:nvSpPr>
          <p:cNvPr id="468" name="Google Shape;468;p34"/>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434343"/>
                </a:solidFill>
              </a:rPr>
              <a:t>For protection of data we will follow the correct act, which is the Data Protection Act 2018, which is the </a:t>
            </a:r>
            <a:r>
              <a:rPr lang="en">
                <a:solidFill>
                  <a:srgbClr val="434343"/>
                </a:solidFill>
              </a:rPr>
              <a:t>latest</a:t>
            </a:r>
            <a:r>
              <a:rPr lang="en">
                <a:solidFill>
                  <a:srgbClr val="434343"/>
                </a:solidFill>
              </a:rPr>
              <a:t> data </a:t>
            </a:r>
            <a:r>
              <a:rPr lang="en">
                <a:solidFill>
                  <a:srgbClr val="434343"/>
                </a:solidFill>
              </a:rPr>
              <a:t>protection</a:t>
            </a:r>
            <a:r>
              <a:rPr lang="en">
                <a:solidFill>
                  <a:srgbClr val="434343"/>
                </a:solidFill>
              </a:rPr>
              <a:t> act. With acts such as: </a:t>
            </a:r>
            <a:br>
              <a:rPr lang="en">
                <a:solidFill>
                  <a:srgbClr val="434343"/>
                </a:solidFill>
              </a:rPr>
            </a:br>
            <a:r>
              <a:rPr lang="en" sz="1100">
                <a:solidFill>
                  <a:srgbClr val="434343"/>
                </a:solidFill>
              </a:rPr>
              <a:t>●All Data is used fairly, lawfully and transparently</a:t>
            </a:r>
            <a:br>
              <a:rPr lang="en" sz="1100">
                <a:solidFill>
                  <a:srgbClr val="434343"/>
                </a:solidFill>
              </a:rPr>
            </a:br>
            <a:r>
              <a:rPr lang="en" sz="1100">
                <a:solidFill>
                  <a:srgbClr val="434343"/>
                </a:solidFill>
              </a:rPr>
              <a:t>●Kept for no longer than is necessary</a:t>
            </a:r>
            <a:br>
              <a:rPr lang="en" sz="1100">
                <a:solidFill>
                  <a:srgbClr val="434343"/>
                </a:solidFill>
              </a:rPr>
            </a:br>
            <a:r>
              <a:rPr lang="en" sz="1100">
                <a:solidFill>
                  <a:srgbClr val="434343"/>
                </a:solidFill>
              </a:rPr>
              <a:t>●Kept securely, with appropriate security, with protection from unauthorised access</a:t>
            </a:r>
            <a:br>
              <a:rPr lang="en" sz="1100">
                <a:solidFill>
                  <a:srgbClr val="434343"/>
                </a:solidFill>
              </a:rPr>
            </a:br>
            <a:r>
              <a:rPr lang="en" sz="1100">
                <a:solidFill>
                  <a:srgbClr val="434343"/>
                </a:solidFill>
              </a:rPr>
              <a:t>●Inform users about how the data is used</a:t>
            </a:r>
            <a:br>
              <a:rPr lang="en" sz="1100">
                <a:solidFill>
                  <a:srgbClr val="434343"/>
                </a:solidFill>
              </a:rPr>
            </a:br>
            <a:r>
              <a:rPr lang="en" sz="1100">
                <a:solidFill>
                  <a:srgbClr val="434343"/>
                </a:solidFill>
              </a:rPr>
              <a:t>●Allow users to be able to edit and delete personal data</a:t>
            </a:r>
            <a:endParaRPr sz="1100">
              <a:solidFill>
                <a:srgbClr val="434343"/>
              </a:solidFill>
            </a:endParaRPr>
          </a:p>
          <a:p>
            <a:pPr indent="0" lvl="0" marL="0" rtl="0" algn="l">
              <a:spcBef>
                <a:spcPts val="1600"/>
              </a:spcBef>
              <a:spcAft>
                <a:spcPts val="0"/>
              </a:spcAft>
              <a:buNone/>
            </a:pPr>
            <a:r>
              <a:rPr lang="en" sz="1200">
                <a:solidFill>
                  <a:srgbClr val="434343"/>
                </a:solidFill>
              </a:rPr>
              <a:t>For the company we will follow the, Unlimited Company, </a:t>
            </a:r>
            <a:r>
              <a:rPr lang="en" sz="1200">
                <a:solidFill>
                  <a:srgbClr val="434343"/>
                </a:solidFill>
              </a:rPr>
              <a:t>Corporate</a:t>
            </a:r>
            <a:r>
              <a:rPr lang="en" sz="1200">
                <a:solidFill>
                  <a:srgbClr val="434343"/>
                </a:solidFill>
              </a:rPr>
              <a:t> Law of United Kingdom, since we are based in the UK. This just includes the basic needs for all staff as well as basic rights that the company will have by others and for us to others.</a:t>
            </a:r>
            <a:endParaRPr sz="1200">
              <a:solidFill>
                <a:srgbClr val="434343"/>
              </a:solidFill>
            </a:endParaRPr>
          </a:p>
          <a:p>
            <a:pPr indent="0" lvl="0" marL="0" rtl="0" algn="l">
              <a:spcBef>
                <a:spcPts val="1600"/>
              </a:spcBef>
              <a:spcAft>
                <a:spcPts val="1600"/>
              </a:spcAft>
              <a:buNone/>
            </a:pPr>
            <a:r>
              <a:t/>
            </a:r>
            <a:endParaRPr>
              <a:solidFill>
                <a:srgbClr val="434343"/>
              </a:solidFill>
            </a:endParaRPr>
          </a:p>
        </p:txBody>
      </p:sp>
      <p:sp>
        <p:nvSpPr>
          <p:cNvPr id="469" name="Google Shape;469;p34"/>
          <p:cNvSpPr/>
          <p:nvPr/>
        </p:nvSpPr>
        <p:spPr>
          <a:xfrm rot="-2399882">
            <a:off x="-707570" y="164989"/>
            <a:ext cx="2172657" cy="288968"/>
          </a:xfrm>
          <a:prstGeom prst="rect">
            <a:avLst/>
          </a:prstGeom>
          <a:solidFill>
            <a:srgbClr val="0000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73" name="Shape 473"/>
        <p:cNvGrpSpPr/>
        <p:nvPr/>
      </p:nvGrpSpPr>
      <p:grpSpPr>
        <a:xfrm>
          <a:off x="0" y="0"/>
          <a:ext cx="0" cy="0"/>
          <a:chOff x="0" y="0"/>
          <a:chExt cx="0" cy="0"/>
        </a:xfrm>
      </p:grpSpPr>
      <p:sp>
        <p:nvSpPr>
          <p:cNvPr id="474" name="Google Shape;474;p35"/>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Financial</a:t>
            </a:r>
            <a:r>
              <a:rPr lang="en"/>
              <a:t> Overview</a:t>
            </a:r>
            <a:endParaRPr/>
          </a:p>
          <a:p>
            <a:pPr indent="0" lvl="0" marL="0" rtl="0" algn="l">
              <a:spcBef>
                <a:spcPts val="0"/>
              </a:spcBef>
              <a:spcAft>
                <a:spcPts val="0"/>
              </a:spcAft>
              <a:buNone/>
            </a:pPr>
            <a:r>
              <a:rPr b="0" lang="en"/>
              <a:t>Overview of Sales/Cost projections</a:t>
            </a:r>
            <a:endParaRPr b="0"/>
          </a:p>
        </p:txBody>
      </p:sp>
      <p:sp>
        <p:nvSpPr>
          <p:cNvPr id="475" name="Google Shape;475;p35"/>
          <p:cNvSpPr txBox="1"/>
          <p:nvPr>
            <p:ph idx="1" type="body"/>
          </p:nvPr>
        </p:nvSpPr>
        <p:spPr>
          <a:xfrm>
            <a:off x="1303800" y="1990050"/>
            <a:ext cx="7030500" cy="2541600"/>
          </a:xfrm>
          <a:prstGeom prst="rect">
            <a:avLst/>
          </a:prstGeom>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a:solidFill>
                  <a:srgbClr val="434343"/>
                </a:solidFill>
              </a:rPr>
              <a:t>We will have multiple costs that we will need to factor in, such as the LLC cost which is a one of payment of £12, an office space so that we can all work </a:t>
            </a:r>
            <a:r>
              <a:rPr lang="en">
                <a:solidFill>
                  <a:srgbClr val="434343"/>
                </a:solidFill>
              </a:rPr>
              <a:t>together</a:t>
            </a:r>
            <a:r>
              <a:rPr lang="en">
                <a:solidFill>
                  <a:srgbClr val="434343"/>
                </a:solidFill>
              </a:rPr>
              <a:t>, which we found to be on average around £552 rent a month. We would need to work on a computer each, and since we do not need an powerful computer each, we have found ones that we can use for average around £300 each. We will need to advertise our company and what we can do, and for that we will put £100 a month into advertisement such as GoogleAds. We would also need testing for our app on both Android and IOS devices which is crucial so we have set aside £1000 testing for that over a period of time. Any money profit that we make will be split 3 ways between the 3 members of staff that work for the company. </a:t>
            </a:r>
            <a:endParaRPr>
              <a:solidFill>
                <a:srgbClr val="434343"/>
              </a:solidFill>
            </a:endParaRPr>
          </a:p>
        </p:txBody>
      </p:sp>
      <p:sp>
        <p:nvSpPr>
          <p:cNvPr id="476" name="Google Shape;476;p35"/>
          <p:cNvSpPr/>
          <p:nvPr/>
        </p:nvSpPr>
        <p:spPr>
          <a:xfrm rot="-2399882">
            <a:off x="-707570" y="164989"/>
            <a:ext cx="2172657" cy="288968"/>
          </a:xfrm>
          <a:prstGeom prst="rect">
            <a:avLst/>
          </a:prstGeom>
          <a:solidFill>
            <a:srgbClr val="0000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480" name="Shape 480"/>
        <p:cNvGrpSpPr/>
        <p:nvPr/>
      </p:nvGrpSpPr>
      <p:grpSpPr>
        <a:xfrm>
          <a:off x="0" y="0"/>
          <a:ext cx="0" cy="0"/>
          <a:chOff x="0" y="0"/>
          <a:chExt cx="0" cy="0"/>
        </a:xfrm>
      </p:grpSpPr>
      <p:sp>
        <p:nvSpPr>
          <p:cNvPr id="481" name="Google Shape;481;p36"/>
          <p:cNvSpPr txBox="1"/>
          <p:nvPr>
            <p:ph type="title"/>
          </p:nvPr>
        </p:nvSpPr>
        <p:spPr>
          <a:xfrm>
            <a:off x="1303800" y="598575"/>
            <a:ext cx="7030500" cy="9993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Financial Overview</a:t>
            </a:r>
            <a:endParaRPr/>
          </a:p>
          <a:p>
            <a:pPr indent="0" lvl="0" marL="0" rtl="0" algn="l">
              <a:spcBef>
                <a:spcPts val="0"/>
              </a:spcBef>
              <a:spcAft>
                <a:spcPts val="0"/>
              </a:spcAft>
              <a:buNone/>
            </a:pPr>
            <a:r>
              <a:rPr b="0" lang="en"/>
              <a:t>Required Start-Up Funding + How to acquire it</a:t>
            </a:r>
            <a:endParaRPr b="0"/>
          </a:p>
        </p:txBody>
      </p:sp>
      <p:sp>
        <p:nvSpPr>
          <p:cNvPr id="482" name="Google Shape;482;p36"/>
          <p:cNvSpPr txBox="1"/>
          <p:nvPr>
            <p:ph idx="1" type="body"/>
          </p:nvPr>
        </p:nvSpPr>
        <p:spPr>
          <a:xfrm>
            <a:off x="1303800" y="2117950"/>
            <a:ext cx="7030500" cy="2541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We will apply to get a small business grant from the government grant to help fund our </a:t>
            </a:r>
            <a:r>
              <a:rPr lang="en"/>
              <a:t>business</a:t>
            </a:r>
            <a:r>
              <a:rPr lang="en"/>
              <a:t> venture to help fund us during the </a:t>
            </a:r>
            <a:r>
              <a:rPr lang="en"/>
              <a:t>initial</a:t>
            </a:r>
            <a:r>
              <a:rPr lang="en"/>
              <a:t> development of the </a:t>
            </a:r>
            <a:r>
              <a:rPr lang="en"/>
              <a:t>project. We will also contact local companies to see if they are interested in helping to fund the product creation, and they will receive the final product at a reduced rate. </a:t>
            </a:r>
            <a:endParaRPr/>
          </a:p>
          <a:p>
            <a:pPr indent="0" lvl="0" marL="0" rtl="0" algn="l">
              <a:spcBef>
                <a:spcPts val="1600"/>
              </a:spcBef>
              <a:spcAft>
                <a:spcPts val="0"/>
              </a:spcAft>
              <a:buNone/>
            </a:pPr>
            <a:r>
              <a:rPr lang="en"/>
              <a:t>We will also start a GoFundMe page to allow others to donate to help us with the start of our company, telling them what we do, and what we want to achieve.</a:t>
            </a:r>
            <a:endParaRPr/>
          </a:p>
          <a:p>
            <a:pPr indent="0" lvl="0" marL="0" rtl="0" algn="l">
              <a:spcBef>
                <a:spcPts val="1600"/>
              </a:spcBef>
              <a:spcAft>
                <a:spcPts val="0"/>
              </a:spcAft>
              <a:buNone/>
            </a:pPr>
            <a:r>
              <a:t/>
            </a:r>
            <a:endParaRPr/>
          </a:p>
          <a:p>
            <a:pPr indent="0" lvl="0" marL="0" rtl="0" algn="l">
              <a:spcBef>
                <a:spcPts val="1600"/>
              </a:spcBef>
              <a:spcAft>
                <a:spcPts val="0"/>
              </a:spcAft>
              <a:buNone/>
            </a:pPr>
            <a:r>
              <a:t/>
            </a:r>
            <a:endParaRPr/>
          </a:p>
          <a:p>
            <a:pPr indent="0" lvl="0" marL="0" rtl="0" algn="l">
              <a:spcBef>
                <a:spcPts val="1600"/>
              </a:spcBef>
              <a:spcAft>
                <a:spcPts val="1600"/>
              </a:spcAft>
              <a:buNone/>
            </a:pPr>
            <a:r>
              <a:t/>
            </a:r>
            <a:endParaRPr/>
          </a:p>
        </p:txBody>
      </p:sp>
      <p:sp>
        <p:nvSpPr>
          <p:cNvPr id="483" name="Google Shape;483;p36"/>
          <p:cNvSpPr/>
          <p:nvPr/>
        </p:nvSpPr>
        <p:spPr>
          <a:xfrm rot="-2399882">
            <a:off x="-707570" y="164989"/>
            <a:ext cx="2172657" cy="288968"/>
          </a:xfrm>
          <a:prstGeom prst="rect">
            <a:avLst/>
          </a:prstGeom>
          <a:solidFill>
            <a:srgbClr val="0000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