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73" r:id="rId5"/>
  </p:sldMasterIdLst>
  <p:notesMasterIdLst>
    <p:notesMasterId r:id="rId9"/>
  </p:notesMasterIdLst>
  <p:handoutMasterIdLst>
    <p:handoutMasterId r:id="rId10"/>
  </p:handoutMasterIdLst>
  <p:sldIdLst>
    <p:sldId id="256" r:id="rId6"/>
    <p:sldId id="263" r:id="rId7"/>
    <p:sldId id="262" r:id="rId8"/>
  </p:sldIdLst>
  <p:sldSz cx="32918400" cy="438912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3864" userDrawn="1">
          <p15:clr>
            <a:srgbClr val="A4A3A4"/>
          </p15:clr>
        </p15:guide>
        <p15:guide id="10" pos="216" userDrawn="1">
          <p15:clr>
            <a:srgbClr val="A4A3A4"/>
          </p15:clr>
        </p15:guide>
        <p15:guide id="11" pos="20527"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3" d="100"/>
          <a:sy n="13" d="100"/>
        </p:scale>
        <p:origin x="2890" y="149"/>
      </p:cViewPr>
      <p:guideLst>
        <p:guide orient="horz" pos="3864"/>
        <p:guide pos="216"/>
        <p:guide pos="20527"/>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3/23/2026</a:t>
            </a:fld>
            <a:endParaRPr lang="en-US" dirty="0"/>
          </a:p>
        </p:txBody>
      </p:sp>
      <p:sp>
        <p:nvSpPr>
          <p:cNvPr id="4" name="Slide Image Placeholder 3"/>
          <p:cNvSpPr>
            <a:spLocks noGrp="1" noRot="1" noChangeAspect="1"/>
          </p:cNvSpPr>
          <p:nvPr>
            <p:ph type="sldImg" idx="2"/>
          </p:nvPr>
        </p:nvSpPr>
        <p:spPr>
          <a:xfrm>
            <a:off x="2143125" y="685800"/>
            <a:ext cx="257175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44756" y="7338442"/>
            <a:ext cx="754261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58371" y="6232133"/>
            <a:ext cx="7536656" cy="1323431"/>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358369" y="17783818"/>
            <a:ext cx="7528997"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8571307" y="7338442"/>
            <a:ext cx="7536656"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8571309" y="6232133"/>
            <a:ext cx="7536656" cy="1323431"/>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6836634" y="7338442"/>
            <a:ext cx="7536656"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6830680" y="6232133"/>
            <a:ext cx="75438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25066532" y="6232133"/>
            <a:ext cx="753526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25066532" y="7338442"/>
            <a:ext cx="753526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5066532" y="17864118"/>
            <a:ext cx="753526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25066532" y="18849003"/>
            <a:ext cx="753903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5066532" y="33073002"/>
            <a:ext cx="7535264" cy="1323431"/>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25066532" y="34078395"/>
            <a:ext cx="753903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344756" y="18769203"/>
            <a:ext cx="754261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4449445" y="4098496"/>
            <a:ext cx="23999226"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4449445" y="2486009"/>
            <a:ext cx="23999226"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4449445" y="519468"/>
            <a:ext cx="23999226"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44756" y="7338442"/>
            <a:ext cx="754261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58371" y="6232133"/>
            <a:ext cx="7536656" cy="1323431"/>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358369" y="17783818"/>
            <a:ext cx="7528997"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8571307" y="7338442"/>
            <a:ext cx="7536656"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8571309" y="6232133"/>
            <a:ext cx="7536656" cy="1323431"/>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6836634" y="7338442"/>
            <a:ext cx="7536656"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6830680" y="6232133"/>
            <a:ext cx="75438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25066532" y="6232133"/>
            <a:ext cx="753526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25066532" y="7338442"/>
            <a:ext cx="753526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5066532" y="17864118"/>
            <a:ext cx="753526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25066532" y="18849003"/>
            <a:ext cx="753903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5066532" y="33073002"/>
            <a:ext cx="7535264" cy="1323431"/>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25066532" y="34078395"/>
            <a:ext cx="753903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344756" y="18769203"/>
            <a:ext cx="754261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4449445" y="4098496"/>
            <a:ext cx="23999226"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4449445" y="2486009"/>
            <a:ext cx="23999226"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4449445" y="519468"/>
            <a:ext cx="23999226"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678140" y="7623783"/>
            <a:ext cx="10193458"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691753" y="6472640"/>
            <a:ext cx="1017984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691754" y="23550616"/>
            <a:ext cx="10194648"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706560" y="22442285"/>
            <a:ext cx="1017984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365707" y="28023423"/>
            <a:ext cx="1017865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365707" y="26882864"/>
            <a:ext cx="10178651"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371661" y="7623783"/>
            <a:ext cx="1017865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1365708" y="6472640"/>
            <a:ext cx="1018460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2046806" y="6472640"/>
            <a:ext cx="1018202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2046806" y="7623783"/>
            <a:ext cx="10182022"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2046806" y="22399476"/>
            <a:ext cx="10182022"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2043033" y="23439779"/>
            <a:ext cx="10185796"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2046806" y="33690856"/>
            <a:ext cx="1018202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2046807" y="34731161"/>
            <a:ext cx="10185796"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4449445" y="4098496"/>
            <a:ext cx="23999226"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4449445" y="2486009"/>
            <a:ext cx="23999226"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4449445" y="519468"/>
            <a:ext cx="23999226"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48957" y="7503223"/>
            <a:ext cx="754261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362572" y="6352080"/>
            <a:ext cx="7536656" cy="1323431"/>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347764" y="19278606"/>
            <a:ext cx="75438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362570" y="18170274"/>
            <a:ext cx="7537847"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8690372" y="7432847"/>
            <a:ext cx="15540036"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8690373" y="6292288"/>
            <a:ext cx="1554003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8690373" y="28355849"/>
            <a:ext cx="1554003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8690371" y="27260126"/>
            <a:ext cx="1554003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5016791" y="6292288"/>
            <a:ext cx="753526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5016791" y="7443431"/>
            <a:ext cx="753526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25016791" y="18190782"/>
            <a:ext cx="753526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5016791" y="19175667"/>
            <a:ext cx="753903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25016791" y="33386966"/>
            <a:ext cx="7535264" cy="1323431"/>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5016791" y="34409497"/>
            <a:ext cx="753903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8229600" y="3997578"/>
            <a:ext cx="164592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8229600" y="2486009"/>
            <a:ext cx="16430626"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8229600" y="519468"/>
            <a:ext cx="16430626"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8880" y="7183123"/>
            <a:ext cx="27980640" cy="15280640"/>
          </a:xfrm>
        </p:spPr>
        <p:txBody>
          <a:bodyPr anchor="b"/>
          <a:lstStyle>
            <a:lvl1pPr algn="ctr">
              <a:defRPr sz="21600"/>
            </a:lvl1pPr>
          </a:lstStyle>
          <a:p>
            <a:r>
              <a:rPr lang="en-GB"/>
              <a:t>Click to edit Master title style</a:t>
            </a:r>
            <a:endParaRPr lang="en-US" dirty="0"/>
          </a:p>
        </p:txBody>
      </p:sp>
      <p:sp>
        <p:nvSpPr>
          <p:cNvPr id="3" name="Subtitle 2"/>
          <p:cNvSpPr>
            <a:spLocks noGrp="1"/>
          </p:cNvSpPr>
          <p:nvPr>
            <p:ph type="subTitle" idx="1"/>
          </p:nvPr>
        </p:nvSpPr>
        <p:spPr>
          <a:xfrm>
            <a:off x="4114800" y="23053043"/>
            <a:ext cx="24688800" cy="10596877"/>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327486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53294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7" y="10942333"/>
            <a:ext cx="28392120" cy="18257517"/>
          </a:xfrm>
        </p:spPr>
        <p:txBody>
          <a:bodyPr anchor="b"/>
          <a:lstStyle>
            <a:lvl1pPr>
              <a:defRPr sz="21600"/>
            </a:lvl1pPr>
          </a:lstStyle>
          <a:p>
            <a:r>
              <a:rPr lang="en-GB"/>
              <a:t>Click to edit Master title style</a:t>
            </a:r>
            <a:endParaRPr lang="en-US" dirty="0"/>
          </a:p>
        </p:txBody>
      </p:sp>
      <p:sp>
        <p:nvSpPr>
          <p:cNvPr id="3" name="Text Placeholder 2"/>
          <p:cNvSpPr>
            <a:spLocks noGrp="1"/>
          </p:cNvSpPr>
          <p:nvPr>
            <p:ph type="body" idx="1"/>
          </p:nvPr>
        </p:nvSpPr>
        <p:spPr>
          <a:xfrm>
            <a:off x="2245997" y="29372573"/>
            <a:ext cx="28392120" cy="9601197"/>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195472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263140" y="11684000"/>
            <a:ext cx="13990320" cy="278485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6664940" y="11684000"/>
            <a:ext cx="13990320" cy="278485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78343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2336810"/>
            <a:ext cx="28392120" cy="8483603"/>
          </a:xfrm>
        </p:spPr>
        <p:txBody>
          <a:bodyPr/>
          <a:lstStyle/>
          <a:p>
            <a:r>
              <a:rPr lang="en-GB"/>
              <a:t>Click to edit Master title style</a:t>
            </a:r>
            <a:endParaRPr lang="en-US" dirty="0"/>
          </a:p>
        </p:txBody>
      </p:sp>
      <p:sp>
        <p:nvSpPr>
          <p:cNvPr id="3" name="Text Placeholder 2"/>
          <p:cNvSpPr>
            <a:spLocks noGrp="1"/>
          </p:cNvSpPr>
          <p:nvPr>
            <p:ph type="body" idx="1"/>
          </p:nvPr>
        </p:nvSpPr>
        <p:spPr>
          <a:xfrm>
            <a:off x="2267431" y="10759443"/>
            <a:ext cx="13926024" cy="5273037"/>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GB"/>
              <a:t>Click to edit Master text styles</a:t>
            </a:r>
          </a:p>
        </p:txBody>
      </p:sp>
      <p:sp>
        <p:nvSpPr>
          <p:cNvPr id="4" name="Content Placeholder 3"/>
          <p:cNvSpPr>
            <a:spLocks noGrp="1"/>
          </p:cNvSpPr>
          <p:nvPr>
            <p:ph sz="half" idx="2"/>
          </p:nvPr>
        </p:nvSpPr>
        <p:spPr>
          <a:xfrm>
            <a:off x="2267431" y="16032480"/>
            <a:ext cx="13926024" cy="23581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6664942" y="10759443"/>
            <a:ext cx="13994608" cy="5273037"/>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GB"/>
              <a:t>Click to edit Master text styles</a:t>
            </a:r>
          </a:p>
        </p:txBody>
      </p:sp>
      <p:sp>
        <p:nvSpPr>
          <p:cNvPr id="6" name="Content Placeholder 5"/>
          <p:cNvSpPr>
            <a:spLocks noGrp="1"/>
          </p:cNvSpPr>
          <p:nvPr>
            <p:ph sz="quarter" idx="4"/>
          </p:nvPr>
        </p:nvSpPr>
        <p:spPr>
          <a:xfrm>
            <a:off x="16664942" y="16032480"/>
            <a:ext cx="13994608" cy="23581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ADA74B3-1746-4D15-AA37-F1CD22847FB4}"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701250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ADA74B3-1746-4D15-AA37-F1CD22847FB4}"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223856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749821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2926080"/>
            <a:ext cx="10617041" cy="10241280"/>
          </a:xfrm>
        </p:spPr>
        <p:txBody>
          <a:bodyPr anchor="b"/>
          <a:lstStyle>
            <a:lvl1pPr>
              <a:defRPr sz="11520"/>
            </a:lvl1pPr>
          </a:lstStyle>
          <a:p>
            <a:r>
              <a:rPr lang="en-GB"/>
              <a:t>Click to edit Master title style</a:t>
            </a:r>
            <a:endParaRPr lang="en-US" dirty="0"/>
          </a:p>
        </p:txBody>
      </p:sp>
      <p:sp>
        <p:nvSpPr>
          <p:cNvPr id="3" name="Content Placeholder 2"/>
          <p:cNvSpPr>
            <a:spLocks noGrp="1"/>
          </p:cNvSpPr>
          <p:nvPr>
            <p:ph idx="1"/>
          </p:nvPr>
        </p:nvSpPr>
        <p:spPr>
          <a:xfrm>
            <a:off x="13994608" y="6319530"/>
            <a:ext cx="16664940" cy="311912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267428" y="13167360"/>
            <a:ext cx="10617041" cy="24394163"/>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GB"/>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91308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2926080"/>
            <a:ext cx="10617041" cy="10241280"/>
          </a:xfrm>
        </p:spPr>
        <p:txBody>
          <a:bodyPr anchor="b"/>
          <a:lstStyle>
            <a:lvl1pPr>
              <a:defRPr sz="1152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994608" y="6319530"/>
            <a:ext cx="16664940" cy="3119120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GB"/>
              <a:t>Click icon to add picture</a:t>
            </a:r>
            <a:endParaRPr lang="en-US" dirty="0"/>
          </a:p>
        </p:txBody>
      </p:sp>
      <p:sp>
        <p:nvSpPr>
          <p:cNvPr id="4" name="Text Placeholder 3"/>
          <p:cNvSpPr>
            <a:spLocks noGrp="1"/>
          </p:cNvSpPr>
          <p:nvPr>
            <p:ph type="body" sz="half" idx="2"/>
          </p:nvPr>
        </p:nvSpPr>
        <p:spPr>
          <a:xfrm>
            <a:off x="2267428" y="13167360"/>
            <a:ext cx="10617041" cy="24394163"/>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GB"/>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94284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233222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2" y="2336800"/>
            <a:ext cx="7098030" cy="3719576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63142" y="2336800"/>
            <a:ext cx="20882610" cy="3719576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160445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334555" y="6185485"/>
            <a:ext cx="7543800" cy="3532121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40" name="Rounded Rectangle 39"/>
          <p:cNvSpPr/>
          <p:nvPr userDrawn="1"/>
        </p:nvSpPr>
        <p:spPr>
          <a:xfrm>
            <a:off x="8571703" y="6185481"/>
            <a:ext cx="7543800" cy="3532121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42" name="Rounded Rectangle 41"/>
          <p:cNvSpPr/>
          <p:nvPr userDrawn="1"/>
        </p:nvSpPr>
        <p:spPr>
          <a:xfrm>
            <a:off x="16808851" y="6185482"/>
            <a:ext cx="7543800" cy="3532121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64" name="Rounded Rectangle 63"/>
          <p:cNvSpPr/>
          <p:nvPr userDrawn="1"/>
        </p:nvSpPr>
        <p:spPr>
          <a:xfrm>
            <a:off x="25045998" y="6185484"/>
            <a:ext cx="7543800" cy="3532121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grpSp>
        <p:nvGrpSpPr>
          <p:cNvPr id="66" name="Group 65"/>
          <p:cNvGrpSpPr/>
          <p:nvPr userDrawn="1"/>
        </p:nvGrpSpPr>
        <p:grpSpPr>
          <a:xfrm rot="10800000">
            <a:off x="-27450" y="41873179"/>
            <a:ext cx="32945850" cy="2002972"/>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dirty="0">
                <a:ln>
                  <a:noFill/>
                </a:ln>
                <a:solidFill>
                  <a:schemeClr val="accent1"/>
                </a:solidFill>
              </a:endParaRPr>
            </a:p>
          </p:txBody>
        </p:sp>
      </p:grpSp>
      <p:sp>
        <p:nvSpPr>
          <p:cNvPr id="70" name="Text Box 14"/>
          <p:cNvSpPr txBox="1">
            <a:spLocks noChangeArrowheads="1"/>
          </p:cNvSpPr>
          <p:nvPr userDrawn="1"/>
        </p:nvSpPr>
        <p:spPr bwMode="auto">
          <a:xfrm>
            <a:off x="752339" y="42875100"/>
            <a:ext cx="2839787"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32478" y="15049"/>
            <a:ext cx="32929044" cy="5493433"/>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7958340" y="18798"/>
          <a:ext cx="7332652" cy="43572293"/>
        </p:xfrm>
        <a:graphic>
          <a:graphicData uri="http://schemas.openxmlformats.org/drawingml/2006/table">
            <a:tbl>
              <a:tblPr firstRow="1" bandRow="1">
                <a:tableStyleId>{5C22544A-7EE6-4342-B048-85BDC9FD1C3A}</a:tableStyleId>
              </a:tblPr>
              <a:tblGrid>
                <a:gridCol w="3144184">
                  <a:extLst>
                    <a:ext uri="{9D8B030D-6E8A-4147-A177-3AD203B41FA5}">
                      <a16:colId xmlns:a16="http://schemas.microsoft.com/office/drawing/2014/main" val="20000"/>
                    </a:ext>
                  </a:extLst>
                </a:gridCol>
                <a:gridCol w="4188468">
                  <a:extLst>
                    <a:ext uri="{9D8B030D-6E8A-4147-A177-3AD203B41FA5}">
                      <a16:colId xmlns:a16="http://schemas.microsoft.com/office/drawing/2014/main" val="20001"/>
                    </a:ext>
                  </a:extLst>
                </a:gridCol>
              </a:tblGrid>
              <a:tr h="177215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800" b="0" spc="600" dirty="0">
                          <a:solidFill>
                            <a:srgbClr val="1F3A4E"/>
                          </a:solidFill>
                          <a:latin typeface="Arial Black" panose="020B0A04020102020204" pitchFamily="34" charset="0"/>
                        </a:rPr>
                        <a:t>QUICK START GUIDE</a:t>
                      </a:r>
                      <a:br>
                        <a:rPr lang="en-US" sz="4800" b="0" spc="600" dirty="0">
                          <a:solidFill>
                            <a:srgbClr val="1F3A4E"/>
                          </a:solidFill>
                          <a:latin typeface="Arial Black" panose="020B0A04020102020204" pitchFamily="34" charset="0"/>
                        </a:rPr>
                      </a:br>
                      <a:r>
                        <a:rPr lang="en-US" sz="3700" b="1" spc="0" dirty="0">
                          <a:solidFill>
                            <a:srgbClr val="FF0000"/>
                          </a:solidFill>
                          <a:latin typeface="Trebuchet MS" pitchFamily="34" charset="0"/>
                        </a:rPr>
                        <a:t>(THIS SIDEBAR WILL NOT PRINT)</a:t>
                      </a:r>
                      <a:endParaRPr lang="en-US" sz="4800" b="1" spc="600" dirty="0">
                        <a:solidFill>
                          <a:schemeClr val="bg1"/>
                        </a:solidFill>
                        <a:latin typeface="Trebuchet MS" pitchFamily="34" charset="0"/>
                      </a:endParaRPr>
                    </a:p>
                  </a:txBody>
                  <a:tcPr marL="137160" marR="68580" marT="182880" marB="609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5608832">
                <a:tc gridSpan="2">
                  <a:txBody>
                    <a:bodyPr/>
                    <a:lstStyle/>
                    <a:p>
                      <a:pPr defTabSz="3765639"/>
                      <a:r>
                        <a:rPr lang="en-US" sz="2700" i="0" dirty="0">
                          <a:solidFill>
                            <a:srgbClr val="D9D9D9"/>
                          </a:solidFill>
                          <a:latin typeface="Arial"/>
                          <a:cs typeface="Arial"/>
                        </a:rPr>
                        <a:t>This PowerPoint template produces a </a:t>
                      </a:r>
                      <a:r>
                        <a:rPr lang="en-US" sz="2700" i="0" dirty="0">
                          <a:solidFill>
                            <a:srgbClr val="FFC000"/>
                          </a:solidFill>
                          <a:latin typeface="Arial"/>
                          <a:cs typeface="Arial"/>
                        </a:rPr>
                        <a:t>36"x48" </a:t>
                      </a:r>
                      <a:r>
                        <a:rPr lang="en-US" sz="27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700" i="0" dirty="0">
                        <a:solidFill>
                          <a:srgbClr val="D9D9D9"/>
                        </a:solidFill>
                        <a:latin typeface="Arial"/>
                        <a:cs typeface="Arial"/>
                      </a:endParaRPr>
                    </a:p>
                    <a:p>
                      <a:pPr defTabSz="3765639"/>
                      <a:r>
                        <a:rPr lang="en-US" sz="27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700" i="0" dirty="0" err="1">
                          <a:solidFill>
                            <a:srgbClr val="FFC000"/>
                          </a:solidFill>
                          <a:latin typeface="Arial"/>
                          <a:cs typeface="Arial"/>
                        </a:rPr>
                        <a:t>PosterPresentations.com</a:t>
                      </a:r>
                      <a:r>
                        <a:rPr lang="en-US" sz="2700" i="0" dirty="0">
                          <a:solidFill>
                            <a:srgbClr val="D9D9D9"/>
                          </a:solidFill>
                          <a:latin typeface="Arial"/>
                          <a:cs typeface="Arial"/>
                        </a:rPr>
                        <a:t> and click on the  </a:t>
                      </a:r>
                      <a:r>
                        <a:rPr lang="en-US" sz="2700" i="0" dirty="0">
                          <a:solidFill>
                            <a:srgbClr val="FFC000"/>
                          </a:solidFill>
                          <a:latin typeface="Arial"/>
                          <a:cs typeface="Arial"/>
                        </a:rPr>
                        <a:t>HELP DESK</a:t>
                      </a:r>
                      <a:r>
                        <a:rPr lang="en-US" sz="2700" i="0" baseline="0" dirty="0">
                          <a:solidFill>
                            <a:srgbClr val="D9D9D9"/>
                          </a:solidFill>
                          <a:latin typeface="Arial"/>
                          <a:cs typeface="Arial"/>
                        </a:rPr>
                        <a:t> </a:t>
                      </a:r>
                      <a:r>
                        <a:rPr lang="en-US" sz="2700" i="0" dirty="0">
                          <a:solidFill>
                            <a:srgbClr val="D9D9D9"/>
                          </a:solidFill>
                          <a:latin typeface="Arial"/>
                          <a:cs typeface="Arial"/>
                        </a:rPr>
                        <a:t>tab.</a:t>
                      </a:r>
                    </a:p>
                    <a:p>
                      <a:pPr defTabSz="3765639"/>
                      <a:endParaRPr lang="en-US" sz="2700" i="0" dirty="0">
                        <a:solidFill>
                          <a:srgbClr val="D9D9D9"/>
                        </a:solidFill>
                        <a:latin typeface="Arial"/>
                        <a:cs typeface="Arial"/>
                      </a:endParaRPr>
                    </a:p>
                    <a:p>
                      <a:pPr defTabSz="3765639"/>
                      <a:r>
                        <a:rPr lang="en-US" sz="2700" i="0" dirty="0">
                          <a:solidFill>
                            <a:srgbClr val="D9D9D9"/>
                          </a:solidFill>
                          <a:latin typeface="Arial"/>
                          <a:cs typeface="Arial"/>
                        </a:rPr>
                        <a:t>To print your poster using our same-day professional printing service, go online to </a:t>
                      </a:r>
                      <a:r>
                        <a:rPr lang="en-US" sz="2700" i="0" dirty="0" err="1">
                          <a:solidFill>
                            <a:srgbClr val="FFC000"/>
                          </a:solidFill>
                          <a:latin typeface="Arial"/>
                          <a:cs typeface="Arial"/>
                        </a:rPr>
                        <a:t>PosterPresentations.com</a:t>
                      </a:r>
                      <a:r>
                        <a:rPr lang="en-US" sz="2700" i="0" dirty="0">
                          <a:solidFill>
                            <a:srgbClr val="D9D9D9"/>
                          </a:solidFill>
                          <a:latin typeface="Arial"/>
                          <a:cs typeface="Arial"/>
                        </a:rPr>
                        <a:t> and click on "</a:t>
                      </a:r>
                      <a:r>
                        <a:rPr lang="en-US" sz="2700" i="0" dirty="0">
                          <a:solidFill>
                            <a:srgbClr val="FFC000"/>
                          </a:solidFill>
                          <a:latin typeface="Arial"/>
                          <a:cs typeface="Arial"/>
                        </a:rPr>
                        <a:t>Order your poster</a:t>
                      </a:r>
                      <a:r>
                        <a:rPr lang="en-US" sz="2700" i="0" dirty="0">
                          <a:solidFill>
                            <a:srgbClr val="D9D9D9"/>
                          </a:solidFill>
                          <a:latin typeface="Arial"/>
                          <a:cs typeface="Arial"/>
                        </a:rPr>
                        <a:t>".</a:t>
                      </a:r>
                      <a:endParaRPr lang="en-US" sz="2700" b="1" dirty="0">
                        <a:solidFill>
                          <a:srgbClr val="D9D9D9"/>
                        </a:solidFill>
                        <a:latin typeface="Arial"/>
                        <a:cs typeface="Arial"/>
                      </a:endParaRPr>
                    </a:p>
                  </a:txBody>
                  <a:tcPr marL="137160" marR="68580" marT="182880" marB="609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6096556">
                <a:tc>
                  <a:txBody>
                    <a:bodyPr/>
                    <a:lstStyle/>
                    <a:p>
                      <a:pPr algn="ctr"/>
                      <a:endParaRPr lang="en-US" sz="2700" dirty="0">
                        <a:solidFill>
                          <a:srgbClr val="1F3A4E"/>
                        </a:solidFill>
                      </a:endParaRPr>
                    </a:p>
                    <a:p>
                      <a:pPr algn="ctr"/>
                      <a:endParaRPr lang="en-US" sz="2700" dirty="0">
                        <a:solidFill>
                          <a:srgbClr val="1F3A4E"/>
                        </a:solidFill>
                      </a:endParaRPr>
                    </a:p>
                    <a:p>
                      <a:pPr algn="ctr"/>
                      <a:r>
                        <a:rPr lang="en-US" sz="2700" dirty="0">
                          <a:solidFill>
                            <a:schemeClr val="bg1"/>
                          </a:solidFill>
                          <a:latin typeface="Arial" panose="020B0604020202020204" pitchFamily="34" charset="0"/>
                          <a:cs typeface="Arial" panose="020B0604020202020204" pitchFamily="34" charset="0"/>
                        </a:rPr>
                        <a:t>This is a template for a </a:t>
                      </a:r>
                    </a:p>
                    <a:p>
                      <a:pPr algn="ctr"/>
                      <a:r>
                        <a:rPr lang="en-US" sz="2700" dirty="0">
                          <a:solidFill>
                            <a:schemeClr val="bg1"/>
                          </a:solidFill>
                          <a:latin typeface="Arial" panose="020B0604020202020204" pitchFamily="34" charset="0"/>
                          <a:cs typeface="Arial" panose="020B0604020202020204" pitchFamily="34" charset="0"/>
                        </a:rPr>
                        <a:t>presentation poster</a:t>
                      </a:r>
                      <a:br>
                        <a:rPr lang="en-US" sz="2700" dirty="0">
                          <a:solidFill>
                            <a:schemeClr val="bg1"/>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36 inches tall</a:t>
                      </a:r>
                      <a:br>
                        <a:rPr lang="en-US" sz="4800" b="1" dirty="0">
                          <a:solidFill>
                            <a:srgbClr val="FFC000"/>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by</a:t>
                      </a:r>
                      <a:br>
                        <a:rPr lang="en-US" sz="4800" b="1" dirty="0">
                          <a:solidFill>
                            <a:srgbClr val="FFC000"/>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48 inches wide</a:t>
                      </a:r>
                      <a:r>
                        <a:rPr lang="en-US" sz="2700" dirty="0">
                          <a:solidFill>
                            <a:schemeClr val="bg1"/>
                          </a:solidFill>
                          <a:latin typeface="Arial" panose="020B0604020202020204" pitchFamily="34" charset="0"/>
                          <a:cs typeface="Arial" panose="020B0604020202020204" pitchFamily="34" charset="0"/>
                        </a:rPr>
                        <a:t/>
                      </a:r>
                      <a:br>
                        <a:rPr lang="en-US" sz="2700" dirty="0">
                          <a:solidFill>
                            <a:schemeClr val="bg1"/>
                          </a:solidFill>
                          <a:latin typeface="Arial" panose="020B0604020202020204" pitchFamily="34" charset="0"/>
                          <a:cs typeface="Arial" panose="020B0604020202020204" pitchFamily="34" charset="0"/>
                        </a:rPr>
                      </a:br>
                      <a:endParaRPr lang="en-US" sz="2700" dirty="0">
                        <a:solidFill>
                          <a:srgbClr val="1F3A4E"/>
                        </a:solidFill>
                      </a:endParaRPr>
                    </a:p>
                  </a:txBody>
                  <a:tcPr marL="68580" marR="68580" marT="60960" marB="609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Important: Check the template size</a:t>
                      </a:r>
                      <a:r>
                        <a:rPr lang="en-US" sz="2700" b="0" baseline="0" dirty="0">
                          <a:solidFill>
                            <a:srgbClr val="FFC000"/>
                          </a:solidFill>
                          <a:latin typeface="Arial" panose="020B0604020202020204" pitchFamily="34" charset="0"/>
                          <a:cs typeface="Arial" panose="020B0604020202020204" pitchFamily="34" charset="0"/>
                        </a:rPr>
                        <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30 tall x 40 wide</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42 tall x 56 wide</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48 tall x 64 wide</a:t>
                      </a:r>
                    </a:p>
                  </a:txBody>
                  <a:tcPr marL="137160" marR="68580" marT="182880" marB="60960">
                    <a:solidFill>
                      <a:srgbClr val="010101"/>
                    </a:solidFill>
                  </a:tcPr>
                </a:tc>
                <a:extLst>
                  <a:ext uri="{0D108BD9-81ED-4DB2-BD59-A6C34878D82A}">
                    <a16:rowId xmlns:a16="http://schemas.microsoft.com/office/drawing/2014/main" val="10008"/>
                  </a:ext>
                </a:extLst>
              </a:tr>
              <a:tr h="5718256">
                <a:tc>
                  <a:txBody>
                    <a:bodyPr/>
                    <a:lstStyle/>
                    <a:p>
                      <a:endParaRPr lang="en-US" sz="2700" dirty="0">
                        <a:solidFill>
                          <a:srgbClr val="1F3A4E"/>
                        </a:solidFill>
                      </a:endParaRPr>
                    </a:p>
                  </a:txBody>
                  <a:tcPr marL="68580" marR="68580" marT="60960" marB="60960">
                    <a:blipFill rotWithShape="1">
                      <a:blip r:embed="rId3"/>
                      <a:stretch>
                        <a:fillRect/>
                      </a:stretch>
                    </a:blipFill>
                  </a:tcPr>
                </a:tc>
                <a:tc>
                  <a:txBody>
                    <a:bodyPr/>
                    <a:lstStyle/>
                    <a:p>
                      <a:pPr algn="l"/>
                      <a:r>
                        <a:rPr lang="en-US" sz="3200" b="1" baseline="0" dirty="0">
                          <a:solidFill>
                            <a:srgbClr val="FFC000"/>
                          </a:solidFill>
                          <a:latin typeface="Arial" panose="020B0604020202020204" pitchFamily="34" charset="0"/>
                          <a:cs typeface="Arial" panose="020B0604020202020204" pitchFamily="34" charset="0"/>
                        </a:rPr>
                        <a:t>How to </a:t>
                      </a:r>
                      <a:r>
                        <a:rPr lang="en-US" sz="5300" b="1" baseline="0" dirty="0">
                          <a:solidFill>
                            <a:srgbClr val="FFC000"/>
                          </a:solidFill>
                          <a:latin typeface="Arial" panose="020B0604020202020204" pitchFamily="34" charset="0"/>
                          <a:cs typeface="Arial" panose="020B0604020202020204" pitchFamily="34" charset="0"/>
                        </a:rPr>
                        <a:t>Zoom in </a:t>
                      </a:r>
                      <a:r>
                        <a:rPr lang="en-US" sz="3200" b="1" baseline="0" dirty="0">
                          <a:solidFill>
                            <a:srgbClr val="FFC000"/>
                          </a:solidFill>
                          <a:latin typeface="Arial" panose="020B0604020202020204" pitchFamily="34" charset="0"/>
                          <a:cs typeface="Arial" panose="020B0604020202020204" pitchFamily="34" charset="0"/>
                        </a:rPr>
                        <a:t>and </a:t>
                      </a:r>
                      <a:r>
                        <a:rPr lang="en-US" sz="2400" b="1" baseline="0" dirty="0">
                          <a:solidFill>
                            <a:srgbClr val="FFC000"/>
                          </a:solidFill>
                          <a:latin typeface="Arial" panose="020B0604020202020204" pitchFamily="34" charset="0"/>
                          <a:cs typeface="Arial" panose="020B0604020202020204" pitchFamily="34" charset="0"/>
                        </a:rPr>
                        <a:t>out</a:t>
                      </a:r>
                      <a:endParaRPr lang="en-US" sz="3200" b="1" baseline="0" dirty="0">
                        <a:solidFill>
                          <a:srgbClr val="FFC000"/>
                        </a:solidFill>
                        <a:latin typeface="Arial" panose="020B0604020202020204" pitchFamily="34" charset="0"/>
                        <a:cs typeface="Arial" panose="020B0604020202020204" pitchFamily="34" charset="0"/>
                      </a:endParaRPr>
                    </a:p>
                    <a:p>
                      <a:pPr algn="l"/>
                      <a:r>
                        <a:rPr lang="en-US" sz="27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1. </a:t>
                      </a:r>
                      <a:r>
                        <a:rPr lang="en-US" sz="27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2. </a:t>
                      </a:r>
                      <a:r>
                        <a:rPr lang="en-US" sz="27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37160" marR="68580" marT="182880" marB="60960">
                    <a:solidFill>
                      <a:srgbClr val="010101"/>
                    </a:solidFill>
                  </a:tcPr>
                </a:tc>
                <a:extLst>
                  <a:ext uri="{0D108BD9-81ED-4DB2-BD59-A6C34878D82A}">
                    <a16:rowId xmlns:a16="http://schemas.microsoft.com/office/drawing/2014/main" val="10001"/>
                  </a:ext>
                </a:extLst>
              </a:tr>
              <a:tr h="2400701">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Ruler and Guides</a:t>
                      </a:r>
                      <a:r>
                        <a:rPr lang="en-US" sz="2700" b="0" baseline="0" dirty="0">
                          <a:solidFill>
                            <a:srgbClr val="FFC000"/>
                          </a:solidFill>
                          <a:latin typeface="Arial" panose="020B0604020202020204" pitchFamily="34" charset="0"/>
                          <a:cs typeface="Arial" panose="020B0604020202020204" pitchFamily="34" charset="0"/>
                        </a:rPr>
                        <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68580" marR="68580" marT="60960" marB="6096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5099119">
                <a:tc>
                  <a:txBody>
                    <a:bodyPr/>
                    <a:lstStyle/>
                    <a:p>
                      <a:endParaRPr lang="en-US" sz="2700" dirty="0">
                        <a:solidFill>
                          <a:srgbClr val="1F3A4E"/>
                        </a:solidFill>
                      </a:endParaRPr>
                    </a:p>
                  </a:txBody>
                  <a:tcPr marL="68580" marR="68580" marT="60960" marB="60960">
                    <a:blipFill rotWithShape="1">
                      <a:blip r:embed="rId4"/>
                      <a:stretch>
                        <a:fillRect/>
                      </a:stretch>
                    </a:blipFill>
                  </a:tcPr>
                </a:tc>
                <a:tc>
                  <a:txBody>
                    <a:bodyPr/>
                    <a:lstStyle/>
                    <a:p>
                      <a:pPr marL="0" lvl="1" indent="0" algn="l" defTabSz="114300"/>
                      <a:r>
                        <a:rPr lang="en-US" sz="3200" b="1" baseline="0" dirty="0">
                          <a:solidFill>
                            <a:srgbClr val="FFC000"/>
                          </a:solidFill>
                          <a:latin typeface="Arial" panose="020B0604020202020204" pitchFamily="34" charset="0"/>
                          <a:cs typeface="Arial" panose="020B0604020202020204" pitchFamily="34" charset="0"/>
                        </a:rPr>
                        <a:t>Headers and text containers</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37160" marR="68580" marT="182880" marB="60960">
                    <a:solidFill>
                      <a:srgbClr val="010101"/>
                    </a:solidFill>
                  </a:tcPr>
                </a:tc>
                <a:extLst>
                  <a:ext uri="{0D108BD9-81ED-4DB2-BD59-A6C34878D82A}">
                    <a16:rowId xmlns:a16="http://schemas.microsoft.com/office/drawing/2014/main" val="10003"/>
                  </a:ext>
                </a:extLst>
              </a:tr>
              <a:tr h="4692180">
                <a:tc gridSpan="2">
                  <a:txBody>
                    <a:bodyPr/>
                    <a:lstStyle/>
                    <a:p>
                      <a:r>
                        <a:rPr lang="en-US" sz="3200" b="1" dirty="0">
                          <a:solidFill>
                            <a:srgbClr val="FFC000"/>
                          </a:solidFill>
                          <a:latin typeface="Arial" panose="020B0604020202020204" pitchFamily="34" charset="0"/>
                          <a:cs typeface="Arial" panose="020B0604020202020204" pitchFamily="34" charset="0"/>
                        </a:rPr>
                        <a:t>Adding content to the poster</a:t>
                      </a:r>
                    </a:p>
                    <a:p>
                      <a:r>
                        <a:rPr lang="en-US" sz="27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7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700" dirty="0">
                        <a:solidFill>
                          <a:srgbClr val="D9D9D9"/>
                        </a:solidFill>
                        <a:latin typeface="Arial" panose="020B0604020202020204" pitchFamily="34" charset="0"/>
                        <a:cs typeface="Arial" panose="020B0604020202020204" pitchFamily="34" charset="0"/>
                      </a:endParaRPr>
                    </a:p>
                  </a:txBody>
                  <a:tcPr marL="68580" marR="68580" marT="60960" marB="6096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317020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37160" marR="68580" marT="182880" marB="609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3057560">
                <a:tc gridSpan="2">
                  <a:txBody>
                    <a:bodyPr/>
                    <a:lstStyle/>
                    <a:p>
                      <a:endParaRPr lang="en-US" sz="2700" dirty="0">
                        <a:solidFill>
                          <a:schemeClr val="bg1"/>
                        </a:solidFill>
                        <a:latin typeface="Arial" panose="020B0604020202020204" pitchFamily="34" charset="0"/>
                        <a:cs typeface="Arial" panose="020B0604020202020204" pitchFamily="34" charset="0"/>
                      </a:endParaRPr>
                    </a:p>
                  </a:txBody>
                  <a:tcPr marL="137160" marR="68580" marT="182880" marB="609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70703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700" noProof="0" dirty="0">
                          <a:solidFill>
                            <a:srgbClr val="D9D9D9"/>
                          </a:solidFill>
                          <a:latin typeface="Arial"/>
                          <a:cs typeface="Arial"/>
                        </a:rPr>
                        <a:t>Zoom in and look at your images at 100%-200% magnification. If they look clear, they will print well. </a:t>
                      </a:r>
                    </a:p>
                  </a:txBody>
                  <a:tcPr marL="137160" marR="68580" marT="182880" marB="609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424969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700" noProof="0" dirty="0">
                        <a:solidFill>
                          <a:schemeClr val="bg1"/>
                        </a:solidFill>
                        <a:latin typeface="Arial"/>
                        <a:cs typeface="Arial"/>
                      </a:endParaRPr>
                    </a:p>
                  </a:txBody>
                  <a:tcPr marL="137160" marR="68580" marT="182880" marB="609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33521422" y="-112999"/>
          <a:ext cx="7072641" cy="44100093"/>
        </p:xfrm>
        <a:graphic>
          <a:graphicData uri="http://schemas.openxmlformats.org/drawingml/2006/table">
            <a:tbl>
              <a:tblPr firstRow="1" bandRow="1">
                <a:tableStyleId>{5C22544A-7EE6-4342-B048-85BDC9FD1C3A}</a:tableStyleId>
              </a:tblPr>
              <a:tblGrid>
                <a:gridCol w="2507876">
                  <a:extLst>
                    <a:ext uri="{9D8B030D-6E8A-4147-A177-3AD203B41FA5}">
                      <a16:colId xmlns:a16="http://schemas.microsoft.com/office/drawing/2014/main" val="20000"/>
                    </a:ext>
                  </a:extLst>
                </a:gridCol>
                <a:gridCol w="1036169">
                  <a:extLst>
                    <a:ext uri="{9D8B030D-6E8A-4147-A177-3AD203B41FA5}">
                      <a16:colId xmlns:a16="http://schemas.microsoft.com/office/drawing/2014/main" val="997673227"/>
                    </a:ext>
                  </a:extLst>
                </a:gridCol>
                <a:gridCol w="3528596">
                  <a:extLst>
                    <a:ext uri="{9D8B030D-6E8A-4147-A177-3AD203B41FA5}">
                      <a16:colId xmlns:a16="http://schemas.microsoft.com/office/drawing/2014/main" val="4164475170"/>
                    </a:ext>
                  </a:extLst>
                </a:gridCol>
              </a:tblGrid>
              <a:tr h="2341909">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5300" b="0" spc="600" dirty="0">
                          <a:solidFill>
                            <a:srgbClr val="1F3A4E"/>
                          </a:solidFill>
                          <a:latin typeface="Arial Black" panose="020B0A04020102020204" pitchFamily="34" charset="0"/>
                        </a:rPr>
                        <a:t>QUICK START GUIDE</a:t>
                      </a:r>
                      <a:br>
                        <a:rPr lang="en-US" sz="5300" b="0" spc="600" dirty="0">
                          <a:solidFill>
                            <a:srgbClr val="1F3A4E"/>
                          </a:solidFill>
                          <a:latin typeface="Arial Black" panose="020B0A04020102020204" pitchFamily="34" charset="0"/>
                        </a:rPr>
                      </a:br>
                      <a:r>
                        <a:rPr lang="en-US" sz="4300" b="1" spc="0" dirty="0">
                          <a:solidFill>
                            <a:srgbClr val="FF0000"/>
                          </a:solidFill>
                          <a:latin typeface="Trebuchet MS" pitchFamily="34" charset="0"/>
                        </a:rPr>
                        <a:t>(THIS SIDEBAR WILL NOT PRINT)</a:t>
                      </a:r>
                      <a:endParaRPr lang="en-US" sz="5300" b="1" spc="600" dirty="0">
                        <a:solidFill>
                          <a:schemeClr val="bg1"/>
                        </a:solidFill>
                        <a:latin typeface="Trebuchet MS" pitchFamily="34" charset="0"/>
                      </a:endParaRPr>
                    </a:p>
                  </a:txBody>
                  <a:tcPr marL="137160" marR="68580" marT="182880" marB="609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7417468">
                <a:tc gridSpan="3">
                  <a:txBody>
                    <a:bodyPr/>
                    <a:lstStyle/>
                    <a:p>
                      <a:pPr algn="l"/>
                      <a:r>
                        <a:rPr lang="en-US" sz="37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32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32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3200" dirty="0">
                        <a:solidFill>
                          <a:srgbClr val="FFC000"/>
                        </a:solidFill>
                      </a:endParaRPr>
                    </a:p>
                    <a:p>
                      <a:pPr marL="0" indent="0" algn="l" defTabSz="114300"/>
                      <a:endParaRPr lang="en-US" sz="3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32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3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32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37160" marR="68580" marT="182880" marB="609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4890292">
                <a:tc gridSpan="3">
                  <a:txBody>
                    <a:bodyPr/>
                    <a:lstStyle/>
                    <a:p>
                      <a:r>
                        <a:rPr lang="en-US" sz="3700" b="1" dirty="0">
                          <a:solidFill>
                            <a:srgbClr val="FFC000"/>
                          </a:solidFill>
                          <a:latin typeface="Arial" panose="020B0604020202020204" pitchFamily="34" charset="0"/>
                          <a:cs typeface="Arial" panose="020B0604020202020204" pitchFamily="34" charset="0"/>
                        </a:rPr>
                        <a:t>How to change the column layout configuration</a:t>
                      </a:r>
                    </a:p>
                    <a:p>
                      <a:r>
                        <a:rPr lang="en-US" sz="32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3200" dirty="0">
                          <a:solidFill>
                            <a:srgbClr val="D9D9D9"/>
                          </a:solidFill>
                          <a:latin typeface="Arial" panose="020B0604020202020204" pitchFamily="34" charset="0"/>
                          <a:cs typeface="Arial" panose="020B0604020202020204" pitchFamily="34" charset="0"/>
                        </a:rPr>
                        <a:t>You can see a tutorial here: </a:t>
                      </a:r>
                      <a:r>
                        <a:rPr lang="en-US" sz="3200" u="sng" dirty="0">
                          <a:solidFill>
                            <a:srgbClr val="FFC000"/>
                          </a:solidFill>
                          <a:latin typeface="Arial" panose="020B0604020202020204" pitchFamily="34" charset="0"/>
                          <a:cs typeface="Arial" panose="020B0604020202020204" pitchFamily="34" charset="0"/>
                        </a:rPr>
                        <a:t>https://</a:t>
                      </a:r>
                      <a:r>
                        <a:rPr lang="en-US" sz="3200" u="sng" dirty="0" err="1">
                          <a:solidFill>
                            <a:srgbClr val="FFC000"/>
                          </a:solidFill>
                          <a:latin typeface="Arial" panose="020B0604020202020204" pitchFamily="34" charset="0"/>
                          <a:cs typeface="Arial" panose="020B0604020202020204" pitchFamily="34" charset="0"/>
                        </a:rPr>
                        <a:t>www.posterpresentations.com</a:t>
                      </a:r>
                      <a:r>
                        <a:rPr lang="en-US" sz="3200" u="sng" dirty="0">
                          <a:solidFill>
                            <a:srgbClr val="FFC000"/>
                          </a:solidFill>
                          <a:latin typeface="Arial" panose="020B0604020202020204" pitchFamily="34" charset="0"/>
                          <a:cs typeface="Arial" panose="020B0604020202020204" pitchFamily="34" charset="0"/>
                        </a:rPr>
                        <a:t>/how-to-change-the-column-</a:t>
                      </a:r>
                      <a:r>
                        <a:rPr lang="en-US" sz="3200" u="sng" dirty="0" err="1">
                          <a:solidFill>
                            <a:srgbClr val="FFC000"/>
                          </a:solidFill>
                          <a:latin typeface="Arial" panose="020B0604020202020204" pitchFamily="34" charset="0"/>
                          <a:cs typeface="Arial" panose="020B0604020202020204" pitchFamily="34" charset="0"/>
                        </a:rPr>
                        <a:t>configuration.html</a:t>
                      </a:r>
                      <a:endParaRPr lang="en-US" sz="11500" u="sng" dirty="0">
                        <a:solidFill>
                          <a:srgbClr val="FFC000"/>
                        </a:solidFill>
                      </a:endParaRPr>
                    </a:p>
                  </a:txBody>
                  <a:tcPr marL="137160" marR="68580" marT="182880" marB="609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690276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7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The Quick Start</a:t>
                      </a:r>
                      <a:r>
                        <a:rPr lang="en-US" sz="3200" baseline="0" noProof="0" dirty="0">
                          <a:solidFill>
                            <a:srgbClr val="D9D9D9"/>
                          </a:solidFill>
                          <a:latin typeface="Arial" panose="020B0604020202020204" pitchFamily="34" charset="0"/>
                          <a:cs typeface="Arial" panose="020B0604020202020204" pitchFamily="34" charset="0"/>
                        </a:rPr>
                        <a:t> Guides</a:t>
                      </a:r>
                      <a:r>
                        <a:rPr lang="en-US" sz="3200" noProof="0" dirty="0">
                          <a:solidFill>
                            <a:srgbClr val="D9D9D9"/>
                          </a:solidFill>
                          <a:latin typeface="Arial" panose="020B0604020202020204" pitchFamily="34" charset="0"/>
                          <a:cs typeface="Arial" panose="020B0604020202020204" pitchFamily="34" charset="0"/>
                        </a:rPr>
                        <a:t> </a:t>
                      </a:r>
                      <a:r>
                        <a:rPr lang="en-US" sz="3200" u="sng" noProof="0" dirty="0">
                          <a:solidFill>
                            <a:srgbClr val="D9D9D9"/>
                          </a:solidFill>
                          <a:latin typeface="Arial" panose="020B0604020202020204" pitchFamily="34" charset="0"/>
                          <a:cs typeface="Arial" panose="020B0604020202020204" pitchFamily="34" charset="0"/>
                        </a:rPr>
                        <a:t>are outside the template’s printable area</a:t>
                      </a:r>
                      <a:r>
                        <a:rPr lang="en-US" sz="3200" noProof="0" dirty="0">
                          <a:solidFill>
                            <a:srgbClr val="D9D9D9"/>
                          </a:solidFill>
                          <a:latin typeface="Arial" panose="020B0604020202020204" pitchFamily="34" charset="0"/>
                          <a:cs typeface="Arial" panose="020B0604020202020204" pitchFamily="34" charset="0"/>
                        </a:rPr>
                        <a:t> and they will not be on the printed poster</a:t>
                      </a:r>
                      <a:r>
                        <a:rPr lang="en-US" sz="32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baseline="0" noProof="0" dirty="0">
                          <a:solidFill>
                            <a:srgbClr val="D9D9D9"/>
                          </a:solidFill>
                          <a:latin typeface="Arial" panose="020B0604020202020204" pitchFamily="34" charset="0"/>
                          <a:cs typeface="Arial" panose="020B0604020202020204" pitchFamily="34" charset="0"/>
                        </a:rPr>
                        <a:t>To hide the guides click on the </a:t>
                      </a:r>
                      <a:r>
                        <a:rPr lang="en-US" sz="3200" b="1" baseline="0" noProof="0" dirty="0">
                          <a:solidFill>
                            <a:srgbClr val="D9D9D9"/>
                          </a:solidFill>
                          <a:latin typeface="Arial" panose="020B0604020202020204" pitchFamily="34" charset="0"/>
                          <a:cs typeface="Arial" panose="020B0604020202020204" pitchFamily="34" charset="0"/>
                        </a:rPr>
                        <a:t>Home</a:t>
                      </a:r>
                      <a:r>
                        <a:rPr lang="en-US" sz="32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3200" b="1" baseline="0" noProof="0" dirty="0">
                          <a:solidFill>
                            <a:srgbClr val="D9D9D9"/>
                          </a:solidFill>
                          <a:latin typeface="Arial" panose="020B0604020202020204" pitchFamily="34" charset="0"/>
                          <a:cs typeface="Arial" panose="020B0604020202020204" pitchFamily="34" charset="0"/>
                        </a:rPr>
                        <a:t>Layout</a:t>
                      </a:r>
                      <a:r>
                        <a:rPr lang="en-US" sz="32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3200" b="1" baseline="0" noProof="0" dirty="0">
                          <a:solidFill>
                            <a:srgbClr val="D9D9D9"/>
                          </a:solidFill>
                          <a:latin typeface="Arial" panose="020B0604020202020204" pitchFamily="34" charset="0"/>
                          <a:cs typeface="Arial" panose="020B0604020202020204" pitchFamily="34" charset="0"/>
                        </a:rPr>
                        <a:t>Without Guides </a:t>
                      </a:r>
                      <a:r>
                        <a:rPr lang="en-US" sz="3200" b="0" baseline="0" noProof="0" dirty="0">
                          <a:solidFill>
                            <a:srgbClr val="D9D9D9"/>
                          </a:solidFill>
                          <a:latin typeface="Arial" panose="020B0604020202020204" pitchFamily="34" charset="0"/>
                          <a:cs typeface="Arial" panose="020B0604020202020204" pitchFamily="34" charset="0"/>
                        </a:rPr>
                        <a:t>layout</a:t>
                      </a:r>
                      <a:r>
                        <a:rPr lang="en-US" sz="3200" baseline="0" noProof="0" dirty="0">
                          <a:solidFill>
                            <a:srgbClr val="D9D9D9"/>
                          </a:solidFill>
                          <a:latin typeface="Arial" panose="020B0604020202020204" pitchFamily="34" charset="0"/>
                          <a:cs typeface="Arial" panose="020B0604020202020204" pitchFamily="34" charset="0"/>
                        </a:rPr>
                        <a:t>.</a:t>
                      </a: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solidFill>
                      <a:srgbClr val="010101"/>
                    </a:solidFill>
                  </a:tcPr>
                </a:tc>
                <a:extLst>
                  <a:ext uri="{0D108BD9-81ED-4DB2-BD59-A6C34878D82A}">
                    <a16:rowId xmlns:a16="http://schemas.microsoft.com/office/drawing/2014/main" val="10005"/>
                  </a:ext>
                </a:extLst>
              </a:tr>
              <a:tr h="385110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5041901">
                <a:tc gridSpan="2">
                  <a:txBody>
                    <a:bodyPr/>
                    <a:lstStyle/>
                    <a:p>
                      <a:r>
                        <a:rPr lang="en-US" sz="3700" b="1" dirty="0">
                          <a:solidFill>
                            <a:srgbClr val="FFC000"/>
                          </a:solidFill>
                          <a:latin typeface="Arial" panose="020B0604020202020204" pitchFamily="34" charset="0"/>
                          <a:cs typeface="Arial" panose="020B0604020202020204" pitchFamily="34" charset="0"/>
                        </a:rPr>
                        <a:t>How to</a:t>
                      </a:r>
                      <a:r>
                        <a:rPr lang="en-US" sz="3700" b="1" baseline="0" dirty="0">
                          <a:solidFill>
                            <a:srgbClr val="FFC000"/>
                          </a:solidFill>
                          <a:latin typeface="Arial" panose="020B0604020202020204" pitchFamily="34" charset="0"/>
                          <a:cs typeface="Arial" panose="020B0604020202020204" pitchFamily="34" charset="0"/>
                        </a:rPr>
                        <a:t> preview your poster prior to printing</a:t>
                      </a:r>
                      <a:endParaRPr lang="en-US" sz="3700" b="1" dirty="0">
                        <a:solidFill>
                          <a:srgbClr val="FFC000"/>
                        </a:solidFill>
                        <a:latin typeface="Arial" panose="020B0604020202020204" pitchFamily="34" charset="0"/>
                        <a:cs typeface="Arial" panose="020B0604020202020204" pitchFamily="34" charset="0"/>
                      </a:endParaRPr>
                    </a:p>
                    <a:p>
                      <a:r>
                        <a:rPr lang="en-US" sz="3200" dirty="0">
                          <a:solidFill>
                            <a:srgbClr val="D9D9D9"/>
                          </a:solidFill>
                          <a:latin typeface="Arial" panose="020B0604020202020204" pitchFamily="34" charset="0"/>
                          <a:cs typeface="Arial" panose="020B0604020202020204" pitchFamily="34" charset="0"/>
                        </a:rPr>
                        <a:t>You can preview your poster at any time by pressing the </a:t>
                      </a:r>
                      <a:r>
                        <a:rPr lang="en-US" sz="3200" dirty="0">
                          <a:solidFill>
                            <a:srgbClr val="FFC000"/>
                          </a:solidFill>
                          <a:latin typeface="Arial" panose="020B0604020202020204" pitchFamily="34" charset="0"/>
                          <a:cs typeface="Arial" panose="020B0604020202020204" pitchFamily="34" charset="0"/>
                        </a:rPr>
                        <a:t>F5 key</a:t>
                      </a:r>
                      <a:r>
                        <a:rPr lang="en-US" sz="32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3200" dirty="0">
                          <a:solidFill>
                            <a:srgbClr val="FFC000"/>
                          </a:solidFill>
                          <a:latin typeface="Arial" panose="020B0604020202020204" pitchFamily="34" charset="0"/>
                          <a:cs typeface="Arial" panose="020B0604020202020204" pitchFamily="34" charset="0"/>
                        </a:rPr>
                        <a:t>ESC key </a:t>
                      </a:r>
                      <a:r>
                        <a:rPr lang="en-US" sz="3200" dirty="0">
                          <a:solidFill>
                            <a:srgbClr val="D9D9D9"/>
                          </a:solidFill>
                          <a:latin typeface="Arial" panose="020B0604020202020204" pitchFamily="34" charset="0"/>
                          <a:cs typeface="Arial" panose="020B0604020202020204" pitchFamily="34" charset="0"/>
                        </a:rPr>
                        <a:t>to exit Preview.</a:t>
                      </a:r>
                    </a:p>
                  </a:txBody>
                  <a:tcPr marL="137160" marR="68580" marT="182880" marB="60960">
                    <a:solidFill>
                      <a:srgbClr val="010101"/>
                    </a:solidFill>
                  </a:tcPr>
                </a:tc>
                <a:tc hMerge="1">
                  <a:txBody>
                    <a:bodyPr/>
                    <a:lstStyle/>
                    <a:p>
                      <a:endParaRPr lang="en-US"/>
                    </a:p>
                  </a:txBody>
                  <a:tcPr/>
                </a:tc>
                <a:tc>
                  <a:txBody>
                    <a:bodyPr/>
                    <a:lstStyle/>
                    <a:p>
                      <a:pPr algn="ctr"/>
                      <a:r>
                        <a:rPr lang="en-US" sz="15300" b="1" dirty="0">
                          <a:solidFill>
                            <a:srgbClr val="D9D9D9"/>
                          </a:solidFill>
                          <a:latin typeface="Arial" panose="020B0604020202020204" pitchFamily="34" charset="0"/>
                          <a:cs typeface="Arial" panose="020B0604020202020204" pitchFamily="34" charset="0"/>
                        </a:rPr>
                        <a:t>F5</a:t>
                      </a:r>
                      <a:r>
                        <a:rPr lang="en-US" sz="3200" baseline="0" dirty="0">
                          <a:solidFill>
                            <a:srgbClr val="D9D9D9"/>
                          </a:solidFill>
                          <a:latin typeface="Arial" panose="020B0604020202020204" pitchFamily="34" charset="0"/>
                          <a:cs typeface="Arial" panose="020B0604020202020204" pitchFamily="34" charset="0"/>
                        </a:rPr>
                        <a:t> </a:t>
                      </a:r>
                      <a:endParaRPr lang="en-US" sz="11500" dirty="0"/>
                    </a:p>
                  </a:txBody>
                  <a:tcPr marL="137160" marR="68580" marT="182880" marB="60960" anchor="ctr">
                    <a:solidFill>
                      <a:schemeClr val="tx1">
                        <a:lumMod val="95000"/>
                        <a:lumOff val="5000"/>
                      </a:schemeClr>
                    </a:solidFill>
                  </a:tcPr>
                </a:tc>
                <a:extLst>
                  <a:ext uri="{0D108BD9-81ED-4DB2-BD59-A6C34878D82A}">
                    <a16:rowId xmlns:a16="http://schemas.microsoft.com/office/drawing/2014/main" val="10006"/>
                  </a:ext>
                </a:extLst>
              </a:tr>
              <a:tr h="75653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7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When you are ready to have your poster printed go online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and click on the "</a:t>
                      </a:r>
                      <a:r>
                        <a:rPr lang="en-US" sz="3200" noProof="0" dirty="0">
                          <a:solidFill>
                            <a:srgbClr val="FFC000"/>
                          </a:solidFill>
                          <a:latin typeface="Arial"/>
                          <a:cs typeface="Arial"/>
                        </a:rPr>
                        <a:t>Order Your Poster</a:t>
                      </a:r>
                      <a:r>
                        <a:rPr lang="en-US" sz="32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
                      </a:r>
                      <a:br>
                        <a:rPr lang="en-US" sz="3200" noProof="0" dirty="0">
                          <a:solidFill>
                            <a:srgbClr val="D9D9D9"/>
                          </a:solidFill>
                          <a:latin typeface="Arial"/>
                          <a:cs typeface="Arial"/>
                        </a:rPr>
                      </a:br>
                      <a:r>
                        <a:rPr lang="en-US" sz="3200" noProof="0" dirty="0">
                          <a:solidFill>
                            <a:srgbClr val="D9D9D9"/>
                          </a:solidFill>
                          <a:latin typeface="Arial"/>
                          <a:cs typeface="Arial"/>
                        </a:rPr>
                        <a:t>Go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for more information.</a:t>
                      </a:r>
                    </a:p>
                  </a:txBody>
                  <a:tcPr marL="137160" marR="68580" marT="182880" marB="609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806371">
                <a:tc gridSpan="3">
                  <a:txBody>
                    <a:bodyPr/>
                    <a:lstStyle/>
                    <a:p>
                      <a:endParaRPr lang="en-US" sz="3200" dirty="0">
                        <a:solidFill>
                          <a:srgbClr val="1F3A4E"/>
                        </a:solidFill>
                      </a:endParaRPr>
                    </a:p>
                  </a:txBody>
                  <a:tcPr marL="137160" marR="68580" marT="182880" marB="609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4282939">
                <a:tc>
                  <a:txBody>
                    <a:bodyPr/>
                    <a:lstStyle/>
                    <a:p>
                      <a:pPr>
                        <a:lnSpc>
                          <a:spcPts val="2600"/>
                        </a:lnSpc>
                      </a:pPr>
                      <a:r>
                        <a:rPr lang="en-US" sz="2700" dirty="0">
                          <a:solidFill>
                            <a:schemeClr val="bg1">
                              <a:lumMod val="85000"/>
                            </a:schemeClr>
                          </a:solidFill>
                          <a:latin typeface="Arial"/>
                          <a:cs typeface="Arial"/>
                        </a:rPr>
                        <a:t>© 2019</a:t>
                      </a:r>
                      <a:r>
                        <a:rPr lang="en-US" sz="2700" baseline="0" dirty="0">
                          <a:solidFill>
                            <a:schemeClr val="bg1">
                              <a:lumMod val="85000"/>
                            </a:schemeClr>
                          </a:solidFill>
                          <a:latin typeface="Arial"/>
                          <a:cs typeface="Arial"/>
                        </a:rPr>
                        <a:t> </a:t>
                      </a:r>
                      <a:r>
                        <a:rPr lang="en-US" sz="2700" dirty="0" err="1">
                          <a:solidFill>
                            <a:schemeClr val="bg1">
                              <a:lumMod val="85000"/>
                            </a:schemeClr>
                          </a:solidFill>
                          <a:latin typeface="Arial"/>
                          <a:cs typeface="Arial"/>
                        </a:rPr>
                        <a:t>PosterPresentations.com</a:t>
                      </a:r>
                      <a:r>
                        <a:rPr lang="en-US" sz="2700" dirty="0">
                          <a:solidFill>
                            <a:schemeClr val="bg1">
                              <a:lumMod val="85000"/>
                            </a:schemeClr>
                          </a:solidFill>
                          <a:latin typeface="Arial"/>
                          <a:cs typeface="Arial"/>
                        </a:rPr>
                        <a:t/>
                      </a:r>
                      <a:br>
                        <a:rPr lang="en-US" sz="2700" dirty="0">
                          <a:solidFill>
                            <a:schemeClr val="bg1">
                              <a:lumMod val="85000"/>
                            </a:schemeClr>
                          </a:solidFill>
                          <a:latin typeface="Arial"/>
                          <a:cs typeface="Arial"/>
                        </a:rPr>
                      </a:br>
                      <a:r>
                        <a:rPr lang="en-US" sz="2700" dirty="0">
                          <a:solidFill>
                            <a:schemeClr val="bg1">
                              <a:lumMod val="85000"/>
                            </a:schemeClr>
                          </a:solidFill>
                          <a:latin typeface="Arial"/>
                          <a:cs typeface="Arial"/>
                        </a:rPr>
                        <a:t>2117 Fourth Street ,</a:t>
                      </a:r>
                      <a:r>
                        <a:rPr lang="en-US" sz="2700" baseline="0" dirty="0">
                          <a:solidFill>
                            <a:schemeClr val="bg1">
                              <a:lumMod val="85000"/>
                            </a:schemeClr>
                          </a:solidFill>
                          <a:latin typeface="Arial"/>
                          <a:cs typeface="Arial"/>
                        </a:rPr>
                        <a:t> STE C        </a:t>
                      </a:r>
                    </a:p>
                    <a:p>
                      <a:pPr>
                        <a:lnSpc>
                          <a:spcPts val="2600"/>
                        </a:lnSpc>
                      </a:pPr>
                      <a:r>
                        <a:rPr lang="en-US" sz="2700" baseline="0" dirty="0">
                          <a:solidFill>
                            <a:schemeClr val="bg1">
                              <a:lumMod val="85000"/>
                            </a:schemeClr>
                          </a:solidFill>
                          <a:latin typeface="Arial"/>
                          <a:cs typeface="Arial"/>
                        </a:rPr>
                        <a:t>Berkeley CA 94710 USA</a:t>
                      </a:r>
                      <a:endParaRPr lang="en-US" sz="2700" dirty="0">
                        <a:solidFill>
                          <a:schemeClr val="bg1">
                            <a:lumMod val="85000"/>
                          </a:schemeClr>
                        </a:solidFill>
                        <a:latin typeface="Arial"/>
                        <a:cs typeface="Arial"/>
                      </a:endParaRPr>
                    </a:p>
                  </a:txBody>
                  <a:tcPr marL="137160" marR="68580" marT="182880" marB="609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dirty="0">
                          <a:solidFill>
                            <a:srgbClr val="D0D0D0"/>
                          </a:solidFill>
                          <a:latin typeface="Arial"/>
                          <a:cs typeface="Arial"/>
                        </a:rPr>
                        <a:t>For complete tutorials</a:t>
                      </a:r>
                      <a:r>
                        <a:rPr lang="en-US" sz="32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FFC000"/>
                          </a:solidFill>
                          <a:latin typeface="Arial"/>
                          <a:cs typeface="Arial"/>
                        </a:rPr>
                        <a:t>https://</a:t>
                      </a:r>
                      <a:r>
                        <a:rPr lang="en-US" sz="2400" b="1" dirty="0" err="1">
                          <a:solidFill>
                            <a:srgbClr val="FFC000"/>
                          </a:solidFill>
                          <a:latin typeface="Arial"/>
                          <a:cs typeface="Arial"/>
                        </a:rPr>
                        <a:t>www.posterpresentations.com</a:t>
                      </a:r>
                      <a:r>
                        <a:rPr lang="en-US" sz="2400" b="1" dirty="0">
                          <a:solidFill>
                            <a:srgbClr val="FFC000"/>
                          </a:solidFill>
                          <a:latin typeface="Arial"/>
                          <a:cs typeface="Arial"/>
                        </a:rPr>
                        <a:t>/</a:t>
                      </a:r>
                      <a:r>
                        <a:rPr lang="en-US" sz="2400" b="1" dirty="0" err="1">
                          <a:solidFill>
                            <a:srgbClr val="FFC000"/>
                          </a:solidFill>
                          <a:latin typeface="Arial"/>
                          <a:cs typeface="Arial"/>
                        </a:rPr>
                        <a:t>helpdesk.html</a:t>
                      </a:r>
                      <a:endParaRPr lang="en-US" sz="2400" dirty="0">
                        <a:solidFill>
                          <a:schemeClr val="bg1">
                            <a:lumMod val="85000"/>
                          </a:schemeClr>
                        </a:solidFill>
                        <a:latin typeface="Arial"/>
                        <a:cs typeface="Arial"/>
                      </a:endParaRPr>
                    </a:p>
                  </a:txBody>
                  <a:tcPr marL="137160" marR="68580" marT="182880" marB="609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334555" y="6185485"/>
            <a:ext cx="7543800" cy="3532121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40" name="Rounded Rectangle 39"/>
          <p:cNvSpPr/>
          <p:nvPr userDrawn="1"/>
        </p:nvSpPr>
        <p:spPr>
          <a:xfrm>
            <a:off x="8571703" y="6185481"/>
            <a:ext cx="7543800" cy="3532121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42" name="Rounded Rectangle 41"/>
          <p:cNvSpPr/>
          <p:nvPr userDrawn="1"/>
        </p:nvSpPr>
        <p:spPr>
          <a:xfrm>
            <a:off x="16808851" y="6185482"/>
            <a:ext cx="7543800" cy="3532121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64" name="Rounded Rectangle 63"/>
          <p:cNvSpPr/>
          <p:nvPr userDrawn="1"/>
        </p:nvSpPr>
        <p:spPr>
          <a:xfrm>
            <a:off x="25045998" y="6185484"/>
            <a:ext cx="7543800" cy="3532121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grpSp>
        <p:nvGrpSpPr>
          <p:cNvPr id="66" name="Group 65"/>
          <p:cNvGrpSpPr/>
          <p:nvPr userDrawn="1"/>
        </p:nvGrpSpPr>
        <p:grpSpPr>
          <a:xfrm rot="10800000">
            <a:off x="-27450" y="41873179"/>
            <a:ext cx="32945850" cy="2002972"/>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dirty="0">
                <a:ln>
                  <a:noFill/>
                </a:ln>
                <a:solidFill>
                  <a:schemeClr val="accent1"/>
                </a:solidFill>
              </a:endParaRPr>
            </a:p>
          </p:txBody>
        </p:sp>
      </p:grpSp>
      <p:sp>
        <p:nvSpPr>
          <p:cNvPr id="70" name="Text Box 14"/>
          <p:cNvSpPr txBox="1">
            <a:spLocks noChangeArrowheads="1"/>
          </p:cNvSpPr>
          <p:nvPr userDrawn="1"/>
        </p:nvSpPr>
        <p:spPr bwMode="auto">
          <a:xfrm>
            <a:off x="752339" y="42875100"/>
            <a:ext cx="2839787"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32478" y="15049"/>
            <a:ext cx="32929044" cy="5493433"/>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0459951" y="15368157"/>
            <a:ext cx="10183077" cy="1091"/>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2007153" y="6361043"/>
            <a:ext cx="10183077" cy="3503963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42" name="Rounded Rectangle 41"/>
          <p:cNvSpPr/>
          <p:nvPr userDrawn="1"/>
        </p:nvSpPr>
        <p:spPr>
          <a:xfrm>
            <a:off x="11337844" y="6332778"/>
            <a:ext cx="10183077" cy="3503963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43" name="Rounded Rectangle 42"/>
          <p:cNvSpPr/>
          <p:nvPr userDrawn="1"/>
        </p:nvSpPr>
        <p:spPr>
          <a:xfrm>
            <a:off x="668534" y="6389309"/>
            <a:ext cx="10183077" cy="3503963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grpSp>
        <p:nvGrpSpPr>
          <p:cNvPr id="74" name="Group 73"/>
          <p:cNvGrpSpPr/>
          <p:nvPr userDrawn="1"/>
        </p:nvGrpSpPr>
        <p:grpSpPr>
          <a:xfrm rot="10800000">
            <a:off x="-27450" y="41873179"/>
            <a:ext cx="32945850" cy="2002972"/>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dirty="0">
                <a:ln>
                  <a:noFill/>
                </a:ln>
                <a:solidFill>
                  <a:schemeClr val="accent1"/>
                </a:solidFill>
              </a:endParaRPr>
            </a:p>
          </p:txBody>
        </p:sp>
      </p:grpSp>
      <p:sp>
        <p:nvSpPr>
          <p:cNvPr id="73" name="Text Box 14"/>
          <p:cNvSpPr txBox="1">
            <a:spLocks noChangeArrowheads="1"/>
          </p:cNvSpPr>
          <p:nvPr userDrawn="1"/>
        </p:nvSpPr>
        <p:spPr bwMode="auto">
          <a:xfrm>
            <a:off x="752339" y="42875100"/>
            <a:ext cx="2839787"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7958340" y="18798"/>
          <a:ext cx="7332652" cy="43572293"/>
        </p:xfrm>
        <a:graphic>
          <a:graphicData uri="http://schemas.openxmlformats.org/drawingml/2006/table">
            <a:tbl>
              <a:tblPr firstRow="1" bandRow="1">
                <a:tableStyleId>{5C22544A-7EE6-4342-B048-85BDC9FD1C3A}</a:tableStyleId>
              </a:tblPr>
              <a:tblGrid>
                <a:gridCol w="3144184">
                  <a:extLst>
                    <a:ext uri="{9D8B030D-6E8A-4147-A177-3AD203B41FA5}">
                      <a16:colId xmlns:a16="http://schemas.microsoft.com/office/drawing/2014/main" val="20000"/>
                    </a:ext>
                  </a:extLst>
                </a:gridCol>
                <a:gridCol w="4188468">
                  <a:extLst>
                    <a:ext uri="{9D8B030D-6E8A-4147-A177-3AD203B41FA5}">
                      <a16:colId xmlns:a16="http://schemas.microsoft.com/office/drawing/2014/main" val="20001"/>
                    </a:ext>
                  </a:extLst>
                </a:gridCol>
              </a:tblGrid>
              <a:tr h="177215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800" b="0" spc="600" dirty="0">
                          <a:solidFill>
                            <a:srgbClr val="1F3A4E"/>
                          </a:solidFill>
                          <a:latin typeface="Arial Black" panose="020B0A04020102020204" pitchFamily="34" charset="0"/>
                        </a:rPr>
                        <a:t>QUICK START GUIDE</a:t>
                      </a:r>
                      <a:br>
                        <a:rPr lang="en-US" sz="4800" b="0" spc="600" dirty="0">
                          <a:solidFill>
                            <a:srgbClr val="1F3A4E"/>
                          </a:solidFill>
                          <a:latin typeface="Arial Black" panose="020B0A04020102020204" pitchFamily="34" charset="0"/>
                        </a:rPr>
                      </a:br>
                      <a:r>
                        <a:rPr lang="en-US" sz="3700" b="1" spc="0" dirty="0">
                          <a:solidFill>
                            <a:srgbClr val="FF0000"/>
                          </a:solidFill>
                          <a:latin typeface="Trebuchet MS" pitchFamily="34" charset="0"/>
                        </a:rPr>
                        <a:t>(THIS SIDEBAR WILL NOT PRINT)</a:t>
                      </a:r>
                      <a:endParaRPr lang="en-US" sz="4800" b="1" spc="600" dirty="0">
                        <a:solidFill>
                          <a:schemeClr val="bg1"/>
                        </a:solidFill>
                        <a:latin typeface="Trebuchet MS" pitchFamily="34" charset="0"/>
                      </a:endParaRPr>
                    </a:p>
                  </a:txBody>
                  <a:tcPr marL="137160" marR="68580" marT="182880" marB="609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5608832">
                <a:tc gridSpan="2">
                  <a:txBody>
                    <a:bodyPr/>
                    <a:lstStyle/>
                    <a:p>
                      <a:pPr defTabSz="3765639"/>
                      <a:r>
                        <a:rPr lang="en-US" sz="2700" i="0" dirty="0">
                          <a:solidFill>
                            <a:srgbClr val="D9D9D9"/>
                          </a:solidFill>
                          <a:latin typeface="Arial"/>
                          <a:cs typeface="Arial"/>
                        </a:rPr>
                        <a:t>This PowerPoint template produces a </a:t>
                      </a:r>
                      <a:r>
                        <a:rPr lang="en-US" sz="2700" i="0" dirty="0">
                          <a:solidFill>
                            <a:srgbClr val="FFC000"/>
                          </a:solidFill>
                          <a:latin typeface="Arial"/>
                          <a:cs typeface="Arial"/>
                        </a:rPr>
                        <a:t>36"x48" </a:t>
                      </a:r>
                      <a:r>
                        <a:rPr lang="en-US" sz="27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700" i="0" dirty="0">
                        <a:solidFill>
                          <a:srgbClr val="D9D9D9"/>
                        </a:solidFill>
                        <a:latin typeface="Arial"/>
                        <a:cs typeface="Arial"/>
                      </a:endParaRPr>
                    </a:p>
                    <a:p>
                      <a:pPr defTabSz="3765639"/>
                      <a:r>
                        <a:rPr lang="en-US" sz="27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700" i="0" dirty="0" err="1">
                          <a:solidFill>
                            <a:srgbClr val="FFC000"/>
                          </a:solidFill>
                          <a:latin typeface="Arial"/>
                          <a:cs typeface="Arial"/>
                        </a:rPr>
                        <a:t>PosterPresentations.com</a:t>
                      </a:r>
                      <a:r>
                        <a:rPr lang="en-US" sz="2700" i="0" dirty="0">
                          <a:solidFill>
                            <a:srgbClr val="D9D9D9"/>
                          </a:solidFill>
                          <a:latin typeface="Arial"/>
                          <a:cs typeface="Arial"/>
                        </a:rPr>
                        <a:t> and click on the  </a:t>
                      </a:r>
                      <a:r>
                        <a:rPr lang="en-US" sz="2700" i="0" dirty="0">
                          <a:solidFill>
                            <a:srgbClr val="FFC000"/>
                          </a:solidFill>
                          <a:latin typeface="Arial"/>
                          <a:cs typeface="Arial"/>
                        </a:rPr>
                        <a:t>HELP DESK</a:t>
                      </a:r>
                      <a:r>
                        <a:rPr lang="en-US" sz="2700" i="0" baseline="0" dirty="0">
                          <a:solidFill>
                            <a:srgbClr val="D9D9D9"/>
                          </a:solidFill>
                          <a:latin typeface="Arial"/>
                          <a:cs typeface="Arial"/>
                        </a:rPr>
                        <a:t> </a:t>
                      </a:r>
                      <a:r>
                        <a:rPr lang="en-US" sz="2700" i="0" dirty="0">
                          <a:solidFill>
                            <a:srgbClr val="D9D9D9"/>
                          </a:solidFill>
                          <a:latin typeface="Arial"/>
                          <a:cs typeface="Arial"/>
                        </a:rPr>
                        <a:t>tab.</a:t>
                      </a:r>
                    </a:p>
                    <a:p>
                      <a:pPr defTabSz="3765639"/>
                      <a:endParaRPr lang="en-US" sz="2700" i="0" dirty="0">
                        <a:solidFill>
                          <a:srgbClr val="D9D9D9"/>
                        </a:solidFill>
                        <a:latin typeface="Arial"/>
                        <a:cs typeface="Arial"/>
                      </a:endParaRPr>
                    </a:p>
                    <a:p>
                      <a:pPr defTabSz="3765639"/>
                      <a:r>
                        <a:rPr lang="en-US" sz="2700" i="0" dirty="0">
                          <a:solidFill>
                            <a:srgbClr val="D9D9D9"/>
                          </a:solidFill>
                          <a:latin typeface="Arial"/>
                          <a:cs typeface="Arial"/>
                        </a:rPr>
                        <a:t>To print your poster using our same-day professional printing service, go online to </a:t>
                      </a:r>
                      <a:r>
                        <a:rPr lang="en-US" sz="2700" i="0" dirty="0" err="1">
                          <a:solidFill>
                            <a:srgbClr val="FFC000"/>
                          </a:solidFill>
                          <a:latin typeface="Arial"/>
                          <a:cs typeface="Arial"/>
                        </a:rPr>
                        <a:t>PosterPresentations.com</a:t>
                      </a:r>
                      <a:r>
                        <a:rPr lang="en-US" sz="2700" i="0" dirty="0">
                          <a:solidFill>
                            <a:srgbClr val="D9D9D9"/>
                          </a:solidFill>
                          <a:latin typeface="Arial"/>
                          <a:cs typeface="Arial"/>
                        </a:rPr>
                        <a:t> and click on "</a:t>
                      </a:r>
                      <a:r>
                        <a:rPr lang="en-US" sz="2700" i="0" dirty="0">
                          <a:solidFill>
                            <a:srgbClr val="FFC000"/>
                          </a:solidFill>
                          <a:latin typeface="Arial"/>
                          <a:cs typeface="Arial"/>
                        </a:rPr>
                        <a:t>Order your poster</a:t>
                      </a:r>
                      <a:r>
                        <a:rPr lang="en-US" sz="2700" i="0" dirty="0">
                          <a:solidFill>
                            <a:srgbClr val="D9D9D9"/>
                          </a:solidFill>
                          <a:latin typeface="Arial"/>
                          <a:cs typeface="Arial"/>
                        </a:rPr>
                        <a:t>".</a:t>
                      </a:r>
                      <a:endParaRPr lang="en-US" sz="2700" b="1" dirty="0">
                        <a:solidFill>
                          <a:srgbClr val="D9D9D9"/>
                        </a:solidFill>
                        <a:latin typeface="Arial"/>
                        <a:cs typeface="Arial"/>
                      </a:endParaRPr>
                    </a:p>
                  </a:txBody>
                  <a:tcPr marL="137160" marR="68580" marT="182880" marB="609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6096556">
                <a:tc>
                  <a:txBody>
                    <a:bodyPr/>
                    <a:lstStyle/>
                    <a:p>
                      <a:pPr algn="ctr"/>
                      <a:endParaRPr lang="en-US" sz="2700" dirty="0">
                        <a:solidFill>
                          <a:srgbClr val="1F3A4E"/>
                        </a:solidFill>
                      </a:endParaRPr>
                    </a:p>
                    <a:p>
                      <a:pPr algn="ctr"/>
                      <a:endParaRPr lang="en-US" sz="2700" dirty="0">
                        <a:solidFill>
                          <a:srgbClr val="1F3A4E"/>
                        </a:solidFill>
                      </a:endParaRPr>
                    </a:p>
                    <a:p>
                      <a:pPr algn="ctr"/>
                      <a:r>
                        <a:rPr lang="en-US" sz="2700" dirty="0">
                          <a:solidFill>
                            <a:schemeClr val="bg1"/>
                          </a:solidFill>
                          <a:latin typeface="Arial" panose="020B0604020202020204" pitchFamily="34" charset="0"/>
                          <a:cs typeface="Arial" panose="020B0604020202020204" pitchFamily="34" charset="0"/>
                        </a:rPr>
                        <a:t>This is a template for a </a:t>
                      </a:r>
                    </a:p>
                    <a:p>
                      <a:pPr algn="ctr"/>
                      <a:r>
                        <a:rPr lang="en-US" sz="2700" dirty="0">
                          <a:solidFill>
                            <a:schemeClr val="bg1"/>
                          </a:solidFill>
                          <a:latin typeface="Arial" panose="020B0604020202020204" pitchFamily="34" charset="0"/>
                          <a:cs typeface="Arial" panose="020B0604020202020204" pitchFamily="34" charset="0"/>
                        </a:rPr>
                        <a:t>presentation poster</a:t>
                      </a:r>
                      <a:br>
                        <a:rPr lang="en-US" sz="2700" dirty="0">
                          <a:solidFill>
                            <a:schemeClr val="bg1"/>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36 inches tall</a:t>
                      </a:r>
                      <a:br>
                        <a:rPr lang="en-US" sz="4800" b="1" dirty="0">
                          <a:solidFill>
                            <a:srgbClr val="FFC000"/>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by</a:t>
                      </a:r>
                      <a:br>
                        <a:rPr lang="en-US" sz="4800" b="1" dirty="0">
                          <a:solidFill>
                            <a:srgbClr val="FFC000"/>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48 inches wide</a:t>
                      </a:r>
                      <a:r>
                        <a:rPr lang="en-US" sz="2700" dirty="0">
                          <a:solidFill>
                            <a:schemeClr val="bg1"/>
                          </a:solidFill>
                          <a:latin typeface="Arial" panose="020B0604020202020204" pitchFamily="34" charset="0"/>
                          <a:cs typeface="Arial" panose="020B0604020202020204" pitchFamily="34" charset="0"/>
                        </a:rPr>
                        <a:t/>
                      </a:r>
                      <a:br>
                        <a:rPr lang="en-US" sz="2700" dirty="0">
                          <a:solidFill>
                            <a:schemeClr val="bg1"/>
                          </a:solidFill>
                          <a:latin typeface="Arial" panose="020B0604020202020204" pitchFamily="34" charset="0"/>
                          <a:cs typeface="Arial" panose="020B0604020202020204" pitchFamily="34" charset="0"/>
                        </a:rPr>
                      </a:br>
                      <a:endParaRPr lang="en-US" sz="2700" dirty="0">
                        <a:solidFill>
                          <a:srgbClr val="1F3A4E"/>
                        </a:solidFill>
                      </a:endParaRPr>
                    </a:p>
                  </a:txBody>
                  <a:tcPr marL="68580" marR="68580" marT="60960" marB="609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Important: Check the template size</a:t>
                      </a:r>
                      <a:r>
                        <a:rPr lang="en-US" sz="2700" b="0" baseline="0" dirty="0">
                          <a:solidFill>
                            <a:srgbClr val="FFC000"/>
                          </a:solidFill>
                          <a:latin typeface="Arial" panose="020B0604020202020204" pitchFamily="34" charset="0"/>
                          <a:cs typeface="Arial" panose="020B0604020202020204" pitchFamily="34" charset="0"/>
                        </a:rPr>
                        <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30 tall x 40 wide</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42 tall x 56 wide</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48 tall x 64 wide</a:t>
                      </a:r>
                    </a:p>
                  </a:txBody>
                  <a:tcPr marL="137160" marR="68580" marT="182880" marB="60960">
                    <a:solidFill>
                      <a:srgbClr val="010101"/>
                    </a:solidFill>
                  </a:tcPr>
                </a:tc>
                <a:extLst>
                  <a:ext uri="{0D108BD9-81ED-4DB2-BD59-A6C34878D82A}">
                    <a16:rowId xmlns:a16="http://schemas.microsoft.com/office/drawing/2014/main" val="10008"/>
                  </a:ext>
                </a:extLst>
              </a:tr>
              <a:tr h="5718256">
                <a:tc>
                  <a:txBody>
                    <a:bodyPr/>
                    <a:lstStyle/>
                    <a:p>
                      <a:endParaRPr lang="en-US" sz="2700" dirty="0">
                        <a:solidFill>
                          <a:srgbClr val="1F3A4E"/>
                        </a:solidFill>
                      </a:endParaRPr>
                    </a:p>
                  </a:txBody>
                  <a:tcPr marL="68580" marR="68580" marT="60960" marB="60960">
                    <a:blipFill rotWithShape="1">
                      <a:blip r:embed="rId3"/>
                      <a:stretch>
                        <a:fillRect/>
                      </a:stretch>
                    </a:blipFill>
                  </a:tcPr>
                </a:tc>
                <a:tc>
                  <a:txBody>
                    <a:bodyPr/>
                    <a:lstStyle/>
                    <a:p>
                      <a:pPr algn="l"/>
                      <a:r>
                        <a:rPr lang="en-US" sz="3200" b="1" baseline="0" dirty="0">
                          <a:solidFill>
                            <a:srgbClr val="FFC000"/>
                          </a:solidFill>
                          <a:latin typeface="Arial" panose="020B0604020202020204" pitchFamily="34" charset="0"/>
                          <a:cs typeface="Arial" panose="020B0604020202020204" pitchFamily="34" charset="0"/>
                        </a:rPr>
                        <a:t>How to </a:t>
                      </a:r>
                      <a:r>
                        <a:rPr lang="en-US" sz="5300" b="1" baseline="0" dirty="0">
                          <a:solidFill>
                            <a:srgbClr val="FFC000"/>
                          </a:solidFill>
                          <a:latin typeface="Arial" panose="020B0604020202020204" pitchFamily="34" charset="0"/>
                          <a:cs typeface="Arial" panose="020B0604020202020204" pitchFamily="34" charset="0"/>
                        </a:rPr>
                        <a:t>Zoom in </a:t>
                      </a:r>
                      <a:r>
                        <a:rPr lang="en-US" sz="3200" b="1" baseline="0" dirty="0">
                          <a:solidFill>
                            <a:srgbClr val="FFC000"/>
                          </a:solidFill>
                          <a:latin typeface="Arial" panose="020B0604020202020204" pitchFamily="34" charset="0"/>
                          <a:cs typeface="Arial" panose="020B0604020202020204" pitchFamily="34" charset="0"/>
                        </a:rPr>
                        <a:t>and </a:t>
                      </a:r>
                      <a:r>
                        <a:rPr lang="en-US" sz="2400" b="1" baseline="0" dirty="0">
                          <a:solidFill>
                            <a:srgbClr val="FFC000"/>
                          </a:solidFill>
                          <a:latin typeface="Arial" panose="020B0604020202020204" pitchFamily="34" charset="0"/>
                          <a:cs typeface="Arial" panose="020B0604020202020204" pitchFamily="34" charset="0"/>
                        </a:rPr>
                        <a:t>out</a:t>
                      </a:r>
                      <a:endParaRPr lang="en-US" sz="3200" b="1" baseline="0" dirty="0">
                        <a:solidFill>
                          <a:srgbClr val="FFC000"/>
                        </a:solidFill>
                        <a:latin typeface="Arial" panose="020B0604020202020204" pitchFamily="34" charset="0"/>
                        <a:cs typeface="Arial" panose="020B0604020202020204" pitchFamily="34" charset="0"/>
                      </a:endParaRPr>
                    </a:p>
                    <a:p>
                      <a:pPr algn="l"/>
                      <a:r>
                        <a:rPr lang="en-US" sz="27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1. </a:t>
                      </a:r>
                      <a:r>
                        <a:rPr lang="en-US" sz="27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2. </a:t>
                      </a:r>
                      <a:r>
                        <a:rPr lang="en-US" sz="27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37160" marR="68580" marT="182880" marB="60960">
                    <a:solidFill>
                      <a:srgbClr val="010101"/>
                    </a:solidFill>
                  </a:tcPr>
                </a:tc>
                <a:extLst>
                  <a:ext uri="{0D108BD9-81ED-4DB2-BD59-A6C34878D82A}">
                    <a16:rowId xmlns:a16="http://schemas.microsoft.com/office/drawing/2014/main" val="10001"/>
                  </a:ext>
                </a:extLst>
              </a:tr>
              <a:tr h="2400701">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Ruler and Guides</a:t>
                      </a:r>
                      <a:r>
                        <a:rPr lang="en-US" sz="2700" b="0" baseline="0" dirty="0">
                          <a:solidFill>
                            <a:srgbClr val="FFC000"/>
                          </a:solidFill>
                          <a:latin typeface="Arial" panose="020B0604020202020204" pitchFamily="34" charset="0"/>
                          <a:cs typeface="Arial" panose="020B0604020202020204" pitchFamily="34" charset="0"/>
                        </a:rPr>
                        <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68580" marR="68580" marT="60960" marB="6096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5099119">
                <a:tc>
                  <a:txBody>
                    <a:bodyPr/>
                    <a:lstStyle/>
                    <a:p>
                      <a:endParaRPr lang="en-US" sz="2700" dirty="0">
                        <a:solidFill>
                          <a:srgbClr val="1F3A4E"/>
                        </a:solidFill>
                      </a:endParaRPr>
                    </a:p>
                  </a:txBody>
                  <a:tcPr marL="68580" marR="68580" marT="60960" marB="60960">
                    <a:blipFill rotWithShape="1">
                      <a:blip r:embed="rId4"/>
                      <a:stretch>
                        <a:fillRect/>
                      </a:stretch>
                    </a:blipFill>
                  </a:tcPr>
                </a:tc>
                <a:tc>
                  <a:txBody>
                    <a:bodyPr/>
                    <a:lstStyle/>
                    <a:p>
                      <a:pPr marL="0" lvl="1" indent="0" algn="l" defTabSz="114300"/>
                      <a:r>
                        <a:rPr lang="en-US" sz="3200" b="1" baseline="0" dirty="0">
                          <a:solidFill>
                            <a:srgbClr val="FFC000"/>
                          </a:solidFill>
                          <a:latin typeface="Arial" panose="020B0604020202020204" pitchFamily="34" charset="0"/>
                          <a:cs typeface="Arial" panose="020B0604020202020204" pitchFamily="34" charset="0"/>
                        </a:rPr>
                        <a:t>Headers and text containers</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37160" marR="68580" marT="182880" marB="60960">
                    <a:solidFill>
                      <a:srgbClr val="010101"/>
                    </a:solidFill>
                  </a:tcPr>
                </a:tc>
                <a:extLst>
                  <a:ext uri="{0D108BD9-81ED-4DB2-BD59-A6C34878D82A}">
                    <a16:rowId xmlns:a16="http://schemas.microsoft.com/office/drawing/2014/main" val="10003"/>
                  </a:ext>
                </a:extLst>
              </a:tr>
              <a:tr h="4692180">
                <a:tc gridSpan="2">
                  <a:txBody>
                    <a:bodyPr/>
                    <a:lstStyle/>
                    <a:p>
                      <a:r>
                        <a:rPr lang="en-US" sz="3200" b="1" dirty="0">
                          <a:solidFill>
                            <a:srgbClr val="FFC000"/>
                          </a:solidFill>
                          <a:latin typeface="Arial" panose="020B0604020202020204" pitchFamily="34" charset="0"/>
                          <a:cs typeface="Arial" panose="020B0604020202020204" pitchFamily="34" charset="0"/>
                        </a:rPr>
                        <a:t>Adding content to the poster</a:t>
                      </a:r>
                    </a:p>
                    <a:p>
                      <a:r>
                        <a:rPr lang="en-US" sz="27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7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700" dirty="0">
                        <a:solidFill>
                          <a:srgbClr val="D9D9D9"/>
                        </a:solidFill>
                        <a:latin typeface="Arial" panose="020B0604020202020204" pitchFamily="34" charset="0"/>
                        <a:cs typeface="Arial" panose="020B0604020202020204" pitchFamily="34" charset="0"/>
                      </a:endParaRPr>
                    </a:p>
                  </a:txBody>
                  <a:tcPr marL="68580" marR="68580" marT="60960" marB="6096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317020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37160" marR="68580" marT="182880" marB="609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3057560">
                <a:tc gridSpan="2">
                  <a:txBody>
                    <a:bodyPr/>
                    <a:lstStyle/>
                    <a:p>
                      <a:endParaRPr lang="en-US" sz="2700" dirty="0">
                        <a:solidFill>
                          <a:schemeClr val="bg1"/>
                        </a:solidFill>
                        <a:latin typeface="Arial" panose="020B0604020202020204" pitchFamily="34" charset="0"/>
                        <a:cs typeface="Arial" panose="020B0604020202020204" pitchFamily="34" charset="0"/>
                      </a:endParaRPr>
                    </a:p>
                  </a:txBody>
                  <a:tcPr marL="137160" marR="68580" marT="182880" marB="609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70703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700" noProof="0" dirty="0">
                          <a:solidFill>
                            <a:srgbClr val="D9D9D9"/>
                          </a:solidFill>
                          <a:latin typeface="Arial"/>
                          <a:cs typeface="Arial"/>
                        </a:rPr>
                        <a:t>Zoom in and look at your images at 100%-200% magnification. If they look clear, they will print well. </a:t>
                      </a:r>
                    </a:p>
                  </a:txBody>
                  <a:tcPr marL="137160" marR="68580" marT="182880" marB="609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424969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700" noProof="0" dirty="0">
                        <a:solidFill>
                          <a:schemeClr val="bg1"/>
                        </a:solidFill>
                        <a:latin typeface="Arial"/>
                        <a:cs typeface="Arial"/>
                      </a:endParaRPr>
                    </a:p>
                  </a:txBody>
                  <a:tcPr marL="137160" marR="68580" marT="182880" marB="609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33521422" y="-112999"/>
          <a:ext cx="7072641" cy="44100093"/>
        </p:xfrm>
        <a:graphic>
          <a:graphicData uri="http://schemas.openxmlformats.org/drawingml/2006/table">
            <a:tbl>
              <a:tblPr firstRow="1" bandRow="1">
                <a:tableStyleId>{5C22544A-7EE6-4342-B048-85BDC9FD1C3A}</a:tableStyleId>
              </a:tblPr>
              <a:tblGrid>
                <a:gridCol w="2507876">
                  <a:extLst>
                    <a:ext uri="{9D8B030D-6E8A-4147-A177-3AD203B41FA5}">
                      <a16:colId xmlns:a16="http://schemas.microsoft.com/office/drawing/2014/main" val="20000"/>
                    </a:ext>
                  </a:extLst>
                </a:gridCol>
                <a:gridCol w="1036169">
                  <a:extLst>
                    <a:ext uri="{9D8B030D-6E8A-4147-A177-3AD203B41FA5}">
                      <a16:colId xmlns:a16="http://schemas.microsoft.com/office/drawing/2014/main" val="997673227"/>
                    </a:ext>
                  </a:extLst>
                </a:gridCol>
                <a:gridCol w="3528596">
                  <a:extLst>
                    <a:ext uri="{9D8B030D-6E8A-4147-A177-3AD203B41FA5}">
                      <a16:colId xmlns:a16="http://schemas.microsoft.com/office/drawing/2014/main" val="4164475170"/>
                    </a:ext>
                  </a:extLst>
                </a:gridCol>
              </a:tblGrid>
              <a:tr h="2341909">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5300" b="0" spc="600" dirty="0">
                          <a:solidFill>
                            <a:srgbClr val="1F3A4E"/>
                          </a:solidFill>
                          <a:latin typeface="Arial Black" panose="020B0A04020102020204" pitchFamily="34" charset="0"/>
                        </a:rPr>
                        <a:t>QUICK START GUIDE</a:t>
                      </a:r>
                      <a:br>
                        <a:rPr lang="en-US" sz="5300" b="0" spc="600" dirty="0">
                          <a:solidFill>
                            <a:srgbClr val="1F3A4E"/>
                          </a:solidFill>
                          <a:latin typeface="Arial Black" panose="020B0A04020102020204" pitchFamily="34" charset="0"/>
                        </a:rPr>
                      </a:br>
                      <a:r>
                        <a:rPr lang="en-US" sz="4300" b="1" spc="0" dirty="0">
                          <a:solidFill>
                            <a:srgbClr val="FF0000"/>
                          </a:solidFill>
                          <a:latin typeface="Trebuchet MS" pitchFamily="34" charset="0"/>
                        </a:rPr>
                        <a:t>(THIS SIDEBAR WILL NOT PRINT)</a:t>
                      </a:r>
                      <a:endParaRPr lang="en-US" sz="5300" b="1" spc="600" dirty="0">
                        <a:solidFill>
                          <a:schemeClr val="bg1"/>
                        </a:solidFill>
                        <a:latin typeface="Trebuchet MS" pitchFamily="34" charset="0"/>
                      </a:endParaRPr>
                    </a:p>
                  </a:txBody>
                  <a:tcPr marL="137160" marR="68580" marT="182880" marB="609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7417468">
                <a:tc gridSpan="3">
                  <a:txBody>
                    <a:bodyPr/>
                    <a:lstStyle/>
                    <a:p>
                      <a:pPr algn="l"/>
                      <a:r>
                        <a:rPr lang="en-US" sz="37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32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32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3200" dirty="0">
                        <a:solidFill>
                          <a:srgbClr val="FFC000"/>
                        </a:solidFill>
                      </a:endParaRPr>
                    </a:p>
                    <a:p>
                      <a:pPr marL="0" indent="0" algn="l" defTabSz="114300"/>
                      <a:endParaRPr lang="en-US" sz="3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32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3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32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37160" marR="68580" marT="182880" marB="609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4890292">
                <a:tc gridSpan="3">
                  <a:txBody>
                    <a:bodyPr/>
                    <a:lstStyle/>
                    <a:p>
                      <a:r>
                        <a:rPr lang="en-US" sz="3700" b="1" dirty="0">
                          <a:solidFill>
                            <a:srgbClr val="FFC000"/>
                          </a:solidFill>
                          <a:latin typeface="Arial" panose="020B0604020202020204" pitchFamily="34" charset="0"/>
                          <a:cs typeface="Arial" panose="020B0604020202020204" pitchFamily="34" charset="0"/>
                        </a:rPr>
                        <a:t>How to change the column layout configuration</a:t>
                      </a:r>
                    </a:p>
                    <a:p>
                      <a:r>
                        <a:rPr lang="en-US" sz="32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3200" dirty="0">
                          <a:solidFill>
                            <a:srgbClr val="D9D9D9"/>
                          </a:solidFill>
                          <a:latin typeface="Arial" panose="020B0604020202020204" pitchFamily="34" charset="0"/>
                          <a:cs typeface="Arial" panose="020B0604020202020204" pitchFamily="34" charset="0"/>
                        </a:rPr>
                        <a:t>You can see a tutorial here: </a:t>
                      </a:r>
                      <a:r>
                        <a:rPr lang="en-US" sz="3200" u="sng" dirty="0">
                          <a:solidFill>
                            <a:srgbClr val="FFC000"/>
                          </a:solidFill>
                          <a:latin typeface="Arial" panose="020B0604020202020204" pitchFamily="34" charset="0"/>
                          <a:cs typeface="Arial" panose="020B0604020202020204" pitchFamily="34" charset="0"/>
                        </a:rPr>
                        <a:t>https://</a:t>
                      </a:r>
                      <a:r>
                        <a:rPr lang="en-US" sz="3200" u="sng" dirty="0" err="1">
                          <a:solidFill>
                            <a:srgbClr val="FFC000"/>
                          </a:solidFill>
                          <a:latin typeface="Arial" panose="020B0604020202020204" pitchFamily="34" charset="0"/>
                          <a:cs typeface="Arial" panose="020B0604020202020204" pitchFamily="34" charset="0"/>
                        </a:rPr>
                        <a:t>www.posterpresentations.com</a:t>
                      </a:r>
                      <a:r>
                        <a:rPr lang="en-US" sz="3200" u="sng" dirty="0">
                          <a:solidFill>
                            <a:srgbClr val="FFC000"/>
                          </a:solidFill>
                          <a:latin typeface="Arial" panose="020B0604020202020204" pitchFamily="34" charset="0"/>
                          <a:cs typeface="Arial" panose="020B0604020202020204" pitchFamily="34" charset="0"/>
                        </a:rPr>
                        <a:t>/how-to-change-the-column-</a:t>
                      </a:r>
                      <a:r>
                        <a:rPr lang="en-US" sz="3200" u="sng" dirty="0" err="1">
                          <a:solidFill>
                            <a:srgbClr val="FFC000"/>
                          </a:solidFill>
                          <a:latin typeface="Arial" panose="020B0604020202020204" pitchFamily="34" charset="0"/>
                          <a:cs typeface="Arial" panose="020B0604020202020204" pitchFamily="34" charset="0"/>
                        </a:rPr>
                        <a:t>configuration.html</a:t>
                      </a:r>
                      <a:endParaRPr lang="en-US" sz="11500" u="sng" dirty="0">
                        <a:solidFill>
                          <a:srgbClr val="FFC000"/>
                        </a:solidFill>
                      </a:endParaRPr>
                    </a:p>
                  </a:txBody>
                  <a:tcPr marL="137160" marR="68580" marT="182880" marB="609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690276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7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The Quick Start</a:t>
                      </a:r>
                      <a:r>
                        <a:rPr lang="en-US" sz="3200" baseline="0" noProof="0" dirty="0">
                          <a:solidFill>
                            <a:srgbClr val="D9D9D9"/>
                          </a:solidFill>
                          <a:latin typeface="Arial" panose="020B0604020202020204" pitchFamily="34" charset="0"/>
                          <a:cs typeface="Arial" panose="020B0604020202020204" pitchFamily="34" charset="0"/>
                        </a:rPr>
                        <a:t> Guides</a:t>
                      </a:r>
                      <a:r>
                        <a:rPr lang="en-US" sz="3200" noProof="0" dirty="0">
                          <a:solidFill>
                            <a:srgbClr val="D9D9D9"/>
                          </a:solidFill>
                          <a:latin typeface="Arial" panose="020B0604020202020204" pitchFamily="34" charset="0"/>
                          <a:cs typeface="Arial" panose="020B0604020202020204" pitchFamily="34" charset="0"/>
                        </a:rPr>
                        <a:t> </a:t>
                      </a:r>
                      <a:r>
                        <a:rPr lang="en-US" sz="3200" u="sng" noProof="0" dirty="0">
                          <a:solidFill>
                            <a:srgbClr val="D9D9D9"/>
                          </a:solidFill>
                          <a:latin typeface="Arial" panose="020B0604020202020204" pitchFamily="34" charset="0"/>
                          <a:cs typeface="Arial" panose="020B0604020202020204" pitchFamily="34" charset="0"/>
                        </a:rPr>
                        <a:t>are outside the template’s printable area</a:t>
                      </a:r>
                      <a:r>
                        <a:rPr lang="en-US" sz="3200" noProof="0" dirty="0">
                          <a:solidFill>
                            <a:srgbClr val="D9D9D9"/>
                          </a:solidFill>
                          <a:latin typeface="Arial" panose="020B0604020202020204" pitchFamily="34" charset="0"/>
                          <a:cs typeface="Arial" panose="020B0604020202020204" pitchFamily="34" charset="0"/>
                        </a:rPr>
                        <a:t> and they will not be on the printed poster</a:t>
                      </a:r>
                      <a:r>
                        <a:rPr lang="en-US" sz="32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baseline="0" noProof="0" dirty="0">
                          <a:solidFill>
                            <a:srgbClr val="D9D9D9"/>
                          </a:solidFill>
                          <a:latin typeface="Arial" panose="020B0604020202020204" pitchFamily="34" charset="0"/>
                          <a:cs typeface="Arial" panose="020B0604020202020204" pitchFamily="34" charset="0"/>
                        </a:rPr>
                        <a:t>To hide the guides click on the </a:t>
                      </a:r>
                      <a:r>
                        <a:rPr lang="en-US" sz="3200" b="1" baseline="0" noProof="0" dirty="0">
                          <a:solidFill>
                            <a:srgbClr val="D9D9D9"/>
                          </a:solidFill>
                          <a:latin typeface="Arial" panose="020B0604020202020204" pitchFamily="34" charset="0"/>
                          <a:cs typeface="Arial" panose="020B0604020202020204" pitchFamily="34" charset="0"/>
                        </a:rPr>
                        <a:t>Home</a:t>
                      </a:r>
                      <a:r>
                        <a:rPr lang="en-US" sz="32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3200" b="1" baseline="0" noProof="0" dirty="0">
                          <a:solidFill>
                            <a:srgbClr val="D9D9D9"/>
                          </a:solidFill>
                          <a:latin typeface="Arial" panose="020B0604020202020204" pitchFamily="34" charset="0"/>
                          <a:cs typeface="Arial" panose="020B0604020202020204" pitchFamily="34" charset="0"/>
                        </a:rPr>
                        <a:t>Layout</a:t>
                      </a:r>
                      <a:r>
                        <a:rPr lang="en-US" sz="32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3200" b="1" baseline="0" noProof="0" dirty="0">
                          <a:solidFill>
                            <a:srgbClr val="D9D9D9"/>
                          </a:solidFill>
                          <a:latin typeface="Arial" panose="020B0604020202020204" pitchFamily="34" charset="0"/>
                          <a:cs typeface="Arial" panose="020B0604020202020204" pitchFamily="34" charset="0"/>
                        </a:rPr>
                        <a:t>Without Guides </a:t>
                      </a:r>
                      <a:r>
                        <a:rPr lang="en-US" sz="3200" b="0" baseline="0" noProof="0" dirty="0">
                          <a:solidFill>
                            <a:srgbClr val="D9D9D9"/>
                          </a:solidFill>
                          <a:latin typeface="Arial" panose="020B0604020202020204" pitchFamily="34" charset="0"/>
                          <a:cs typeface="Arial" panose="020B0604020202020204" pitchFamily="34" charset="0"/>
                        </a:rPr>
                        <a:t>layout</a:t>
                      </a:r>
                      <a:r>
                        <a:rPr lang="en-US" sz="3200" baseline="0" noProof="0" dirty="0">
                          <a:solidFill>
                            <a:srgbClr val="D9D9D9"/>
                          </a:solidFill>
                          <a:latin typeface="Arial" panose="020B0604020202020204" pitchFamily="34" charset="0"/>
                          <a:cs typeface="Arial" panose="020B0604020202020204" pitchFamily="34" charset="0"/>
                        </a:rPr>
                        <a:t>.</a:t>
                      </a: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solidFill>
                      <a:srgbClr val="010101"/>
                    </a:solidFill>
                  </a:tcPr>
                </a:tc>
                <a:extLst>
                  <a:ext uri="{0D108BD9-81ED-4DB2-BD59-A6C34878D82A}">
                    <a16:rowId xmlns:a16="http://schemas.microsoft.com/office/drawing/2014/main" val="10005"/>
                  </a:ext>
                </a:extLst>
              </a:tr>
              <a:tr h="385110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5041901">
                <a:tc gridSpan="2">
                  <a:txBody>
                    <a:bodyPr/>
                    <a:lstStyle/>
                    <a:p>
                      <a:r>
                        <a:rPr lang="en-US" sz="3700" b="1" dirty="0">
                          <a:solidFill>
                            <a:srgbClr val="FFC000"/>
                          </a:solidFill>
                          <a:latin typeface="Arial" panose="020B0604020202020204" pitchFamily="34" charset="0"/>
                          <a:cs typeface="Arial" panose="020B0604020202020204" pitchFamily="34" charset="0"/>
                        </a:rPr>
                        <a:t>How to</a:t>
                      </a:r>
                      <a:r>
                        <a:rPr lang="en-US" sz="3700" b="1" baseline="0" dirty="0">
                          <a:solidFill>
                            <a:srgbClr val="FFC000"/>
                          </a:solidFill>
                          <a:latin typeface="Arial" panose="020B0604020202020204" pitchFamily="34" charset="0"/>
                          <a:cs typeface="Arial" panose="020B0604020202020204" pitchFamily="34" charset="0"/>
                        </a:rPr>
                        <a:t> preview your poster prior to printing</a:t>
                      </a:r>
                      <a:endParaRPr lang="en-US" sz="3700" b="1" dirty="0">
                        <a:solidFill>
                          <a:srgbClr val="FFC000"/>
                        </a:solidFill>
                        <a:latin typeface="Arial" panose="020B0604020202020204" pitchFamily="34" charset="0"/>
                        <a:cs typeface="Arial" panose="020B0604020202020204" pitchFamily="34" charset="0"/>
                      </a:endParaRPr>
                    </a:p>
                    <a:p>
                      <a:r>
                        <a:rPr lang="en-US" sz="3200" dirty="0">
                          <a:solidFill>
                            <a:srgbClr val="D9D9D9"/>
                          </a:solidFill>
                          <a:latin typeface="Arial" panose="020B0604020202020204" pitchFamily="34" charset="0"/>
                          <a:cs typeface="Arial" panose="020B0604020202020204" pitchFamily="34" charset="0"/>
                        </a:rPr>
                        <a:t>You can preview your poster at any time by pressing the </a:t>
                      </a:r>
                      <a:r>
                        <a:rPr lang="en-US" sz="3200" dirty="0">
                          <a:solidFill>
                            <a:srgbClr val="FFC000"/>
                          </a:solidFill>
                          <a:latin typeface="Arial" panose="020B0604020202020204" pitchFamily="34" charset="0"/>
                          <a:cs typeface="Arial" panose="020B0604020202020204" pitchFamily="34" charset="0"/>
                        </a:rPr>
                        <a:t>F5 key</a:t>
                      </a:r>
                      <a:r>
                        <a:rPr lang="en-US" sz="32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3200" dirty="0">
                          <a:solidFill>
                            <a:srgbClr val="FFC000"/>
                          </a:solidFill>
                          <a:latin typeface="Arial" panose="020B0604020202020204" pitchFamily="34" charset="0"/>
                          <a:cs typeface="Arial" panose="020B0604020202020204" pitchFamily="34" charset="0"/>
                        </a:rPr>
                        <a:t>ESC key </a:t>
                      </a:r>
                      <a:r>
                        <a:rPr lang="en-US" sz="3200" dirty="0">
                          <a:solidFill>
                            <a:srgbClr val="D9D9D9"/>
                          </a:solidFill>
                          <a:latin typeface="Arial" panose="020B0604020202020204" pitchFamily="34" charset="0"/>
                          <a:cs typeface="Arial" panose="020B0604020202020204" pitchFamily="34" charset="0"/>
                        </a:rPr>
                        <a:t>to exit Preview.</a:t>
                      </a:r>
                    </a:p>
                  </a:txBody>
                  <a:tcPr marL="137160" marR="68580" marT="182880" marB="60960">
                    <a:solidFill>
                      <a:srgbClr val="010101"/>
                    </a:solidFill>
                  </a:tcPr>
                </a:tc>
                <a:tc hMerge="1">
                  <a:txBody>
                    <a:bodyPr/>
                    <a:lstStyle/>
                    <a:p>
                      <a:endParaRPr lang="en-US"/>
                    </a:p>
                  </a:txBody>
                  <a:tcPr/>
                </a:tc>
                <a:tc>
                  <a:txBody>
                    <a:bodyPr/>
                    <a:lstStyle/>
                    <a:p>
                      <a:pPr algn="ctr"/>
                      <a:r>
                        <a:rPr lang="en-US" sz="15300" b="1" dirty="0">
                          <a:solidFill>
                            <a:srgbClr val="D9D9D9"/>
                          </a:solidFill>
                          <a:latin typeface="Arial" panose="020B0604020202020204" pitchFamily="34" charset="0"/>
                          <a:cs typeface="Arial" panose="020B0604020202020204" pitchFamily="34" charset="0"/>
                        </a:rPr>
                        <a:t>F5</a:t>
                      </a:r>
                      <a:r>
                        <a:rPr lang="en-US" sz="3200" baseline="0" dirty="0">
                          <a:solidFill>
                            <a:srgbClr val="D9D9D9"/>
                          </a:solidFill>
                          <a:latin typeface="Arial" panose="020B0604020202020204" pitchFamily="34" charset="0"/>
                          <a:cs typeface="Arial" panose="020B0604020202020204" pitchFamily="34" charset="0"/>
                        </a:rPr>
                        <a:t> </a:t>
                      </a:r>
                      <a:endParaRPr lang="en-US" sz="11500" dirty="0"/>
                    </a:p>
                  </a:txBody>
                  <a:tcPr marL="137160" marR="68580" marT="182880" marB="60960" anchor="ctr">
                    <a:solidFill>
                      <a:schemeClr val="tx1">
                        <a:lumMod val="95000"/>
                        <a:lumOff val="5000"/>
                      </a:schemeClr>
                    </a:solidFill>
                  </a:tcPr>
                </a:tc>
                <a:extLst>
                  <a:ext uri="{0D108BD9-81ED-4DB2-BD59-A6C34878D82A}">
                    <a16:rowId xmlns:a16="http://schemas.microsoft.com/office/drawing/2014/main" val="10006"/>
                  </a:ext>
                </a:extLst>
              </a:tr>
              <a:tr h="75653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7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When you are ready to have your poster printed go online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and click on the "</a:t>
                      </a:r>
                      <a:r>
                        <a:rPr lang="en-US" sz="3200" noProof="0" dirty="0">
                          <a:solidFill>
                            <a:srgbClr val="FFC000"/>
                          </a:solidFill>
                          <a:latin typeface="Arial"/>
                          <a:cs typeface="Arial"/>
                        </a:rPr>
                        <a:t>Order Your Poster</a:t>
                      </a:r>
                      <a:r>
                        <a:rPr lang="en-US" sz="32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
                      </a:r>
                      <a:br>
                        <a:rPr lang="en-US" sz="3200" noProof="0" dirty="0">
                          <a:solidFill>
                            <a:srgbClr val="D9D9D9"/>
                          </a:solidFill>
                          <a:latin typeface="Arial"/>
                          <a:cs typeface="Arial"/>
                        </a:rPr>
                      </a:br>
                      <a:r>
                        <a:rPr lang="en-US" sz="3200" noProof="0" dirty="0">
                          <a:solidFill>
                            <a:srgbClr val="D9D9D9"/>
                          </a:solidFill>
                          <a:latin typeface="Arial"/>
                          <a:cs typeface="Arial"/>
                        </a:rPr>
                        <a:t>Go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for more information.</a:t>
                      </a:r>
                    </a:p>
                  </a:txBody>
                  <a:tcPr marL="137160" marR="68580" marT="182880" marB="609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806371">
                <a:tc gridSpan="3">
                  <a:txBody>
                    <a:bodyPr/>
                    <a:lstStyle/>
                    <a:p>
                      <a:endParaRPr lang="en-US" sz="3200" dirty="0">
                        <a:solidFill>
                          <a:srgbClr val="1F3A4E"/>
                        </a:solidFill>
                      </a:endParaRPr>
                    </a:p>
                  </a:txBody>
                  <a:tcPr marL="137160" marR="68580" marT="182880" marB="609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4282939">
                <a:tc>
                  <a:txBody>
                    <a:bodyPr/>
                    <a:lstStyle/>
                    <a:p>
                      <a:pPr>
                        <a:lnSpc>
                          <a:spcPts val="2600"/>
                        </a:lnSpc>
                      </a:pPr>
                      <a:r>
                        <a:rPr lang="en-US" sz="2700" dirty="0">
                          <a:solidFill>
                            <a:schemeClr val="bg1">
                              <a:lumMod val="85000"/>
                            </a:schemeClr>
                          </a:solidFill>
                          <a:latin typeface="Arial"/>
                          <a:cs typeface="Arial"/>
                        </a:rPr>
                        <a:t>© 2019</a:t>
                      </a:r>
                      <a:r>
                        <a:rPr lang="en-US" sz="2700" baseline="0" dirty="0">
                          <a:solidFill>
                            <a:schemeClr val="bg1">
                              <a:lumMod val="85000"/>
                            </a:schemeClr>
                          </a:solidFill>
                          <a:latin typeface="Arial"/>
                          <a:cs typeface="Arial"/>
                        </a:rPr>
                        <a:t> </a:t>
                      </a:r>
                      <a:r>
                        <a:rPr lang="en-US" sz="2700" dirty="0" err="1">
                          <a:solidFill>
                            <a:schemeClr val="bg1">
                              <a:lumMod val="85000"/>
                            </a:schemeClr>
                          </a:solidFill>
                          <a:latin typeface="Arial"/>
                          <a:cs typeface="Arial"/>
                        </a:rPr>
                        <a:t>PosterPresentations.com</a:t>
                      </a:r>
                      <a:r>
                        <a:rPr lang="en-US" sz="2700" dirty="0">
                          <a:solidFill>
                            <a:schemeClr val="bg1">
                              <a:lumMod val="85000"/>
                            </a:schemeClr>
                          </a:solidFill>
                          <a:latin typeface="Arial"/>
                          <a:cs typeface="Arial"/>
                        </a:rPr>
                        <a:t/>
                      </a:r>
                      <a:br>
                        <a:rPr lang="en-US" sz="2700" dirty="0">
                          <a:solidFill>
                            <a:schemeClr val="bg1">
                              <a:lumMod val="85000"/>
                            </a:schemeClr>
                          </a:solidFill>
                          <a:latin typeface="Arial"/>
                          <a:cs typeface="Arial"/>
                        </a:rPr>
                      </a:br>
                      <a:r>
                        <a:rPr lang="en-US" sz="2700" dirty="0">
                          <a:solidFill>
                            <a:schemeClr val="bg1">
                              <a:lumMod val="85000"/>
                            </a:schemeClr>
                          </a:solidFill>
                          <a:latin typeface="Arial"/>
                          <a:cs typeface="Arial"/>
                        </a:rPr>
                        <a:t>2117 Fourth Street ,</a:t>
                      </a:r>
                      <a:r>
                        <a:rPr lang="en-US" sz="2700" baseline="0" dirty="0">
                          <a:solidFill>
                            <a:schemeClr val="bg1">
                              <a:lumMod val="85000"/>
                            </a:schemeClr>
                          </a:solidFill>
                          <a:latin typeface="Arial"/>
                          <a:cs typeface="Arial"/>
                        </a:rPr>
                        <a:t> STE C        </a:t>
                      </a:r>
                    </a:p>
                    <a:p>
                      <a:pPr>
                        <a:lnSpc>
                          <a:spcPts val="2600"/>
                        </a:lnSpc>
                      </a:pPr>
                      <a:r>
                        <a:rPr lang="en-US" sz="2700" baseline="0" dirty="0">
                          <a:solidFill>
                            <a:schemeClr val="bg1">
                              <a:lumMod val="85000"/>
                            </a:schemeClr>
                          </a:solidFill>
                          <a:latin typeface="Arial"/>
                          <a:cs typeface="Arial"/>
                        </a:rPr>
                        <a:t>Berkeley CA 94710 USA</a:t>
                      </a:r>
                      <a:endParaRPr lang="en-US" sz="2700" dirty="0">
                        <a:solidFill>
                          <a:schemeClr val="bg1">
                            <a:lumMod val="85000"/>
                          </a:schemeClr>
                        </a:solidFill>
                        <a:latin typeface="Arial"/>
                        <a:cs typeface="Arial"/>
                      </a:endParaRPr>
                    </a:p>
                  </a:txBody>
                  <a:tcPr marL="137160" marR="68580" marT="182880" marB="609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dirty="0">
                          <a:solidFill>
                            <a:srgbClr val="D0D0D0"/>
                          </a:solidFill>
                          <a:latin typeface="Arial"/>
                          <a:cs typeface="Arial"/>
                        </a:rPr>
                        <a:t>For complete tutorials</a:t>
                      </a:r>
                      <a:r>
                        <a:rPr lang="en-US" sz="32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FFC000"/>
                          </a:solidFill>
                          <a:latin typeface="Arial"/>
                          <a:cs typeface="Arial"/>
                        </a:rPr>
                        <a:t>https://</a:t>
                      </a:r>
                      <a:r>
                        <a:rPr lang="en-US" sz="2400" b="1" dirty="0" err="1">
                          <a:solidFill>
                            <a:srgbClr val="FFC000"/>
                          </a:solidFill>
                          <a:latin typeface="Arial"/>
                          <a:cs typeface="Arial"/>
                        </a:rPr>
                        <a:t>www.posterpresentations.com</a:t>
                      </a:r>
                      <a:r>
                        <a:rPr lang="en-US" sz="2400" b="1" dirty="0">
                          <a:solidFill>
                            <a:srgbClr val="FFC000"/>
                          </a:solidFill>
                          <a:latin typeface="Arial"/>
                          <a:cs typeface="Arial"/>
                        </a:rPr>
                        <a:t>/</a:t>
                      </a:r>
                      <a:r>
                        <a:rPr lang="en-US" sz="2400" b="1" dirty="0" err="1">
                          <a:solidFill>
                            <a:srgbClr val="FFC000"/>
                          </a:solidFill>
                          <a:latin typeface="Arial"/>
                          <a:cs typeface="Arial"/>
                        </a:rPr>
                        <a:t>helpdesk.html</a:t>
                      </a:r>
                      <a:endParaRPr lang="en-US" sz="2400" dirty="0">
                        <a:solidFill>
                          <a:schemeClr val="bg1">
                            <a:lumMod val="85000"/>
                          </a:schemeClr>
                        </a:solidFill>
                        <a:latin typeface="Arial"/>
                        <a:cs typeface="Arial"/>
                      </a:endParaRPr>
                    </a:p>
                  </a:txBody>
                  <a:tcPr marL="137160" marR="68580" marT="182880" marB="609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32478" y="15049"/>
            <a:ext cx="32929044" cy="5493433"/>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872"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362569" y="6255022"/>
            <a:ext cx="7543800" cy="3535769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38" name="Rounded Rectangle 37"/>
          <p:cNvSpPr/>
          <p:nvPr userDrawn="1"/>
        </p:nvSpPr>
        <p:spPr>
          <a:xfrm>
            <a:off x="24990197" y="6255022"/>
            <a:ext cx="7543800" cy="35357697"/>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sp>
        <p:nvSpPr>
          <p:cNvPr id="39" name="Rounded Rectangle 38"/>
          <p:cNvSpPr/>
          <p:nvPr userDrawn="1"/>
        </p:nvSpPr>
        <p:spPr>
          <a:xfrm>
            <a:off x="8582136" y="6255022"/>
            <a:ext cx="15733969" cy="35357697"/>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grpSp>
        <p:nvGrpSpPr>
          <p:cNvPr id="74" name="Group 73"/>
          <p:cNvGrpSpPr/>
          <p:nvPr userDrawn="1"/>
        </p:nvGrpSpPr>
        <p:grpSpPr>
          <a:xfrm rot="10800000">
            <a:off x="-27450" y="41873179"/>
            <a:ext cx="32945850" cy="2002972"/>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dirty="0">
                <a:ln>
                  <a:noFill/>
                </a:ln>
                <a:solidFill>
                  <a:schemeClr val="accent1"/>
                </a:solidFill>
              </a:endParaRPr>
            </a:p>
          </p:txBody>
        </p:sp>
      </p:grpSp>
      <p:sp>
        <p:nvSpPr>
          <p:cNvPr id="78" name="Text Box 14"/>
          <p:cNvSpPr txBox="1">
            <a:spLocks noChangeArrowheads="1"/>
          </p:cNvSpPr>
          <p:nvPr userDrawn="1"/>
        </p:nvSpPr>
        <p:spPr bwMode="auto">
          <a:xfrm>
            <a:off x="752339" y="42875100"/>
            <a:ext cx="2839787"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7958340" y="18798"/>
          <a:ext cx="7332652" cy="43572293"/>
        </p:xfrm>
        <a:graphic>
          <a:graphicData uri="http://schemas.openxmlformats.org/drawingml/2006/table">
            <a:tbl>
              <a:tblPr firstRow="1" bandRow="1">
                <a:tableStyleId>{5C22544A-7EE6-4342-B048-85BDC9FD1C3A}</a:tableStyleId>
              </a:tblPr>
              <a:tblGrid>
                <a:gridCol w="3144184">
                  <a:extLst>
                    <a:ext uri="{9D8B030D-6E8A-4147-A177-3AD203B41FA5}">
                      <a16:colId xmlns:a16="http://schemas.microsoft.com/office/drawing/2014/main" val="20000"/>
                    </a:ext>
                  </a:extLst>
                </a:gridCol>
                <a:gridCol w="4188468">
                  <a:extLst>
                    <a:ext uri="{9D8B030D-6E8A-4147-A177-3AD203B41FA5}">
                      <a16:colId xmlns:a16="http://schemas.microsoft.com/office/drawing/2014/main" val="20001"/>
                    </a:ext>
                  </a:extLst>
                </a:gridCol>
              </a:tblGrid>
              <a:tr h="177215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800" b="0" spc="600" dirty="0">
                          <a:solidFill>
                            <a:srgbClr val="1F3A4E"/>
                          </a:solidFill>
                          <a:latin typeface="Arial Black" panose="020B0A04020102020204" pitchFamily="34" charset="0"/>
                        </a:rPr>
                        <a:t>QUICK START GUIDE</a:t>
                      </a:r>
                      <a:br>
                        <a:rPr lang="en-US" sz="4800" b="0" spc="600" dirty="0">
                          <a:solidFill>
                            <a:srgbClr val="1F3A4E"/>
                          </a:solidFill>
                          <a:latin typeface="Arial Black" panose="020B0A04020102020204" pitchFamily="34" charset="0"/>
                        </a:rPr>
                      </a:br>
                      <a:r>
                        <a:rPr lang="en-US" sz="3700" b="1" spc="0" dirty="0">
                          <a:solidFill>
                            <a:srgbClr val="FF0000"/>
                          </a:solidFill>
                          <a:latin typeface="Trebuchet MS" pitchFamily="34" charset="0"/>
                        </a:rPr>
                        <a:t>(THIS SIDEBAR WILL NOT PRINT)</a:t>
                      </a:r>
                      <a:endParaRPr lang="en-US" sz="4800" b="1" spc="600" dirty="0">
                        <a:solidFill>
                          <a:schemeClr val="bg1"/>
                        </a:solidFill>
                        <a:latin typeface="Trebuchet MS" pitchFamily="34" charset="0"/>
                      </a:endParaRPr>
                    </a:p>
                  </a:txBody>
                  <a:tcPr marL="137160" marR="68580" marT="182880" marB="609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5608832">
                <a:tc gridSpan="2">
                  <a:txBody>
                    <a:bodyPr/>
                    <a:lstStyle/>
                    <a:p>
                      <a:pPr defTabSz="3765639"/>
                      <a:r>
                        <a:rPr lang="en-US" sz="2700" i="0" dirty="0">
                          <a:solidFill>
                            <a:srgbClr val="D9D9D9"/>
                          </a:solidFill>
                          <a:latin typeface="Arial"/>
                          <a:cs typeface="Arial"/>
                        </a:rPr>
                        <a:t>This PowerPoint template produces a </a:t>
                      </a:r>
                      <a:r>
                        <a:rPr lang="en-US" sz="2700" i="0" dirty="0">
                          <a:solidFill>
                            <a:srgbClr val="FFC000"/>
                          </a:solidFill>
                          <a:latin typeface="Arial"/>
                          <a:cs typeface="Arial"/>
                        </a:rPr>
                        <a:t>36"x48" </a:t>
                      </a:r>
                      <a:r>
                        <a:rPr lang="en-US" sz="27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700" i="0" dirty="0">
                        <a:solidFill>
                          <a:srgbClr val="D9D9D9"/>
                        </a:solidFill>
                        <a:latin typeface="Arial"/>
                        <a:cs typeface="Arial"/>
                      </a:endParaRPr>
                    </a:p>
                    <a:p>
                      <a:pPr defTabSz="3765639"/>
                      <a:r>
                        <a:rPr lang="en-US" sz="27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700" i="0" dirty="0" err="1">
                          <a:solidFill>
                            <a:srgbClr val="FFC000"/>
                          </a:solidFill>
                          <a:latin typeface="Arial"/>
                          <a:cs typeface="Arial"/>
                        </a:rPr>
                        <a:t>PosterPresentations.com</a:t>
                      </a:r>
                      <a:r>
                        <a:rPr lang="en-US" sz="2700" i="0" dirty="0">
                          <a:solidFill>
                            <a:srgbClr val="D9D9D9"/>
                          </a:solidFill>
                          <a:latin typeface="Arial"/>
                          <a:cs typeface="Arial"/>
                        </a:rPr>
                        <a:t> and click on the  </a:t>
                      </a:r>
                      <a:r>
                        <a:rPr lang="en-US" sz="2700" i="0" dirty="0">
                          <a:solidFill>
                            <a:srgbClr val="FFC000"/>
                          </a:solidFill>
                          <a:latin typeface="Arial"/>
                          <a:cs typeface="Arial"/>
                        </a:rPr>
                        <a:t>HELP DESK</a:t>
                      </a:r>
                      <a:r>
                        <a:rPr lang="en-US" sz="2700" i="0" baseline="0" dirty="0">
                          <a:solidFill>
                            <a:srgbClr val="D9D9D9"/>
                          </a:solidFill>
                          <a:latin typeface="Arial"/>
                          <a:cs typeface="Arial"/>
                        </a:rPr>
                        <a:t> </a:t>
                      </a:r>
                      <a:r>
                        <a:rPr lang="en-US" sz="2700" i="0" dirty="0">
                          <a:solidFill>
                            <a:srgbClr val="D9D9D9"/>
                          </a:solidFill>
                          <a:latin typeface="Arial"/>
                          <a:cs typeface="Arial"/>
                        </a:rPr>
                        <a:t>tab.</a:t>
                      </a:r>
                    </a:p>
                    <a:p>
                      <a:pPr defTabSz="3765639"/>
                      <a:endParaRPr lang="en-US" sz="2700" i="0" dirty="0">
                        <a:solidFill>
                          <a:srgbClr val="D9D9D9"/>
                        </a:solidFill>
                        <a:latin typeface="Arial"/>
                        <a:cs typeface="Arial"/>
                      </a:endParaRPr>
                    </a:p>
                    <a:p>
                      <a:pPr defTabSz="3765639"/>
                      <a:r>
                        <a:rPr lang="en-US" sz="2700" i="0" dirty="0">
                          <a:solidFill>
                            <a:srgbClr val="D9D9D9"/>
                          </a:solidFill>
                          <a:latin typeface="Arial"/>
                          <a:cs typeface="Arial"/>
                        </a:rPr>
                        <a:t>To print your poster using our same-day professional printing service, go online to </a:t>
                      </a:r>
                      <a:r>
                        <a:rPr lang="en-US" sz="2700" i="0" dirty="0" err="1">
                          <a:solidFill>
                            <a:srgbClr val="FFC000"/>
                          </a:solidFill>
                          <a:latin typeface="Arial"/>
                          <a:cs typeface="Arial"/>
                        </a:rPr>
                        <a:t>PosterPresentations.com</a:t>
                      </a:r>
                      <a:r>
                        <a:rPr lang="en-US" sz="2700" i="0" dirty="0">
                          <a:solidFill>
                            <a:srgbClr val="D9D9D9"/>
                          </a:solidFill>
                          <a:latin typeface="Arial"/>
                          <a:cs typeface="Arial"/>
                        </a:rPr>
                        <a:t> and click on "</a:t>
                      </a:r>
                      <a:r>
                        <a:rPr lang="en-US" sz="2700" i="0" dirty="0">
                          <a:solidFill>
                            <a:srgbClr val="FFC000"/>
                          </a:solidFill>
                          <a:latin typeface="Arial"/>
                          <a:cs typeface="Arial"/>
                        </a:rPr>
                        <a:t>Order your poster</a:t>
                      </a:r>
                      <a:r>
                        <a:rPr lang="en-US" sz="2700" i="0" dirty="0">
                          <a:solidFill>
                            <a:srgbClr val="D9D9D9"/>
                          </a:solidFill>
                          <a:latin typeface="Arial"/>
                          <a:cs typeface="Arial"/>
                        </a:rPr>
                        <a:t>".</a:t>
                      </a:r>
                      <a:endParaRPr lang="en-US" sz="2700" b="1" dirty="0">
                        <a:solidFill>
                          <a:srgbClr val="D9D9D9"/>
                        </a:solidFill>
                        <a:latin typeface="Arial"/>
                        <a:cs typeface="Arial"/>
                      </a:endParaRPr>
                    </a:p>
                  </a:txBody>
                  <a:tcPr marL="137160" marR="68580" marT="182880" marB="609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6096556">
                <a:tc>
                  <a:txBody>
                    <a:bodyPr/>
                    <a:lstStyle/>
                    <a:p>
                      <a:pPr algn="ctr"/>
                      <a:endParaRPr lang="en-US" sz="2700" dirty="0">
                        <a:solidFill>
                          <a:srgbClr val="1F3A4E"/>
                        </a:solidFill>
                      </a:endParaRPr>
                    </a:p>
                    <a:p>
                      <a:pPr algn="ctr"/>
                      <a:endParaRPr lang="en-US" sz="2700" dirty="0">
                        <a:solidFill>
                          <a:srgbClr val="1F3A4E"/>
                        </a:solidFill>
                      </a:endParaRPr>
                    </a:p>
                    <a:p>
                      <a:pPr algn="ctr"/>
                      <a:r>
                        <a:rPr lang="en-US" sz="2700" dirty="0">
                          <a:solidFill>
                            <a:schemeClr val="bg1"/>
                          </a:solidFill>
                          <a:latin typeface="Arial" panose="020B0604020202020204" pitchFamily="34" charset="0"/>
                          <a:cs typeface="Arial" panose="020B0604020202020204" pitchFamily="34" charset="0"/>
                        </a:rPr>
                        <a:t>This is a template for a </a:t>
                      </a:r>
                    </a:p>
                    <a:p>
                      <a:pPr algn="ctr"/>
                      <a:r>
                        <a:rPr lang="en-US" sz="2700" dirty="0">
                          <a:solidFill>
                            <a:schemeClr val="bg1"/>
                          </a:solidFill>
                          <a:latin typeface="Arial" panose="020B0604020202020204" pitchFamily="34" charset="0"/>
                          <a:cs typeface="Arial" panose="020B0604020202020204" pitchFamily="34" charset="0"/>
                        </a:rPr>
                        <a:t>presentation poster</a:t>
                      </a:r>
                      <a:br>
                        <a:rPr lang="en-US" sz="2700" dirty="0">
                          <a:solidFill>
                            <a:schemeClr val="bg1"/>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36 inches tall</a:t>
                      </a:r>
                      <a:br>
                        <a:rPr lang="en-US" sz="4800" b="1" dirty="0">
                          <a:solidFill>
                            <a:srgbClr val="FFC000"/>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by</a:t>
                      </a:r>
                      <a:br>
                        <a:rPr lang="en-US" sz="4800" b="1" dirty="0">
                          <a:solidFill>
                            <a:srgbClr val="FFC000"/>
                          </a:solidFill>
                          <a:latin typeface="Arial" panose="020B0604020202020204" pitchFamily="34" charset="0"/>
                          <a:cs typeface="Arial" panose="020B0604020202020204" pitchFamily="34" charset="0"/>
                        </a:rPr>
                      </a:br>
                      <a:r>
                        <a:rPr lang="en-US" sz="4800" b="1" dirty="0">
                          <a:solidFill>
                            <a:srgbClr val="FFC000"/>
                          </a:solidFill>
                          <a:latin typeface="Arial" panose="020B0604020202020204" pitchFamily="34" charset="0"/>
                          <a:cs typeface="Arial" panose="020B0604020202020204" pitchFamily="34" charset="0"/>
                        </a:rPr>
                        <a:t>48 inches wide</a:t>
                      </a:r>
                      <a:r>
                        <a:rPr lang="en-US" sz="2700" dirty="0">
                          <a:solidFill>
                            <a:schemeClr val="bg1"/>
                          </a:solidFill>
                          <a:latin typeface="Arial" panose="020B0604020202020204" pitchFamily="34" charset="0"/>
                          <a:cs typeface="Arial" panose="020B0604020202020204" pitchFamily="34" charset="0"/>
                        </a:rPr>
                        <a:t/>
                      </a:r>
                      <a:br>
                        <a:rPr lang="en-US" sz="2700" dirty="0">
                          <a:solidFill>
                            <a:schemeClr val="bg1"/>
                          </a:solidFill>
                          <a:latin typeface="Arial" panose="020B0604020202020204" pitchFamily="34" charset="0"/>
                          <a:cs typeface="Arial" panose="020B0604020202020204" pitchFamily="34" charset="0"/>
                        </a:rPr>
                      </a:br>
                      <a:endParaRPr lang="en-US" sz="2700" dirty="0">
                        <a:solidFill>
                          <a:srgbClr val="1F3A4E"/>
                        </a:solidFill>
                      </a:endParaRPr>
                    </a:p>
                  </a:txBody>
                  <a:tcPr marL="68580" marR="68580" marT="60960" marB="609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Important: Check the template size</a:t>
                      </a:r>
                      <a:r>
                        <a:rPr lang="en-US" sz="2700" b="0" baseline="0" dirty="0">
                          <a:solidFill>
                            <a:srgbClr val="FFC000"/>
                          </a:solidFill>
                          <a:latin typeface="Arial" panose="020B0604020202020204" pitchFamily="34" charset="0"/>
                          <a:cs typeface="Arial" panose="020B0604020202020204" pitchFamily="34" charset="0"/>
                        </a:rPr>
                        <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30 tall x 40 wide</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42 tall x 56 wide</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48 tall x 64 wide</a:t>
                      </a:r>
                    </a:p>
                  </a:txBody>
                  <a:tcPr marL="137160" marR="68580" marT="182880" marB="60960">
                    <a:solidFill>
                      <a:srgbClr val="010101"/>
                    </a:solidFill>
                  </a:tcPr>
                </a:tc>
                <a:extLst>
                  <a:ext uri="{0D108BD9-81ED-4DB2-BD59-A6C34878D82A}">
                    <a16:rowId xmlns:a16="http://schemas.microsoft.com/office/drawing/2014/main" val="10008"/>
                  </a:ext>
                </a:extLst>
              </a:tr>
              <a:tr h="5718256">
                <a:tc>
                  <a:txBody>
                    <a:bodyPr/>
                    <a:lstStyle/>
                    <a:p>
                      <a:endParaRPr lang="en-US" sz="2700" dirty="0">
                        <a:solidFill>
                          <a:srgbClr val="1F3A4E"/>
                        </a:solidFill>
                      </a:endParaRPr>
                    </a:p>
                  </a:txBody>
                  <a:tcPr marL="68580" marR="68580" marT="60960" marB="60960">
                    <a:blipFill rotWithShape="1">
                      <a:blip r:embed="rId3"/>
                      <a:stretch>
                        <a:fillRect/>
                      </a:stretch>
                    </a:blipFill>
                  </a:tcPr>
                </a:tc>
                <a:tc>
                  <a:txBody>
                    <a:bodyPr/>
                    <a:lstStyle/>
                    <a:p>
                      <a:pPr algn="l"/>
                      <a:r>
                        <a:rPr lang="en-US" sz="3200" b="1" baseline="0" dirty="0">
                          <a:solidFill>
                            <a:srgbClr val="FFC000"/>
                          </a:solidFill>
                          <a:latin typeface="Arial" panose="020B0604020202020204" pitchFamily="34" charset="0"/>
                          <a:cs typeface="Arial" panose="020B0604020202020204" pitchFamily="34" charset="0"/>
                        </a:rPr>
                        <a:t>How to </a:t>
                      </a:r>
                      <a:r>
                        <a:rPr lang="en-US" sz="5300" b="1" baseline="0" dirty="0">
                          <a:solidFill>
                            <a:srgbClr val="FFC000"/>
                          </a:solidFill>
                          <a:latin typeface="Arial" panose="020B0604020202020204" pitchFamily="34" charset="0"/>
                          <a:cs typeface="Arial" panose="020B0604020202020204" pitchFamily="34" charset="0"/>
                        </a:rPr>
                        <a:t>Zoom in </a:t>
                      </a:r>
                      <a:r>
                        <a:rPr lang="en-US" sz="3200" b="1" baseline="0" dirty="0">
                          <a:solidFill>
                            <a:srgbClr val="FFC000"/>
                          </a:solidFill>
                          <a:latin typeface="Arial" panose="020B0604020202020204" pitchFamily="34" charset="0"/>
                          <a:cs typeface="Arial" panose="020B0604020202020204" pitchFamily="34" charset="0"/>
                        </a:rPr>
                        <a:t>and </a:t>
                      </a:r>
                      <a:r>
                        <a:rPr lang="en-US" sz="2400" b="1" baseline="0" dirty="0">
                          <a:solidFill>
                            <a:srgbClr val="FFC000"/>
                          </a:solidFill>
                          <a:latin typeface="Arial" panose="020B0604020202020204" pitchFamily="34" charset="0"/>
                          <a:cs typeface="Arial" panose="020B0604020202020204" pitchFamily="34" charset="0"/>
                        </a:rPr>
                        <a:t>out</a:t>
                      </a:r>
                      <a:endParaRPr lang="en-US" sz="3200" b="1" baseline="0" dirty="0">
                        <a:solidFill>
                          <a:srgbClr val="FFC000"/>
                        </a:solidFill>
                        <a:latin typeface="Arial" panose="020B0604020202020204" pitchFamily="34" charset="0"/>
                        <a:cs typeface="Arial" panose="020B0604020202020204" pitchFamily="34" charset="0"/>
                      </a:endParaRPr>
                    </a:p>
                    <a:p>
                      <a:pPr algn="l"/>
                      <a:r>
                        <a:rPr lang="en-US" sz="27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1. </a:t>
                      </a:r>
                      <a:r>
                        <a:rPr lang="en-US" sz="27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700" b="0" baseline="0" dirty="0">
                          <a:solidFill>
                            <a:srgbClr val="D9D9D9"/>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2. </a:t>
                      </a:r>
                      <a:r>
                        <a:rPr lang="en-US" sz="27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37160" marR="68580" marT="182880" marB="60960">
                    <a:solidFill>
                      <a:srgbClr val="010101"/>
                    </a:solidFill>
                  </a:tcPr>
                </a:tc>
                <a:extLst>
                  <a:ext uri="{0D108BD9-81ED-4DB2-BD59-A6C34878D82A}">
                    <a16:rowId xmlns:a16="http://schemas.microsoft.com/office/drawing/2014/main" val="10001"/>
                  </a:ext>
                </a:extLst>
              </a:tr>
              <a:tr h="2400701">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3200" b="1" baseline="0" dirty="0">
                          <a:solidFill>
                            <a:srgbClr val="FFC000"/>
                          </a:solidFill>
                          <a:latin typeface="Arial" panose="020B0604020202020204" pitchFamily="34" charset="0"/>
                          <a:cs typeface="Arial" panose="020B0604020202020204" pitchFamily="34" charset="0"/>
                        </a:rPr>
                        <a:t>Ruler and Guides</a:t>
                      </a:r>
                      <a:r>
                        <a:rPr lang="en-US" sz="2700" b="0" baseline="0" dirty="0">
                          <a:solidFill>
                            <a:srgbClr val="FFC000"/>
                          </a:solidFill>
                          <a:latin typeface="Arial" panose="020B0604020202020204" pitchFamily="34" charset="0"/>
                          <a:cs typeface="Arial" panose="020B0604020202020204" pitchFamily="34" charset="0"/>
                        </a:rPr>
                        <a:t/>
                      </a:r>
                      <a:br>
                        <a:rPr lang="en-US" sz="2700" b="0" baseline="0" dirty="0">
                          <a:solidFill>
                            <a:srgbClr val="FFC000"/>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68580" marR="68580" marT="60960" marB="6096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5099119">
                <a:tc>
                  <a:txBody>
                    <a:bodyPr/>
                    <a:lstStyle/>
                    <a:p>
                      <a:endParaRPr lang="en-US" sz="2700" dirty="0">
                        <a:solidFill>
                          <a:srgbClr val="1F3A4E"/>
                        </a:solidFill>
                      </a:endParaRPr>
                    </a:p>
                  </a:txBody>
                  <a:tcPr marL="68580" marR="68580" marT="60960" marB="60960">
                    <a:blipFill rotWithShape="1">
                      <a:blip r:embed="rId4"/>
                      <a:stretch>
                        <a:fillRect/>
                      </a:stretch>
                    </a:blipFill>
                  </a:tcPr>
                </a:tc>
                <a:tc>
                  <a:txBody>
                    <a:bodyPr/>
                    <a:lstStyle/>
                    <a:p>
                      <a:pPr marL="0" lvl="1" indent="0" algn="l" defTabSz="114300"/>
                      <a:r>
                        <a:rPr lang="en-US" sz="3200" b="1" baseline="0" dirty="0">
                          <a:solidFill>
                            <a:srgbClr val="FFC000"/>
                          </a:solidFill>
                          <a:latin typeface="Arial" panose="020B0604020202020204" pitchFamily="34" charset="0"/>
                          <a:cs typeface="Arial" panose="020B0604020202020204" pitchFamily="34" charset="0"/>
                        </a:rPr>
                        <a:t>Headers and text containers</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2700" b="0" baseline="0" dirty="0">
                          <a:solidFill>
                            <a:schemeClr val="bg1"/>
                          </a:solidFill>
                          <a:latin typeface="Arial" panose="020B0604020202020204" pitchFamily="34" charset="0"/>
                          <a:cs typeface="Arial" panose="020B0604020202020204" pitchFamily="34" charset="0"/>
                        </a:rPr>
                        <a:t/>
                      </a:r>
                      <a:br>
                        <a:rPr lang="en-US" sz="2700" b="0" baseline="0" dirty="0">
                          <a:solidFill>
                            <a:schemeClr val="bg1"/>
                          </a:solidFill>
                          <a:latin typeface="Arial" panose="020B0604020202020204" pitchFamily="34" charset="0"/>
                          <a:cs typeface="Arial" panose="020B0604020202020204" pitchFamily="34" charset="0"/>
                        </a:rPr>
                      </a:br>
                      <a:r>
                        <a:rPr lang="en-US" sz="2700" b="0" baseline="0" dirty="0">
                          <a:solidFill>
                            <a:srgbClr val="FFC000"/>
                          </a:solidFill>
                          <a:latin typeface="Arial" panose="020B0604020202020204" pitchFamily="34" charset="0"/>
                          <a:cs typeface="Arial" panose="020B0604020202020204" pitchFamily="34" charset="0"/>
                        </a:rPr>
                        <a:t>-</a:t>
                      </a:r>
                      <a:r>
                        <a:rPr lang="en-US" sz="2700" b="0" baseline="0" dirty="0">
                          <a:solidFill>
                            <a:schemeClr val="bg1"/>
                          </a:solidFill>
                          <a:latin typeface="Arial" panose="020B0604020202020204" pitchFamily="34" charset="0"/>
                          <a:cs typeface="Arial" panose="020B0604020202020204" pitchFamily="34" charset="0"/>
                        </a:rPr>
                        <a:t> </a:t>
                      </a:r>
                      <a:r>
                        <a:rPr lang="en-US" sz="27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37160" marR="68580" marT="182880" marB="60960">
                    <a:solidFill>
                      <a:srgbClr val="010101"/>
                    </a:solidFill>
                  </a:tcPr>
                </a:tc>
                <a:extLst>
                  <a:ext uri="{0D108BD9-81ED-4DB2-BD59-A6C34878D82A}">
                    <a16:rowId xmlns:a16="http://schemas.microsoft.com/office/drawing/2014/main" val="10003"/>
                  </a:ext>
                </a:extLst>
              </a:tr>
              <a:tr h="4692180">
                <a:tc gridSpan="2">
                  <a:txBody>
                    <a:bodyPr/>
                    <a:lstStyle/>
                    <a:p>
                      <a:r>
                        <a:rPr lang="en-US" sz="3200" b="1" dirty="0">
                          <a:solidFill>
                            <a:srgbClr val="FFC000"/>
                          </a:solidFill>
                          <a:latin typeface="Arial" panose="020B0604020202020204" pitchFamily="34" charset="0"/>
                          <a:cs typeface="Arial" panose="020B0604020202020204" pitchFamily="34" charset="0"/>
                        </a:rPr>
                        <a:t>Adding content to the poster</a:t>
                      </a:r>
                    </a:p>
                    <a:p>
                      <a:r>
                        <a:rPr lang="en-US" sz="27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7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700" dirty="0">
                        <a:solidFill>
                          <a:srgbClr val="D9D9D9"/>
                        </a:solidFill>
                        <a:latin typeface="Arial" panose="020B0604020202020204" pitchFamily="34" charset="0"/>
                        <a:cs typeface="Arial" panose="020B0604020202020204" pitchFamily="34" charset="0"/>
                      </a:endParaRPr>
                    </a:p>
                  </a:txBody>
                  <a:tcPr marL="68580" marR="68580" marT="60960" marB="6096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317020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7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37160" marR="68580" marT="182880" marB="609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3057560">
                <a:tc gridSpan="2">
                  <a:txBody>
                    <a:bodyPr/>
                    <a:lstStyle/>
                    <a:p>
                      <a:endParaRPr lang="en-US" sz="2700" dirty="0">
                        <a:solidFill>
                          <a:schemeClr val="bg1"/>
                        </a:solidFill>
                        <a:latin typeface="Arial" panose="020B0604020202020204" pitchFamily="34" charset="0"/>
                        <a:cs typeface="Arial" panose="020B0604020202020204" pitchFamily="34" charset="0"/>
                      </a:endParaRPr>
                    </a:p>
                  </a:txBody>
                  <a:tcPr marL="137160" marR="68580" marT="182880" marB="609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70703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700" noProof="0" dirty="0">
                          <a:solidFill>
                            <a:srgbClr val="D9D9D9"/>
                          </a:solidFill>
                          <a:latin typeface="Arial"/>
                          <a:cs typeface="Arial"/>
                        </a:rPr>
                        <a:t>Zoom in and look at your images at 100%-200% magnification. If they look clear, they will print well. </a:t>
                      </a:r>
                    </a:p>
                  </a:txBody>
                  <a:tcPr marL="137160" marR="68580" marT="182880" marB="609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424969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700" noProof="0" dirty="0">
                        <a:solidFill>
                          <a:schemeClr val="bg1"/>
                        </a:solidFill>
                        <a:latin typeface="Arial"/>
                        <a:cs typeface="Arial"/>
                      </a:endParaRPr>
                    </a:p>
                  </a:txBody>
                  <a:tcPr marL="137160" marR="68580" marT="182880" marB="609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33521422" y="-112999"/>
          <a:ext cx="7072641" cy="44100093"/>
        </p:xfrm>
        <a:graphic>
          <a:graphicData uri="http://schemas.openxmlformats.org/drawingml/2006/table">
            <a:tbl>
              <a:tblPr firstRow="1" bandRow="1">
                <a:tableStyleId>{5C22544A-7EE6-4342-B048-85BDC9FD1C3A}</a:tableStyleId>
              </a:tblPr>
              <a:tblGrid>
                <a:gridCol w="2507876">
                  <a:extLst>
                    <a:ext uri="{9D8B030D-6E8A-4147-A177-3AD203B41FA5}">
                      <a16:colId xmlns:a16="http://schemas.microsoft.com/office/drawing/2014/main" val="20000"/>
                    </a:ext>
                  </a:extLst>
                </a:gridCol>
                <a:gridCol w="1036169">
                  <a:extLst>
                    <a:ext uri="{9D8B030D-6E8A-4147-A177-3AD203B41FA5}">
                      <a16:colId xmlns:a16="http://schemas.microsoft.com/office/drawing/2014/main" val="997673227"/>
                    </a:ext>
                  </a:extLst>
                </a:gridCol>
                <a:gridCol w="3528596">
                  <a:extLst>
                    <a:ext uri="{9D8B030D-6E8A-4147-A177-3AD203B41FA5}">
                      <a16:colId xmlns:a16="http://schemas.microsoft.com/office/drawing/2014/main" val="4164475170"/>
                    </a:ext>
                  </a:extLst>
                </a:gridCol>
              </a:tblGrid>
              <a:tr h="2341909">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5300" b="0" spc="600" dirty="0">
                          <a:solidFill>
                            <a:srgbClr val="1F3A4E"/>
                          </a:solidFill>
                          <a:latin typeface="Arial Black" panose="020B0A04020102020204" pitchFamily="34" charset="0"/>
                        </a:rPr>
                        <a:t>QUICK START GUIDE</a:t>
                      </a:r>
                      <a:br>
                        <a:rPr lang="en-US" sz="5300" b="0" spc="600" dirty="0">
                          <a:solidFill>
                            <a:srgbClr val="1F3A4E"/>
                          </a:solidFill>
                          <a:latin typeface="Arial Black" panose="020B0A04020102020204" pitchFamily="34" charset="0"/>
                        </a:rPr>
                      </a:br>
                      <a:r>
                        <a:rPr lang="en-US" sz="4300" b="1" spc="0" dirty="0">
                          <a:solidFill>
                            <a:srgbClr val="FF0000"/>
                          </a:solidFill>
                          <a:latin typeface="Trebuchet MS" pitchFamily="34" charset="0"/>
                        </a:rPr>
                        <a:t>(THIS SIDEBAR WILL NOT PRINT)</a:t>
                      </a:r>
                      <a:endParaRPr lang="en-US" sz="5300" b="1" spc="600" dirty="0">
                        <a:solidFill>
                          <a:schemeClr val="bg1"/>
                        </a:solidFill>
                        <a:latin typeface="Trebuchet MS" pitchFamily="34" charset="0"/>
                      </a:endParaRPr>
                    </a:p>
                  </a:txBody>
                  <a:tcPr marL="137160" marR="68580" marT="182880" marB="609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7417468">
                <a:tc gridSpan="3">
                  <a:txBody>
                    <a:bodyPr/>
                    <a:lstStyle/>
                    <a:p>
                      <a:pPr algn="l"/>
                      <a:r>
                        <a:rPr lang="en-US" sz="37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32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32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3200" dirty="0">
                        <a:solidFill>
                          <a:srgbClr val="FFC000"/>
                        </a:solidFill>
                      </a:endParaRPr>
                    </a:p>
                    <a:p>
                      <a:pPr marL="0" indent="0" algn="l" defTabSz="114300"/>
                      <a:endParaRPr lang="en-US" sz="3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32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3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32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37160" marR="68580" marT="182880" marB="609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4890292">
                <a:tc gridSpan="3">
                  <a:txBody>
                    <a:bodyPr/>
                    <a:lstStyle/>
                    <a:p>
                      <a:r>
                        <a:rPr lang="en-US" sz="3700" b="1" dirty="0">
                          <a:solidFill>
                            <a:srgbClr val="FFC000"/>
                          </a:solidFill>
                          <a:latin typeface="Arial" panose="020B0604020202020204" pitchFamily="34" charset="0"/>
                          <a:cs typeface="Arial" panose="020B0604020202020204" pitchFamily="34" charset="0"/>
                        </a:rPr>
                        <a:t>How to change the column layout configuration</a:t>
                      </a:r>
                    </a:p>
                    <a:p>
                      <a:r>
                        <a:rPr lang="en-US" sz="32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3200" dirty="0">
                          <a:solidFill>
                            <a:srgbClr val="D9D9D9"/>
                          </a:solidFill>
                          <a:latin typeface="Arial" panose="020B0604020202020204" pitchFamily="34" charset="0"/>
                          <a:cs typeface="Arial" panose="020B0604020202020204" pitchFamily="34" charset="0"/>
                        </a:rPr>
                        <a:t>You can see a tutorial here: </a:t>
                      </a:r>
                      <a:r>
                        <a:rPr lang="en-US" sz="3200" u="sng" dirty="0">
                          <a:solidFill>
                            <a:srgbClr val="FFC000"/>
                          </a:solidFill>
                          <a:latin typeface="Arial" panose="020B0604020202020204" pitchFamily="34" charset="0"/>
                          <a:cs typeface="Arial" panose="020B0604020202020204" pitchFamily="34" charset="0"/>
                        </a:rPr>
                        <a:t>https://</a:t>
                      </a:r>
                      <a:r>
                        <a:rPr lang="en-US" sz="3200" u="sng" dirty="0" err="1">
                          <a:solidFill>
                            <a:srgbClr val="FFC000"/>
                          </a:solidFill>
                          <a:latin typeface="Arial" panose="020B0604020202020204" pitchFamily="34" charset="0"/>
                          <a:cs typeface="Arial" panose="020B0604020202020204" pitchFamily="34" charset="0"/>
                        </a:rPr>
                        <a:t>www.posterpresentations.com</a:t>
                      </a:r>
                      <a:r>
                        <a:rPr lang="en-US" sz="3200" u="sng" dirty="0">
                          <a:solidFill>
                            <a:srgbClr val="FFC000"/>
                          </a:solidFill>
                          <a:latin typeface="Arial" panose="020B0604020202020204" pitchFamily="34" charset="0"/>
                          <a:cs typeface="Arial" panose="020B0604020202020204" pitchFamily="34" charset="0"/>
                        </a:rPr>
                        <a:t>/how-to-change-the-column-</a:t>
                      </a:r>
                      <a:r>
                        <a:rPr lang="en-US" sz="3200" u="sng" dirty="0" err="1">
                          <a:solidFill>
                            <a:srgbClr val="FFC000"/>
                          </a:solidFill>
                          <a:latin typeface="Arial" panose="020B0604020202020204" pitchFamily="34" charset="0"/>
                          <a:cs typeface="Arial" panose="020B0604020202020204" pitchFamily="34" charset="0"/>
                        </a:rPr>
                        <a:t>configuration.html</a:t>
                      </a:r>
                      <a:endParaRPr lang="en-US" sz="11500" u="sng" dirty="0">
                        <a:solidFill>
                          <a:srgbClr val="FFC000"/>
                        </a:solidFill>
                      </a:endParaRPr>
                    </a:p>
                  </a:txBody>
                  <a:tcPr marL="137160" marR="68580" marT="182880" marB="609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690276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7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panose="020B0604020202020204" pitchFamily="34" charset="0"/>
                          <a:cs typeface="Arial" panose="020B0604020202020204" pitchFamily="34" charset="0"/>
                        </a:rPr>
                        <a:t>The Quick Start</a:t>
                      </a:r>
                      <a:r>
                        <a:rPr lang="en-US" sz="3200" baseline="0" noProof="0" dirty="0">
                          <a:solidFill>
                            <a:srgbClr val="D9D9D9"/>
                          </a:solidFill>
                          <a:latin typeface="Arial" panose="020B0604020202020204" pitchFamily="34" charset="0"/>
                          <a:cs typeface="Arial" panose="020B0604020202020204" pitchFamily="34" charset="0"/>
                        </a:rPr>
                        <a:t> Guides</a:t>
                      </a:r>
                      <a:r>
                        <a:rPr lang="en-US" sz="3200" noProof="0" dirty="0">
                          <a:solidFill>
                            <a:srgbClr val="D9D9D9"/>
                          </a:solidFill>
                          <a:latin typeface="Arial" panose="020B0604020202020204" pitchFamily="34" charset="0"/>
                          <a:cs typeface="Arial" panose="020B0604020202020204" pitchFamily="34" charset="0"/>
                        </a:rPr>
                        <a:t> </a:t>
                      </a:r>
                      <a:r>
                        <a:rPr lang="en-US" sz="3200" u="sng" noProof="0" dirty="0">
                          <a:solidFill>
                            <a:srgbClr val="D9D9D9"/>
                          </a:solidFill>
                          <a:latin typeface="Arial" panose="020B0604020202020204" pitchFamily="34" charset="0"/>
                          <a:cs typeface="Arial" panose="020B0604020202020204" pitchFamily="34" charset="0"/>
                        </a:rPr>
                        <a:t>are outside the template’s printable area</a:t>
                      </a:r>
                      <a:r>
                        <a:rPr lang="en-US" sz="3200" noProof="0" dirty="0">
                          <a:solidFill>
                            <a:srgbClr val="D9D9D9"/>
                          </a:solidFill>
                          <a:latin typeface="Arial" panose="020B0604020202020204" pitchFamily="34" charset="0"/>
                          <a:cs typeface="Arial" panose="020B0604020202020204" pitchFamily="34" charset="0"/>
                        </a:rPr>
                        <a:t> and they will not be on the printed poster</a:t>
                      </a:r>
                      <a:r>
                        <a:rPr lang="en-US" sz="32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baseline="0" noProof="0" dirty="0">
                          <a:solidFill>
                            <a:srgbClr val="D9D9D9"/>
                          </a:solidFill>
                          <a:latin typeface="Arial" panose="020B0604020202020204" pitchFamily="34" charset="0"/>
                          <a:cs typeface="Arial" panose="020B0604020202020204" pitchFamily="34" charset="0"/>
                        </a:rPr>
                        <a:t>To hide the guides click on the </a:t>
                      </a:r>
                      <a:r>
                        <a:rPr lang="en-US" sz="3200" b="1" baseline="0" noProof="0" dirty="0">
                          <a:solidFill>
                            <a:srgbClr val="D9D9D9"/>
                          </a:solidFill>
                          <a:latin typeface="Arial" panose="020B0604020202020204" pitchFamily="34" charset="0"/>
                          <a:cs typeface="Arial" panose="020B0604020202020204" pitchFamily="34" charset="0"/>
                        </a:rPr>
                        <a:t>Home</a:t>
                      </a:r>
                      <a:r>
                        <a:rPr lang="en-US" sz="32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3200" b="1" baseline="0" noProof="0" dirty="0">
                          <a:solidFill>
                            <a:srgbClr val="D9D9D9"/>
                          </a:solidFill>
                          <a:latin typeface="Arial" panose="020B0604020202020204" pitchFamily="34" charset="0"/>
                          <a:cs typeface="Arial" panose="020B0604020202020204" pitchFamily="34" charset="0"/>
                        </a:rPr>
                        <a:t>Layout</a:t>
                      </a:r>
                      <a:r>
                        <a:rPr lang="en-US" sz="32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3200" b="1" baseline="0" noProof="0" dirty="0">
                          <a:solidFill>
                            <a:srgbClr val="D9D9D9"/>
                          </a:solidFill>
                          <a:latin typeface="Arial" panose="020B0604020202020204" pitchFamily="34" charset="0"/>
                          <a:cs typeface="Arial" panose="020B0604020202020204" pitchFamily="34" charset="0"/>
                        </a:rPr>
                        <a:t>Without Guides </a:t>
                      </a:r>
                      <a:r>
                        <a:rPr lang="en-US" sz="3200" b="0" baseline="0" noProof="0" dirty="0">
                          <a:solidFill>
                            <a:srgbClr val="D9D9D9"/>
                          </a:solidFill>
                          <a:latin typeface="Arial" panose="020B0604020202020204" pitchFamily="34" charset="0"/>
                          <a:cs typeface="Arial" panose="020B0604020202020204" pitchFamily="34" charset="0"/>
                        </a:rPr>
                        <a:t>layout</a:t>
                      </a:r>
                      <a:r>
                        <a:rPr lang="en-US" sz="3200" baseline="0" noProof="0" dirty="0">
                          <a:solidFill>
                            <a:srgbClr val="D9D9D9"/>
                          </a:solidFill>
                          <a:latin typeface="Arial" panose="020B0604020202020204" pitchFamily="34" charset="0"/>
                          <a:cs typeface="Arial" panose="020B0604020202020204" pitchFamily="34" charset="0"/>
                        </a:rPr>
                        <a:t>.</a:t>
                      </a:r>
                      <a:endParaRPr lang="en-US" sz="3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solidFill>
                      <a:srgbClr val="010101"/>
                    </a:solidFill>
                  </a:tcPr>
                </a:tc>
                <a:extLst>
                  <a:ext uri="{0D108BD9-81ED-4DB2-BD59-A6C34878D82A}">
                    <a16:rowId xmlns:a16="http://schemas.microsoft.com/office/drawing/2014/main" val="10005"/>
                  </a:ext>
                </a:extLst>
              </a:tr>
              <a:tr h="385110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3200" noProof="0" dirty="0">
                        <a:solidFill>
                          <a:srgbClr val="D9D9D9"/>
                        </a:solidFill>
                        <a:latin typeface="Arial" panose="020B0604020202020204" pitchFamily="34" charset="0"/>
                        <a:cs typeface="Arial" panose="020B0604020202020204" pitchFamily="34" charset="0"/>
                      </a:endParaRPr>
                    </a:p>
                  </a:txBody>
                  <a:tcPr marL="137160" marR="68580" marT="182880" marB="609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5041901">
                <a:tc gridSpan="2">
                  <a:txBody>
                    <a:bodyPr/>
                    <a:lstStyle/>
                    <a:p>
                      <a:r>
                        <a:rPr lang="en-US" sz="3700" b="1" dirty="0">
                          <a:solidFill>
                            <a:srgbClr val="FFC000"/>
                          </a:solidFill>
                          <a:latin typeface="Arial" panose="020B0604020202020204" pitchFamily="34" charset="0"/>
                          <a:cs typeface="Arial" panose="020B0604020202020204" pitchFamily="34" charset="0"/>
                        </a:rPr>
                        <a:t>How to</a:t>
                      </a:r>
                      <a:r>
                        <a:rPr lang="en-US" sz="3700" b="1" baseline="0" dirty="0">
                          <a:solidFill>
                            <a:srgbClr val="FFC000"/>
                          </a:solidFill>
                          <a:latin typeface="Arial" panose="020B0604020202020204" pitchFamily="34" charset="0"/>
                          <a:cs typeface="Arial" panose="020B0604020202020204" pitchFamily="34" charset="0"/>
                        </a:rPr>
                        <a:t> preview your poster prior to printing</a:t>
                      </a:r>
                      <a:endParaRPr lang="en-US" sz="3700" b="1" dirty="0">
                        <a:solidFill>
                          <a:srgbClr val="FFC000"/>
                        </a:solidFill>
                        <a:latin typeface="Arial" panose="020B0604020202020204" pitchFamily="34" charset="0"/>
                        <a:cs typeface="Arial" panose="020B0604020202020204" pitchFamily="34" charset="0"/>
                      </a:endParaRPr>
                    </a:p>
                    <a:p>
                      <a:r>
                        <a:rPr lang="en-US" sz="3200" dirty="0">
                          <a:solidFill>
                            <a:srgbClr val="D9D9D9"/>
                          </a:solidFill>
                          <a:latin typeface="Arial" panose="020B0604020202020204" pitchFamily="34" charset="0"/>
                          <a:cs typeface="Arial" panose="020B0604020202020204" pitchFamily="34" charset="0"/>
                        </a:rPr>
                        <a:t>You can preview your poster at any time by pressing the </a:t>
                      </a:r>
                      <a:r>
                        <a:rPr lang="en-US" sz="3200" dirty="0">
                          <a:solidFill>
                            <a:srgbClr val="FFC000"/>
                          </a:solidFill>
                          <a:latin typeface="Arial" panose="020B0604020202020204" pitchFamily="34" charset="0"/>
                          <a:cs typeface="Arial" panose="020B0604020202020204" pitchFamily="34" charset="0"/>
                        </a:rPr>
                        <a:t>F5 key</a:t>
                      </a:r>
                      <a:r>
                        <a:rPr lang="en-US" sz="32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3200" dirty="0">
                          <a:solidFill>
                            <a:srgbClr val="FFC000"/>
                          </a:solidFill>
                          <a:latin typeface="Arial" panose="020B0604020202020204" pitchFamily="34" charset="0"/>
                          <a:cs typeface="Arial" panose="020B0604020202020204" pitchFamily="34" charset="0"/>
                        </a:rPr>
                        <a:t>ESC key </a:t>
                      </a:r>
                      <a:r>
                        <a:rPr lang="en-US" sz="3200" dirty="0">
                          <a:solidFill>
                            <a:srgbClr val="D9D9D9"/>
                          </a:solidFill>
                          <a:latin typeface="Arial" panose="020B0604020202020204" pitchFamily="34" charset="0"/>
                          <a:cs typeface="Arial" panose="020B0604020202020204" pitchFamily="34" charset="0"/>
                        </a:rPr>
                        <a:t>to exit Preview.</a:t>
                      </a:r>
                    </a:p>
                  </a:txBody>
                  <a:tcPr marL="137160" marR="68580" marT="182880" marB="60960">
                    <a:solidFill>
                      <a:srgbClr val="010101"/>
                    </a:solidFill>
                  </a:tcPr>
                </a:tc>
                <a:tc hMerge="1">
                  <a:txBody>
                    <a:bodyPr/>
                    <a:lstStyle/>
                    <a:p>
                      <a:endParaRPr lang="en-US"/>
                    </a:p>
                  </a:txBody>
                  <a:tcPr/>
                </a:tc>
                <a:tc>
                  <a:txBody>
                    <a:bodyPr/>
                    <a:lstStyle/>
                    <a:p>
                      <a:pPr algn="ctr"/>
                      <a:r>
                        <a:rPr lang="en-US" sz="15300" b="1" dirty="0">
                          <a:solidFill>
                            <a:srgbClr val="D9D9D9"/>
                          </a:solidFill>
                          <a:latin typeface="Arial" panose="020B0604020202020204" pitchFamily="34" charset="0"/>
                          <a:cs typeface="Arial" panose="020B0604020202020204" pitchFamily="34" charset="0"/>
                        </a:rPr>
                        <a:t>F5</a:t>
                      </a:r>
                      <a:r>
                        <a:rPr lang="en-US" sz="3200" baseline="0" dirty="0">
                          <a:solidFill>
                            <a:srgbClr val="D9D9D9"/>
                          </a:solidFill>
                          <a:latin typeface="Arial" panose="020B0604020202020204" pitchFamily="34" charset="0"/>
                          <a:cs typeface="Arial" panose="020B0604020202020204" pitchFamily="34" charset="0"/>
                        </a:rPr>
                        <a:t> </a:t>
                      </a:r>
                      <a:endParaRPr lang="en-US" sz="11500" dirty="0"/>
                    </a:p>
                  </a:txBody>
                  <a:tcPr marL="137160" marR="68580" marT="182880" marB="60960" anchor="ctr">
                    <a:solidFill>
                      <a:schemeClr val="tx1">
                        <a:lumMod val="95000"/>
                        <a:lumOff val="5000"/>
                      </a:schemeClr>
                    </a:solidFill>
                  </a:tcPr>
                </a:tc>
                <a:extLst>
                  <a:ext uri="{0D108BD9-81ED-4DB2-BD59-A6C34878D82A}">
                    <a16:rowId xmlns:a16="http://schemas.microsoft.com/office/drawing/2014/main" val="10006"/>
                  </a:ext>
                </a:extLst>
              </a:tr>
              <a:tr h="75653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7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When you are ready to have your poster printed go online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and click on the "</a:t>
                      </a:r>
                      <a:r>
                        <a:rPr lang="en-US" sz="3200" noProof="0" dirty="0">
                          <a:solidFill>
                            <a:srgbClr val="FFC000"/>
                          </a:solidFill>
                          <a:latin typeface="Arial"/>
                          <a:cs typeface="Arial"/>
                        </a:rPr>
                        <a:t>Order Your Poster</a:t>
                      </a:r>
                      <a:r>
                        <a:rPr lang="en-US" sz="32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3200" noProof="0" dirty="0">
                          <a:solidFill>
                            <a:srgbClr val="D9D9D9"/>
                          </a:solidFill>
                          <a:latin typeface="Arial"/>
                          <a:cs typeface="Arial"/>
                        </a:rPr>
                        <a:t/>
                      </a:r>
                      <a:br>
                        <a:rPr lang="en-US" sz="3200" noProof="0" dirty="0">
                          <a:solidFill>
                            <a:srgbClr val="D9D9D9"/>
                          </a:solidFill>
                          <a:latin typeface="Arial"/>
                          <a:cs typeface="Arial"/>
                        </a:rPr>
                      </a:br>
                      <a:r>
                        <a:rPr lang="en-US" sz="3200" noProof="0" dirty="0">
                          <a:solidFill>
                            <a:srgbClr val="D9D9D9"/>
                          </a:solidFill>
                          <a:latin typeface="Arial"/>
                          <a:cs typeface="Arial"/>
                        </a:rPr>
                        <a:t>Go to </a:t>
                      </a:r>
                      <a:r>
                        <a:rPr lang="en-US" sz="3200" noProof="0" dirty="0" err="1">
                          <a:solidFill>
                            <a:srgbClr val="FFC000"/>
                          </a:solidFill>
                          <a:latin typeface="Arial"/>
                          <a:cs typeface="Arial"/>
                        </a:rPr>
                        <a:t>PosterPresentations.com</a:t>
                      </a:r>
                      <a:r>
                        <a:rPr lang="en-US" sz="3200" noProof="0" dirty="0">
                          <a:solidFill>
                            <a:srgbClr val="D9D9D9"/>
                          </a:solidFill>
                          <a:latin typeface="Arial"/>
                          <a:cs typeface="Arial"/>
                        </a:rPr>
                        <a:t> for more information.</a:t>
                      </a:r>
                    </a:p>
                  </a:txBody>
                  <a:tcPr marL="137160" marR="68580" marT="182880" marB="609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806371">
                <a:tc gridSpan="3">
                  <a:txBody>
                    <a:bodyPr/>
                    <a:lstStyle/>
                    <a:p>
                      <a:endParaRPr lang="en-US" sz="3200" dirty="0">
                        <a:solidFill>
                          <a:srgbClr val="1F3A4E"/>
                        </a:solidFill>
                      </a:endParaRPr>
                    </a:p>
                  </a:txBody>
                  <a:tcPr marL="137160" marR="68580" marT="182880" marB="609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4282939">
                <a:tc>
                  <a:txBody>
                    <a:bodyPr/>
                    <a:lstStyle/>
                    <a:p>
                      <a:pPr>
                        <a:lnSpc>
                          <a:spcPts val="2600"/>
                        </a:lnSpc>
                      </a:pPr>
                      <a:r>
                        <a:rPr lang="en-US" sz="2700" dirty="0">
                          <a:solidFill>
                            <a:schemeClr val="bg1">
                              <a:lumMod val="85000"/>
                            </a:schemeClr>
                          </a:solidFill>
                          <a:latin typeface="Arial"/>
                          <a:cs typeface="Arial"/>
                        </a:rPr>
                        <a:t>© 2019</a:t>
                      </a:r>
                      <a:r>
                        <a:rPr lang="en-US" sz="2700" baseline="0" dirty="0">
                          <a:solidFill>
                            <a:schemeClr val="bg1">
                              <a:lumMod val="85000"/>
                            </a:schemeClr>
                          </a:solidFill>
                          <a:latin typeface="Arial"/>
                          <a:cs typeface="Arial"/>
                        </a:rPr>
                        <a:t> </a:t>
                      </a:r>
                      <a:r>
                        <a:rPr lang="en-US" sz="2700" dirty="0" err="1">
                          <a:solidFill>
                            <a:schemeClr val="bg1">
                              <a:lumMod val="85000"/>
                            </a:schemeClr>
                          </a:solidFill>
                          <a:latin typeface="Arial"/>
                          <a:cs typeface="Arial"/>
                        </a:rPr>
                        <a:t>PosterPresentations.com</a:t>
                      </a:r>
                      <a:r>
                        <a:rPr lang="en-US" sz="2700" dirty="0">
                          <a:solidFill>
                            <a:schemeClr val="bg1">
                              <a:lumMod val="85000"/>
                            </a:schemeClr>
                          </a:solidFill>
                          <a:latin typeface="Arial"/>
                          <a:cs typeface="Arial"/>
                        </a:rPr>
                        <a:t/>
                      </a:r>
                      <a:br>
                        <a:rPr lang="en-US" sz="2700" dirty="0">
                          <a:solidFill>
                            <a:schemeClr val="bg1">
                              <a:lumMod val="85000"/>
                            </a:schemeClr>
                          </a:solidFill>
                          <a:latin typeface="Arial"/>
                          <a:cs typeface="Arial"/>
                        </a:rPr>
                      </a:br>
                      <a:r>
                        <a:rPr lang="en-US" sz="2700" dirty="0">
                          <a:solidFill>
                            <a:schemeClr val="bg1">
                              <a:lumMod val="85000"/>
                            </a:schemeClr>
                          </a:solidFill>
                          <a:latin typeface="Arial"/>
                          <a:cs typeface="Arial"/>
                        </a:rPr>
                        <a:t>2117 Fourth Street ,</a:t>
                      </a:r>
                      <a:r>
                        <a:rPr lang="en-US" sz="2700" baseline="0" dirty="0">
                          <a:solidFill>
                            <a:schemeClr val="bg1">
                              <a:lumMod val="85000"/>
                            </a:schemeClr>
                          </a:solidFill>
                          <a:latin typeface="Arial"/>
                          <a:cs typeface="Arial"/>
                        </a:rPr>
                        <a:t> STE C        </a:t>
                      </a:r>
                    </a:p>
                    <a:p>
                      <a:pPr>
                        <a:lnSpc>
                          <a:spcPts val="2600"/>
                        </a:lnSpc>
                      </a:pPr>
                      <a:r>
                        <a:rPr lang="en-US" sz="2700" baseline="0" dirty="0">
                          <a:solidFill>
                            <a:schemeClr val="bg1">
                              <a:lumMod val="85000"/>
                            </a:schemeClr>
                          </a:solidFill>
                          <a:latin typeface="Arial"/>
                          <a:cs typeface="Arial"/>
                        </a:rPr>
                        <a:t>Berkeley CA 94710 USA</a:t>
                      </a:r>
                      <a:endParaRPr lang="en-US" sz="2700" dirty="0">
                        <a:solidFill>
                          <a:schemeClr val="bg1">
                            <a:lumMod val="85000"/>
                          </a:schemeClr>
                        </a:solidFill>
                        <a:latin typeface="Arial"/>
                        <a:cs typeface="Arial"/>
                      </a:endParaRPr>
                    </a:p>
                  </a:txBody>
                  <a:tcPr marL="137160" marR="68580" marT="182880" marB="609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3200" b="1" dirty="0">
                          <a:solidFill>
                            <a:srgbClr val="D0D0D0"/>
                          </a:solidFill>
                          <a:latin typeface="Arial"/>
                          <a:cs typeface="Arial"/>
                        </a:rPr>
                        <a:t>For complete tutorials</a:t>
                      </a:r>
                      <a:r>
                        <a:rPr lang="en-US" sz="32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FFC000"/>
                          </a:solidFill>
                          <a:latin typeface="Arial"/>
                          <a:cs typeface="Arial"/>
                        </a:rPr>
                        <a:t>https://</a:t>
                      </a:r>
                      <a:r>
                        <a:rPr lang="en-US" sz="2400" b="1" dirty="0" err="1">
                          <a:solidFill>
                            <a:srgbClr val="FFC000"/>
                          </a:solidFill>
                          <a:latin typeface="Arial"/>
                          <a:cs typeface="Arial"/>
                        </a:rPr>
                        <a:t>www.posterpresentations.com</a:t>
                      </a:r>
                      <a:r>
                        <a:rPr lang="en-US" sz="2400" b="1" dirty="0">
                          <a:solidFill>
                            <a:srgbClr val="FFC000"/>
                          </a:solidFill>
                          <a:latin typeface="Arial"/>
                          <a:cs typeface="Arial"/>
                        </a:rPr>
                        <a:t>/</a:t>
                      </a:r>
                      <a:r>
                        <a:rPr lang="en-US" sz="2400" b="1" dirty="0" err="1">
                          <a:solidFill>
                            <a:srgbClr val="FFC000"/>
                          </a:solidFill>
                          <a:latin typeface="Arial"/>
                          <a:cs typeface="Arial"/>
                        </a:rPr>
                        <a:t>helpdesk.html</a:t>
                      </a:r>
                      <a:endParaRPr lang="en-US" sz="2400" dirty="0">
                        <a:solidFill>
                          <a:schemeClr val="bg1">
                            <a:lumMod val="85000"/>
                          </a:schemeClr>
                        </a:solidFill>
                        <a:latin typeface="Arial"/>
                        <a:cs typeface="Arial"/>
                      </a:endParaRPr>
                    </a:p>
                  </a:txBody>
                  <a:tcPr marL="137160" marR="68580" marT="182880" marB="609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32478" y="15049"/>
            <a:ext cx="32929044" cy="5493433"/>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600"/>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8600"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3824" userDrawn="1">
          <p15:clr>
            <a:srgbClr val="F26B43"/>
          </p15:clr>
        </p15:guide>
        <p15:guide id="2" pos="5184" userDrawn="1">
          <p15:clr>
            <a:srgbClr val="F26B43"/>
          </p15:clr>
        </p15:guide>
        <p15:guide id="3" pos="15534"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2336810"/>
            <a:ext cx="28392120" cy="848360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63140" y="11684000"/>
            <a:ext cx="28392120" cy="278485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263140" y="40680650"/>
            <a:ext cx="7406640" cy="2336800"/>
          </a:xfrm>
          <a:prstGeom prst="rect">
            <a:avLst/>
          </a:prstGeom>
        </p:spPr>
        <p:txBody>
          <a:bodyPr vert="horz" lIns="91440" tIns="45720" rIns="91440" bIns="45720" rtlCol="0" anchor="ctr"/>
          <a:lstStyle>
            <a:lvl1pPr algn="l">
              <a:defRPr sz="4320">
                <a:solidFill>
                  <a:schemeClr val="tx1">
                    <a:tint val="82000"/>
                  </a:schemeClr>
                </a:solidFill>
              </a:defRPr>
            </a:lvl1pPr>
          </a:lstStyle>
          <a:p>
            <a:fld id="{C764DE79-268F-4C1A-8933-263129D2AF90}" type="datetimeFigureOut">
              <a:rPr lang="en-US" dirty="0"/>
              <a:t>3/23/2026</a:t>
            </a:fld>
            <a:endParaRPr lang="en-US" dirty="0"/>
          </a:p>
        </p:txBody>
      </p:sp>
      <p:sp>
        <p:nvSpPr>
          <p:cNvPr id="5" name="Footer Placeholder 4"/>
          <p:cNvSpPr>
            <a:spLocks noGrp="1"/>
          </p:cNvSpPr>
          <p:nvPr>
            <p:ph type="ftr" sz="quarter" idx="3"/>
          </p:nvPr>
        </p:nvSpPr>
        <p:spPr>
          <a:xfrm>
            <a:off x="10904220" y="40680650"/>
            <a:ext cx="11109960" cy="23368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23248620" y="40680650"/>
            <a:ext cx="7406640" cy="2336800"/>
          </a:xfrm>
          <a:prstGeom prst="rect">
            <a:avLst/>
          </a:prstGeom>
        </p:spPr>
        <p:txBody>
          <a:bodyPr vert="horz" lIns="91440" tIns="45720" rIns="91440" bIns="45720" rtlCol="0" anchor="ctr"/>
          <a:lstStyle>
            <a:lvl1pPr algn="r">
              <a:defRPr sz="432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38724724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hyperlink" Target="https://www.nice.org.uk/guidance/ng69" TargetMode="External"/><Relationship Id="rId2" Type="http://schemas.openxmlformats.org/officeDocument/2006/relationships/hyperlink" Target="https://www.beateatingdisorders.org.uk/"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914400" y="17421727"/>
            <a:ext cx="30001029" cy="4957011"/>
          </a:xfrm>
        </p:spPr>
        <p:txBody>
          <a:bodyPr>
            <a:normAutofit/>
          </a:bodyPr>
          <a:lstStyle/>
          <a:p>
            <a:pPr algn="l"/>
            <a:r>
              <a:rPr lang="en-GB" sz="3200" b="1" dirty="0">
                <a:ea typeface="Aptos" panose="020B0004020202020204" pitchFamily="34" charset="0"/>
              </a:rPr>
              <a:t/>
            </a:r>
            <a:br>
              <a:rPr lang="en-GB" sz="3200" b="1" dirty="0">
                <a:ea typeface="Aptos" panose="020B0004020202020204" pitchFamily="34" charset="0"/>
              </a:rPr>
            </a:br>
            <a:r>
              <a:rPr lang="en-GB" sz="3200" dirty="0"/>
              <a:t/>
            </a:r>
            <a:br>
              <a:rPr lang="en-GB" sz="3200" dirty="0"/>
            </a:br>
            <a:r>
              <a:rPr lang="en-GB" sz="3200" b="1" dirty="0"/>
              <a:t/>
            </a:r>
            <a:br>
              <a:rPr lang="en-GB" sz="3200" b="1" dirty="0"/>
            </a:br>
            <a:r>
              <a:rPr lang="en-GB" sz="3200" b="1" dirty="0"/>
              <a:t/>
            </a:r>
            <a:br>
              <a:rPr lang="en-GB" sz="3200" b="1" dirty="0"/>
            </a:br>
            <a:r>
              <a:rPr lang="en-GB" sz="5400" b="1" dirty="0">
                <a:latin typeface="Arial" panose="020B0604020202020204" pitchFamily="34" charset="0"/>
                <a:cs typeface="Arial" panose="020B0604020202020204" pitchFamily="34" charset="0"/>
              </a:rPr>
              <a:t>Student name: </a:t>
            </a:r>
            <a:r>
              <a:rPr lang="en-GB" sz="5400" dirty="0">
                <a:latin typeface="Arial" panose="020B0604020202020204" pitchFamily="34" charset="0"/>
                <a:cs typeface="Arial" panose="020B0604020202020204" pitchFamily="34" charset="0"/>
              </a:rPr>
              <a:t>Nadejda Canter</a:t>
            </a:r>
            <a:br>
              <a:rPr lang="en-GB" sz="5400"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Student number: </a:t>
            </a:r>
            <a:r>
              <a:rPr lang="en-GB" sz="5400" dirty="0">
                <a:latin typeface="Arial" panose="020B0604020202020204" pitchFamily="34" charset="0"/>
                <a:cs typeface="Arial" panose="020B0604020202020204" pitchFamily="34" charset="0"/>
              </a:rPr>
              <a:t>2324209</a:t>
            </a:r>
            <a:r>
              <a:rPr lang="en-GB" sz="5400" dirty="0"/>
              <a:t/>
            </a:r>
            <a:br>
              <a:rPr lang="en-GB" sz="5400" dirty="0"/>
            </a:br>
            <a:endParaRPr lang="en-GB" sz="5400" dirty="0"/>
          </a:p>
        </p:txBody>
      </p:sp>
      <p:sp>
        <p:nvSpPr>
          <p:cNvPr id="4" name="TextBox 3">
            <a:extLst>
              <a:ext uri="{FF2B5EF4-FFF2-40B4-BE49-F238E27FC236}">
                <a16:creationId xmlns:a16="http://schemas.microsoft.com/office/drawing/2014/main" id="{0DB5D689-0DBF-6610-F166-1771F1505D35}"/>
              </a:ext>
            </a:extLst>
          </p:cNvPr>
          <p:cNvSpPr txBox="1"/>
          <p:nvPr/>
        </p:nvSpPr>
        <p:spPr>
          <a:xfrm>
            <a:off x="2374233" y="12079705"/>
            <a:ext cx="29036209" cy="6832640"/>
          </a:xfrm>
          <a:prstGeom prst="rect">
            <a:avLst/>
          </a:prstGeom>
          <a:noFill/>
        </p:spPr>
        <p:txBody>
          <a:bodyPr wrap="square" rtlCol="0">
            <a:spAutoFit/>
          </a:bodyPr>
          <a:lstStyle/>
          <a:p>
            <a:pPr algn="ctr"/>
            <a:endParaRPr lang="en-GB" sz="8800" b="1" dirty="0">
              <a:latin typeface="Arial" panose="020B0604020202020204" pitchFamily="34" charset="0"/>
              <a:cs typeface="Arial" panose="020B0604020202020204" pitchFamily="34" charset="0"/>
            </a:endParaRPr>
          </a:p>
          <a:p>
            <a:pPr algn="ctr"/>
            <a:r>
              <a:rPr lang="en-GB" sz="8800" b="1" dirty="0">
                <a:latin typeface="Arial" panose="020B0604020202020204" pitchFamily="34" charset="0"/>
                <a:cs typeface="Arial" panose="020B0604020202020204" pitchFamily="34" charset="0"/>
              </a:rPr>
              <a:t>BMHP6029</a:t>
            </a:r>
          </a:p>
          <a:p>
            <a:pPr algn="ctr"/>
            <a:r>
              <a:rPr lang="en-GB" sz="8800" b="1" dirty="0">
                <a:latin typeface="Arial" panose="020B0604020202020204" pitchFamily="34" charset="0"/>
                <a:cs typeface="Arial" panose="020B0604020202020204" pitchFamily="34" charset="0"/>
              </a:rPr>
              <a:t>Psychopathological Classifications and Provisions </a:t>
            </a:r>
            <a:r>
              <a:rPr lang="en-GB" sz="8800" b="1" dirty="0">
                <a:latin typeface="Arial" panose="020B0604020202020204" pitchFamily="34" charset="0"/>
                <a:ea typeface="Aptos" panose="020B0004020202020204" pitchFamily="34" charset="0"/>
                <a:cs typeface="Arial" panose="020B0604020202020204" pitchFamily="34" charset="0"/>
              </a:rPr>
              <a:t>Component</a:t>
            </a:r>
          </a:p>
          <a:p>
            <a:pPr algn="ct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629" y="1658431"/>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Рисунок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2918400" cy="45293280"/>
          </a:xfrm>
          <a:prstGeom prst="rect">
            <a:avLst/>
          </a:prstGeom>
        </p:spPr>
      </p:pic>
    </p:spTree>
    <p:extLst>
      <p:ext uri="{BB962C8B-B14F-4D97-AF65-F5344CB8AC3E}">
        <p14:creationId xmlns:p14="http://schemas.microsoft.com/office/powerpoint/2010/main" val="2568060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96E6-C189-F5A9-8693-D531733F9486}"/>
              </a:ext>
            </a:extLst>
          </p:cNvPr>
          <p:cNvSpPr>
            <a:spLocks noGrp="1"/>
          </p:cNvSpPr>
          <p:nvPr>
            <p:ph type="title"/>
          </p:nvPr>
        </p:nvSpPr>
        <p:spPr>
          <a:xfrm>
            <a:off x="1219199" y="2569028"/>
            <a:ext cx="12725401" cy="2917371"/>
          </a:xfrm>
        </p:spPr>
        <p:txBody>
          <a:bodyPr/>
          <a:lstStyle/>
          <a:p>
            <a:r>
              <a:rPr lang="en-GB" dirty="0"/>
              <a:t>References</a:t>
            </a:r>
            <a:endParaRPr lang="ro-RO" dirty="0"/>
          </a:p>
        </p:txBody>
      </p:sp>
      <p:sp>
        <p:nvSpPr>
          <p:cNvPr id="3" name="Content Placeholder 2">
            <a:extLst>
              <a:ext uri="{FF2B5EF4-FFF2-40B4-BE49-F238E27FC236}">
                <a16:creationId xmlns:a16="http://schemas.microsoft.com/office/drawing/2014/main" id="{31496B4B-A468-9806-CBA8-7AC3272BF1F5}"/>
              </a:ext>
            </a:extLst>
          </p:cNvPr>
          <p:cNvSpPr>
            <a:spLocks noGrp="1"/>
          </p:cNvSpPr>
          <p:nvPr>
            <p:ph idx="1"/>
          </p:nvPr>
        </p:nvSpPr>
        <p:spPr>
          <a:xfrm>
            <a:off x="1219200" y="6052458"/>
            <a:ext cx="30784800" cy="31535914"/>
          </a:xfrm>
        </p:spPr>
        <p:txBody>
          <a:bodyPr>
            <a:normAutofit fontScale="70000" lnSpcReduction="20000"/>
          </a:bodyPr>
          <a:lstStyle/>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ro-RO" dirty="0">
                <a:latin typeface="Arial" panose="020B0604020202020204" pitchFamily="34" charset="0"/>
                <a:cs typeface="Arial" panose="020B0604020202020204" pitchFamily="34" charset="0"/>
              </a:rPr>
              <a:t>American Psychiatric Association (2022) </a:t>
            </a:r>
            <a:r>
              <a:rPr lang="ro-RO" i="1" dirty="0">
                <a:latin typeface="Arial" panose="020B0604020202020204" pitchFamily="34" charset="0"/>
                <a:cs typeface="Arial" panose="020B0604020202020204" pitchFamily="34" charset="0"/>
              </a:rPr>
              <a:t>Diagnostic and statistical manual of mental disorders (DSM-5-TR)</a:t>
            </a:r>
            <a:r>
              <a:rPr lang="ro-RO" dirty="0">
                <a:latin typeface="Arial" panose="020B0604020202020204" pitchFamily="34" charset="0"/>
                <a:cs typeface="Arial" panose="020B0604020202020204" pitchFamily="34" charset="0"/>
              </a:rPr>
              <a:t>. 5th edn, text revision. Washington, DC: American Psychiatric Association.</a:t>
            </a:r>
          </a:p>
          <a:p>
            <a:pPr marL="0" indent="0" algn="just">
              <a:buNone/>
            </a:pPr>
            <a:r>
              <a:rPr lang="ro-RO" dirty="0">
                <a:latin typeface="Arial" panose="020B0604020202020204" pitchFamily="34" charset="0"/>
                <a:cs typeface="Arial" panose="020B0604020202020204" pitchFamily="34" charset="0"/>
              </a:rPr>
              <a:t>Arcelus, J., Mitchell, A.J., Wales, J. and Nielsen, S. (2011) ‘Mortality rates in patients with anorexia nervosa and other eating disorders: a meta-analysis of 36 studies’, </a:t>
            </a:r>
            <a:r>
              <a:rPr lang="ro-RO" i="1" dirty="0">
                <a:latin typeface="Arial" panose="020B0604020202020204" pitchFamily="34" charset="0"/>
                <a:cs typeface="Arial" panose="020B0604020202020204" pitchFamily="34" charset="0"/>
              </a:rPr>
              <a:t>Archives of General Psychiatry</a:t>
            </a:r>
            <a:r>
              <a:rPr lang="ro-RO" dirty="0">
                <a:latin typeface="Arial" panose="020B0604020202020204" pitchFamily="34" charset="0"/>
                <a:cs typeface="Arial" panose="020B0604020202020204" pitchFamily="34" charset="0"/>
              </a:rPr>
              <a:t>, 68(7), pp. 724–731.</a:t>
            </a: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BEAT Eating Disorders. (2026) Let people know they're not alone. Available at: </a:t>
            </a:r>
            <a:r>
              <a:rPr lang="en-GB" dirty="0">
                <a:latin typeface="Arial" panose="020B0604020202020204" pitchFamily="34" charset="0"/>
                <a:cs typeface="Arial" panose="020B0604020202020204" pitchFamily="34" charset="0"/>
                <a:hlinkClick r:id="rId2"/>
              </a:rPr>
              <a:t>https://www.beateatingdisorders.org.uk/</a:t>
            </a:r>
            <a:r>
              <a:rPr lang="en-GB" dirty="0">
                <a:latin typeface="Arial" panose="020B0604020202020204" pitchFamily="34" charset="0"/>
                <a:cs typeface="Arial" panose="020B0604020202020204" pitchFamily="34" charset="0"/>
              </a:rPr>
              <a:t> (Accessed :18 March 2026).</a:t>
            </a:r>
          </a:p>
          <a:p>
            <a:pPr marL="0" indent="0" algn="just">
              <a:buNone/>
            </a:pPr>
            <a:r>
              <a:rPr lang="ro-RO" dirty="0">
                <a:latin typeface="Arial" panose="020B0604020202020204" pitchFamily="34" charset="0"/>
                <a:cs typeface="Arial" panose="020B0604020202020204" pitchFamily="34" charset="0"/>
              </a:rPr>
              <a:t>Fioravanti, G., MacBeth, A., Popolo, R., Travagnin, F., Nicolis, M. and Dimaggio, G. (2025) ‘Metacognitive Interpersonal Therapy‐Eating Disorders (MIT‐ED) Versus CBT‐E for Adults: A Proof‐of‐Concept Randomized Controlled Trial.’ International Journal of Eating Disorders, 58(5), pp.993-998.</a:t>
            </a:r>
            <a:endParaRPr lang="en-GB" dirty="0">
              <a:latin typeface="Arial" panose="020B0604020202020204" pitchFamily="34" charset="0"/>
              <a:cs typeface="Arial" panose="020B0604020202020204" pitchFamily="34" charset="0"/>
            </a:endParaRPr>
          </a:p>
          <a:p>
            <a:pPr marL="0" indent="0" algn="just">
              <a:buNone/>
            </a:pPr>
            <a:r>
              <a:rPr lang="ro-RO" dirty="0">
                <a:latin typeface="Arial" panose="020B0604020202020204" pitchFamily="34" charset="0"/>
                <a:cs typeface="Arial" panose="020B0604020202020204" pitchFamily="34" charset="0"/>
              </a:rPr>
              <a:t>National Institute for Health and Care Excellence (NICE) (2017) </a:t>
            </a:r>
            <a:r>
              <a:rPr lang="ro-RO" i="1" dirty="0">
                <a:latin typeface="Arial" panose="020B0604020202020204" pitchFamily="34" charset="0"/>
                <a:cs typeface="Arial" panose="020B0604020202020204" pitchFamily="34" charset="0"/>
              </a:rPr>
              <a:t>Eating disorders: recognition and treatment</a:t>
            </a:r>
            <a:r>
              <a:rPr lang="ro-RO" dirty="0">
                <a:latin typeface="Arial" panose="020B0604020202020204" pitchFamily="34" charset="0"/>
                <a:cs typeface="Arial" panose="020B0604020202020204" pitchFamily="34" charset="0"/>
              </a:rPr>
              <a:t>. NICE guideline [NG69]. Available at: </a:t>
            </a:r>
            <a:r>
              <a:rPr lang="ro-RO" dirty="0">
                <a:latin typeface="Arial" panose="020B0604020202020204" pitchFamily="34" charset="0"/>
                <a:cs typeface="Arial" panose="020B0604020202020204" pitchFamily="34" charset="0"/>
                <a:hlinkClick r:id="rId3"/>
              </a:rPr>
              <a:t>https://www.nice.org.uk/guidance/ng69</a:t>
            </a:r>
            <a:r>
              <a:rPr lang="en-GB" dirty="0">
                <a:latin typeface="Arial" panose="020B0604020202020204" pitchFamily="34" charset="0"/>
                <a:cs typeface="Arial" panose="020B0604020202020204" pitchFamily="34" charset="0"/>
              </a:rPr>
              <a:t> (Accessed: 18 March 2026).</a:t>
            </a:r>
            <a:endParaRPr lang="ro-RO" dirty="0">
              <a:latin typeface="Arial" panose="020B0604020202020204" pitchFamily="34" charset="0"/>
              <a:cs typeface="Arial" panose="020B0604020202020204" pitchFamily="34" charset="0"/>
            </a:endParaRPr>
          </a:p>
          <a:p>
            <a:pPr marL="0" indent="0" algn="just">
              <a:buNone/>
            </a:pPr>
            <a:r>
              <a:rPr lang="ro-RO" dirty="0">
                <a:latin typeface="Arial" panose="020B0604020202020204" pitchFamily="34" charset="0"/>
                <a:cs typeface="Arial" panose="020B0604020202020204" pitchFamily="34" charset="0"/>
              </a:rPr>
              <a:t>Smink, F.R.E., van Hoeken, D. and Hoek, H.W. (2012) ‘Epidemiology of eating disorders: incidence, prevalence and mortality rates’, </a:t>
            </a:r>
            <a:r>
              <a:rPr lang="ro-RO" i="1" dirty="0">
                <a:latin typeface="Arial" panose="020B0604020202020204" pitchFamily="34" charset="0"/>
                <a:cs typeface="Arial" panose="020B0604020202020204" pitchFamily="34" charset="0"/>
              </a:rPr>
              <a:t>Current Psychiatry Reports</a:t>
            </a:r>
            <a:r>
              <a:rPr lang="ro-RO" dirty="0">
                <a:latin typeface="Arial" panose="020B0604020202020204" pitchFamily="34" charset="0"/>
                <a:cs typeface="Arial" panose="020B0604020202020204" pitchFamily="34" charset="0"/>
              </a:rPr>
              <a:t>, 14(4), pp. 406–414.</a:t>
            </a:r>
          </a:p>
          <a:p>
            <a:pPr marL="0" indent="0" algn="just">
              <a:buNone/>
            </a:pPr>
            <a:r>
              <a:rPr lang="ro-RO" dirty="0">
                <a:latin typeface="Arial" panose="020B0604020202020204" pitchFamily="34" charset="0"/>
                <a:cs typeface="Arial" panose="020B0604020202020204" pitchFamily="34" charset="0"/>
              </a:rPr>
              <a:t>Treasure, J., Duarte, T.A. and Schmidt, U. (2020) ‘Eating disorders’, </a:t>
            </a:r>
            <a:r>
              <a:rPr lang="ro-RO" i="1" dirty="0">
                <a:latin typeface="Arial" panose="020B0604020202020204" pitchFamily="34" charset="0"/>
                <a:cs typeface="Arial" panose="020B0604020202020204" pitchFamily="34" charset="0"/>
              </a:rPr>
              <a:t>The Lancet</a:t>
            </a:r>
            <a:r>
              <a:rPr lang="ro-RO" dirty="0">
                <a:latin typeface="Arial" panose="020B0604020202020204" pitchFamily="34" charset="0"/>
                <a:cs typeface="Arial" panose="020B0604020202020204" pitchFamily="34" charset="0"/>
              </a:rPr>
              <a:t>, 395(10227), pp. 899–911.</a:t>
            </a:r>
          </a:p>
          <a:p>
            <a:pPr marL="0" indent="0" algn="just">
              <a:buNone/>
            </a:pPr>
            <a:r>
              <a:rPr lang="ro-RO" dirty="0">
                <a:latin typeface="Arial" panose="020B0604020202020204" pitchFamily="34" charset="0"/>
                <a:cs typeface="Arial" panose="020B0604020202020204" pitchFamily="34" charset="0"/>
              </a:rPr>
              <a:t>van Eeden, A.E., van Hoeken, D. and Hoek, H.W. (2021) ‘Incidence, prevalence and mortality of anorexia nervosa and bulimia nervosa’, </a:t>
            </a:r>
            <a:r>
              <a:rPr lang="ro-RO" i="1" dirty="0">
                <a:latin typeface="Arial" panose="020B0604020202020204" pitchFamily="34" charset="0"/>
                <a:cs typeface="Arial" panose="020B0604020202020204" pitchFamily="34" charset="0"/>
              </a:rPr>
              <a:t>Current Opinion in Psychiatry</a:t>
            </a:r>
            <a:r>
              <a:rPr lang="ro-RO" dirty="0">
                <a:latin typeface="Arial" panose="020B0604020202020204" pitchFamily="34" charset="0"/>
                <a:cs typeface="Arial" panose="020B0604020202020204" pitchFamily="34" charset="0"/>
              </a:rPr>
              <a:t>, 34(6), pp. 515–524.</a:t>
            </a:r>
          </a:p>
          <a:p>
            <a:pPr marL="0" indent="0" algn="just">
              <a:buNone/>
            </a:pPr>
            <a:r>
              <a:rPr lang="ro-RO" dirty="0">
                <a:latin typeface="Arial" panose="020B0604020202020204" pitchFamily="34" charset="0"/>
                <a:cs typeface="Arial" panose="020B0604020202020204" pitchFamily="34" charset="0"/>
              </a:rPr>
              <a:t>Vandereycken, W. (2002) ‘History of anorexia nervosa and bulimia nervosa’, in Fairburn, C.G. and Brownell, K.D. (eds.) </a:t>
            </a:r>
            <a:r>
              <a:rPr lang="ro-RO" i="1" dirty="0">
                <a:latin typeface="Arial" panose="020B0604020202020204" pitchFamily="34" charset="0"/>
                <a:cs typeface="Arial" panose="020B0604020202020204" pitchFamily="34" charset="0"/>
              </a:rPr>
              <a:t>Eating disorders and obesity: a comprehensive handbook</a:t>
            </a:r>
            <a:r>
              <a:rPr lang="ro-RO" dirty="0">
                <a:latin typeface="Arial" panose="020B0604020202020204" pitchFamily="34" charset="0"/>
                <a:cs typeface="Arial" panose="020B0604020202020204" pitchFamily="34" charset="0"/>
              </a:rPr>
              <a:t>. 2nd edn. New York: Guilford Press.</a:t>
            </a:r>
          </a:p>
          <a:p>
            <a:pPr marL="0" indent="0" algn="just">
              <a:buNone/>
            </a:pPr>
            <a:r>
              <a:rPr lang="ro-RO" dirty="0">
                <a:latin typeface="Arial" panose="020B0604020202020204" pitchFamily="34" charset="0"/>
                <a:cs typeface="Arial" panose="020B0604020202020204" pitchFamily="34" charset="0"/>
              </a:rPr>
              <a:t>Zipfel, S., Giel, K.E., Bulik, C.M., Hay, P. and Schmidt, U. (2015) ‘Anorexia nervosa: aetiology, assessment, and treatment’, </a:t>
            </a:r>
            <a:r>
              <a:rPr lang="ro-RO" i="1" dirty="0">
                <a:latin typeface="Arial" panose="020B0604020202020204" pitchFamily="34" charset="0"/>
                <a:cs typeface="Arial" panose="020B0604020202020204" pitchFamily="34" charset="0"/>
              </a:rPr>
              <a:t>The Lancet Psychiatry</a:t>
            </a:r>
            <a:r>
              <a:rPr lang="ro-RO" dirty="0">
                <a:latin typeface="Arial" panose="020B0604020202020204" pitchFamily="34" charset="0"/>
                <a:cs typeface="Arial" panose="020B0604020202020204" pitchFamily="34" charset="0"/>
              </a:rPr>
              <a:t>, 2(12), pp. 1099–1111.</a:t>
            </a:r>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sz="5400" dirty="0">
              <a:latin typeface="Arial" panose="020B0604020202020204" pitchFamily="34" charset="0"/>
              <a:cs typeface="Arial" panose="020B0604020202020204" pitchFamily="34" charset="0"/>
            </a:endParaRPr>
          </a:p>
          <a:p>
            <a:pPr marL="0" indent="0" algn="just">
              <a:buNone/>
            </a:pPr>
            <a:endParaRPr lang="en-GB" sz="5400" dirty="0">
              <a:latin typeface="Arial" panose="020B0604020202020204" pitchFamily="34" charset="0"/>
              <a:cs typeface="Arial" panose="020B0604020202020204" pitchFamily="34" charset="0"/>
            </a:endParaRPr>
          </a:p>
          <a:p>
            <a:pPr marL="0" indent="0" algn="just">
              <a:buNone/>
            </a:pPr>
            <a:endParaRPr lang="en-GB" sz="5400" dirty="0">
              <a:latin typeface="Arial" panose="020B0604020202020204" pitchFamily="34" charset="0"/>
              <a:cs typeface="Arial" panose="020B0604020202020204" pitchFamily="34" charset="0"/>
            </a:endParaRPr>
          </a:p>
          <a:p>
            <a:endParaRPr lang="ro-RO" sz="1800" dirty="0"/>
          </a:p>
        </p:txBody>
      </p:sp>
    </p:spTree>
    <p:extLst>
      <p:ext uri="{BB962C8B-B14F-4D97-AF65-F5344CB8AC3E}">
        <p14:creationId xmlns:p14="http://schemas.microsoft.com/office/powerpoint/2010/main" val="3657814558"/>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3627</TotalTime>
  <Words>413</Words>
  <Application>Microsoft Office PowerPoint</Application>
  <PresentationFormat>Произвольный</PresentationFormat>
  <Paragraphs>23</Paragraphs>
  <Slides>3</Slides>
  <Notes>0</Notes>
  <HiddenSlides>0</HiddenSlides>
  <MMClips>0</MMClips>
  <ScaleCrop>false</ScaleCrop>
  <HeadingPairs>
    <vt:vector size="6" baseType="variant">
      <vt:variant>
        <vt:lpstr>Использованные шрифты</vt:lpstr>
      </vt:variant>
      <vt:variant>
        <vt:i4>7</vt:i4>
      </vt:variant>
      <vt:variant>
        <vt:lpstr>Тема</vt:lpstr>
      </vt:variant>
      <vt:variant>
        <vt:i4>5</vt:i4>
      </vt:variant>
      <vt:variant>
        <vt:lpstr>Заголовки слайдов</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Nadejda Canter Student number: 2324209 </vt:lpstr>
      <vt:lpstr>Презентация PowerPoint</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Канцер Эдуард Александрович</cp:lastModifiedBy>
  <cp:revision>101</cp:revision>
  <cp:lastPrinted>2015-06-29T17:31:11Z</cp:lastPrinted>
  <dcterms:created xsi:type="dcterms:W3CDTF">2012-02-03T19:11:35Z</dcterms:created>
  <dcterms:modified xsi:type="dcterms:W3CDTF">2026-03-23T09:47:10Z</dcterms:modified>
</cp:coreProperties>
</file>