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8" autoAdjust="0"/>
    <p:restoredTop sz="94660"/>
  </p:normalViewPr>
  <p:slideViewPr>
    <p:cSldViewPr snapToGrid="0">
      <p:cViewPr varScale="1">
        <p:scale>
          <a:sx n="94" d="100"/>
          <a:sy n="94" d="100"/>
        </p:scale>
        <p:origin x="8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ie morgan" userId="5806523b64b5ef87" providerId="LiveId" clId="{E465CC27-D935-4BBB-A4D4-FD42C59B2E5A}"/>
    <pc:docChg chg="modSld">
      <pc:chgData name="charlie morgan" userId="5806523b64b5ef87" providerId="LiveId" clId="{E465CC27-D935-4BBB-A4D4-FD42C59B2E5A}" dt="2024-09-23T16:11:07.814" v="0" actId="20577"/>
      <pc:docMkLst>
        <pc:docMk/>
      </pc:docMkLst>
      <pc:sldChg chg="modSp mod">
        <pc:chgData name="charlie morgan" userId="5806523b64b5ef87" providerId="LiveId" clId="{E465CC27-D935-4BBB-A4D4-FD42C59B2E5A}" dt="2024-09-23T16:11:07.814" v="0" actId="20577"/>
        <pc:sldMkLst>
          <pc:docMk/>
          <pc:sldMk cId="1143217761" sldId="264"/>
        </pc:sldMkLst>
        <pc:spChg chg="mod">
          <ac:chgData name="charlie morgan" userId="5806523b64b5ef87" providerId="LiveId" clId="{E465CC27-D935-4BBB-A4D4-FD42C59B2E5A}" dt="2024-09-23T16:11:07.814" v="0" actId="20577"/>
          <ac:spMkLst>
            <pc:docMk/>
            <pc:sldMk cId="1143217761" sldId="264"/>
            <ac:spMk id="3" creationId="{B2371763-A31A-6E02-752C-C5B4E671455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3AFD9-0DB5-1DCF-CEA9-5CA385A1A6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7875BA-A8A0-713D-C107-5B9038F704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12262-BB76-03DF-7566-996369FE7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5A338-4CC1-7550-A6D3-F415247E1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DD3A88-7680-F3D6-5FC2-FE41F9AEE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91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7C8A0-0B82-A2DD-2B6E-A0175F1C9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D26E3-F8CB-25FB-34D1-688D637BC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2A8FC-8A24-2884-2DC9-5DEFA5777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E1B0B-A4C5-5271-F38C-815EE66E2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8AC0F-0483-A6AF-1538-9326E0ABA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0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553A1-8C47-5A44-B300-4C21314EB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636CEA-A071-BD08-FCC2-8D0B7369A5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5F4DE-26F3-B039-630A-9E7DF9648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ADAE7-CC99-84E0-111D-08C13BE3D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AB053-EE46-EFD0-E2EE-21A24C281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931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70759-CF37-8F7C-3B0E-71A226B30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DB3CD-0F16-EBA6-C133-98E73ECF61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8B0573-9D09-0127-902D-EBDD7AB3DF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CFB236-A13E-49AF-FC94-EF77D80B2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C9421-7420-A617-1F47-9B80DFBDB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A74A84-B8A5-02DC-B63C-54BA4031F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636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70286-C61C-2E7D-FB30-369E19F53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B3099-5294-89F5-297B-9CEC8E2920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7AB2E-AF40-F664-0B50-C667B5B4B6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585686-59FC-9058-0327-9A9B65B385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DEE269-6C45-4933-F773-65B8464BA6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DA7CFD-8818-C9DB-A1B3-A59A954D2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1A6281-2A63-F115-1FD7-CD9AA6375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DB59B5-9533-CDDC-8B63-F6D2034A8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1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881F5-538E-D182-D09A-51522A90A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D5FB0F-EE11-A388-34E4-634882F81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1FAC44-6CF3-DADA-D506-7289A7AEC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A10C76-1EF2-ACD8-6881-CD5BDA8F2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14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0193F2-DE85-A8B3-0E83-BDA6C3D38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971262-B5E6-AB2F-9D2F-67CD96DA8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9500F5-CF45-0080-BBBB-0984C5400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040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9B742-0FB2-6F2A-46F7-44DE19A12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F8B11-406D-FFF1-B730-111F21DA8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0927FD-82E7-94FE-EB6B-551340677A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3F3DC2-52CC-1CE8-34EA-7F347676A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D18B4D-C052-4B56-A314-B5031608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14128-627B-09A0-ECB2-9A6C28C57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283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96246-0B61-CCF7-B41E-68A53643F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6253B6-8C30-3BD2-FE43-CD1C0CD89F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157B59-1D47-5898-F5D8-6E1C12776B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58C0BA-047D-1C1E-F083-207F742B1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1AEF54-2276-45DF-F5F8-07D301D75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9CE81E-D828-1511-C675-CC10D56B3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439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29DC0-2079-F832-5E24-49426D8B9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CF930-72C8-B8A2-90BE-4BAE81D6D9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AD6BAE-813F-50C3-4B61-7903E6394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91F5F3-F32F-77D5-1AEB-88039473A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17B39-FD4F-40CC-06DA-E52A73436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449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EDEF1C-7254-B57D-8109-4318A2860D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484E89-7C00-99CC-34AB-21CB45145F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39AE4B-E201-5FAC-D43A-1D140AEC4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E0507-BC95-D930-FC7F-4AEAC2A73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2E405-3DD0-E8FB-331B-487C6CB57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197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C4AED6-1789-8788-B1B2-212B3CEDC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FBE70-BE0C-20A2-DE87-8A78462317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B1CCD-3AE5-07A5-25FE-23EEC8601C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F72AC3-B9D5-4E29-A798-FD87A770C717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D5E7D2-6A1E-43B5-BE97-7D5874E43E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9610F-9919-F2A6-F544-C643263B02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2A0467-1B71-4837-836D-94373A99E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25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23C11-AF89-0493-797F-CCBF4E6A0A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Group project presentation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69D68D-5879-13FB-7CBE-7C4B5D8AF0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Charlie Moran</a:t>
            </a: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FF91DFDE-6ADC-F1DB-5A70-D381BBF2ED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3797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0"/>
    </mc:Choice>
    <mc:Fallback xmlns="">
      <p:transition spd="slow" advTm="37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3F1AE-03E0-CF77-3A1C-4C9F9426D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Introducing the change and TATA STEEL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8F98D-85C3-C89E-069B-D0A1D5D35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the reader was aware of the purpose of the report</a:t>
            </a:r>
          </a:p>
          <a:p>
            <a:r>
              <a:rPr lang="en-GB" dirty="0"/>
              <a:t>Relate information to the assignment ensuring the reader is aware that communication will be assessed</a:t>
            </a:r>
          </a:p>
          <a:p>
            <a:r>
              <a:rPr lang="en-GB" dirty="0"/>
              <a:t>Referencing techniques that will be used such as the Ishikawa diagram and the 3C’s</a:t>
            </a:r>
          </a:p>
          <a:p>
            <a:r>
              <a:rPr lang="en-GB" dirty="0"/>
              <a:t> Provide background knowledge on TATA STEEL Llanwern and the Zodiac</a:t>
            </a:r>
          </a:p>
          <a:p>
            <a:r>
              <a:rPr lang="en-GB" dirty="0"/>
              <a:t>Introduce the requirement for change allowing a financial benefit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2EDE002D-CB6A-FD59-20EA-43ED1803E0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05270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540"/>
    </mc:Choice>
    <mc:Fallback xmlns="">
      <p:transition spd="slow" advTm="100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DE4EA-810A-54A9-84C4-C782A23BF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B98BF-AD53-8343-7E6C-F1CD777E4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Give an insight into TATA internal problem-solving standards</a:t>
            </a:r>
          </a:p>
          <a:p>
            <a:r>
              <a:rPr lang="en-GB" dirty="0"/>
              <a:t>Explain the A3 thinking model and the benefits from this</a:t>
            </a:r>
          </a:p>
          <a:p>
            <a:r>
              <a:rPr lang="en-GB" dirty="0"/>
              <a:t>Time management via a Gantt chart to hit or excel targets</a:t>
            </a:r>
          </a:p>
          <a:p>
            <a:r>
              <a:rPr lang="en-GB" dirty="0"/>
              <a:t>Explain the technical teams' responsibilities in TATA STEEL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97A7FF8-FB40-B126-415D-8B55CA39EF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67662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313"/>
    </mc:Choice>
    <mc:Fallback xmlns="">
      <p:transition spd="slow" advTm="88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8DB76-9F22-0204-CF78-FC503F245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Means of communicating the project to production workers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2F43B-D38A-A56C-7DD8-69EFB073AC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ensure the project performed well, production workers were required to be onboard</a:t>
            </a:r>
          </a:p>
          <a:p>
            <a:r>
              <a:rPr lang="en-GB" dirty="0"/>
              <a:t>TATA STEEL quality communication and the methodologies behind this</a:t>
            </a:r>
          </a:p>
          <a:p>
            <a:r>
              <a:rPr lang="en-GB" dirty="0"/>
              <a:t>Team leaders giving the workers an insight into the change and involve workers by allowing feedback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C1A97AB-9C4E-7B62-6021-B94BE2200F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74682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146"/>
    </mc:Choice>
    <mc:Fallback xmlns="">
      <p:transition spd="slow" advTm="72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31315-F99F-F563-8BB1-F2959FA26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management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906C8-02DB-050F-97F4-A3E4ADE82E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project proposed high risk, due to customer complaints being a major problem, especially in the automotive industry</a:t>
            </a:r>
          </a:p>
          <a:p>
            <a:r>
              <a:rPr lang="en-GB" dirty="0"/>
              <a:t>Customers such as BMW, Jaguar and Nissan at risk</a:t>
            </a:r>
          </a:p>
          <a:p>
            <a:r>
              <a:rPr lang="en-GB" dirty="0"/>
              <a:t>Full finish is the premium product, meaning customers are vigilant in their inspection methods</a:t>
            </a:r>
          </a:p>
          <a:p>
            <a:r>
              <a:rPr lang="en-GB" dirty="0"/>
              <a:t>Controlled by testing the change in a controlled environment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354D840-3198-4BF6-8B59-00C200B656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2779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381"/>
    </mc:Choice>
    <mc:Fallback xmlns="">
      <p:transition spd="slow" advTm="74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39EAF-45C5-1378-8C00-B550E074D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3E0B4-EA66-AFDD-9AFB-29A1DE7975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Give readers an insight into the problem-solving tools used</a:t>
            </a:r>
          </a:p>
          <a:p>
            <a:r>
              <a:rPr lang="en-GB" dirty="0"/>
              <a:t>Ishikawa diagram – purpose and advantages / disadvantages</a:t>
            </a:r>
          </a:p>
          <a:p>
            <a:r>
              <a:rPr lang="en-GB" dirty="0"/>
              <a:t>A3 thinking and 5 why – advantages and disadvantages</a:t>
            </a:r>
          </a:p>
          <a:p>
            <a:r>
              <a:rPr lang="en-GB" dirty="0"/>
              <a:t>Critically analysed</a:t>
            </a:r>
          </a:p>
          <a:p>
            <a:r>
              <a:rPr lang="en-GB" dirty="0"/>
              <a:t>Analysing organisational techniques (</a:t>
            </a:r>
            <a:r>
              <a:rPr lang="en-GB" dirty="0" err="1"/>
              <a:t>Kotters</a:t>
            </a:r>
            <a:r>
              <a:rPr lang="en-GB" dirty="0"/>
              <a:t> and the ADKAR model)</a:t>
            </a:r>
          </a:p>
          <a:p>
            <a:r>
              <a:rPr lang="en-GB" dirty="0"/>
              <a:t>Provide a direct comparison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FCD239D-4F77-B288-71AD-6FC79DE2E2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1894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39"/>
    </mc:Choice>
    <mc:Fallback xmlns="">
      <p:transition spd="slow" advTm="430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82A9C-5029-B525-2C2B-0DF256575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C1880-E7C8-24C3-9D87-EE26E2869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Kotter's eight step model chosen to analyse the project explained in the literature review</a:t>
            </a:r>
          </a:p>
          <a:p>
            <a:r>
              <a:rPr lang="en-GB" dirty="0"/>
              <a:t>Describe the eight steps of the model, directly from Kotter’s leading change book</a:t>
            </a:r>
          </a:p>
          <a:p>
            <a:r>
              <a:rPr lang="en-GB" dirty="0"/>
              <a:t>Credible and relevant sources used to improve the content and reliability of information provided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C403DD1-28EE-0443-34C9-D6B7C7AD1B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58504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57"/>
    </mc:Choice>
    <mc:Fallback xmlns="">
      <p:transition spd="slow" advTm="289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CA4A4-2617-C837-5099-D22036CD2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C98A3-CCAC-8DD2-20BF-166C0096B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use of tools such as Microsoft SQL and Spotfire</a:t>
            </a:r>
          </a:p>
          <a:p>
            <a:r>
              <a:rPr lang="en-GB" dirty="0"/>
              <a:t>Code given in appendix to allow the reader to see what was calculated</a:t>
            </a:r>
          </a:p>
          <a:p>
            <a:r>
              <a:rPr lang="en-GB" dirty="0"/>
              <a:t>Clear and concise graph showing the financial issues the problem was causing</a:t>
            </a:r>
          </a:p>
          <a:p>
            <a:r>
              <a:rPr lang="en-GB" dirty="0"/>
              <a:t>Helped drive the need for change</a:t>
            </a:r>
          </a:p>
          <a:p>
            <a:r>
              <a:rPr lang="en-GB" dirty="0"/>
              <a:t>Information provided to production workers to help understand the need for change</a:t>
            </a:r>
          </a:p>
          <a:p>
            <a:r>
              <a:rPr lang="en-GB" dirty="0"/>
              <a:t>Analysis of each stage of Kotter’s model, with recommendations added where necessary or appraisal where it was deserved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7BB0D70-CC96-45D4-18F0-2ECF77E62F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4935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620"/>
    </mc:Choice>
    <mc:Fallback xmlns="">
      <p:transition spd="slow" advTm="87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83A74-BFE9-E3FC-8A77-31532BEA0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 of the results	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71763-A31A-6E02-752C-C5B4E67145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Same code used to identify finical loss in packing</a:t>
            </a:r>
          </a:p>
          <a:p>
            <a:r>
              <a:rPr lang="en-GB" dirty="0"/>
              <a:t>Two failures early in the project due to being a new process</a:t>
            </a:r>
          </a:p>
          <a:p>
            <a:r>
              <a:rPr lang="en-GB" dirty="0"/>
              <a:t>Workers were constantly reminded and encouraged to follow the new procedure</a:t>
            </a:r>
          </a:p>
          <a:p>
            <a:r>
              <a:rPr lang="en-GB" dirty="0"/>
              <a:t>Graphs demonstrate a clear saving</a:t>
            </a:r>
          </a:p>
          <a:p>
            <a:r>
              <a:rPr lang="en-GB" dirty="0"/>
              <a:t>£25,000 loss in 2023, only £160 within 14 weeks loss in 2025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6A6FD52-73AE-A727-132B-769866068B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4321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834"/>
    </mc:Choice>
    <mc:Fallback xmlns="">
      <p:transition spd="slow" advTm="46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BDEE7-3B46-6D44-3DFF-03088D4A5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Concluding the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8E7CF-0C71-BEA5-8545-9714F17CF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the benefits of Kotter’s model</a:t>
            </a:r>
          </a:p>
          <a:p>
            <a:r>
              <a:rPr lang="en-GB" dirty="0"/>
              <a:t>The use of software such as SQL and Spotfire to provide easily interpretable financial gains</a:t>
            </a:r>
          </a:p>
          <a:p>
            <a:r>
              <a:rPr lang="en-GB" dirty="0"/>
              <a:t>Reviewing the communication of the project</a:t>
            </a:r>
          </a:p>
          <a:p>
            <a:r>
              <a:rPr lang="en-GB" dirty="0"/>
              <a:t>Explaining the use of problem-solving tools and how they benefit projects 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4AB51B5-C3BA-7448-049B-13A28ABECD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297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073"/>
    </mc:Choice>
    <mc:Fallback xmlns="">
      <p:transition spd="slow" advTm="83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477</Words>
  <Application>Microsoft Office PowerPoint</Application>
  <PresentationFormat>Widescreen</PresentationFormat>
  <Paragraphs>52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Group project presentation </vt:lpstr>
      <vt:lpstr>Introducing the change and TATA STEEL</vt:lpstr>
      <vt:lpstr>Problem solving</vt:lpstr>
      <vt:lpstr>Means of communicating the project to production workers</vt:lpstr>
      <vt:lpstr>Risk management </vt:lpstr>
      <vt:lpstr>Literature review </vt:lpstr>
      <vt:lpstr>Methodology </vt:lpstr>
      <vt:lpstr>Analysis </vt:lpstr>
      <vt:lpstr>Analysis of the results  </vt:lpstr>
      <vt:lpstr>Concluding the report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charlie morgan</dc:creator>
  <cp:lastModifiedBy>charlie morgan</cp:lastModifiedBy>
  <cp:revision>1</cp:revision>
  <dcterms:created xsi:type="dcterms:W3CDTF">2024-09-23T14:25:23Z</dcterms:created>
  <dcterms:modified xsi:type="dcterms:W3CDTF">2024-09-23T16:11:09Z</dcterms:modified>
</cp:coreProperties>
</file>