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6"/>
  </p:handoutMasterIdLst>
  <p:sldIdLst>
    <p:sldId id="256" r:id="rId2"/>
    <p:sldId id="257" r:id="rId3"/>
    <p:sldId id="260" r:id="rId4"/>
    <p:sldId id="258" r:id="rId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15EBAD-CE18-4336-B001-B082AF635F5B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9AFF09-B23E-499A-8619-8FA06B1A4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5078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 Guidance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Assignment 1 -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586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Placement Seminar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Produce and deliver a </a:t>
            </a:r>
            <a:r>
              <a:rPr lang="en-GB" b="1" dirty="0"/>
              <a:t>20 minute </a:t>
            </a:r>
            <a:r>
              <a:rPr lang="en-GB" dirty="0"/>
              <a:t>Seminar/Presentation demonstrating your research related to determining a suitable Internship role</a:t>
            </a:r>
            <a:r>
              <a:rPr lang="en-GB" dirty="0" smtClean="0"/>
              <a:t>. </a:t>
            </a:r>
          </a:p>
          <a:p>
            <a:r>
              <a:rPr lang="en-GB" dirty="0" smtClean="0"/>
              <a:t>A presentation Booking Link is open on Moodle.  Choose a presentation time that suits you.  Students will present to those who are booked into the same hour slot as you.      </a:t>
            </a:r>
            <a:r>
              <a:rPr lang="en-GB" b="1" dirty="0" smtClean="0"/>
              <a:t>i.e.  If you are booked for 1.30pm, you stay until 2.30pm and watch two other presentations. </a:t>
            </a:r>
            <a:endParaRPr lang="en-GB" b="1" dirty="0"/>
          </a:p>
          <a:p>
            <a:r>
              <a:rPr lang="en-GB" dirty="0"/>
              <a:t>A Turnitin Link is open to submit a copy of your PowerPoint slides.  Submit these by 12pm on Friday March 6</a:t>
            </a:r>
            <a:r>
              <a:rPr lang="en-GB" baseline="30000" dirty="0"/>
              <a:t>th</a:t>
            </a:r>
            <a:r>
              <a:rPr lang="en-GB" dirty="0"/>
              <a:t>.  </a:t>
            </a:r>
          </a:p>
          <a:p>
            <a:r>
              <a:rPr lang="en-GB" dirty="0"/>
              <a:t>A link is also open for you to submit a copy of your PDP preparation notes.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013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minimum of three organisations should be evaluated, with reference to the rationale for considering each organisation. </a:t>
            </a:r>
            <a:r>
              <a:rPr lang="en-GB" dirty="0">
                <a:solidFill>
                  <a:srgbClr val="FF0000"/>
                </a:solidFill>
              </a:rPr>
              <a:t>i.e.  Learning opportunities, type of firm, recommendations from lecturers/employees of the company/other </a:t>
            </a:r>
            <a:r>
              <a:rPr lang="en-GB" dirty="0" smtClean="0">
                <a:solidFill>
                  <a:srgbClr val="FF0000"/>
                </a:solidFill>
              </a:rPr>
              <a:t>students, research undertaken etc.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Rationale for students undertaking an internship.  What is the current thinking regarding </a:t>
            </a:r>
            <a:r>
              <a:rPr lang="en-GB" dirty="0" smtClean="0">
                <a:solidFill>
                  <a:schemeClr val="tx1"/>
                </a:solidFill>
              </a:rPr>
              <a:t>the benefits of students undertaking/studying work </a:t>
            </a:r>
            <a:r>
              <a:rPr lang="en-GB" dirty="0">
                <a:solidFill>
                  <a:schemeClr val="tx1"/>
                </a:solidFill>
              </a:rPr>
              <a:t>based </a:t>
            </a:r>
            <a:r>
              <a:rPr lang="en-GB" dirty="0" smtClean="0">
                <a:solidFill>
                  <a:schemeClr val="tx1"/>
                </a:solidFill>
              </a:rPr>
              <a:t>learning degrees, </a:t>
            </a:r>
            <a:r>
              <a:rPr lang="en-GB" dirty="0">
                <a:solidFill>
                  <a:schemeClr val="tx1"/>
                </a:solidFill>
              </a:rPr>
              <a:t>apprenticeship </a:t>
            </a:r>
            <a:r>
              <a:rPr lang="en-GB" dirty="0" smtClean="0">
                <a:solidFill>
                  <a:schemeClr val="tx1"/>
                </a:solidFill>
              </a:rPr>
              <a:t>degrees, internships </a:t>
            </a:r>
            <a:r>
              <a:rPr lang="en-GB" dirty="0" err="1">
                <a:solidFill>
                  <a:schemeClr val="tx1"/>
                </a:solidFill>
              </a:rPr>
              <a:t>etc</a:t>
            </a:r>
            <a:r>
              <a:rPr lang="en-GB" dirty="0">
                <a:solidFill>
                  <a:schemeClr val="tx1"/>
                </a:solidFill>
              </a:rPr>
              <a:t>?.  – ASET, Government, journal articles, newspaper articles, ACCA </a:t>
            </a:r>
            <a:r>
              <a:rPr lang="en-GB" dirty="0" err="1">
                <a:solidFill>
                  <a:schemeClr val="tx1"/>
                </a:solidFill>
              </a:rPr>
              <a:t>etc</a:t>
            </a:r>
            <a:r>
              <a:rPr lang="en-GB" dirty="0">
                <a:solidFill>
                  <a:schemeClr val="tx1"/>
                </a:solidFill>
              </a:rPr>
              <a:t>,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454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Qualifications audit – what qualifications do you currently have or working towards?  How do these match the requirements for your future career? </a:t>
            </a:r>
            <a:r>
              <a:rPr lang="en-GB" dirty="0" smtClean="0">
                <a:solidFill>
                  <a:schemeClr val="tx1"/>
                </a:solidFill>
              </a:rPr>
              <a:t>Training needs analysis.  What further qualifications do you need to undertake to achieve your career objectives?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Create a PDP and use the </a:t>
            </a:r>
            <a:r>
              <a:rPr lang="en-GB" smtClean="0">
                <a:solidFill>
                  <a:schemeClr val="tx1"/>
                </a:solidFill>
              </a:rPr>
              <a:t>content as </a:t>
            </a:r>
            <a:r>
              <a:rPr lang="en-GB" dirty="0" smtClean="0">
                <a:solidFill>
                  <a:schemeClr val="tx1"/>
                </a:solidFill>
              </a:rPr>
              <a:t>part of the presentation preparation to help make consideration regarding how the internship will help facilitate your professional development.  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73086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30</TotalTime>
  <Words>272</Words>
  <Application>Microsoft Office PowerPoint</Application>
  <PresentationFormat>Widescreen</PresentationFormat>
  <Paragraphs>12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Calibri</vt:lpstr>
      <vt:lpstr>Franklin Gothic Book</vt:lpstr>
      <vt:lpstr>Crop</vt:lpstr>
      <vt:lpstr>Assignment Guidance</vt:lpstr>
      <vt:lpstr>Placement Seminar</vt:lpstr>
      <vt:lpstr>Presentation Content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Guidance</dc:title>
  <dc:creator>Marie Pitson</dc:creator>
  <cp:lastModifiedBy>Marie Pitson</cp:lastModifiedBy>
  <cp:revision>2</cp:revision>
  <cp:lastPrinted>2020-02-14T07:56:16Z</cp:lastPrinted>
  <dcterms:created xsi:type="dcterms:W3CDTF">2020-02-14T07:25:52Z</dcterms:created>
  <dcterms:modified xsi:type="dcterms:W3CDTF">2020-02-14T07:56:18Z</dcterms:modified>
</cp:coreProperties>
</file>