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 /><Relationship Id="rId2" Type="http://schemas.openxmlformats.org/package/2006/relationships/metadata/core-properties" Target="docProps/core.xml" /><Relationship Id="rId1" Type="http://schemas.openxmlformats.org/officeDocument/2006/relationships/officeDocument" Target="ppt/presentation.xml" /><Relationship Id="rId4" Type="http://schemas.openxmlformats.org/officeDocument/2006/relationships/custom-properties" Target="docProps/custom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2"/>
    <p:sldId id="257" r:id="rId3"/>
    <p:sldId id="258" r:id="rId4"/>
  </p:sldIdLst>
  <p:sldSz cx="7556500" cy="10699750"/>
  <p:notesSz cx="7556500" cy="10699750"/>
  <p:defaultTextStyle>
    <a:defPPr>
      <a:defRPr lang="en-KE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1"/>
    <p:restoredTop sz="94694"/>
  </p:normalViewPr>
  <p:slideViewPr>
    <p:cSldViewPr>
      <p:cViewPr varScale="1">
        <p:scale>
          <a:sx n="77" d="100"/>
          <a:sy n="77" d="100"/>
        </p:scale>
        <p:origin x="3568" y="208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 /><Relationship Id="rId3" Type="http://schemas.openxmlformats.org/officeDocument/2006/relationships/slide" Target="slides/slide2.xml" /><Relationship Id="rId7" Type="http://schemas.openxmlformats.org/officeDocument/2006/relationships/theme" Target="theme/theme1.xml" /><Relationship Id="rId2" Type="http://schemas.openxmlformats.org/officeDocument/2006/relationships/slide" Target="slides/slide1.xml" /><Relationship Id="rId1" Type="http://schemas.openxmlformats.org/officeDocument/2006/relationships/slideMaster" Target="slideMasters/slideMaster1.xml" /><Relationship Id="rId6" Type="http://schemas.openxmlformats.org/officeDocument/2006/relationships/viewProps" Target="viewProps.xml" /><Relationship Id="rId5" Type="http://schemas.openxmlformats.org/officeDocument/2006/relationships/presProps" Target="presProps.xml" /><Relationship Id="rId4" Type="http://schemas.openxmlformats.org/officeDocument/2006/relationships/slide" Target="slides/slide3.xml" 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 /><Relationship Id="rId3" Type="http://schemas.openxmlformats.org/officeDocument/2006/relationships/image" Target="../media/image2.png" /><Relationship Id="rId7" Type="http://schemas.openxmlformats.org/officeDocument/2006/relationships/image" Target="../media/image6.png" /><Relationship Id="rId12" Type="http://schemas.openxmlformats.org/officeDocument/2006/relationships/image" Target="../media/image11.png" /><Relationship Id="rId2" Type="http://schemas.openxmlformats.org/officeDocument/2006/relationships/image" Target="../media/image1.png" /><Relationship Id="rId1" Type="http://schemas.openxmlformats.org/officeDocument/2006/relationships/slideMaster" Target="../slideMasters/slideMaster1.xml" /><Relationship Id="rId6" Type="http://schemas.openxmlformats.org/officeDocument/2006/relationships/image" Target="../media/image5.png" /><Relationship Id="rId11" Type="http://schemas.openxmlformats.org/officeDocument/2006/relationships/image" Target="../media/image10.png" /><Relationship Id="rId5" Type="http://schemas.openxmlformats.org/officeDocument/2006/relationships/image" Target="../media/image4.png" /><Relationship Id="rId10" Type="http://schemas.openxmlformats.org/officeDocument/2006/relationships/image" Target="../media/image9.png" /><Relationship Id="rId4" Type="http://schemas.openxmlformats.org/officeDocument/2006/relationships/image" Target="../media/image3.png" /><Relationship Id="rId9" Type="http://schemas.openxmlformats.org/officeDocument/2006/relationships/image" Target="../media/image8.png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 /><Relationship Id="rId3" Type="http://schemas.openxmlformats.org/officeDocument/2006/relationships/image" Target="../media/image7.png" /><Relationship Id="rId7" Type="http://schemas.openxmlformats.org/officeDocument/2006/relationships/image" Target="../media/image14.png" /><Relationship Id="rId2" Type="http://schemas.openxmlformats.org/officeDocument/2006/relationships/image" Target="../media/image11.png" /><Relationship Id="rId1" Type="http://schemas.openxmlformats.org/officeDocument/2006/relationships/slideMaster" Target="../slideMasters/slideMaster1.xml" /><Relationship Id="rId6" Type="http://schemas.openxmlformats.org/officeDocument/2006/relationships/image" Target="../media/image13.png" /><Relationship Id="rId5" Type="http://schemas.openxmlformats.org/officeDocument/2006/relationships/image" Target="../media/image4.png" /><Relationship Id="rId4" Type="http://schemas.openxmlformats.org/officeDocument/2006/relationships/image" Target="../media/image12.png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566737" y="3316922"/>
            <a:ext cx="6423025" cy="2246947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133475" y="5991860"/>
            <a:ext cx="5289550" cy="2674937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1/29/2023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000" b="0" i="0">
                <a:solidFill>
                  <a:srgbClr val="FFDE58"/>
                </a:solidFill>
                <a:latin typeface="Tahoma"/>
                <a:cs typeface="Tahoma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1/29/2023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wo Conten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g object 16"/>
          <p:cNvSpPr/>
          <p:nvPr/>
        </p:nvSpPr>
        <p:spPr>
          <a:xfrm>
            <a:off x="0" y="0"/>
            <a:ext cx="7556500" cy="10687685"/>
          </a:xfrm>
          <a:custGeom>
            <a:avLst/>
            <a:gdLst/>
            <a:ahLst/>
            <a:cxnLst/>
            <a:rect l="l" t="t" r="r" b="b"/>
            <a:pathLst>
              <a:path w="7556500" h="10687685">
                <a:moveTo>
                  <a:pt x="7556499" y="10687592"/>
                </a:moveTo>
                <a:lnTo>
                  <a:pt x="0" y="10687592"/>
                </a:lnTo>
                <a:lnTo>
                  <a:pt x="0" y="0"/>
                </a:lnTo>
                <a:lnTo>
                  <a:pt x="7556499" y="0"/>
                </a:lnTo>
                <a:lnTo>
                  <a:pt x="7556499" y="10687592"/>
                </a:lnTo>
                <a:close/>
              </a:path>
            </a:pathLst>
          </a:custGeom>
          <a:solidFill>
            <a:srgbClr val="131313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17" name="bg object 17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4641780" y="5622213"/>
            <a:ext cx="2914210" cy="2176899"/>
          </a:xfrm>
          <a:prstGeom prst="rect">
            <a:avLst/>
          </a:prstGeom>
        </p:spPr>
      </p:pic>
      <p:pic>
        <p:nvPicPr>
          <p:cNvPr id="18" name="bg object 18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324314" y="9281158"/>
            <a:ext cx="1619892" cy="1262380"/>
          </a:xfrm>
          <a:prstGeom prst="rect">
            <a:avLst/>
          </a:prstGeom>
        </p:spPr>
      </p:pic>
      <p:sp>
        <p:nvSpPr>
          <p:cNvPr id="19" name="bg object 19"/>
          <p:cNvSpPr/>
          <p:nvPr/>
        </p:nvSpPr>
        <p:spPr>
          <a:xfrm>
            <a:off x="3066942" y="9819757"/>
            <a:ext cx="2104390" cy="867410"/>
          </a:xfrm>
          <a:custGeom>
            <a:avLst/>
            <a:gdLst/>
            <a:ahLst/>
            <a:cxnLst/>
            <a:rect l="l" t="t" r="r" b="b"/>
            <a:pathLst>
              <a:path w="2104390" h="867409">
                <a:moveTo>
                  <a:pt x="1935039" y="867410"/>
                </a:moveTo>
                <a:lnTo>
                  <a:pt x="2104216" y="867410"/>
                </a:lnTo>
                <a:lnTo>
                  <a:pt x="2096026" y="844550"/>
                </a:lnTo>
                <a:lnTo>
                  <a:pt x="2073832" y="797560"/>
                </a:lnTo>
                <a:lnTo>
                  <a:pt x="2046367" y="751840"/>
                </a:lnTo>
                <a:lnTo>
                  <a:pt x="2013314" y="708660"/>
                </a:lnTo>
                <a:lnTo>
                  <a:pt x="1977242" y="671830"/>
                </a:lnTo>
                <a:lnTo>
                  <a:pt x="1939104" y="641350"/>
                </a:lnTo>
                <a:lnTo>
                  <a:pt x="1877077" y="603250"/>
                </a:lnTo>
                <a:lnTo>
                  <a:pt x="1833006" y="584200"/>
                </a:lnTo>
                <a:lnTo>
                  <a:pt x="1787029" y="570230"/>
                </a:lnTo>
                <a:lnTo>
                  <a:pt x="1739780" y="561340"/>
                </a:lnTo>
                <a:lnTo>
                  <a:pt x="1734695" y="560070"/>
                </a:lnTo>
                <a:lnTo>
                  <a:pt x="1729610" y="560070"/>
                </a:lnTo>
                <a:lnTo>
                  <a:pt x="1724525" y="558800"/>
                </a:lnTo>
                <a:lnTo>
                  <a:pt x="1724525" y="556260"/>
                </a:lnTo>
                <a:lnTo>
                  <a:pt x="1724366" y="548640"/>
                </a:lnTo>
                <a:lnTo>
                  <a:pt x="1723889" y="539750"/>
                </a:lnTo>
                <a:lnTo>
                  <a:pt x="1723095" y="532130"/>
                </a:lnTo>
                <a:lnTo>
                  <a:pt x="1721982" y="523240"/>
                </a:lnTo>
                <a:lnTo>
                  <a:pt x="1720208" y="515620"/>
                </a:lnTo>
                <a:lnTo>
                  <a:pt x="1716977" y="500380"/>
                </a:lnTo>
                <a:lnTo>
                  <a:pt x="1715202" y="492760"/>
                </a:lnTo>
                <a:lnTo>
                  <a:pt x="1712779" y="482600"/>
                </a:lnTo>
                <a:lnTo>
                  <a:pt x="1710435" y="472440"/>
                </a:lnTo>
                <a:lnTo>
                  <a:pt x="1695458" y="421640"/>
                </a:lnTo>
                <a:lnTo>
                  <a:pt x="1671542" y="361950"/>
                </a:lnTo>
                <a:lnTo>
                  <a:pt x="1640833" y="306070"/>
                </a:lnTo>
                <a:lnTo>
                  <a:pt x="1605238" y="254000"/>
                </a:lnTo>
                <a:lnTo>
                  <a:pt x="1564054" y="205740"/>
                </a:lnTo>
                <a:lnTo>
                  <a:pt x="1517600" y="160020"/>
                </a:lnTo>
                <a:lnTo>
                  <a:pt x="1466272" y="120650"/>
                </a:lnTo>
                <a:lnTo>
                  <a:pt x="1411025" y="88900"/>
                </a:lnTo>
                <a:lnTo>
                  <a:pt x="1352362" y="62230"/>
                </a:lnTo>
                <a:lnTo>
                  <a:pt x="1321957" y="52070"/>
                </a:lnTo>
                <a:lnTo>
                  <a:pt x="1305272" y="44450"/>
                </a:lnTo>
                <a:lnTo>
                  <a:pt x="1253309" y="25400"/>
                </a:lnTo>
                <a:lnTo>
                  <a:pt x="1189852" y="8890"/>
                </a:lnTo>
                <a:lnTo>
                  <a:pt x="1124487" y="1270"/>
                </a:lnTo>
                <a:lnTo>
                  <a:pt x="1100969" y="0"/>
                </a:lnTo>
                <a:lnTo>
                  <a:pt x="1053932" y="0"/>
                </a:lnTo>
                <a:lnTo>
                  <a:pt x="1030414" y="1270"/>
                </a:lnTo>
                <a:lnTo>
                  <a:pt x="1019475" y="1270"/>
                </a:lnTo>
                <a:lnTo>
                  <a:pt x="997281" y="3810"/>
                </a:lnTo>
                <a:lnTo>
                  <a:pt x="986343" y="6350"/>
                </a:lnTo>
                <a:lnTo>
                  <a:pt x="958402" y="11430"/>
                </a:lnTo>
                <a:lnTo>
                  <a:pt x="903155" y="25400"/>
                </a:lnTo>
                <a:lnTo>
                  <a:pt x="852688" y="43180"/>
                </a:lnTo>
                <a:lnTo>
                  <a:pt x="806684" y="66040"/>
                </a:lnTo>
                <a:lnTo>
                  <a:pt x="764123" y="91440"/>
                </a:lnTo>
                <a:lnTo>
                  <a:pt x="725641" y="120650"/>
                </a:lnTo>
                <a:lnTo>
                  <a:pt x="688284" y="152400"/>
                </a:lnTo>
                <a:lnTo>
                  <a:pt x="679147" y="161290"/>
                </a:lnTo>
                <a:lnTo>
                  <a:pt x="1110079" y="161290"/>
                </a:lnTo>
                <a:lnTo>
                  <a:pt x="1143106" y="165100"/>
                </a:lnTo>
                <a:lnTo>
                  <a:pt x="1208523" y="176530"/>
                </a:lnTo>
                <a:lnTo>
                  <a:pt x="1267610" y="196850"/>
                </a:lnTo>
                <a:lnTo>
                  <a:pt x="1319732" y="222250"/>
                </a:lnTo>
                <a:lnTo>
                  <a:pt x="1379005" y="262890"/>
                </a:lnTo>
                <a:lnTo>
                  <a:pt x="1411581" y="290830"/>
                </a:lnTo>
                <a:lnTo>
                  <a:pt x="1442568" y="321310"/>
                </a:lnTo>
                <a:lnTo>
                  <a:pt x="1471966" y="351790"/>
                </a:lnTo>
                <a:lnTo>
                  <a:pt x="1505443" y="393700"/>
                </a:lnTo>
                <a:lnTo>
                  <a:pt x="1533835" y="439420"/>
                </a:lnTo>
                <a:lnTo>
                  <a:pt x="1552056" y="482600"/>
                </a:lnTo>
                <a:lnTo>
                  <a:pt x="1565193" y="525780"/>
                </a:lnTo>
                <a:lnTo>
                  <a:pt x="1571125" y="574040"/>
                </a:lnTo>
                <a:lnTo>
                  <a:pt x="1563643" y="576580"/>
                </a:lnTo>
                <a:lnTo>
                  <a:pt x="1556400" y="579120"/>
                </a:lnTo>
                <a:lnTo>
                  <a:pt x="1519493" y="591820"/>
                </a:lnTo>
                <a:lnTo>
                  <a:pt x="1475449" y="613410"/>
                </a:lnTo>
                <a:lnTo>
                  <a:pt x="1438450" y="637540"/>
                </a:lnTo>
                <a:lnTo>
                  <a:pt x="1432801" y="642620"/>
                </a:lnTo>
                <a:lnTo>
                  <a:pt x="1575363" y="642620"/>
                </a:lnTo>
                <a:lnTo>
                  <a:pt x="1582990" y="643890"/>
                </a:lnTo>
                <a:lnTo>
                  <a:pt x="1590618" y="643890"/>
                </a:lnTo>
                <a:lnTo>
                  <a:pt x="1619698" y="646430"/>
                </a:lnTo>
                <a:lnTo>
                  <a:pt x="1676905" y="655320"/>
                </a:lnTo>
                <a:lnTo>
                  <a:pt x="1729014" y="673100"/>
                </a:lnTo>
                <a:lnTo>
                  <a:pt x="1775706" y="694690"/>
                </a:lnTo>
                <a:lnTo>
                  <a:pt x="1818267" y="722630"/>
                </a:lnTo>
                <a:lnTo>
                  <a:pt x="1856061" y="755650"/>
                </a:lnTo>
                <a:lnTo>
                  <a:pt x="1888968" y="791210"/>
                </a:lnTo>
                <a:lnTo>
                  <a:pt x="1916353" y="831850"/>
                </a:lnTo>
                <a:lnTo>
                  <a:pt x="1928775" y="853440"/>
                </a:lnTo>
                <a:lnTo>
                  <a:pt x="1935039" y="867410"/>
                </a:lnTo>
                <a:close/>
              </a:path>
              <a:path w="2104390" h="867409">
                <a:moveTo>
                  <a:pt x="597032" y="867410"/>
                </a:moveTo>
                <a:lnTo>
                  <a:pt x="792099" y="867410"/>
                </a:lnTo>
                <a:lnTo>
                  <a:pt x="785814" y="862330"/>
                </a:lnTo>
                <a:lnTo>
                  <a:pt x="766520" y="847090"/>
                </a:lnTo>
                <a:lnTo>
                  <a:pt x="748020" y="830580"/>
                </a:lnTo>
                <a:lnTo>
                  <a:pt x="701791" y="777240"/>
                </a:lnTo>
                <a:lnTo>
                  <a:pt x="677001" y="737870"/>
                </a:lnTo>
                <a:lnTo>
                  <a:pt x="658356" y="693420"/>
                </a:lnTo>
                <a:lnTo>
                  <a:pt x="644796" y="647700"/>
                </a:lnTo>
                <a:lnTo>
                  <a:pt x="639605" y="601980"/>
                </a:lnTo>
                <a:lnTo>
                  <a:pt x="638742" y="575310"/>
                </a:lnTo>
                <a:lnTo>
                  <a:pt x="638863" y="556260"/>
                </a:lnTo>
                <a:lnTo>
                  <a:pt x="646279" y="500380"/>
                </a:lnTo>
                <a:lnTo>
                  <a:pt x="660051" y="444500"/>
                </a:lnTo>
                <a:lnTo>
                  <a:pt x="681133" y="396240"/>
                </a:lnTo>
                <a:lnTo>
                  <a:pt x="706664" y="350520"/>
                </a:lnTo>
                <a:lnTo>
                  <a:pt x="740353" y="306070"/>
                </a:lnTo>
                <a:lnTo>
                  <a:pt x="758627" y="287020"/>
                </a:lnTo>
                <a:lnTo>
                  <a:pt x="777855" y="266700"/>
                </a:lnTo>
                <a:lnTo>
                  <a:pt x="819913" y="234950"/>
                </a:lnTo>
                <a:lnTo>
                  <a:pt x="865149" y="207010"/>
                </a:lnTo>
                <a:lnTo>
                  <a:pt x="914622" y="186690"/>
                </a:lnTo>
                <a:lnTo>
                  <a:pt x="966002" y="172720"/>
                </a:lnTo>
                <a:lnTo>
                  <a:pt x="1037723" y="162560"/>
                </a:lnTo>
                <a:lnTo>
                  <a:pt x="1073861" y="161290"/>
                </a:lnTo>
                <a:lnTo>
                  <a:pt x="679147" y="161290"/>
                </a:lnTo>
                <a:lnTo>
                  <a:pt x="652689" y="189230"/>
                </a:lnTo>
                <a:lnTo>
                  <a:pt x="607307" y="248920"/>
                </a:lnTo>
                <a:lnTo>
                  <a:pt x="581551" y="290830"/>
                </a:lnTo>
                <a:lnTo>
                  <a:pt x="559449" y="334010"/>
                </a:lnTo>
                <a:lnTo>
                  <a:pt x="541400" y="381000"/>
                </a:lnTo>
                <a:lnTo>
                  <a:pt x="525615" y="431800"/>
                </a:lnTo>
                <a:lnTo>
                  <a:pt x="514280" y="485140"/>
                </a:lnTo>
                <a:lnTo>
                  <a:pt x="237938" y="485140"/>
                </a:lnTo>
                <a:lnTo>
                  <a:pt x="188836" y="509270"/>
                </a:lnTo>
                <a:lnTo>
                  <a:pt x="134065" y="548640"/>
                </a:lnTo>
                <a:lnTo>
                  <a:pt x="86287" y="595630"/>
                </a:lnTo>
                <a:lnTo>
                  <a:pt x="73409" y="612140"/>
                </a:lnTo>
                <a:lnTo>
                  <a:pt x="415689" y="612140"/>
                </a:lnTo>
                <a:lnTo>
                  <a:pt x="437155" y="613410"/>
                </a:lnTo>
                <a:lnTo>
                  <a:pt x="477836" y="622300"/>
                </a:lnTo>
                <a:lnTo>
                  <a:pt x="515586" y="688340"/>
                </a:lnTo>
                <a:lnTo>
                  <a:pt x="529873" y="737870"/>
                </a:lnTo>
                <a:lnTo>
                  <a:pt x="549259" y="786130"/>
                </a:lnTo>
                <a:lnTo>
                  <a:pt x="573493" y="831850"/>
                </a:lnTo>
                <a:lnTo>
                  <a:pt x="597032" y="867410"/>
                </a:lnTo>
                <a:close/>
              </a:path>
              <a:path w="2104390" h="867409">
                <a:moveTo>
                  <a:pt x="1071941" y="867410"/>
                </a:moveTo>
                <a:lnTo>
                  <a:pt x="1237779" y="867410"/>
                </a:lnTo>
                <a:lnTo>
                  <a:pt x="1245455" y="843280"/>
                </a:lnTo>
                <a:lnTo>
                  <a:pt x="1256089" y="792480"/>
                </a:lnTo>
                <a:lnTo>
                  <a:pt x="1261863" y="741680"/>
                </a:lnTo>
                <a:lnTo>
                  <a:pt x="1263380" y="713740"/>
                </a:lnTo>
                <a:lnTo>
                  <a:pt x="1261465" y="664210"/>
                </a:lnTo>
                <a:lnTo>
                  <a:pt x="1249918" y="613410"/>
                </a:lnTo>
                <a:lnTo>
                  <a:pt x="1228201" y="566420"/>
                </a:lnTo>
                <a:lnTo>
                  <a:pt x="1195677" y="525780"/>
                </a:lnTo>
                <a:lnTo>
                  <a:pt x="1156586" y="495300"/>
                </a:lnTo>
                <a:lnTo>
                  <a:pt x="1111774" y="472440"/>
                </a:lnTo>
                <a:lnTo>
                  <a:pt x="1063148" y="459740"/>
                </a:lnTo>
                <a:lnTo>
                  <a:pt x="1038001" y="457200"/>
                </a:lnTo>
                <a:lnTo>
                  <a:pt x="1012615" y="458470"/>
                </a:lnTo>
                <a:lnTo>
                  <a:pt x="959434" y="468630"/>
                </a:lnTo>
                <a:lnTo>
                  <a:pt x="910066" y="490220"/>
                </a:lnTo>
                <a:lnTo>
                  <a:pt x="872882" y="520700"/>
                </a:lnTo>
                <a:lnTo>
                  <a:pt x="843960" y="558800"/>
                </a:lnTo>
                <a:lnTo>
                  <a:pt x="839167" y="571500"/>
                </a:lnTo>
                <a:lnTo>
                  <a:pt x="1011768" y="571500"/>
                </a:lnTo>
                <a:lnTo>
                  <a:pt x="1020653" y="572770"/>
                </a:lnTo>
                <a:lnTo>
                  <a:pt x="1029460" y="575310"/>
                </a:lnTo>
                <a:lnTo>
                  <a:pt x="1038107" y="576580"/>
                </a:lnTo>
                <a:lnTo>
                  <a:pt x="1046516" y="579120"/>
                </a:lnTo>
                <a:lnTo>
                  <a:pt x="1086243" y="601980"/>
                </a:lnTo>
                <a:lnTo>
                  <a:pt x="1114529" y="641350"/>
                </a:lnTo>
                <a:lnTo>
                  <a:pt x="1121772" y="687070"/>
                </a:lnTo>
                <a:lnTo>
                  <a:pt x="1121944" y="697230"/>
                </a:lnTo>
                <a:lnTo>
                  <a:pt x="1119243" y="725170"/>
                </a:lnTo>
                <a:lnTo>
                  <a:pt x="1109073" y="779780"/>
                </a:lnTo>
                <a:lnTo>
                  <a:pt x="1095062" y="822960"/>
                </a:lnTo>
                <a:lnTo>
                  <a:pt x="1080390" y="852170"/>
                </a:lnTo>
                <a:lnTo>
                  <a:pt x="1071941" y="867410"/>
                </a:lnTo>
                <a:close/>
              </a:path>
              <a:path w="2104390" h="867409">
                <a:moveTo>
                  <a:pt x="237938" y="485140"/>
                </a:moveTo>
                <a:lnTo>
                  <a:pt x="514280" y="485140"/>
                </a:lnTo>
                <a:lnTo>
                  <a:pt x="505381" y="481330"/>
                </a:lnTo>
                <a:lnTo>
                  <a:pt x="478684" y="473710"/>
                </a:lnTo>
                <a:lnTo>
                  <a:pt x="443181" y="467360"/>
                </a:lnTo>
                <a:lnTo>
                  <a:pt x="406964" y="463550"/>
                </a:lnTo>
                <a:lnTo>
                  <a:pt x="370587" y="462280"/>
                </a:lnTo>
                <a:lnTo>
                  <a:pt x="314651" y="466090"/>
                </a:lnTo>
                <a:lnTo>
                  <a:pt x="274421" y="473710"/>
                </a:lnTo>
                <a:lnTo>
                  <a:pt x="254941" y="478790"/>
                </a:lnTo>
                <a:lnTo>
                  <a:pt x="237938" y="485140"/>
                </a:lnTo>
                <a:close/>
              </a:path>
              <a:path w="2104390" h="867409">
                <a:moveTo>
                  <a:pt x="854582" y="739140"/>
                </a:moveTo>
                <a:lnTo>
                  <a:pt x="975325" y="739140"/>
                </a:lnTo>
                <a:lnTo>
                  <a:pt x="947357" y="734060"/>
                </a:lnTo>
                <a:lnTo>
                  <a:pt x="940577" y="731520"/>
                </a:lnTo>
                <a:lnTo>
                  <a:pt x="904981" y="704850"/>
                </a:lnTo>
                <a:lnTo>
                  <a:pt x="899896" y="689610"/>
                </a:lnTo>
                <a:lnTo>
                  <a:pt x="898201" y="684530"/>
                </a:lnTo>
                <a:lnTo>
                  <a:pt x="896506" y="671830"/>
                </a:lnTo>
                <a:lnTo>
                  <a:pt x="896506" y="664210"/>
                </a:lnTo>
                <a:lnTo>
                  <a:pt x="897354" y="656590"/>
                </a:lnTo>
                <a:lnTo>
                  <a:pt x="899049" y="647700"/>
                </a:lnTo>
                <a:lnTo>
                  <a:pt x="904134" y="631190"/>
                </a:lnTo>
                <a:lnTo>
                  <a:pt x="908371" y="624840"/>
                </a:lnTo>
                <a:lnTo>
                  <a:pt x="912609" y="617220"/>
                </a:lnTo>
                <a:lnTo>
                  <a:pt x="925322" y="601980"/>
                </a:lnTo>
                <a:lnTo>
                  <a:pt x="938034" y="591820"/>
                </a:lnTo>
                <a:lnTo>
                  <a:pt x="950747" y="584200"/>
                </a:lnTo>
                <a:lnTo>
                  <a:pt x="976172" y="574040"/>
                </a:lnTo>
                <a:lnTo>
                  <a:pt x="985071" y="574040"/>
                </a:lnTo>
                <a:lnTo>
                  <a:pt x="993970" y="572770"/>
                </a:lnTo>
                <a:lnTo>
                  <a:pt x="1002869" y="572770"/>
                </a:lnTo>
                <a:lnTo>
                  <a:pt x="1011768" y="571500"/>
                </a:lnTo>
                <a:lnTo>
                  <a:pt x="839167" y="571500"/>
                </a:lnTo>
                <a:lnTo>
                  <a:pt x="827182" y="603250"/>
                </a:lnTo>
                <a:lnTo>
                  <a:pt x="821607" y="651510"/>
                </a:lnTo>
                <a:lnTo>
                  <a:pt x="829539" y="697230"/>
                </a:lnTo>
                <a:lnTo>
                  <a:pt x="853283" y="737870"/>
                </a:lnTo>
                <a:lnTo>
                  <a:pt x="854582" y="739140"/>
                </a:lnTo>
                <a:close/>
              </a:path>
              <a:path w="2104390" h="867409">
                <a:moveTo>
                  <a:pt x="3509" y="867410"/>
                </a:moveTo>
                <a:lnTo>
                  <a:pt x="158786" y="867410"/>
                </a:lnTo>
                <a:lnTo>
                  <a:pt x="156285" y="859790"/>
                </a:lnTo>
                <a:lnTo>
                  <a:pt x="154087" y="852170"/>
                </a:lnTo>
                <a:lnTo>
                  <a:pt x="152392" y="816610"/>
                </a:lnTo>
                <a:lnTo>
                  <a:pt x="154325" y="803910"/>
                </a:lnTo>
                <a:lnTo>
                  <a:pt x="166482" y="758190"/>
                </a:lnTo>
                <a:lnTo>
                  <a:pt x="184597" y="722630"/>
                </a:lnTo>
                <a:lnTo>
                  <a:pt x="219875" y="679450"/>
                </a:lnTo>
                <a:lnTo>
                  <a:pt x="268501" y="640080"/>
                </a:lnTo>
                <a:lnTo>
                  <a:pt x="309817" y="626110"/>
                </a:lnTo>
                <a:lnTo>
                  <a:pt x="352404" y="617220"/>
                </a:lnTo>
                <a:lnTo>
                  <a:pt x="394462" y="612140"/>
                </a:lnTo>
                <a:lnTo>
                  <a:pt x="73409" y="612140"/>
                </a:lnTo>
                <a:lnTo>
                  <a:pt x="66688" y="621030"/>
                </a:lnTo>
                <a:lnTo>
                  <a:pt x="57564" y="635000"/>
                </a:lnTo>
                <a:lnTo>
                  <a:pt x="48996" y="647700"/>
                </a:lnTo>
                <a:lnTo>
                  <a:pt x="43315" y="657860"/>
                </a:lnTo>
                <a:lnTo>
                  <a:pt x="37873" y="668020"/>
                </a:lnTo>
                <a:lnTo>
                  <a:pt x="32907" y="678180"/>
                </a:lnTo>
                <a:lnTo>
                  <a:pt x="28656" y="689610"/>
                </a:lnTo>
                <a:lnTo>
                  <a:pt x="19545" y="713740"/>
                </a:lnTo>
                <a:lnTo>
                  <a:pt x="5773" y="764540"/>
                </a:lnTo>
                <a:lnTo>
                  <a:pt x="1059" y="806450"/>
                </a:lnTo>
                <a:lnTo>
                  <a:pt x="0" y="839470"/>
                </a:lnTo>
                <a:lnTo>
                  <a:pt x="1536" y="855980"/>
                </a:lnTo>
                <a:lnTo>
                  <a:pt x="2953" y="864870"/>
                </a:lnTo>
                <a:lnTo>
                  <a:pt x="3509" y="867410"/>
                </a:lnTo>
                <a:close/>
              </a:path>
              <a:path w="2104390" h="867409">
                <a:moveTo>
                  <a:pt x="1562650" y="651510"/>
                </a:moveTo>
                <a:lnTo>
                  <a:pt x="1564345" y="647700"/>
                </a:lnTo>
                <a:lnTo>
                  <a:pt x="1567735" y="642620"/>
                </a:lnTo>
                <a:lnTo>
                  <a:pt x="1563497" y="642620"/>
                </a:lnTo>
                <a:lnTo>
                  <a:pt x="1563497" y="646430"/>
                </a:lnTo>
                <a:lnTo>
                  <a:pt x="1562650" y="648970"/>
                </a:lnTo>
                <a:lnTo>
                  <a:pt x="1562650" y="651510"/>
                </a:lnTo>
                <a:close/>
              </a:path>
              <a:path w="2104390" h="867409">
                <a:moveTo>
                  <a:pt x="1393995" y="681990"/>
                </a:moveTo>
                <a:lnTo>
                  <a:pt x="1454169" y="656590"/>
                </a:lnTo>
                <a:lnTo>
                  <a:pt x="1496756" y="647700"/>
                </a:lnTo>
                <a:lnTo>
                  <a:pt x="1563497" y="642620"/>
                </a:lnTo>
                <a:lnTo>
                  <a:pt x="1432801" y="642620"/>
                </a:lnTo>
                <a:lnTo>
                  <a:pt x="1422917" y="651510"/>
                </a:lnTo>
                <a:lnTo>
                  <a:pt x="1408178" y="665480"/>
                </a:lnTo>
                <a:lnTo>
                  <a:pt x="1393995" y="681990"/>
                </a:lnTo>
                <a:close/>
              </a:path>
              <a:path w="2104390" h="867409">
                <a:moveTo>
                  <a:pt x="947926" y="779780"/>
                </a:moveTo>
                <a:lnTo>
                  <a:pt x="988051" y="774700"/>
                </a:lnTo>
                <a:lnTo>
                  <a:pt x="1035180" y="748030"/>
                </a:lnTo>
                <a:lnTo>
                  <a:pt x="1053706" y="707390"/>
                </a:lnTo>
                <a:lnTo>
                  <a:pt x="1056686" y="671830"/>
                </a:lnTo>
                <a:lnTo>
                  <a:pt x="1052051" y="683260"/>
                </a:lnTo>
                <a:lnTo>
                  <a:pt x="1046939" y="694690"/>
                </a:lnTo>
                <a:lnTo>
                  <a:pt x="1026175" y="727710"/>
                </a:lnTo>
                <a:lnTo>
                  <a:pt x="991427" y="739140"/>
                </a:lnTo>
                <a:lnTo>
                  <a:pt x="854582" y="739140"/>
                </a:lnTo>
                <a:lnTo>
                  <a:pt x="868869" y="753110"/>
                </a:lnTo>
                <a:lnTo>
                  <a:pt x="887078" y="764540"/>
                </a:lnTo>
                <a:lnTo>
                  <a:pt x="907034" y="773430"/>
                </a:lnTo>
                <a:lnTo>
                  <a:pt x="927864" y="778510"/>
                </a:lnTo>
                <a:lnTo>
                  <a:pt x="947926" y="779780"/>
                </a:lnTo>
                <a:close/>
              </a:path>
              <a:path w="2104390" h="867409">
                <a:moveTo>
                  <a:pt x="431630" y="867410"/>
                </a:moveTo>
                <a:lnTo>
                  <a:pt x="520258" y="867410"/>
                </a:lnTo>
                <a:lnTo>
                  <a:pt x="517563" y="857250"/>
                </a:lnTo>
                <a:lnTo>
                  <a:pt x="502930" y="821690"/>
                </a:lnTo>
                <a:lnTo>
                  <a:pt x="466368" y="779780"/>
                </a:lnTo>
                <a:lnTo>
                  <a:pt x="427965" y="760730"/>
                </a:lnTo>
                <a:lnTo>
                  <a:pt x="407492" y="755650"/>
                </a:lnTo>
                <a:lnTo>
                  <a:pt x="384782" y="755650"/>
                </a:lnTo>
                <a:lnTo>
                  <a:pt x="339678" y="763270"/>
                </a:lnTo>
                <a:lnTo>
                  <a:pt x="305672" y="786130"/>
                </a:lnTo>
                <a:lnTo>
                  <a:pt x="286242" y="808990"/>
                </a:lnTo>
                <a:lnTo>
                  <a:pt x="372745" y="808990"/>
                </a:lnTo>
                <a:lnTo>
                  <a:pt x="380372" y="811530"/>
                </a:lnTo>
                <a:lnTo>
                  <a:pt x="416815" y="831850"/>
                </a:lnTo>
                <a:lnTo>
                  <a:pt x="419358" y="835660"/>
                </a:lnTo>
                <a:lnTo>
                  <a:pt x="421900" y="838200"/>
                </a:lnTo>
                <a:lnTo>
                  <a:pt x="426985" y="848360"/>
                </a:lnTo>
                <a:lnTo>
                  <a:pt x="429528" y="855980"/>
                </a:lnTo>
                <a:lnTo>
                  <a:pt x="431223" y="862330"/>
                </a:lnTo>
                <a:lnTo>
                  <a:pt x="431630" y="867410"/>
                </a:lnTo>
                <a:close/>
              </a:path>
              <a:path w="2104390" h="867409">
                <a:moveTo>
                  <a:pt x="1385283" y="867410"/>
                </a:moveTo>
                <a:lnTo>
                  <a:pt x="1730741" y="867410"/>
                </a:lnTo>
                <a:lnTo>
                  <a:pt x="1723889" y="859790"/>
                </a:lnTo>
                <a:lnTo>
                  <a:pt x="1688015" y="834390"/>
                </a:lnTo>
                <a:lnTo>
                  <a:pt x="1645719" y="816610"/>
                </a:lnTo>
                <a:lnTo>
                  <a:pt x="1597411" y="807720"/>
                </a:lnTo>
                <a:lnTo>
                  <a:pt x="1572079" y="807720"/>
                </a:lnTo>
                <a:lnTo>
                  <a:pt x="1521969" y="812800"/>
                </a:lnTo>
                <a:lnTo>
                  <a:pt x="1474509" y="822960"/>
                </a:lnTo>
                <a:lnTo>
                  <a:pt x="1429591" y="839470"/>
                </a:lnTo>
                <a:lnTo>
                  <a:pt x="1416918" y="847090"/>
                </a:lnTo>
                <a:lnTo>
                  <a:pt x="1404483" y="853440"/>
                </a:lnTo>
                <a:lnTo>
                  <a:pt x="1392525" y="861060"/>
                </a:lnTo>
                <a:lnTo>
                  <a:pt x="1385283" y="867410"/>
                </a:lnTo>
                <a:close/>
              </a:path>
              <a:path w="2104390" h="867409">
                <a:moveTo>
                  <a:pt x="279542" y="866140"/>
                </a:moveTo>
                <a:lnTo>
                  <a:pt x="302401" y="866140"/>
                </a:lnTo>
                <a:lnTo>
                  <a:pt x="301554" y="864870"/>
                </a:lnTo>
                <a:lnTo>
                  <a:pt x="296468" y="864870"/>
                </a:lnTo>
                <a:lnTo>
                  <a:pt x="294774" y="862330"/>
                </a:lnTo>
                <a:lnTo>
                  <a:pt x="292231" y="859790"/>
                </a:lnTo>
                <a:lnTo>
                  <a:pt x="292231" y="857250"/>
                </a:lnTo>
                <a:lnTo>
                  <a:pt x="290536" y="855980"/>
                </a:lnTo>
                <a:lnTo>
                  <a:pt x="290536" y="852170"/>
                </a:lnTo>
                <a:lnTo>
                  <a:pt x="291383" y="849630"/>
                </a:lnTo>
                <a:lnTo>
                  <a:pt x="291383" y="847090"/>
                </a:lnTo>
                <a:lnTo>
                  <a:pt x="324436" y="816610"/>
                </a:lnTo>
                <a:lnTo>
                  <a:pt x="358337" y="808990"/>
                </a:lnTo>
                <a:lnTo>
                  <a:pt x="286242" y="808990"/>
                </a:lnTo>
                <a:lnTo>
                  <a:pt x="283716" y="812800"/>
                </a:lnTo>
                <a:lnTo>
                  <a:pt x="275281" y="828040"/>
                </a:lnTo>
                <a:lnTo>
                  <a:pt x="271970" y="842010"/>
                </a:lnTo>
                <a:lnTo>
                  <a:pt x="273586" y="855980"/>
                </a:lnTo>
                <a:lnTo>
                  <a:pt x="279542" y="866140"/>
                </a:lnTo>
                <a:close/>
              </a:path>
              <a:path w="2104390" h="867409">
                <a:moveTo>
                  <a:pt x="280286" y="867410"/>
                </a:moveTo>
                <a:lnTo>
                  <a:pt x="317276" y="867410"/>
                </a:lnTo>
                <a:lnTo>
                  <a:pt x="321894" y="861060"/>
                </a:lnTo>
                <a:lnTo>
                  <a:pt x="320199" y="862330"/>
                </a:lnTo>
                <a:lnTo>
                  <a:pt x="317656" y="864870"/>
                </a:lnTo>
                <a:lnTo>
                  <a:pt x="315114" y="864870"/>
                </a:lnTo>
                <a:lnTo>
                  <a:pt x="311724" y="866140"/>
                </a:lnTo>
                <a:lnTo>
                  <a:pt x="279542" y="866140"/>
                </a:lnTo>
                <a:lnTo>
                  <a:pt x="280286" y="867410"/>
                </a:lnTo>
                <a:close/>
              </a:path>
            </a:pathLst>
          </a:custGeom>
          <a:solidFill>
            <a:srgbClr val="1B1B1B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20" name="bg object 20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7140181" y="7331902"/>
            <a:ext cx="415809" cy="666190"/>
          </a:xfrm>
          <a:prstGeom prst="rect">
            <a:avLst/>
          </a:prstGeom>
        </p:spPr>
      </p:pic>
      <p:pic>
        <p:nvPicPr>
          <p:cNvPr id="21" name="bg object 21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3212987" y="10058503"/>
            <a:ext cx="961217" cy="629089"/>
          </a:xfrm>
          <a:prstGeom prst="rect">
            <a:avLst/>
          </a:prstGeom>
        </p:spPr>
      </p:pic>
      <p:pic>
        <p:nvPicPr>
          <p:cNvPr id="22" name="bg object 22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3863683" y="7686337"/>
            <a:ext cx="3692308" cy="3001255"/>
          </a:xfrm>
          <a:prstGeom prst="rect">
            <a:avLst/>
          </a:prstGeom>
        </p:spPr>
      </p:pic>
      <p:pic>
        <p:nvPicPr>
          <p:cNvPr id="23" name="bg object 23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1184571" y="0"/>
            <a:ext cx="2879103" cy="1299412"/>
          </a:xfrm>
          <a:prstGeom prst="rect">
            <a:avLst/>
          </a:prstGeom>
        </p:spPr>
      </p:pic>
      <p:pic>
        <p:nvPicPr>
          <p:cNvPr id="24" name="bg object 24"/>
          <p:cNvPicPr/>
          <p:nvPr/>
        </p:nvPicPr>
        <p:blipFill>
          <a:blip r:embed="rId8" cstate="print"/>
          <a:stretch>
            <a:fillRect/>
          </a:stretch>
        </p:blipFill>
        <p:spPr>
          <a:xfrm>
            <a:off x="0" y="2500382"/>
            <a:ext cx="545233" cy="732809"/>
          </a:xfrm>
          <a:prstGeom prst="rect">
            <a:avLst/>
          </a:prstGeom>
        </p:spPr>
      </p:pic>
      <p:pic>
        <p:nvPicPr>
          <p:cNvPr id="25" name="bg object 25"/>
          <p:cNvPicPr/>
          <p:nvPr/>
        </p:nvPicPr>
        <p:blipFill>
          <a:blip r:embed="rId9" cstate="print"/>
          <a:stretch>
            <a:fillRect/>
          </a:stretch>
        </p:blipFill>
        <p:spPr>
          <a:xfrm>
            <a:off x="2430455" y="286280"/>
            <a:ext cx="380680" cy="409231"/>
          </a:xfrm>
          <a:prstGeom prst="rect">
            <a:avLst/>
          </a:prstGeom>
        </p:spPr>
      </p:pic>
      <p:pic>
        <p:nvPicPr>
          <p:cNvPr id="26" name="bg object 26"/>
          <p:cNvPicPr/>
          <p:nvPr/>
        </p:nvPicPr>
        <p:blipFill>
          <a:blip r:embed="rId10" cstate="print"/>
          <a:stretch>
            <a:fillRect/>
          </a:stretch>
        </p:blipFill>
        <p:spPr>
          <a:xfrm>
            <a:off x="0" y="183529"/>
            <a:ext cx="2601764" cy="1941468"/>
          </a:xfrm>
          <a:prstGeom prst="rect">
            <a:avLst/>
          </a:prstGeom>
        </p:spPr>
      </p:pic>
      <p:pic>
        <p:nvPicPr>
          <p:cNvPr id="27" name="bg object 27"/>
          <p:cNvPicPr/>
          <p:nvPr/>
        </p:nvPicPr>
        <p:blipFill>
          <a:blip r:embed="rId11" cstate="print"/>
          <a:stretch>
            <a:fillRect/>
          </a:stretch>
        </p:blipFill>
        <p:spPr>
          <a:xfrm>
            <a:off x="0" y="2866530"/>
            <a:ext cx="2088056" cy="1766855"/>
          </a:xfrm>
          <a:prstGeom prst="rect">
            <a:avLst/>
          </a:prstGeom>
        </p:spPr>
      </p:pic>
      <p:sp>
        <p:nvSpPr>
          <p:cNvPr id="28" name="bg object 28"/>
          <p:cNvSpPr/>
          <p:nvPr/>
        </p:nvSpPr>
        <p:spPr>
          <a:xfrm>
            <a:off x="655258" y="3061929"/>
            <a:ext cx="2208530" cy="0"/>
          </a:xfrm>
          <a:custGeom>
            <a:avLst/>
            <a:gdLst/>
            <a:ahLst/>
            <a:cxnLst/>
            <a:rect l="l" t="t" r="r" b="b"/>
            <a:pathLst>
              <a:path w="2208530">
                <a:moveTo>
                  <a:pt x="0" y="0"/>
                </a:moveTo>
                <a:lnTo>
                  <a:pt x="2207985" y="0"/>
                </a:lnTo>
              </a:path>
            </a:pathLst>
          </a:custGeom>
          <a:ln w="9517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29" name="bg object 29"/>
          <p:cNvPicPr/>
          <p:nvPr/>
        </p:nvPicPr>
        <p:blipFill>
          <a:blip r:embed="rId12" cstate="print"/>
          <a:stretch>
            <a:fillRect/>
          </a:stretch>
        </p:blipFill>
        <p:spPr>
          <a:xfrm>
            <a:off x="6797328" y="692716"/>
            <a:ext cx="758663" cy="1437067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000" b="0" i="0">
                <a:solidFill>
                  <a:srgbClr val="FFDE58"/>
                </a:solidFill>
                <a:latin typeface="Tahoma"/>
                <a:cs typeface="Tahoma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377825" y="2460942"/>
            <a:ext cx="3287077" cy="706183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3891597" y="2460942"/>
            <a:ext cx="3287077" cy="706183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1/29/2023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000" b="0" i="0">
                <a:solidFill>
                  <a:srgbClr val="FFDE58"/>
                </a:solidFill>
                <a:latin typeface="Tahoma"/>
                <a:cs typeface="Tahoma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1/29/2023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Blank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g object 16"/>
          <p:cNvSpPr/>
          <p:nvPr/>
        </p:nvSpPr>
        <p:spPr>
          <a:xfrm>
            <a:off x="0" y="0"/>
            <a:ext cx="7556500" cy="10687685"/>
          </a:xfrm>
          <a:custGeom>
            <a:avLst/>
            <a:gdLst/>
            <a:ahLst/>
            <a:cxnLst/>
            <a:rect l="l" t="t" r="r" b="b"/>
            <a:pathLst>
              <a:path w="7556500" h="10687685">
                <a:moveTo>
                  <a:pt x="7556499" y="10687592"/>
                </a:moveTo>
                <a:lnTo>
                  <a:pt x="0" y="10687592"/>
                </a:lnTo>
                <a:lnTo>
                  <a:pt x="0" y="0"/>
                </a:lnTo>
                <a:lnTo>
                  <a:pt x="7556499" y="0"/>
                </a:lnTo>
                <a:lnTo>
                  <a:pt x="7556499" y="10687592"/>
                </a:lnTo>
                <a:close/>
              </a:path>
            </a:pathLst>
          </a:custGeom>
          <a:solidFill>
            <a:srgbClr val="131313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17" name="bg object 17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6797328" y="692715"/>
            <a:ext cx="758663" cy="1437067"/>
          </a:xfrm>
          <a:prstGeom prst="rect">
            <a:avLst/>
          </a:prstGeom>
        </p:spPr>
      </p:pic>
      <p:pic>
        <p:nvPicPr>
          <p:cNvPr id="18" name="bg object 18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0" y="2500382"/>
            <a:ext cx="545233" cy="732809"/>
          </a:xfrm>
          <a:prstGeom prst="rect">
            <a:avLst/>
          </a:prstGeom>
        </p:spPr>
      </p:pic>
      <p:sp>
        <p:nvSpPr>
          <p:cNvPr id="19" name="bg object 19"/>
          <p:cNvSpPr/>
          <p:nvPr/>
        </p:nvSpPr>
        <p:spPr>
          <a:xfrm>
            <a:off x="755365" y="2861424"/>
            <a:ext cx="2208530" cy="0"/>
          </a:xfrm>
          <a:custGeom>
            <a:avLst/>
            <a:gdLst/>
            <a:ahLst/>
            <a:cxnLst/>
            <a:rect l="l" t="t" r="r" b="b"/>
            <a:pathLst>
              <a:path w="2208530">
                <a:moveTo>
                  <a:pt x="0" y="0"/>
                </a:moveTo>
                <a:lnTo>
                  <a:pt x="2207985" y="0"/>
                </a:lnTo>
              </a:path>
            </a:pathLst>
          </a:custGeom>
          <a:ln w="9517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" name="bg object 20"/>
          <p:cNvSpPr/>
          <p:nvPr/>
        </p:nvSpPr>
        <p:spPr>
          <a:xfrm>
            <a:off x="4101577" y="1796424"/>
            <a:ext cx="2208530" cy="0"/>
          </a:xfrm>
          <a:custGeom>
            <a:avLst/>
            <a:gdLst/>
            <a:ahLst/>
            <a:cxnLst/>
            <a:rect l="l" t="t" r="r" b="b"/>
            <a:pathLst>
              <a:path w="2208529">
                <a:moveTo>
                  <a:pt x="0" y="0"/>
                </a:moveTo>
                <a:lnTo>
                  <a:pt x="2207985" y="0"/>
                </a:lnTo>
              </a:path>
            </a:pathLst>
          </a:custGeom>
          <a:ln w="9517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21" name="bg object 21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324314" y="9281159"/>
            <a:ext cx="1619892" cy="1262380"/>
          </a:xfrm>
          <a:prstGeom prst="rect">
            <a:avLst/>
          </a:prstGeom>
        </p:spPr>
      </p:pic>
      <p:sp>
        <p:nvSpPr>
          <p:cNvPr id="22" name="bg object 22"/>
          <p:cNvSpPr/>
          <p:nvPr/>
        </p:nvSpPr>
        <p:spPr>
          <a:xfrm>
            <a:off x="3066942" y="9819757"/>
            <a:ext cx="2104390" cy="867410"/>
          </a:xfrm>
          <a:custGeom>
            <a:avLst/>
            <a:gdLst/>
            <a:ahLst/>
            <a:cxnLst/>
            <a:rect l="l" t="t" r="r" b="b"/>
            <a:pathLst>
              <a:path w="2104390" h="867409">
                <a:moveTo>
                  <a:pt x="1935039" y="867410"/>
                </a:moveTo>
                <a:lnTo>
                  <a:pt x="2104216" y="867410"/>
                </a:lnTo>
                <a:lnTo>
                  <a:pt x="2096026" y="844550"/>
                </a:lnTo>
                <a:lnTo>
                  <a:pt x="2073832" y="797560"/>
                </a:lnTo>
                <a:lnTo>
                  <a:pt x="2046367" y="751840"/>
                </a:lnTo>
                <a:lnTo>
                  <a:pt x="2013314" y="708660"/>
                </a:lnTo>
                <a:lnTo>
                  <a:pt x="1977242" y="671830"/>
                </a:lnTo>
                <a:lnTo>
                  <a:pt x="1939104" y="641350"/>
                </a:lnTo>
                <a:lnTo>
                  <a:pt x="1877077" y="603250"/>
                </a:lnTo>
                <a:lnTo>
                  <a:pt x="1833006" y="584200"/>
                </a:lnTo>
                <a:lnTo>
                  <a:pt x="1787029" y="570230"/>
                </a:lnTo>
                <a:lnTo>
                  <a:pt x="1739780" y="561340"/>
                </a:lnTo>
                <a:lnTo>
                  <a:pt x="1734695" y="560070"/>
                </a:lnTo>
                <a:lnTo>
                  <a:pt x="1729610" y="560070"/>
                </a:lnTo>
                <a:lnTo>
                  <a:pt x="1724525" y="558800"/>
                </a:lnTo>
                <a:lnTo>
                  <a:pt x="1724525" y="556260"/>
                </a:lnTo>
                <a:lnTo>
                  <a:pt x="1724366" y="548640"/>
                </a:lnTo>
                <a:lnTo>
                  <a:pt x="1723889" y="539750"/>
                </a:lnTo>
                <a:lnTo>
                  <a:pt x="1723095" y="532130"/>
                </a:lnTo>
                <a:lnTo>
                  <a:pt x="1721982" y="523240"/>
                </a:lnTo>
                <a:lnTo>
                  <a:pt x="1720208" y="515620"/>
                </a:lnTo>
                <a:lnTo>
                  <a:pt x="1716977" y="500380"/>
                </a:lnTo>
                <a:lnTo>
                  <a:pt x="1715202" y="492760"/>
                </a:lnTo>
                <a:lnTo>
                  <a:pt x="1712779" y="482600"/>
                </a:lnTo>
                <a:lnTo>
                  <a:pt x="1710435" y="472440"/>
                </a:lnTo>
                <a:lnTo>
                  <a:pt x="1695458" y="421640"/>
                </a:lnTo>
                <a:lnTo>
                  <a:pt x="1671542" y="361950"/>
                </a:lnTo>
                <a:lnTo>
                  <a:pt x="1640833" y="306070"/>
                </a:lnTo>
                <a:lnTo>
                  <a:pt x="1605238" y="254000"/>
                </a:lnTo>
                <a:lnTo>
                  <a:pt x="1564054" y="205740"/>
                </a:lnTo>
                <a:lnTo>
                  <a:pt x="1517600" y="160020"/>
                </a:lnTo>
                <a:lnTo>
                  <a:pt x="1466272" y="120650"/>
                </a:lnTo>
                <a:lnTo>
                  <a:pt x="1411025" y="88900"/>
                </a:lnTo>
                <a:lnTo>
                  <a:pt x="1352362" y="62230"/>
                </a:lnTo>
                <a:lnTo>
                  <a:pt x="1321957" y="52070"/>
                </a:lnTo>
                <a:lnTo>
                  <a:pt x="1305272" y="44450"/>
                </a:lnTo>
                <a:lnTo>
                  <a:pt x="1253309" y="25400"/>
                </a:lnTo>
                <a:lnTo>
                  <a:pt x="1189852" y="8890"/>
                </a:lnTo>
                <a:lnTo>
                  <a:pt x="1124487" y="1270"/>
                </a:lnTo>
                <a:lnTo>
                  <a:pt x="1100969" y="0"/>
                </a:lnTo>
                <a:lnTo>
                  <a:pt x="1053932" y="0"/>
                </a:lnTo>
                <a:lnTo>
                  <a:pt x="1030414" y="1270"/>
                </a:lnTo>
                <a:lnTo>
                  <a:pt x="1019475" y="1270"/>
                </a:lnTo>
                <a:lnTo>
                  <a:pt x="997281" y="3810"/>
                </a:lnTo>
                <a:lnTo>
                  <a:pt x="986343" y="6350"/>
                </a:lnTo>
                <a:lnTo>
                  <a:pt x="958402" y="11430"/>
                </a:lnTo>
                <a:lnTo>
                  <a:pt x="903155" y="25400"/>
                </a:lnTo>
                <a:lnTo>
                  <a:pt x="852688" y="43180"/>
                </a:lnTo>
                <a:lnTo>
                  <a:pt x="806684" y="66040"/>
                </a:lnTo>
                <a:lnTo>
                  <a:pt x="764123" y="91440"/>
                </a:lnTo>
                <a:lnTo>
                  <a:pt x="725641" y="120650"/>
                </a:lnTo>
                <a:lnTo>
                  <a:pt x="688284" y="152400"/>
                </a:lnTo>
                <a:lnTo>
                  <a:pt x="679147" y="161290"/>
                </a:lnTo>
                <a:lnTo>
                  <a:pt x="1110079" y="161290"/>
                </a:lnTo>
                <a:lnTo>
                  <a:pt x="1143106" y="165100"/>
                </a:lnTo>
                <a:lnTo>
                  <a:pt x="1208523" y="176530"/>
                </a:lnTo>
                <a:lnTo>
                  <a:pt x="1267610" y="196850"/>
                </a:lnTo>
                <a:lnTo>
                  <a:pt x="1319732" y="222250"/>
                </a:lnTo>
                <a:lnTo>
                  <a:pt x="1379005" y="262890"/>
                </a:lnTo>
                <a:lnTo>
                  <a:pt x="1411581" y="290830"/>
                </a:lnTo>
                <a:lnTo>
                  <a:pt x="1442568" y="321310"/>
                </a:lnTo>
                <a:lnTo>
                  <a:pt x="1471966" y="351790"/>
                </a:lnTo>
                <a:lnTo>
                  <a:pt x="1505443" y="393700"/>
                </a:lnTo>
                <a:lnTo>
                  <a:pt x="1533835" y="439420"/>
                </a:lnTo>
                <a:lnTo>
                  <a:pt x="1552056" y="482600"/>
                </a:lnTo>
                <a:lnTo>
                  <a:pt x="1565193" y="525780"/>
                </a:lnTo>
                <a:lnTo>
                  <a:pt x="1571125" y="574040"/>
                </a:lnTo>
                <a:lnTo>
                  <a:pt x="1563643" y="576580"/>
                </a:lnTo>
                <a:lnTo>
                  <a:pt x="1556400" y="579120"/>
                </a:lnTo>
                <a:lnTo>
                  <a:pt x="1519493" y="591820"/>
                </a:lnTo>
                <a:lnTo>
                  <a:pt x="1475449" y="613410"/>
                </a:lnTo>
                <a:lnTo>
                  <a:pt x="1438450" y="637540"/>
                </a:lnTo>
                <a:lnTo>
                  <a:pt x="1432801" y="642620"/>
                </a:lnTo>
                <a:lnTo>
                  <a:pt x="1575363" y="642620"/>
                </a:lnTo>
                <a:lnTo>
                  <a:pt x="1582990" y="643890"/>
                </a:lnTo>
                <a:lnTo>
                  <a:pt x="1590618" y="643890"/>
                </a:lnTo>
                <a:lnTo>
                  <a:pt x="1619698" y="646430"/>
                </a:lnTo>
                <a:lnTo>
                  <a:pt x="1676905" y="655320"/>
                </a:lnTo>
                <a:lnTo>
                  <a:pt x="1729014" y="673100"/>
                </a:lnTo>
                <a:lnTo>
                  <a:pt x="1775706" y="694690"/>
                </a:lnTo>
                <a:lnTo>
                  <a:pt x="1818267" y="722630"/>
                </a:lnTo>
                <a:lnTo>
                  <a:pt x="1856061" y="755650"/>
                </a:lnTo>
                <a:lnTo>
                  <a:pt x="1888968" y="791210"/>
                </a:lnTo>
                <a:lnTo>
                  <a:pt x="1916353" y="831850"/>
                </a:lnTo>
                <a:lnTo>
                  <a:pt x="1928775" y="853440"/>
                </a:lnTo>
                <a:lnTo>
                  <a:pt x="1935039" y="867410"/>
                </a:lnTo>
                <a:close/>
              </a:path>
              <a:path w="2104390" h="867409">
                <a:moveTo>
                  <a:pt x="597032" y="867410"/>
                </a:moveTo>
                <a:lnTo>
                  <a:pt x="792098" y="867410"/>
                </a:lnTo>
                <a:lnTo>
                  <a:pt x="785814" y="862330"/>
                </a:lnTo>
                <a:lnTo>
                  <a:pt x="766520" y="847090"/>
                </a:lnTo>
                <a:lnTo>
                  <a:pt x="748020" y="830580"/>
                </a:lnTo>
                <a:lnTo>
                  <a:pt x="701791" y="777240"/>
                </a:lnTo>
                <a:lnTo>
                  <a:pt x="677001" y="737870"/>
                </a:lnTo>
                <a:lnTo>
                  <a:pt x="658356" y="693420"/>
                </a:lnTo>
                <a:lnTo>
                  <a:pt x="644796" y="647700"/>
                </a:lnTo>
                <a:lnTo>
                  <a:pt x="639605" y="601980"/>
                </a:lnTo>
                <a:lnTo>
                  <a:pt x="638742" y="575310"/>
                </a:lnTo>
                <a:lnTo>
                  <a:pt x="638863" y="556260"/>
                </a:lnTo>
                <a:lnTo>
                  <a:pt x="646279" y="500380"/>
                </a:lnTo>
                <a:lnTo>
                  <a:pt x="660051" y="444500"/>
                </a:lnTo>
                <a:lnTo>
                  <a:pt x="681133" y="396240"/>
                </a:lnTo>
                <a:lnTo>
                  <a:pt x="706664" y="350520"/>
                </a:lnTo>
                <a:lnTo>
                  <a:pt x="740353" y="306070"/>
                </a:lnTo>
                <a:lnTo>
                  <a:pt x="758627" y="287020"/>
                </a:lnTo>
                <a:lnTo>
                  <a:pt x="777855" y="266700"/>
                </a:lnTo>
                <a:lnTo>
                  <a:pt x="819913" y="234950"/>
                </a:lnTo>
                <a:lnTo>
                  <a:pt x="865149" y="207010"/>
                </a:lnTo>
                <a:lnTo>
                  <a:pt x="914622" y="186690"/>
                </a:lnTo>
                <a:lnTo>
                  <a:pt x="966002" y="172720"/>
                </a:lnTo>
                <a:lnTo>
                  <a:pt x="1037723" y="162560"/>
                </a:lnTo>
                <a:lnTo>
                  <a:pt x="1073861" y="161290"/>
                </a:lnTo>
                <a:lnTo>
                  <a:pt x="679147" y="161290"/>
                </a:lnTo>
                <a:lnTo>
                  <a:pt x="652689" y="189230"/>
                </a:lnTo>
                <a:lnTo>
                  <a:pt x="607307" y="248920"/>
                </a:lnTo>
                <a:lnTo>
                  <a:pt x="581551" y="290830"/>
                </a:lnTo>
                <a:lnTo>
                  <a:pt x="559449" y="334010"/>
                </a:lnTo>
                <a:lnTo>
                  <a:pt x="541400" y="381000"/>
                </a:lnTo>
                <a:lnTo>
                  <a:pt x="525615" y="431800"/>
                </a:lnTo>
                <a:lnTo>
                  <a:pt x="514280" y="485140"/>
                </a:lnTo>
                <a:lnTo>
                  <a:pt x="237938" y="485140"/>
                </a:lnTo>
                <a:lnTo>
                  <a:pt x="188836" y="509270"/>
                </a:lnTo>
                <a:lnTo>
                  <a:pt x="134065" y="548640"/>
                </a:lnTo>
                <a:lnTo>
                  <a:pt x="86287" y="595630"/>
                </a:lnTo>
                <a:lnTo>
                  <a:pt x="73409" y="612140"/>
                </a:lnTo>
                <a:lnTo>
                  <a:pt x="415689" y="612140"/>
                </a:lnTo>
                <a:lnTo>
                  <a:pt x="437155" y="613410"/>
                </a:lnTo>
                <a:lnTo>
                  <a:pt x="477836" y="622300"/>
                </a:lnTo>
                <a:lnTo>
                  <a:pt x="515586" y="688340"/>
                </a:lnTo>
                <a:lnTo>
                  <a:pt x="529873" y="737870"/>
                </a:lnTo>
                <a:lnTo>
                  <a:pt x="549259" y="786130"/>
                </a:lnTo>
                <a:lnTo>
                  <a:pt x="573493" y="831850"/>
                </a:lnTo>
                <a:lnTo>
                  <a:pt x="597032" y="867410"/>
                </a:lnTo>
                <a:close/>
              </a:path>
              <a:path w="2104390" h="867409">
                <a:moveTo>
                  <a:pt x="1071941" y="867410"/>
                </a:moveTo>
                <a:lnTo>
                  <a:pt x="1237780" y="867410"/>
                </a:lnTo>
                <a:lnTo>
                  <a:pt x="1245455" y="843280"/>
                </a:lnTo>
                <a:lnTo>
                  <a:pt x="1256089" y="792480"/>
                </a:lnTo>
                <a:lnTo>
                  <a:pt x="1261863" y="741680"/>
                </a:lnTo>
                <a:lnTo>
                  <a:pt x="1263380" y="713740"/>
                </a:lnTo>
                <a:lnTo>
                  <a:pt x="1261465" y="664210"/>
                </a:lnTo>
                <a:lnTo>
                  <a:pt x="1249918" y="613410"/>
                </a:lnTo>
                <a:lnTo>
                  <a:pt x="1228201" y="566420"/>
                </a:lnTo>
                <a:lnTo>
                  <a:pt x="1195677" y="525780"/>
                </a:lnTo>
                <a:lnTo>
                  <a:pt x="1156586" y="495300"/>
                </a:lnTo>
                <a:lnTo>
                  <a:pt x="1111774" y="472440"/>
                </a:lnTo>
                <a:lnTo>
                  <a:pt x="1063148" y="459740"/>
                </a:lnTo>
                <a:lnTo>
                  <a:pt x="1038001" y="457200"/>
                </a:lnTo>
                <a:lnTo>
                  <a:pt x="1012615" y="458470"/>
                </a:lnTo>
                <a:lnTo>
                  <a:pt x="959434" y="468630"/>
                </a:lnTo>
                <a:lnTo>
                  <a:pt x="910066" y="490220"/>
                </a:lnTo>
                <a:lnTo>
                  <a:pt x="872882" y="520700"/>
                </a:lnTo>
                <a:lnTo>
                  <a:pt x="843960" y="558800"/>
                </a:lnTo>
                <a:lnTo>
                  <a:pt x="839167" y="571500"/>
                </a:lnTo>
                <a:lnTo>
                  <a:pt x="1011768" y="571500"/>
                </a:lnTo>
                <a:lnTo>
                  <a:pt x="1020653" y="572770"/>
                </a:lnTo>
                <a:lnTo>
                  <a:pt x="1029460" y="575310"/>
                </a:lnTo>
                <a:lnTo>
                  <a:pt x="1038107" y="576580"/>
                </a:lnTo>
                <a:lnTo>
                  <a:pt x="1046516" y="579120"/>
                </a:lnTo>
                <a:lnTo>
                  <a:pt x="1086243" y="601980"/>
                </a:lnTo>
                <a:lnTo>
                  <a:pt x="1114529" y="641350"/>
                </a:lnTo>
                <a:lnTo>
                  <a:pt x="1121772" y="687070"/>
                </a:lnTo>
                <a:lnTo>
                  <a:pt x="1121944" y="697230"/>
                </a:lnTo>
                <a:lnTo>
                  <a:pt x="1119243" y="725170"/>
                </a:lnTo>
                <a:lnTo>
                  <a:pt x="1109073" y="779780"/>
                </a:lnTo>
                <a:lnTo>
                  <a:pt x="1095062" y="822960"/>
                </a:lnTo>
                <a:lnTo>
                  <a:pt x="1080390" y="852170"/>
                </a:lnTo>
                <a:lnTo>
                  <a:pt x="1071941" y="867410"/>
                </a:lnTo>
                <a:close/>
              </a:path>
              <a:path w="2104390" h="867409">
                <a:moveTo>
                  <a:pt x="237938" y="485140"/>
                </a:moveTo>
                <a:lnTo>
                  <a:pt x="514280" y="485140"/>
                </a:lnTo>
                <a:lnTo>
                  <a:pt x="505381" y="481330"/>
                </a:lnTo>
                <a:lnTo>
                  <a:pt x="478684" y="473710"/>
                </a:lnTo>
                <a:lnTo>
                  <a:pt x="443181" y="467360"/>
                </a:lnTo>
                <a:lnTo>
                  <a:pt x="406964" y="463550"/>
                </a:lnTo>
                <a:lnTo>
                  <a:pt x="370587" y="462280"/>
                </a:lnTo>
                <a:lnTo>
                  <a:pt x="314651" y="466090"/>
                </a:lnTo>
                <a:lnTo>
                  <a:pt x="274421" y="473710"/>
                </a:lnTo>
                <a:lnTo>
                  <a:pt x="254941" y="478790"/>
                </a:lnTo>
                <a:lnTo>
                  <a:pt x="237938" y="485140"/>
                </a:lnTo>
                <a:close/>
              </a:path>
              <a:path w="2104390" h="867409">
                <a:moveTo>
                  <a:pt x="854582" y="739140"/>
                </a:moveTo>
                <a:lnTo>
                  <a:pt x="975325" y="739140"/>
                </a:lnTo>
                <a:lnTo>
                  <a:pt x="947357" y="734060"/>
                </a:lnTo>
                <a:lnTo>
                  <a:pt x="940577" y="731520"/>
                </a:lnTo>
                <a:lnTo>
                  <a:pt x="904981" y="704850"/>
                </a:lnTo>
                <a:lnTo>
                  <a:pt x="899896" y="689610"/>
                </a:lnTo>
                <a:lnTo>
                  <a:pt x="898201" y="684530"/>
                </a:lnTo>
                <a:lnTo>
                  <a:pt x="896506" y="671830"/>
                </a:lnTo>
                <a:lnTo>
                  <a:pt x="896506" y="664210"/>
                </a:lnTo>
                <a:lnTo>
                  <a:pt x="897354" y="656590"/>
                </a:lnTo>
                <a:lnTo>
                  <a:pt x="899049" y="647700"/>
                </a:lnTo>
                <a:lnTo>
                  <a:pt x="904134" y="631190"/>
                </a:lnTo>
                <a:lnTo>
                  <a:pt x="908371" y="624840"/>
                </a:lnTo>
                <a:lnTo>
                  <a:pt x="912609" y="617220"/>
                </a:lnTo>
                <a:lnTo>
                  <a:pt x="925322" y="601980"/>
                </a:lnTo>
                <a:lnTo>
                  <a:pt x="938034" y="591820"/>
                </a:lnTo>
                <a:lnTo>
                  <a:pt x="950747" y="584200"/>
                </a:lnTo>
                <a:lnTo>
                  <a:pt x="976172" y="574040"/>
                </a:lnTo>
                <a:lnTo>
                  <a:pt x="985071" y="574040"/>
                </a:lnTo>
                <a:lnTo>
                  <a:pt x="993970" y="572770"/>
                </a:lnTo>
                <a:lnTo>
                  <a:pt x="1002869" y="572770"/>
                </a:lnTo>
                <a:lnTo>
                  <a:pt x="1011768" y="571500"/>
                </a:lnTo>
                <a:lnTo>
                  <a:pt x="839167" y="571500"/>
                </a:lnTo>
                <a:lnTo>
                  <a:pt x="827182" y="603250"/>
                </a:lnTo>
                <a:lnTo>
                  <a:pt x="821607" y="651510"/>
                </a:lnTo>
                <a:lnTo>
                  <a:pt x="829539" y="697230"/>
                </a:lnTo>
                <a:lnTo>
                  <a:pt x="853283" y="737870"/>
                </a:lnTo>
                <a:lnTo>
                  <a:pt x="854582" y="739140"/>
                </a:lnTo>
                <a:close/>
              </a:path>
              <a:path w="2104390" h="867409">
                <a:moveTo>
                  <a:pt x="3508" y="867410"/>
                </a:moveTo>
                <a:lnTo>
                  <a:pt x="158786" y="867410"/>
                </a:lnTo>
                <a:lnTo>
                  <a:pt x="156285" y="859790"/>
                </a:lnTo>
                <a:lnTo>
                  <a:pt x="154087" y="852170"/>
                </a:lnTo>
                <a:lnTo>
                  <a:pt x="152392" y="816610"/>
                </a:lnTo>
                <a:lnTo>
                  <a:pt x="154325" y="803910"/>
                </a:lnTo>
                <a:lnTo>
                  <a:pt x="166482" y="758190"/>
                </a:lnTo>
                <a:lnTo>
                  <a:pt x="184597" y="722630"/>
                </a:lnTo>
                <a:lnTo>
                  <a:pt x="219875" y="679450"/>
                </a:lnTo>
                <a:lnTo>
                  <a:pt x="268501" y="640080"/>
                </a:lnTo>
                <a:lnTo>
                  <a:pt x="309817" y="626110"/>
                </a:lnTo>
                <a:lnTo>
                  <a:pt x="352404" y="617220"/>
                </a:lnTo>
                <a:lnTo>
                  <a:pt x="394462" y="612140"/>
                </a:lnTo>
                <a:lnTo>
                  <a:pt x="73409" y="612140"/>
                </a:lnTo>
                <a:lnTo>
                  <a:pt x="66688" y="621030"/>
                </a:lnTo>
                <a:lnTo>
                  <a:pt x="57564" y="635000"/>
                </a:lnTo>
                <a:lnTo>
                  <a:pt x="48996" y="647700"/>
                </a:lnTo>
                <a:lnTo>
                  <a:pt x="43315" y="657860"/>
                </a:lnTo>
                <a:lnTo>
                  <a:pt x="37873" y="668020"/>
                </a:lnTo>
                <a:lnTo>
                  <a:pt x="32907" y="678180"/>
                </a:lnTo>
                <a:lnTo>
                  <a:pt x="28656" y="689610"/>
                </a:lnTo>
                <a:lnTo>
                  <a:pt x="19545" y="713740"/>
                </a:lnTo>
                <a:lnTo>
                  <a:pt x="5773" y="764540"/>
                </a:lnTo>
                <a:lnTo>
                  <a:pt x="1059" y="806450"/>
                </a:lnTo>
                <a:lnTo>
                  <a:pt x="0" y="839470"/>
                </a:lnTo>
                <a:lnTo>
                  <a:pt x="1536" y="855980"/>
                </a:lnTo>
                <a:lnTo>
                  <a:pt x="2953" y="864870"/>
                </a:lnTo>
                <a:lnTo>
                  <a:pt x="3508" y="867410"/>
                </a:lnTo>
                <a:close/>
              </a:path>
              <a:path w="2104390" h="867409">
                <a:moveTo>
                  <a:pt x="1562650" y="651510"/>
                </a:moveTo>
                <a:lnTo>
                  <a:pt x="1564345" y="647700"/>
                </a:lnTo>
                <a:lnTo>
                  <a:pt x="1567735" y="642620"/>
                </a:lnTo>
                <a:lnTo>
                  <a:pt x="1563497" y="642620"/>
                </a:lnTo>
                <a:lnTo>
                  <a:pt x="1563497" y="646430"/>
                </a:lnTo>
                <a:lnTo>
                  <a:pt x="1562650" y="648970"/>
                </a:lnTo>
                <a:lnTo>
                  <a:pt x="1562650" y="651510"/>
                </a:lnTo>
                <a:close/>
              </a:path>
              <a:path w="2104390" h="867409">
                <a:moveTo>
                  <a:pt x="1393995" y="681990"/>
                </a:moveTo>
                <a:lnTo>
                  <a:pt x="1454169" y="656590"/>
                </a:lnTo>
                <a:lnTo>
                  <a:pt x="1496756" y="647700"/>
                </a:lnTo>
                <a:lnTo>
                  <a:pt x="1563497" y="642620"/>
                </a:lnTo>
                <a:lnTo>
                  <a:pt x="1432801" y="642620"/>
                </a:lnTo>
                <a:lnTo>
                  <a:pt x="1422917" y="651510"/>
                </a:lnTo>
                <a:lnTo>
                  <a:pt x="1408178" y="665480"/>
                </a:lnTo>
                <a:lnTo>
                  <a:pt x="1393995" y="681990"/>
                </a:lnTo>
                <a:close/>
              </a:path>
              <a:path w="2104390" h="867409">
                <a:moveTo>
                  <a:pt x="947926" y="779780"/>
                </a:moveTo>
                <a:lnTo>
                  <a:pt x="988051" y="774700"/>
                </a:lnTo>
                <a:lnTo>
                  <a:pt x="1035180" y="748030"/>
                </a:lnTo>
                <a:lnTo>
                  <a:pt x="1053706" y="707390"/>
                </a:lnTo>
                <a:lnTo>
                  <a:pt x="1056686" y="671830"/>
                </a:lnTo>
                <a:lnTo>
                  <a:pt x="1052051" y="683260"/>
                </a:lnTo>
                <a:lnTo>
                  <a:pt x="1046939" y="694690"/>
                </a:lnTo>
                <a:lnTo>
                  <a:pt x="1026175" y="727710"/>
                </a:lnTo>
                <a:lnTo>
                  <a:pt x="991427" y="739140"/>
                </a:lnTo>
                <a:lnTo>
                  <a:pt x="854582" y="739140"/>
                </a:lnTo>
                <a:lnTo>
                  <a:pt x="868869" y="753110"/>
                </a:lnTo>
                <a:lnTo>
                  <a:pt x="887078" y="764540"/>
                </a:lnTo>
                <a:lnTo>
                  <a:pt x="907034" y="773430"/>
                </a:lnTo>
                <a:lnTo>
                  <a:pt x="927864" y="778510"/>
                </a:lnTo>
                <a:lnTo>
                  <a:pt x="947926" y="779780"/>
                </a:lnTo>
                <a:close/>
              </a:path>
              <a:path w="2104390" h="867409">
                <a:moveTo>
                  <a:pt x="431630" y="867410"/>
                </a:moveTo>
                <a:lnTo>
                  <a:pt x="520258" y="867410"/>
                </a:lnTo>
                <a:lnTo>
                  <a:pt x="517563" y="857250"/>
                </a:lnTo>
                <a:lnTo>
                  <a:pt x="502930" y="821690"/>
                </a:lnTo>
                <a:lnTo>
                  <a:pt x="466368" y="779780"/>
                </a:lnTo>
                <a:lnTo>
                  <a:pt x="427965" y="760730"/>
                </a:lnTo>
                <a:lnTo>
                  <a:pt x="407492" y="755650"/>
                </a:lnTo>
                <a:lnTo>
                  <a:pt x="384782" y="755650"/>
                </a:lnTo>
                <a:lnTo>
                  <a:pt x="339678" y="763270"/>
                </a:lnTo>
                <a:lnTo>
                  <a:pt x="305672" y="786130"/>
                </a:lnTo>
                <a:lnTo>
                  <a:pt x="286242" y="808990"/>
                </a:lnTo>
                <a:lnTo>
                  <a:pt x="372745" y="808990"/>
                </a:lnTo>
                <a:lnTo>
                  <a:pt x="380372" y="811530"/>
                </a:lnTo>
                <a:lnTo>
                  <a:pt x="416815" y="831850"/>
                </a:lnTo>
                <a:lnTo>
                  <a:pt x="419358" y="835660"/>
                </a:lnTo>
                <a:lnTo>
                  <a:pt x="421900" y="838200"/>
                </a:lnTo>
                <a:lnTo>
                  <a:pt x="426985" y="848360"/>
                </a:lnTo>
                <a:lnTo>
                  <a:pt x="429528" y="855980"/>
                </a:lnTo>
                <a:lnTo>
                  <a:pt x="431223" y="862330"/>
                </a:lnTo>
                <a:lnTo>
                  <a:pt x="431630" y="867410"/>
                </a:lnTo>
                <a:close/>
              </a:path>
              <a:path w="2104390" h="867409">
                <a:moveTo>
                  <a:pt x="1385284" y="867410"/>
                </a:moveTo>
                <a:lnTo>
                  <a:pt x="1730741" y="867410"/>
                </a:lnTo>
                <a:lnTo>
                  <a:pt x="1723889" y="859790"/>
                </a:lnTo>
                <a:lnTo>
                  <a:pt x="1688015" y="834390"/>
                </a:lnTo>
                <a:lnTo>
                  <a:pt x="1645719" y="816610"/>
                </a:lnTo>
                <a:lnTo>
                  <a:pt x="1597411" y="807720"/>
                </a:lnTo>
                <a:lnTo>
                  <a:pt x="1572079" y="807720"/>
                </a:lnTo>
                <a:lnTo>
                  <a:pt x="1521969" y="812800"/>
                </a:lnTo>
                <a:lnTo>
                  <a:pt x="1474509" y="822960"/>
                </a:lnTo>
                <a:lnTo>
                  <a:pt x="1429591" y="839470"/>
                </a:lnTo>
                <a:lnTo>
                  <a:pt x="1416918" y="847090"/>
                </a:lnTo>
                <a:lnTo>
                  <a:pt x="1404483" y="853440"/>
                </a:lnTo>
                <a:lnTo>
                  <a:pt x="1392525" y="861060"/>
                </a:lnTo>
                <a:lnTo>
                  <a:pt x="1385284" y="867410"/>
                </a:lnTo>
                <a:close/>
              </a:path>
              <a:path w="2104390" h="867409">
                <a:moveTo>
                  <a:pt x="279542" y="866140"/>
                </a:moveTo>
                <a:lnTo>
                  <a:pt x="302401" y="866140"/>
                </a:lnTo>
                <a:lnTo>
                  <a:pt x="301554" y="864870"/>
                </a:lnTo>
                <a:lnTo>
                  <a:pt x="296468" y="864870"/>
                </a:lnTo>
                <a:lnTo>
                  <a:pt x="294774" y="862330"/>
                </a:lnTo>
                <a:lnTo>
                  <a:pt x="292231" y="859790"/>
                </a:lnTo>
                <a:lnTo>
                  <a:pt x="292231" y="857250"/>
                </a:lnTo>
                <a:lnTo>
                  <a:pt x="290536" y="855980"/>
                </a:lnTo>
                <a:lnTo>
                  <a:pt x="290536" y="852170"/>
                </a:lnTo>
                <a:lnTo>
                  <a:pt x="291383" y="849630"/>
                </a:lnTo>
                <a:lnTo>
                  <a:pt x="291383" y="847090"/>
                </a:lnTo>
                <a:lnTo>
                  <a:pt x="324436" y="816610"/>
                </a:lnTo>
                <a:lnTo>
                  <a:pt x="358337" y="808990"/>
                </a:lnTo>
                <a:lnTo>
                  <a:pt x="286242" y="808990"/>
                </a:lnTo>
                <a:lnTo>
                  <a:pt x="283716" y="812800"/>
                </a:lnTo>
                <a:lnTo>
                  <a:pt x="275281" y="828040"/>
                </a:lnTo>
                <a:lnTo>
                  <a:pt x="271970" y="842010"/>
                </a:lnTo>
                <a:lnTo>
                  <a:pt x="273586" y="855980"/>
                </a:lnTo>
                <a:lnTo>
                  <a:pt x="279542" y="866140"/>
                </a:lnTo>
                <a:close/>
              </a:path>
              <a:path w="2104390" h="867409">
                <a:moveTo>
                  <a:pt x="280286" y="867410"/>
                </a:moveTo>
                <a:lnTo>
                  <a:pt x="317276" y="867410"/>
                </a:lnTo>
                <a:lnTo>
                  <a:pt x="321894" y="861060"/>
                </a:lnTo>
                <a:lnTo>
                  <a:pt x="320199" y="862330"/>
                </a:lnTo>
                <a:lnTo>
                  <a:pt x="317656" y="864870"/>
                </a:lnTo>
                <a:lnTo>
                  <a:pt x="315114" y="864870"/>
                </a:lnTo>
                <a:lnTo>
                  <a:pt x="311724" y="866140"/>
                </a:lnTo>
                <a:lnTo>
                  <a:pt x="279542" y="866140"/>
                </a:lnTo>
                <a:lnTo>
                  <a:pt x="280286" y="867410"/>
                </a:lnTo>
                <a:close/>
              </a:path>
            </a:pathLst>
          </a:custGeom>
          <a:solidFill>
            <a:srgbClr val="1B1B1B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23" name="bg object 23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3212987" y="10058503"/>
            <a:ext cx="961217" cy="629089"/>
          </a:xfrm>
          <a:prstGeom prst="rect">
            <a:avLst/>
          </a:prstGeom>
        </p:spPr>
      </p:pic>
      <p:pic>
        <p:nvPicPr>
          <p:cNvPr id="24" name="bg object 24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1184571" y="0"/>
            <a:ext cx="2879103" cy="1299411"/>
          </a:xfrm>
          <a:prstGeom prst="rect">
            <a:avLst/>
          </a:prstGeom>
        </p:spPr>
      </p:pic>
      <p:pic>
        <p:nvPicPr>
          <p:cNvPr id="25" name="bg object 25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3933742" y="8072657"/>
            <a:ext cx="3622248" cy="2560073"/>
          </a:xfrm>
          <a:prstGeom prst="rect">
            <a:avLst/>
          </a:prstGeom>
        </p:spPr>
      </p:pic>
      <p:pic>
        <p:nvPicPr>
          <p:cNvPr id="26" name="bg object 26"/>
          <p:cNvPicPr/>
          <p:nvPr/>
        </p:nvPicPr>
        <p:blipFill>
          <a:blip r:embed="rId8" cstate="print"/>
          <a:stretch>
            <a:fillRect/>
          </a:stretch>
        </p:blipFill>
        <p:spPr>
          <a:xfrm>
            <a:off x="0" y="0"/>
            <a:ext cx="2625776" cy="2128588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1/29/2023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theme" Target="../theme/theme1.xml" /><Relationship Id="rId5" Type="http://schemas.openxmlformats.org/officeDocument/2006/relationships/slideLayout" Target="../slideLayouts/slideLayout5.xml" /><Relationship Id="rId4" Type="http://schemas.openxmlformats.org/officeDocument/2006/relationships/slideLayout" Target="../slideLayouts/slideLayout4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g object 16"/>
          <p:cNvSpPr/>
          <p:nvPr/>
        </p:nvSpPr>
        <p:spPr>
          <a:xfrm>
            <a:off x="0" y="0"/>
            <a:ext cx="7556500" cy="10687685"/>
          </a:xfrm>
          <a:custGeom>
            <a:avLst/>
            <a:gdLst/>
            <a:ahLst/>
            <a:cxnLst/>
            <a:rect l="l" t="t" r="r" b="b"/>
            <a:pathLst>
              <a:path w="7556500" h="10687685">
                <a:moveTo>
                  <a:pt x="7556499" y="10687592"/>
                </a:moveTo>
                <a:lnTo>
                  <a:pt x="0" y="10687592"/>
                </a:lnTo>
                <a:lnTo>
                  <a:pt x="0" y="0"/>
                </a:lnTo>
                <a:lnTo>
                  <a:pt x="7556499" y="0"/>
                </a:lnTo>
                <a:lnTo>
                  <a:pt x="7556499" y="10687592"/>
                </a:lnTo>
                <a:close/>
              </a:path>
            </a:pathLst>
          </a:custGeom>
          <a:solidFill>
            <a:srgbClr val="13131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149042" y="254228"/>
            <a:ext cx="5258415" cy="162433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000" b="0" i="0">
                <a:solidFill>
                  <a:srgbClr val="FFDE58"/>
                </a:solidFill>
                <a:latin typeface="Tahoma"/>
                <a:cs typeface="Tahoma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825" y="2460942"/>
            <a:ext cx="6800850" cy="706183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9210" y="9950768"/>
            <a:ext cx="2418080" cy="534987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825" y="9950768"/>
            <a:ext cx="1737995" cy="534987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1/29/2023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40680" y="9950768"/>
            <a:ext cx="1737995" cy="534987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 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 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638363" y="1130311"/>
            <a:ext cx="3451309" cy="1577227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ctr">
              <a:lnSpc>
                <a:spcPct val="116599"/>
              </a:lnSpc>
              <a:spcBef>
                <a:spcPts val="100"/>
              </a:spcBef>
            </a:pPr>
            <a:r>
              <a:rPr dirty="0"/>
              <a:t>TRINITY HOTEL  VALENTINE'S DAY  MENU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642558" y="3192281"/>
            <a:ext cx="2325370" cy="690880"/>
          </a:xfrm>
          <a:prstGeom prst="rect">
            <a:avLst/>
          </a:prstGeom>
        </p:spPr>
        <p:txBody>
          <a:bodyPr vert="horz" wrap="square" lIns="0" tIns="9906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780"/>
              </a:spcBef>
            </a:pPr>
            <a:r>
              <a:rPr sz="1200" spc="45" dirty="0">
                <a:solidFill>
                  <a:srgbClr val="FFFFFF"/>
                </a:solidFill>
                <a:latin typeface="Tahoma"/>
                <a:cs typeface="Tahoma"/>
              </a:rPr>
              <a:t>Caesar</a:t>
            </a:r>
            <a:r>
              <a:rPr sz="1200" spc="15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200" spc="20" dirty="0">
                <a:solidFill>
                  <a:srgbClr val="FFFFFF"/>
                </a:solidFill>
                <a:latin typeface="Tahoma"/>
                <a:cs typeface="Tahoma"/>
              </a:rPr>
              <a:t>Salad</a:t>
            </a:r>
            <a:endParaRPr sz="1200">
              <a:latin typeface="Tahoma"/>
              <a:cs typeface="Tahoma"/>
            </a:endParaRPr>
          </a:p>
          <a:p>
            <a:pPr marL="12700" marR="5080">
              <a:lnSpc>
                <a:spcPct val="112400"/>
              </a:lnSpc>
              <a:spcBef>
                <a:spcPts val="415"/>
              </a:spcBef>
            </a:pPr>
            <a:r>
              <a:rPr sz="1000" spc="30" dirty="0">
                <a:solidFill>
                  <a:srgbClr val="FFFFFF"/>
                </a:solidFill>
                <a:latin typeface="Tahoma"/>
                <a:cs typeface="Tahoma"/>
              </a:rPr>
              <a:t>Baby</a:t>
            </a:r>
            <a:r>
              <a:rPr sz="1000" spc="40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000" spc="-20" dirty="0">
                <a:solidFill>
                  <a:srgbClr val="FFFFFF"/>
                </a:solidFill>
                <a:latin typeface="Tahoma"/>
                <a:cs typeface="Tahoma"/>
              </a:rPr>
              <a:t>gem</a:t>
            </a:r>
            <a:r>
              <a:rPr sz="1000" spc="40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000" spc="25" dirty="0">
                <a:solidFill>
                  <a:srgbClr val="FFFFFF"/>
                </a:solidFill>
                <a:latin typeface="Tahoma"/>
                <a:cs typeface="Tahoma"/>
              </a:rPr>
              <a:t>lettuce,</a:t>
            </a:r>
            <a:r>
              <a:rPr sz="1000" spc="40" dirty="0">
                <a:solidFill>
                  <a:srgbClr val="FFFFFF"/>
                </a:solidFill>
                <a:latin typeface="Tahoma"/>
                <a:cs typeface="Tahoma"/>
              </a:rPr>
              <a:t> Cesar </a:t>
            </a:r>
            <a:r>
              <a:rPr sz="1000" spc="25" dirty="0">
                <a:solidFill>
                  <a:srgbClr val="FFFFFF"/>
                </a:solidFill>
                <a:latin typeface="Tahoma"/>
                <a:cs typeface="Tahoma"/>
              </a:rPr>
              <a:t>dressing,</a:t>
            </a:r>
            <a:r>
              <a:rPr sz="1000" spc="40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000" dirty="0">
                <a:solidFill>
                  <a:srgbClr val="FFFFFF"/>
                </a:solidFill>
                <a:latin typeface="Tahoma"/>
                <a:cs typeface="Tahoma"/>
              </a:rPr>
              <a:t>and </a:t>
            </a:r>
            <a:r>
              <a:rPr sz="1000" spc="-300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000" spc="40" dirty="0">
                <a:solidFill>
                  <a:srgbClr val="FFFFFF"/>
                </a:solidFill>
                <a:latin typeface="Tahoma"/>
                <a:cs typeface="Tahoma"/>
              </a:rPr>
              <a:t>croutons </a:t>
            </a:r>
            <a:r>
              <a:rPr sz="1000" spc="30" dirty="0">
                <a:solidFill>
                  <a:srgbClr val="FFFFFF"/>
                </a:solidFill>
                <a:latin typeface="Tahoma"/>
                <a:cs typeface="Tahoma"/>
              </a:rPr>
              <a:t>(crispy)</a:t>
            </a:r>
            <a:endParaRPr sz="1000">
              <a:latin typeface="Tahoma"/>
              <a:cs typeface="Tahoma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3051176" y="3240511"/>
            <a:ext cx="558800" cy="23876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400" spc="-30" dirty="0">
                <a:solidFill>
                  <a:srgbClr val="FFFFFF"/>
                </a:solidFill>
                <a:latin typeface="Tahoma"/>
                <a:cs typeface="Tahoma"/>
              </a:rPr>
              <a:t>£</a:t>
            </a:r>
            <a:r>
              <a:rPr sz="1400" spc="-90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400" spc="-345" dirty="0">
                <a:solidFill>
                  <a:srgbClr val="FFFFFF"/>
                </a:solidFill>
                <a:latin typeface="Tahoma"/>
                <a:cs typeface="Tahoma"/>
              </a:rPr>
              <a:t>1</a:t>
            </a:r>
            <a:r>
              <a:rPr sz="1400" spc="45" dirty="0">
                <a:solidFill>
                  <a:srgbClr val="FFFFFF"/>
                </a:solidFill>
                <a:latin typeface="Tahoma"/>
                <a:cs typeface="Tahoma"/>
              </a:rPr>
              <a:t>0</a:t>
            </a:r>
            <a:r>
              <a:rPr sz="1400" spc="-125" dirty="0">
                <a:solidFill>
                  <a:srgbClr val="FFFFFF"/>
                </a:solidFill>
                <a:latin typeface="Tahoma"/>
                <a:cs typeface="Tahoma"/>
              </a:rPr>
              <a:t>.</a:t>
            </a:r>
            <a:r>
              <a:rPr sz="1400" spc="-30" dirty="0">
                <a:solidFill>
                  <a:srgbClr val="FFFFFF"/>
                </a:solidFill>
                <a:latin typeface="Tahoma"/>
                <a:cs typeface="Tahoma"/>
              </a:rPr>
              <a:t>5</a:t>
            </a:r>
            <a:r>
              <a:rPr sz="1400" spc="50" dirty="0">
                <a:solidFill>
                  <a:srgbClr val="FFFFFF"/>
                </a:solidFill>
                <a:latin typeface="Tahoma"/>
                <a:cs typeface="Tahoma"/>
              </a:rPr>
              <a:t>0</a:t>
            </a:r>
            <a:endParaRPr sz="1400">
              <a:latin typeface="Tahoma"/>
              <a:cs typeface="Tahoma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642558" y="4040618"/>
            <a:ext cx="1506220" cy="208279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200" spc="30" dirty="0">
                <a:solidFill>
                  <a:srgbClr val="FFFFFF"/>
                </a:solidFill>
                <a:latin typeface="Tahoma"/>
                <a:cs typeface="Tahoma"/>
              </a:rPr>
              <a:t>Spaghetti</a:t>
            </a:r>
            <a:r>
              <a:rPr sz="1200" spc="-5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200" spc="50" dirty="0">
                <a:solidFill>
                  <a:srgbClr val="FFFFFF"/>
                </a:solidFill>
                <a:latin typeface="Tahoma"/>
                <a:cs typeface="Tahoma"/>
              </a:rPr>
              <a:t>Carbonara</a:t>
            </a:r>
            <a:endParaRPr sz="1200">
              <a:latin typeface="Tahoma"/>
              <a:cs typeface="Tahoma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642558" y="4259653"/>
            <a:ext cx="2637155" cy="3683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12400"/>
              </a:lnSpc>
              <a:spcBef>
                <a:spcPts val="100"/>
              </a:spcBef>
            </a:pPr>
            <a:r>
              <a:rPr sz="1000" spc="10" dirty="0">
                <a:solidFill>
                  <a:srgbClr val="FFFFFF"/>
                </a:solidFill>
                <a:latin typeface="Tahoma"/>
                <a:cs typeface="Tahoma"/>
              </a:rPr>
              <a:t>Smoked</a:t>
            </a:r>
            <a:r>
              <a:rPr sz="1000" spc="40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000" spc="15" dirty="0">
                <a:solidFill>
                  <a:srgbClr val="FFFFFF"/>
                </a:solidFill>
                <a:latin typeface="Tahoma"/>
                <a:cs typeface="Tahoma"/>
              </a:rPr>
              <a:t>bacon,</a:t>
            </a:r>
            <a:r>
              <a:rPr sz="1000" spc="45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000" spc="20" dirty="0">
                <a:solidFill>
                  <a:srgbClr val="FFFFFF"/>
                </a:solidFill>
                <a:latin typeface="Tahoma"/>
                <a:cs typeface="Tahoma"/>
              </a:rPr>
              <a:t>cream</a:t>
            </a:r>
            <a:r>
              <a:rPr sz="1000" spc="45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000" spc="20" dirty="0">
                <a:solidFill>
                  <a:srgbClr val="FFFFFF"/>
                </a:solidFill>
                <a:latin typeface="Tahoma"/>
                <a:cs typeface="Tahoma"/>
              </a:rPr>
              <a:t>sauce</a:t>
            </a:r>
            <a:r>
              <a:rPr sz="1000" spc="45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000" spc="35" dirty="0">
                <a:solidFill>
                  <a:srgbClr val="FFFFFF"/>
                </a:solidFill>
                <a:latin typeface="Tahoma"/>
                <a:cs typeface="Tahoma"/>
              </a:rPr>
              <a:t>with</a:t>
            </a:r>
            <a:r>
              <a:rPr sz="1000" spc="40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000" spc="20" dirty="0">
                <a:solidFill>
                  <a:srgbClr val="FFFFFF"/>
                </a:solidFill>
                <a:latin typeface="Tahoma"/>
                <a:cs typeface="Tahoma"/>
              </a:rPr>
              <a:t>Parmesan </a:t>
            </a:r>
            <a:r>
              <a:rPr sz="1000" spc="-295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000" spc="20" dirty="0">
                <a:solidFill>
                  <a:srgbClr val="FFFFFF"/>
                </a:solidFill>
                <a:latin typeface="Tahoma"/>
                <a:cs typeface="Tahoma"/>
              </a:rPr>
              <a:t>shavings,</a:t>
            </a:r>
            <a:r>
              <a:rPr sz="1000" spc="40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000" dirty="0">
                <a:solidFill>
                  <a:srgbClr val="FFFFFF"/>
                </a:solidFill>
                <a:latin typeface="Tahoma"/>
                <a:cs typeface="Tahoma"/>
              </a:rPr>
              <a:t>and</a:t>
            </a:r>
            <a:r>
              <a:rPr sz="1000" spc="45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000" spc="40" dirty="0">
                <a:solidFill>
                  <a:srgbClr val="FFFFFF"/>
                </a:solidFill>
                <a:latin typeface="Tahoma"/>
                <a:cs typeface="Tahoma"/>
              </a:rPr>
              <a:t>Garlic.</a:t>
            </a:r>
            <a:endParaRPr sz="1000">
              <a:latin typeface="Tahoma"/>
              <a:cs typeface="Tahoma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3057966" y="4002268"/>
            <a:ext cx="551815" cy="23876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400" spc="-30" dirty="0">
                <a:solidFill>
                  <a:srgbClr val="FFFFFF"/>
                </a:solidFill>
                <a:latin typeface="Tahoma"/>
                <a:cs typeface="Tahoma"/>
              </a:rPr>
              <a:t>£</a:t>
            </a:r>
            <a:r>
              <a:rPr sz="1400" spc="-90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400" spc="-345" dirty="0">
                <a:solidFill>
                  <a:srgbClr val="FFFFFF"/>
                </a:solidFill>
                <a:latin typeface="Tahoma"/>
                <a:cs typeface="Tahoma"/>
              </a:rPr>
              <a:t>1</a:t>
            </a:r>
            <a:r>
              <a:rPr sz="1400" spc="-10" dirty="0">
                <a:solidFill>
                  <a:srgbClr val="FFFFFF"/>
                </a:solidFill>
                <a:latin typeface="Tahoma"/>
                <a:cs typeface="Tahoma"/>
              </a:rPr>
              <a:t>4</a:t>
            </a:r>
            <a:r>
              <a:rPr sz="1400" spc="-125" dirty="0">
                <a:solidFill>
                  <a:srgbClr val="FFFFFF"/>
                </a:solidFill>
                <a:latin typeface="Tahoma"/>
                <a:cs typeface="Tahoma"/>
              </a:rPr>
              <a:t>.</a:t>
            </a:r>
            <a:r>
              <a:rPr sz="1400" spc="-30" dirty="0">
                <a:solidFill>
                  <a:srgbClr val="FFFFFF"/>
                </a:solidFill>
                <a:latin typeface="Tahoma"/>
                <a:cs typeface="Tahoma"/>
              </a:rPr>
              <a:t>5</a:t>
            </a:r>
            <a:r>
              <a:rPr sz="1400" spc="50" dirty="0">
                <a:solidFill>
                  <a:srgbClr val="FFFFFF"/>
                </a:solidFill>
                <a:latin typeface="Tahoma"/>
                <a:cs typeface="Tahoma"/>
              </a:rPr>
              <a:t>0</a:t>
            </a:r>
            <a:endParaRPr sz="1400">
              <a:latin typeface="Tahoma"/>
              <a:cs typeface="Tahoma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642558" y="4702716"/>
            <a:ext cx="2048510" cy="683895"/>
          </a:xfrm>
          <a:prstGeom prst="rect">
            <a:avLst/>
          </a:prstGeom>
        </p:spPr>
        <p:txBody>
          <a:bodyPr vert="horz" wrap="square" lIns="0" tIns="9525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750"/>
              </a:spcBef>
            </a:pPr>
            <a:r>
              <a:rPr sz="1200" spc="40" dirty="0">
                <a:solidFill>
                  <a:srgbClr val="FFFFFF"/>
                </a:solidFill>
                <a:latin typeface="Tahoma"/>
                <a:cs typeface="Tahoma"/>
              </a:rPr>
              <a:t>Beef</a:t>
            </a:r>
            <a:r>
              <a:rPr sz="1200" spc="-10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200" spc="45" dirty="0">
                <a:solidFill>
                  <a:srgbClr val="FFFFFF"/>
                </a:solidFill>
                <a:latin typeface="Tahoma"/>
                <a:cs typeface="Tahoma"/>
              </a:rPr>
              <a:t>Tenderloin</a:t>
            </a:r>
            <a:endParaRPr sz="1200">
              <a:latin typeface="Tahoma"/>
              <a:cs typeface="Tahoma"/>
            </a:endParaRPr>
          </a:p>
          <a:p>
            <a:pPr marL="12700" marR="5080">
              <a:lnSpc>
                <a:spcPct val="112400"/>
              </a:lnSpc>
              <a:spcBef>
                <a:spcPts val="395"/>
              </a:spcBef>
            </a:pPr>
            <a:r>
              <a:rPr sz="1000" spc="25" dirty="0">
                <a:solidFill>
                  <a:srgbClr val="FFFFFF"/>
                </a:solidFill>
                <a:latin typeface="Tahoma"/>
                <a:cs typeface="Tahoma"/>
              </a:rPr>
              <a:t>Served </a:t>
            </a:r>
            <a:r>
              <a:rPr sz="1000" spc="35" dirty="0">
                <a:solidFill>
                  <a:srgbClr val="FFFFFF"/>
                </a:solidFill>
                <a:latin typeface="Tahoma"/>
                <a:cs typeface="Tahoma"/>
              </a:rPr>
              <a:t>with</a:t>
            </a:r>
            <a:r>
              <a:rPr sz="1000" spc="30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000" spc="20" dirty="0">
                <a:solidFill>
                  <a:srgbClr val="FFFFFF"/>
                </a:solidFill>
                <a:latin typeface="Tahoma"/>
                <a:cs typeface="Tahoma"/>
              </a:rPr>
              <a:t>Roasted</a:t>
            </a:r>
            <a:r>
              <a:rPr sz="1000" spc="25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000" spc="50" dirty="0">
                <a:solidFill>
                  <a:srgbClr val="FFFFFF"/>
                </a:solidFill>
                <a:latin typeface="Tahoma"/>
                <a:cs typeface="Tahoma"/>
              </a:rPr>
              <a:t>Cauliflower- </a:t>
            </a:r>
            <a:r>
              <a:rPr sz="1000" spc="-295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000" spc="20" dirty="0">
                <a:solidFill>
                  <a:srgbClr val="FFFFFF"/>
                </a:solidFill>
                <a:latin typeface="Tahoma"/>
                <a:cs typeface="Tahoma"/>
              </a:rPr>
              <a:t>Pomegranate</a:t>
            </a:r>
            <a:r>
              <a:rPr sz="1000" spc="40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000" spc="10" dirty="0">
                <a:solidFill>
                  <a:srgbClr val="FFFFFF"/>
                </a:solidFill>
                <a:latin typeface="Tahoma"/>
                <a:cs typeface="Tahoma"/>
              </a:rPr>
              <a:t>Salad</a:t>
            </a:r>
            <a:endParaRPr sz="1000">
              <a:latin typeface="Tahoma"/>
              <a:cs typeface="Tahoma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3070805" y="4747271"/>
            <a:ext cx="539115" cy="23876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400" spc="-30" dirty="0">
                <a:solidFill>
                  <a:srgbClr val="FFFFFF"/>
                </a:solidFill>
                <a:latin typeface="Tahoma"/>
                <a:cs typeface="Tahoma"/>
              </a:rPr>
              <a:t>£</a:t>
            </a:r>
            <a:r>
              <a:rPr sz="1400" spc="-90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400" spc="-345" dirty="0">
                <a:solidFill>
                  <a:srgbClr val="FFFFFF"/>
                </a:solidFill>
                <a:latin typeface="Tahoma"/>
                <a:cs typeface="Tahoma"/>
              </a:rPr>
              <a:t>1</a:t>
            </a:r>
            <a:r>
              <a:rPr sz="1400" spc="-110" dirty="0">
                <a:solidFill>
                  <a:srgbClr val="FFFFFF"/>
                </a:solidFill>
                <a:latin typeface="Tahoma"/>
                <a:cs typeface="Tahoma"/>
              </a:rPr>
              <a:t>7</a:t>
            </a:r>
            <a:r>
              <a:rPr sz="1400" spc="-125" dirty="0">
                <a:solidFill>
                  <a:srgbClr val="FFFFFF"/>
                </a:solidFill>
                <a:latin typeface="Tahoma"/>
                <a:cs typeface="Tahoma"/>
              </a:rPr>
              <a:t>.</a:t>
            </a:r>
            <a:r>
              <a:rPr sz="1400" spc="-30" dirty="0">
                <a:solidFill>
                  <a:srgbClr val="FFFFFF"/>
                </a:solidFill>
                <a:latin typeface="Tahoma"/>
                <a:cs typeface="Tahoma"/>
              </a:rPr>
              <a:t>5</a:t>
            </a:r>
            <a:r>
              <a:rPr sz="1400" spc="50" dirty="0">
                <a:solidFill>
                  <a:srgbClr val="FFFFFF"/>
                </a:solidFill>
                <a:latin typeface="Tahoma"/>
                <a:cs typeface="Tahoma"/>
              </a:rPr>
              <a:t>0</a:t>
            </a:r>
            <a:endParaRPr sz="1400">
              <a:latin typeface="Tahoma"/>
              <a:cs typeface="Tahoma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642558" y="5443283"/>
            <a:ext cx="1995805" cy="662940"/>
          </a:xfrm>
          <a:prstGeom prst="rect">
            <a:avLst/>
          </a:prstGeom>
        </p:spPr>
        <p:txBody>
          <a:bodyPr vert="horz" wrap="square" lIns="0" tIns="8382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660"/>
              </a:spcBef>
            </a:pPr>
            <a:r>
              <a:rPr sz="1200" spc="45" dirty="0">
                <a:solidFill>
                  <a:srgbClr val="FFFFFF"/>
                </a:solidFill>
                <a:latin typeface="Tahoma"/>
                <a:cs typeface="Tahoma"/>
              </a:rPr>
              <a:t>Creamy</a:t>
            </a:r>
            <a:r>
              <a:rPr sz="1200" spc="35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200" spc="25" dirty="0">
                <a:solidFill>
                  <a:srgbClr val="FFFFFF"/>
                </a:solidFill>
                <a:latin typeface="Tahoma"/>
                <a:cs typeface="Tahoma"/>
              </a:rPr>
              <a:t>Thyme</a:t>
            </a:r>
            <a:r>
              <a:rPr sz="1200" spc="35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200" spc="55" dirty="0">
                <a:solidFill>
                  <a:srgbClr val="FFFFFF"/>
                </a:solidFill>
                <a:latin typeface="Tahoma"/>
                <a:cs typeface="Tahoma"/>
              </a:rPr>
              <a:t>Chicken</a:t>
            </a:r>
            <a:endParaRPr sz="1200">
              <a:latin typeface="Tahoma"/>
              <a:cs typeface="Tahoma"/>
            </a:endParaRPr>
          </a:p>
          <a:p>
            <a:pPr marL="12700" marR="5080">
              <a:lnSpc>
                <a:spcPct val="112400"/>
              </a:lnSpc>
              <a:spcBef>
                <a:spcPts val="320"/>
              </a:spcBef>
            </a:pPr>
            <a:r>
              <a:rPr sz="1000" spc="40" dirty="0">
                <a:solidFill>
                  <a:srgbClr val="FFFFFF"/>
                </a:solidFill>
                <a:latin typeface="Tahoma"/>
                <a:cs typeface="Tahoma"/>
              </a:rPr>
              <a:t>Chicken </a:t>
            </a:r>
            <a:r>
              <a:rPr sz="1000" spc="35" dirty="0">
                <a:solidFill>
                  <a:srgbClr val="FFFFFF"/>
                </a:solidFill>
                <a:latin typeface="Tahoma"/>
                <a:cs typeface="Tahoma"/>
              </a:rPr>
              <a:t>with</a:t>
            </a:r>
            <a:r>
              <a:rPr sz="1000" spc="40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000" spc="20" dirty="0">
                <a:solidFill>
                  <a:srgbClr val="FFFFFF"/>
                </a:solidFill>
                <a:latin typeface="Tahoma"/>
                <a:cs typeface="Tahoma"/>
              </a:rPr>
              <a:t>Sautled</a:t>
            </a:r>
            <a:r>
              <a:rPr sz="1000" spc="40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000" spc="35" dirty="0">
                <a:solidFill>
                  <a:srgbClr val="FFFFFF"/>
                </a:solidFill>
                <a:latin typeface="Tahoma"/>
                <a:cs typeface="Tahoma"/>
              </a:rPr>
              <a:t>Apples</a:t>
            </a:r>
            <a:r>
              <a:rPr sz="1000" spc="40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000" dirty="0">
                <a:solidFill>
                  <a:srgbClr val="FFFFFF"/>
                </a:solidFill>
                <a:latin typeface="Tahoma"/>
                <a:cs typeface="Tahoma"/>
              </a:rPr>
              <a:t>and </a:t>
            </a:r>
            <a:r>
              <a:rPr sz="1000" spc="-300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000" spc="40" dirty="0">
                <a:solidFill>
                  <a:srgbClr val="FFFFFF"/>
                </a:solidFill>
                <a:latin typeface="Tahoma"/>
                <a:cs typeface="Tahoma"/>
              </a:rPr>
              <a:t>Mushroom</a:t>
            </a:r>
            <a:endParaRPr sz="1000">
              <a:latin typeface="Tahoma"/>
              <a:cs typeface="Tahoma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3056529" y="5505965"/>
            <a:ext cx="553085" cy="23876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400" spc="-30" dirty="0">
                <a:solidFill>
                  <a:srgbClr val="FFFFFF"/>
                </a:solidFill>
                <a:latin typeface="Tahoma"/>
                <a:cs typeface="Tahoma"/>
              </a:rPr>
              <a:t>£</a:t>
            </a:r>
            <a:r>
              <a:rPr sz="1400" spc="-90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400" spc="-345" dirty="0">
                <a:solidFill>
                  <a:srgbClr val="FFFFFF"/>
                </a:solidFill>
                <a:latin typeface="Tahoma"/>
                <a:cs typeface="Tahoma"/>
              </a:rPr>
              <a:t>1</a:t>
            </a:r>
            <a:r>
              <a:rPr sz="1400" spc="5" dirty="0">
                <a:solidFill>
                  <a:srgbClr val="FFFFFF"/>
                </a:solidFill>
                <a:latin typeface="Tahoma"/>
                <a:cs typeface="Tahoma"/>
              </a:rPr>
              <a:t>8</a:t>
            </a:r>
            <a:r>
              <a:rPr sz="1400" spc="-125" dirty="0">
                <a:solidFill>
                  <a:srgbClr val="FFFFFF"/>
                </a:solidFill>
                <a:latin typeface="Tahoma"/>
                <a:cs typeface="Tahoma"/>
              </a:rPr>
              <a:t>.</a:t>
            </a:r>
            <a:r>
              <a:rPr sz="1400" spc="-30" dirty="0">
                <a:solidFill>
                  <a:srgbClr val="FFFFFF"/>
                </a:solidFill>
                <a:latin typeface="Tahoma"/>
                <a:cs typeface="Tahoma"/>
              </a:rPr>
              <a:t>5</a:t>
            </a:r>
            <a:r>
              <a:rPr sz="1400" spc="50" dirty="0">
                <a:solidFill>
                  <a:srgbClr val="FFFFFF"/>
                </a:solidFill>
                <a:latin typeface="Tahoma"/>
                <a:cs typeface="Tahoma"/>
              </a:rPr>
              <a:t>0</a:t>
            </a:r>
            <a:endParaRPr sz="1400">
              <a:latin typeface="Tahoma"/>
              <a:cs typeface="Tahoma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642558" y="2470551"/>
            <a:ext cx="1136015" cy="34544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2100" spc="55" dirty="0">
                <a:solidFill>
                  <a:srgbClr val="FFFFFF"/>
                </a:solidFill>
                <a:latin typeface="Tahoma"/>
                <a:cs typeface="Tahoma"/>
              </a:rPr>
              <a:t>E</a:t>
            </a:r>
            <a:r>
              <a:rPr sz="2100" spc="35" dirty="0">
                <a:solidFill>
                  <a:srgbClr val="FFFFFF"/>
                </a:solidFill>
                <a:latin typeface="Tahoma"/>
                <a:cs typeface="Tahoma"/>
              </a:rPr>
              <a:t>N</a:t>
            </a:r>
            <a:r>
              <a:rPr sz="2100" spc="-5" dirty="0">
                <a:solidFill>
                  <a:srgbClr val="FFFFFF"/>
                </a:solidFill>
                <a:latin typeface="Tahoma"/>
                <a:cs typeface="Tahoma"/>
              </a:rPr>
              <a:t>T</a:t>
            </a:r>
            <a:r>
              <a:rPr sz="2100" spc="-55" dirty="0">
                <a:solidFill>
                  <a:srgbClr val="FFFFFF"/>
                </a:solidFill>
                <a:latin typeface="Tahoma"/>
                <a:cs typeface="Tahoma"/>
              </a:rPr>
              <a:t>R</a:t>
            </a:r>
            <a:r>
              <a:rPr sz="2100" spc="55" dirty="0">
                <a:solidFill>
                  <a:srgbClr val="FFFFFF"/>
                </a:solidFill>
                <a:latin typeface="Tahoma"/>
                <a:cs typeface="Tahoma"/>
              </a:rPr>
              <a:t>EE</a:t>
            </a:r>
            <a:r>
              <a:rPr sz="2100" spc="-55" dirty="0">
                <a:solidFill>
                  <a:srgbClr val="FFFFFF"/>
                </a:solidFill>
                <a:latin typeface="Tahoma"/>
                <a:cs typeface="Tahoma"/>
              </a:rPr>
              <a:t>S</a:t>
            </a:r>
            <a:endParaRPr sz="2100">
              <a:latin typeface="Tahoma"/>
              <a:cs typeface="Tahoma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4159272" y="2713692"/>
            <a:ext cx="1930400" cy="523875"/>
          </a:xfrm>
          <a:prstGeom prst="rect">
            <a:avLst/>
          </a:prstGeom>
        </p:spPr>
        <p:txBody>
          <a:bodyPr vert="horz" wrap="square" lIns="0" tIns="1016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800"/>
              </a:spcBef>
            </a:pPr>
            <a:r>
              <a:rPr sz="1200" spc="30" dirty="0">
                <a:solidFill>
                  <a:srgbClr val="FFFFFF"/>
                </a:solidFill>
                <a:latin typeface="Tahoma"/>
                <a:cs typeface="Tahoma"/>
              </a:rPr>
              <a:t>Roasted </a:t>
            </a:r>
            <a:r>
              <a:rPr sz="1200" spc="40" dirty="0">
                <a:solidFill>
                  <a:srgbClr val="FFFFFF"/>
                </a:solidFill>
                <a:latin typeface="Tahoma"/>
                <a:cs typeface="Tahoma"/>
              </a:rPr>
              <a:t>Shrimp</a:t>
            </a:r>
            <a:r>
              <a:rPr sz="1200" spc="30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200" spc="-70" dirty="0">
                <a:solidFill>
                  <a:srgbClr val="FFFFFF"/>
                </a:solidFill>
                <a:latin typeface="Tahoma"/>
                <a:cs typeface="Tahoma"/>
              </a:rPr>
              <a:t>&amp;</a:t>
            </a:r>
            <a:r>
              <a:rPr sz="1200" spc="35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200" spc="40" dirty="0">
                <a:solidFill>
                  <a:srgbClr val="FFFFFF"/>
                </a:solidFill>
                <a:latin typeface="Tahoma"/>
                <a:cs typeface="Tahoma"/>
              </a:rPr>
              <a:t>Peppers</a:t>
            </a:r>
            <a:endParaRPr sz="1200">
              <a:latin typeface="Tahoma"/>
              <a:cs typeface="Tahoma"/>
            </a:endParaRPr>
          </a:p>
          <a:p>
            <a:pPr marL="12700">
              <a:lnSpc>
                <a:spcPct val="100000"/>
              </a:lnSpc>
              <a:spcBef>
                <a:spcPts val="585"/>
              </a:spcBef>
            </a:pPr>
            <a:r>
              <a:rPr sz="1000" spc="25" dirty="0">
                <a:solidFill>
                  <a:srgbClr val="FFFFFF"/>
                </a:solidFill>
                <a:latin typeface="Tahoma"/>
                <a:cs typeface="Tahoma"/>
              </a:rPr>
              <a:t>Served </a:t>
            </a:r>
            <a:r>
              <a:rPr sz="1000" spc="35" dirty="0">
                <a:solidFill>
                  <a:srgbClr val="FFFFFF"/>
                </a:solidFill>
                <a:latin typeface="Tahoma"/>
                <a:cs typeface="Tahoma"/>
              </a:rPr>
              <a:t>with</a:t>
            </a:r>
            <a:r>
              <a:rPr sz="1000" spc="25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000" spc="30" dirty="0">
                <a:solidFill>
                  <a:srgbClr val="FFFFFF"/>
                </a:solidFill>
                <a:latin typeface="Tahoma"/>
                <a:cs typeface="Tahoma"/>
              </a:rPr>
              <a:t>creamy</a:t>
            </a:r>
            <a:r>
              <a:rPr sz="1000" spc="25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000" spc="45" dirty="0">
                <a:solidFill>
                  <a:srgbClr val="FFFFFF"/>
                </a:solidFill>
                <a:latin typeface="Tahoma"/>
                <a:cs typeface="Tahoma"/>
              </a:rPr>
              <a:t>rices</a:t>
            </a:r>
            <a:endParaRPr sz="1000">
              <a:latin typeface="Tahoma"/>
              <a:cs typeface="Tahoma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6376733" y="2794061"/>
            <a:ext cx="539115" cy="23876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400" spc="-30" dirty="0">
                <a:solidFill>
                  <a:srgbClr val="FFFFFF"/>
                </a:solidFill>
                <a:latin typeface="Tahoma"/>
                <a:cs typeface="Tahoma"/>
              </a:rPr>
              <a:t>£</a:t>
            </a:r>
            <a:r>
              <a:rPr sz="1400" spc="-90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400" spc="-345" dirty="0">
                <a:solidFill>
                  <a:srgbClr val="FFFFFF"/>
                </a:solidFill>
                <a:latin typeface="Tahoma"/>
                <a:cs typeface="Tahoma"/>
              </a:rPr>
              <a:t>1</a:t>
            </a:r>
            <a:r>
              <a:rPr sz="1400" spc="-110" dirty="0">
                <a:solidFill>
                  <a:srgbClr val="FFFFFF"/>
                </a:solidFill>
                <a:latin typeface="Tahoma"/>
                <a:cs typeface="Tahoma"/>
              </a:rPr>
              <a:t>7</a:t>
            </a:r>
            <a:r>
              <a:rPr sz="1400" spc="-125" dirty="0">
                <a:solidFill>
                  <a:srgbClr val="FFFFFF"/>
                </a:solidFill>
                <a:latin typeface="Tahoma"/>
                <a:cs typeface="Tahoma"/>
              </a:rPr>
              <a:t>.</a:t>
            </a:r>
            <a:r>
              <a:rPr sz="1400" spc="-30" dirty="0">
                <a:solidFill>
                  <a:srgbClr val="FFFFFF"/>
                </a:solidFill>
                <a:latin typeface="Tahoma"/>
                <a:cs typeface="Tahoma"/>
              </a:rPr>
              <a:t>5</a:t>
            </a:r>
            <a:r>
              <a:rPr sz="1400" spc="50" dirty="0">
                <a:solidFill>
                  <a:srgbClr val="FFFFFF"/>
                </a:solidFill>
                <a:latin typeface="Tahoma"/>
                <a:cs typeface="Tahoma"/>
              </a:rPr>
              <a:t>0</a:t>
            </a:r>
            <a:endParaRPr sz="1400">
              <a:latin typeface="Tahoma"/>
              <a:cs typeface="Tahoma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4159272" y="3518390"/>
            <a:ext cx="1658620" cy="592455"/>
          </a:xfrm>
          <a:prstGeom prst="rect">
            <a:avLst/>
          </a:prstGeom>
        </p:spPr>
        <p:txBody>
          <a:bodyPr vert="horz" wrap="square" lIns="0" tIns="387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305"/>
              </a:spcBef>
            </a:pPr>
            <a:r>
              <a:rPr sz="1200" spc="55" dirty="0">
                <a:solidFill>
                  <a:srgbClr val="FFFFFF"/>
                </a:solidFill>
                <a:latin typeface="Tahoma"/>
                <a:cs typeface="Tahoma"/>
              </a:rPr>
              <a:t>Chicken</a:t>
            </a:r>
            <a:r>
              <a:rPr sz="1200" spc="35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200" spc="45" dirty="0">
                <a:solidFill>
                  <a:srgbClr val="FFFFFF"/>
                </a:solidFill>
                <a:latin typeface="Tahoma"/>
                <a:cs typeface="Tahoma"/>
              </a:rPr>
              <a:t>with</a:t>
            </a:r>
            <a:r>
              <a:rPr sz="1200" spc="40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200" spc="25" dirty="0">
                <a:solidFill>
                  <a:srgbClr val="FFFFFF"/>
                </a:solidFill>
                <a:latin typeface="Tahoma"/>
                <a:cs typeface="Tahoma"/>
              </a:rPr>
              <a:t>Stewed</a:t>
            </a:r>
            <a:endParaRPr sz="1200">
              <a:latin typeface="Tahoma"/>
              <a:cs typeface="Tahoma"/>
            </a:endParaRPr>
          </a:p>
          <a:p>
            <a:pPr marL="12700">
              <a:lnSpc>
                <a:spcPts val="1425"/>
              </a:lnSpc>
              <a:spcBef>
                <a:spcPts val="210"/>
              </a:spcBef>
            </a:pPr>
            <a:r>
              <a:rPr sz="1200" spc="40" dirty="0">
                <a:solidFill>
                  <a:srgbClr val="FFFFFF"/>
                </a:solidFill>
                <a:latin typeface="Tahoma"/>
                <a:cs typeface="Tahoma"/>
              </a:rPr>
              <a:t>Peppers</a:t>
            </a:r>
            <a:r>
              <a:rPr sz="1200" spc="30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200" spc="5" dirty="0">
                <a:solidFill>
                  <a:srgbClr val="FFFFFF"/>
                </a:solidFill>
                <a:latin typeface="Tahoma"/>
                <a:cs typeface="Tahoma"/>
              </a:rPr>
              <a:t>and</a:t>
            </a:r>
            <a:r>
              <a:rPr sz="1200" spc="35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200" spc="30" dirty="0">
                <a:solidFill>
                  <a:srgbClr val="FFFFFF"/>
                </a:solidFill>
                <a:latin typeface="Tahoma"/>
                <a:cs typeface="Tahoma"/>
              </a:rPr>
              <a:t>Tomatoes</a:t>
            </a:r>
            <a:endParaRPr sz="1200">
              <a:latin typeface="Tahoma"/>
              <a:cs typeface="Tahoma"/>
            </a:endParaRPr>
          </a:p>
          <a:p>
            <a:pPr marL="12700">
              <a:lnSpc>
                <a:spcPts val="1185"/>
              </a:lnSpc>
            </a:pPr>
            <a:r>
              <a:rPr sz="1000" spc="25" dirty="0">
                <a:solidFill>
                  <a:srgbClr val="FFFFFF"/>
                </a:solidFill>
                <a:latin typeface="Tahoma"/>
                <a:cs typeface="Tahoma"/>
              </a:rPr>
              <a:t>served</a:t>
            </a:r>
            <a:r>
              <a:rPr sz="1000" spc="35" dirty="0">
                <a:solidFill>
                  <a:srgbClr val="FFFFFF"/>
                </a:solidFill>
                <a:latin typeface="Tahoma"/>
                <a:cs typeface="Tahoma"/>
              </a:rPr>
              <a:t> with </a:t>
            </a:r>
            <a:r>
              <a:rPr sz="1000" spc="45" dirty="0">
                <a:solidFill>
                  <a:srgbClr val="FFFFFF"/>
                </a:solidFill>
                <a:latin typeface="Tahoma"/>
                <a:cs typeface="Tahoma"/>
              </a:rPr>
              <a:t>rice</a:t>
            </a:r>
            <a:r>
              <a:rPr sz="1000" spc="40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000" spc="35" dirty="0">
                <a:solidFill>
                  <a:srgbClr val="FFFFFF"/>
                </a:solidFill>
                <a:latin typeface="Tahoma"/>
                <a:cs typeface="Tahoma"/>
              </a:rPr>
              <a:t>or chips</a:t>
            </a:r>
            <a:endParaRPr sz="1000">
              <a:latin typeface="Tahoma"/>
              <a:cs typeface="Tahoma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6365432" y="3521452"/>
            <a:ext cx="549910" cy="23876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400" spc="-30" dirty="0">
                <a:solidFill>
                  <a:srgbClr val="FFFFFF"/>
                </a:solidFill>
                <a:latin typeface="Tahoma"/>
                <a:cs typeface="Tahoma"/>
              </a:rPr>
              <a:t>£</a:t>
            </a:r>
            <a:r>
              <a:rPr sz="1400" spc="-90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400" spc="-345" dirty="0">
                <a:solidFill>
                  <a:srgbClr val="FFFFFF"/>
                </a:solidFill>
                <a:latin typeface="Tahoma"/>
                <a:cs typeface="Tahoma"/>
              </a:rPr>
              <a:t>1</a:t>
            </a:r>
            <a:r>
              <a:rPr sz="1400" spc="-20" dirty="0">
                <a:solidFill>
                  <a:srgbClr val="FFFFFF"/>
                </a:solidFill>
                <a:latin typeface="Tahoma"/>
                <a:cs typeface="Tahoma"/>
              </a:rPr>
              <a:t>6</a:t>
            </a:r>
            <a:r>
              <a:rPr sz="1400" spc="-125" dirty="0">
                <a:solidFill>
                  <a:srgbClr val="FFFFFF"/>
                </a:solidFill>
                <a:latin typeface="Tahoma"/>
                <a:cs typeface="Tahoma"/>
              </a:rPr>
              <a:t>.</a:t>
            </a:r>
            <a:r>
              <a:rPr sz="1400" spc="-30" dirty="0">
                <a:solidFill>
                  <a:srgbClr val="FFFFFF"/>
                </a:solidFill>
                <a:latin typeface="Tahoma"/>
                <a:cs typeface="Tahoma"/>
              </a:rPr>
              <a:t>5</a:t>
            </a:r>
            <a:r>
              <a:rPr sz="1400" spc="50" dirty="0">
                <a:solidFill>
                  <a:srgbClr val="FFFFFF"/>
                </a:solidFill>
                <a:latin typeface="Tahoma"/>
                <a:cs typeface="Tahoma"/>
              </a:rPr>
              <a:t>0</a:t>
            </a:r>
            <a:endParaRPr sz="1400">
              <a:latin typeface="Tahoma"/>
              <a:cs typeface="Tahoma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4159272" y="4440573"/>
            <a:ext cx="1304925" cy="208279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200" spc="40" dirty="0">
                <a:solidFill>
                  <a:srgbClr val="FFFFFF"/>
                </a:solidFill>
                <a:latin typeface="Tahoma"/>
                <a:cs typeface="Tahoma"/>
              </a:rPr>
              <a:t>Shrimp</a:t>
            </a:r>
            <a:r>
              <a:rPr sz="1200" spc="20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200" spc="45" dirty="0">
                <a:solidFill>
                  <a:srgbClr val="FFFFFF"/>
                </a:solidFill>
                <a:latin typeface="Tahoma"/>
                <a:cs typeface="Tahoma"/>
              </a:rPr>
              <a:t>Fried</a:t>
            </a:r>
            <a:r>
              <a:rPr sz="1200" spc="25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200" spc="40" dirty="0">
                <a:solidFill>
                  <a:srgbClr val="FFFFFF"/>
                </a:solidFill>
                <a:latin typeface="Tahoma"/>
                <a:cs typeface="Tahoma"/>
              </a:rPr>
              <a:t>Rice</a:t>
            </a:r>
            <a:endParaRPr sz="1200">
              <a:latin typeface="Tahoma"/>
              <a:cs typeface="Tahoma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4159272" y="4658872"/>
            <a:ext cx="2646045" cy="53975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12400"/>
              </a:lnSpc>
              <a:spcBef>
                <a:spcPts val="100"/>
              </a:spcBef>
            </a:pPr>
            <a:r>
              <a:rPr sz="1000" spc="40" dirty="0">
                <a:solidFill>
                  <a:srgbClr val="FFFFFF"/>
                </a:solidFill>
                <a:latin typeface="Tahoma"/>
                <a:cs typeface="Tahoma"/>
              </a:rPr>
              <a:t>fried</a:t>
            </a:r>
            <a:r>
              <a:rPr sz="1000" spc="35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000" spc="45" dirty="0">
                <a:solidFill>
                  <a:srgbClr val="FFFFFF"/>
                </a:solidFill>
                <a:latin typeface="Tahoma"/>
                <a:cs typeface="Tahoma"/>
              </a:rPr>
              <a:t>rice</a:t>
            </a:r>
            <a:r>
              <a:rPr sz="1000" spc="40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000" spc="35" dirty="0">
                <a:solidFill>
                  <a:srgbClr val="FFFFFF"/>
                </a:solidFill>
                <a:latin typeface="Tahoma"/>
                <a:cs typeface="Tahoma"/>
              </a:rPr>
              <a:t>with</a:t>
            </a:r>
            <a:r>
              <a:rPr sz="1000" spc="40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000" spc="30" dirty="0">
                <a:solidFill>
                  <a:srgbClr val="FFFFFF"/>
                </a:solidFill>
                <a:latin typeface="Tahoma"/>
                <a:cs typeface="Tahoma"/>
              </a:rPr>
              <a:t>shrimp</a:t>
            </a:r>
            <a:r>
              <a:rPr sz="1000" spc="40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000" spc="35" dirty="0">
                <a:solidFill>
                  <a:srgbClr val="FFFFFF"/>
                </a:solidFill>
                <a:latin typeface="Tahoma"/>
                <a:cs typeface="Tahoma"/>
              </a:rPr>
              <a:t>special</a:t>
            </a:r>
            <a:r>
              <a:rPr sz="1000" spc="40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000" spc="25" dirty="0">
                <a:solidFill>
                  <a:srgbClr val="FFFFFF"/>
                </a:solidFill>
                <a:latin typeface="Tahoma"/>
                <a:cs typeface="Tahoma"/>
              </a:rPr>
              <a:t>toppings,</a:t>
            </a:r>
            <a:r>
              <a:rPr sz="1000" spc="40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000" dirty="0">
                <a:solidFill>
                  <a:srgbClr val="FFFFFF"/>
                </a:solidFill>
                <a:latin typeface="Tahoma"/>
                <a:cs typeface="Tahoma"/>
              </a:rPr>
              <a:t>and </a:t>
            </a:r>
            <a:r>
              <a:rPr sz="1000" spc="-295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000" spc="35" dirty="0">
                <a:solidFill>
                  <a:srgbClr val="FFFFFF"/>
                </a:solidFill>
                <a:latin typeface="Tahoma"/>
                <a:cs typeface="Tahoma"/>
              </a:rPr>
              <a:t>special</a:t>
            </a:r>
            <a:r>
              <a:rPr sz="1000" spc="40" dirty="0">
                <a:solidFill>
                  <a:srgbClr val="FFFFFF"/>
                </a:solidFill>
                <a:latin typeface="Tahoma"/>
                <a:cs typeface="Tahoma"/>
              </a:rPr>
              <a:t> savory </a:t>
            </a:r>
            <a:r>
              <a:rPr sz="1000" spc="25" dirty="0">
                <a:solidFill>
                  <a:srgbClr val="FFFFFF"/>
                </a:solidFill>
                <a:latin typeface="Tahoma"/>
                <a:cs typeface="Tahoma"/>
              </a:rPr>
              <a:t>seasoning</a:t>
            </a:r>
            <a:r>
              <a:rPr sz="1000" spc="40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000" spc="30" dirty="0">
                <a:solidFill>
                  <a:srgbClr val="FFFFFF"/>
                </a:solidFill>
                <a:latin typeface="Tahoma"/>
                <a:cs typeface="Tahoma"/>
              </a:rPr>
              <a:t>from</a:t>
            </a:r>
            <a:r>
              <a:rPr sz="1000" spc="40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000" spc="30" dirty="0">
                <a:solidFill>
                  <a:srgbClr val="FFFFFF"/>
                </a:solidFill>
                <a:latin typeface="Tahoma"/>
                <a:cs typeface="Tahoma"/>
              </a:rPr>
              <a:t>our</a:t>
            </a:r>
            <a:endParaRPr sz="1000">
              <a:latin typeface="Tahoma"/>
              <a:cs typeface="Tahoma"/>
            </a:endParaRPr>
          </a:p>
          <a:p>
            <a:pPr marL="12700">
              <a:lnSpc>
                <a:spcPct val="100000"/>
              </a:lnSpc>
              <a:spcBef>
                <a:spcPts val="150"/>
              </a:spcBef>
            </a:pPr>
            <a:r>
              <a:rPr sz="1000" spc="35" dirty="0">
                <a:solidFill>
                  <a:srgbClr val="FFFFFF"/>
                </a:solidFill>
                <a:latin typeface="Tahoma"/>
                <a:cs typeface="Tahoma"/>
              </a:rPr>
              <a:t>restaurant</a:t>
            </a:r>
            <a:endParaRPr sz="1000">
              <a:latin typeface="Tahoma"/>
              <a:cs typeface="Tahoma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6362457" y="4416988"/>
            <a:ext cx="553085" cy="23876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400" spc="-30" dirty="0">
                <a:solidFill>
                  <a:srgbClr val="FFFFFF"/>
                </a:solidFill>
                <a:latin typeface="Tahoma"/>
                <a:cs typeface="Tahoma"/>
              </a:rPr>
              <a:t>£</a:t>
            </a:r>
            <a:r>
              <a:rPr sz="1400" spc="-90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400" spc="-345" dirty="0">
                <a:solidFill>
                  <a:srgbClr val="FFFFFF"/>
                </a:solidFill>
                <a:latin typeface="Tahoma"/>
                <a:cs typeface="Tahoma"/>
              </a:rPr>
              <a:t>1</a:t>
            </a:r>
            <a:r>
              <a:rPr sz="1400" spc="5" dirty="0">
                <a:solidFill>
                  <a:srgbClr val="FFFFFF"/>
                </a:solidFill>
                <a:latin typeface="Tahoma"/>
                <a:cs typeface="Tahoma"/>
              </a:rPr>
              <a:t>8</a:t>
            </a:r>
            <a:r>
              <a:rPr sz="1400" spc="-125" dirty="0">
                <a:solidFill>
                  <a:srgbClr val="FFFFFF"/>
                </a:solidFill>
                <a:latin typeface="Tahoma"/>
                <a:cs typeface="Tahoma"/>
              </a:rPr>
              <a:t>.</a:t>
            </a:r>
            <a:r>
              <a:rPr sz="1400" spc="-30" dirty="0">
                <a:solidFill>
                  <a:srgbClr val="FFFFFF"/>
                </a:solidFill>
                <a:latin typeface="Tahoma"/>
                <a:cs typeface="Tahoma"/>
              </a:rPr>
              <a:t>5</a:t>
            </a:r>
            <a:r>
              <a:rPr sz="1400" spc="50" dirty="0">
                <a:solidFill>
                  <a:srgbClr val="FFFFFF"/>
                </a:solidFill>
                <a:latin typeface="Tahoma"/>
                <a:cs typeface="Tahoma"/>
              </a:rPr>
              <a:t>0</a:t>
            </a:r>
            <a:endParaRPr sz="1400">
              <a:latin typeface="Tahoma"/>
              <a:cs typeface="Tahoma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4159272" y="5336107"/>
            <a:ext cx="1505585" cy="208279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200" spc="30" dirty="0">
                <a:solidFill>
                  <a:srgbClr val="FFFFFF"/>
                </a:solidFill>
                <a:latin typeface="Tahoma"/>
                <a:cs typeface="Tahoma"/>
              </a:rPr>
              <a:t>Vegetable </a:t>
            </a:r>
            <a:r>
              <a:rPr sz="1200" spc="45" dirty="0">
                <a:solidFill>
                  <a:srgbClr val="FFFFFF"/>
                </a:solidFill>
                <a:latin typeface="Tahoma"/>
                <a:cs typeface="Tahoma"/>
              </a:rPr>
              <a:t>Fried</a:t>
            </a:r>
            <a:r>
              <a:rPr sz="1200" spc="30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200" spc="40" dirty="0">
                <a:solidFill>
                  <a:srgbClr val="FFFFFF"/>
                </a:solidFill>
                <a:latin typeface="Tahoma"/>
                <a:cs typeface="Tahoma"/>
              </a:rPr>
              <a:t>Rice</a:t>
            </a:r>
            <a:endParaRPr sz="1200">
              <a:latin typeface="Tahoma"/>
              <a:cs typeface="Tahoma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4159272" y="5554407"/>
            <a:ext cx="2456180" cy="3683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12400"/>
              </a:lnSpc>
              <a:spcBef>
                <a:spcPts val="100"/>
              </a:spcBef>
            </a:pPr>
            <a:r>
              <a:rPr sz="1000" spc="20" dirty="0">
                <a:solidFill>
                  <a:srgbClr val="FFFFFF"/>
                </a:solidFill>
                <a:latin typeface="Tahoma"/>
                <a:cs typeface="Tahoma"/>
              </a:rPr>
              <a:t>White</a:t>
            </a:r>
            <a:r>
              <a:rPr sz="1000" spc="35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000" spc="40" dirty="0">
                <a:solidFill>
                  <a:srgbClr val="FFFFFF"/>
                </a:solidFill>
                <a:latin typeface="Tahoma"/>
                <a:cs typeface="Tahoma"/>
              </a:rPr>
              <a:t>fried </a:t>
            </a:r>
            <a:r>
              <a:rPr sz="1000" spc="45" dirty="0">
                <a:solidFill>
                  <a:srgbClr val="FFFFFF"/>
                </a:solidFill>
                <a:latin typeface="Tahoma"/>
                <a:cs typeface="Tahoma"/>
              </a:rPr>
              <a:t>rice</a:t>
            </a:r>
            <a:r>
              <a:rPr sz="1000" spc="35" dirty="0">
                <a:solidFill>
                  <a:srgbClr val="FFFFFF"/>
                </a:solidFill>
                <a:latin typeface="Tahoma"/>
                <a:cs typeface="Tahoma"/>
              </a:rPr>
              <a:t> with</a:t>
            </a:r>
            <a:r>
              <a:rPr sz="1000" spc="40" dirty="0">
                <a:solidFill>
                  <a:srgbClr val="FFFFFF"/>
                </a:solidFill>
                <a:latin typeface="Tahoma"/>
                <a:cs typeface="Tahoma"/>
              </a:rPr>
              <a:t> delicious </a:t>
            </a:r>
            <a:r>
              <a:rPr sz="1000" spc="15" dirty="0">
                <a:solidFill>
                  <a:srgbClr val="FFFFFF"/>
                </a:solidFill>
                <a:latin typeface="Tahoma"/>
                <a:cs typeface="Tahoma"/>
              </a:rPr>
              <a:t>vegetable </a:t>
            </a:r>
            <a:r>
              <a:rPr sz="1000" spc="-300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000" spc="25" dirty="0">
                <a:solidFill>
                  <a:srgbClr val="FFFFFF"/>
                </a:solidFill>
                <a:latin typeface="Tahoma"/>
                <a:cs typeface="Tahoma"/>
              </a:rPr>
              <a:t>topping</a:t>
            </a:r>
            <a:endParaRPr sz="1000">
              <a:latin typeface="Tahoma"/>
              <a:cs typeface="Tahoma"/>
            </a:endParaRPr>
          </a:p>
        </p:txBody>
      </p:sp>
      <p:sp>
        <p:nvSpPr>
          <p:cNvPr id="22" name="object 22"/>
          <p:cNvSpPr txBox="1"/>
          <p:nvPr/>
        </p:nvSpPr>
        <p:spPr>
          <a:xfrm>
            <a:off x="6397105" y="5312523"/>
            <a:ext cx="518795" cy="23876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400" spc="-30" dirty="0">
                <a:solidFill>
                  <a:srgbClr val="FFFFFF"/>
                </a:solidFill>
                <a:latin typeface="Tahoma"/>
                <a:cs typeface="Tahoma"/>
              </a:rPr>
              <a:t>£</a:t>
            </a:r>
            <a:r>
              <a:rPr sz="1400" spc="-90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400" spc="-345" dirty="0">
                <a:solidFill>
                  <a:srgbClr val="FFFFFF"/>
                </a:solidFill>
                <a:latin typeface="Tahoma"/>
                <a:cs typeface="Tahoma"/>
              </a:rPr>
              <a:t>11</a:t>
            </a:r>
            <a:r>
              <a:rPr sz="1400" spc="-125" dirty="0">
                <a:solidFill>
                  <a:srgbClr val="FFFFFF"/>
                </a:solidFill>
                <a:latin typeface="Tahoma"/>
                <a:cs typeface="Tahoma"/>
              </a:rPr>
              <a:t>.</a:t>
            </a:r>
            <a:r>
              <a:rPr sz="1400" spc="45" dirty="0">
                <a:solidFill>
                  <a:srgbClr val="FFFFFF"/>
                </a:solidFill>
                <a:latin typeface="Tahoma"/>
                <a:cs typeface="Tahoma"/>
              </a:rPr>
              <a:t>0</a:t>
            </a:r>
            <a:r>
              <a:rPr sz="1400" spc="50" dirty="0">
                <a:solidFill>
                  <a:srgbClr val="FFFFFF"/>
                </a:solidFill>
                <a:latin typeface="Tahoma"/>
                <a:cs typeface="Tahoma"/>
              </a:rPr>
              <a:t>0</a:t>
            </a:r>
            <a:endParaRPr sz="1400">
              <a:latin typeface="Tahoma"/>
              <a:cs typeface="Tahoma"/>
            </a:endParaRPr>
          </a:p>
        </p:txBody>
      </p:sp>
      <p:sp>
        <p:nvSpPr>
          <p:cNvPr id="23" name="object 23"/>
          <p:cNvSpPr txBox="1"/>
          <p:nvPr/>
        </p:nvSpPr>
        <p:spPr>
          <a:xfrm>
            <a:off x="4159272" y="6117266"/>
            <a:ext cx="2155825" cy="5924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484505">
              <a:lnSpc>
                <a:spcPct val="114500"/>
              </a:lnSpc>
              <a:spcBef>
                <a:spcPts val="100"/>
              </a:spcBef>
            </a:pPr>
            <a:r>
              <a:rPr sz="1200" spc="15" dirty="0">
                <a:solidFill>
                  <a:srgbClr val="FFFFFF"/>
                </a:solidFill>
                <a:latin typeface="Tahoma"/>
                <a:cs typeface="Tahoma"/>
              </a:rPr>
              <a:t>The</a:t>
            </a:r>
            <a:r>
              <a:rPr sz="1200" spc="20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200" spc="65" dirty="0">
                <a:solidFill>
                  <a:srgbClr val="FFFFFF"/>
                </a:solidFill>
                <a:latin typeface="Tahoma"/>
                <a:cs typeface="Tahoma"/>
              </a:rPr>
              <a:t>Trinity</a:t>
            </a:r>
            <a:r>
              <a:rPr sz="1200" spc="20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200" spc="50" dirty="0">
                <a:solidFill>
                  <a:srgbClr val="FFFFFF"/>
                </a:solidFill>
                <a:latin typeface="Tahoma"/>
                <a:cs typeface="Tahoma"/>
              </a:rPr>
              <a:t>Valentine's </a:t>
            </a:r>
            <a:r>
              <a:rPr sz="1200" spc="-360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200" spc="50" dirty="0">
                <a:solidFill>
                  <a:srgbClr val="FFFFFF"/>
                </a:solidFill>
                <a:latin typeface="Tahoma"/>
                <a:cs typeface="Tahoma"/>
              </a:rPr>
              <a:t>Burger</a:t>
            </a:r>
            <a:endParaRPr sz="1200">
              <a:latin typeface="Tahoma"/>
              <a:cs typeface="Tahoma"/>
            </a:endParaRPr>
          </a:p>
          <a:p>
            <a:pPr marL="12700">
              <a:lnSpc>
                <a:spcPts val="1165"/>
              </a:lnSpc>
            </a:pPr>
            <a:r>
              <a:rPr sz="1000" spc="20" dirty="0">
                <a:solidFill>
                  <a:srgbClr val="FFFFFF"/>
                </a:solidFill>
                <a:latin typeface="Tahoma"/>
                <a:cs typeface="Tahoma"/>
              </a:rPr>
              <a:t>Topped</a:t>
            </a:r>
            <a:r>
              <a:rPr sz="1000" spc="35" dirty="0">
                <a:solidFill>
                  <a:srgbClr val="FFFFFF"/>
                </a:solidFill>
                <a:latin typeface="Tahoma"/>
                <a:cs typeface="Tahoma"/>
              </a:rPr>
              <a:t> with streaky </a:t>
            </a:r>
            <a:r>
              <a:rPr sz="1000" spc="15" dirty="0">
                <a:solidFill>
                  <a:srgbClr val="FFFFFF"/>
                </a:solidFill>
                <a:latin typeface="Tahoma"/>
                <a:cs typeface="Tahoma"/>
              </a:rPr>
              <a:t>bacon,</a:t>
            </a:r>
            <a:r>
              <a:rPr sz="1000" spc="35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000" spc="20" dirty="0">
                <a:solidFill>
                  <a:srgbClr val="FFFFFF"/>
                </a:solidFill>
                <a:latin typeface="Tahoma"/>
                <a:cs typeface="Tahoma"/>
              </a:rPr>
              <a:t>mature</a:t>
            </a:r>
            <a:endParaRPr sz="1000">
              <a:latin typeface="Tahoma"/>
              <a:cs typeface="Tahoma"/>
            </a:endParaRPr>
          </a:p>
        </p:txBody>
      </p:sp>
      <p:sp>
        <p:nvSpPr>
          <p:cNvPr id="24" name="object 24"/>
          <p:cNvSpPr txBox="1"/>
          <p:nvPr/>
        </p:nvSpPr>
        <p:spPr>
          <a:xfrm>
            <a:off x="4159272" y="6683838"/>
            <a:ext cx="2578735" cy="3683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12400"/>
              </a:lnSpc>
              <a:spcBef>
                <a:spcPts val="100"/>
              </a:spcBef>
            </a:pPr>
            <a:r>
              <a:rPr sz="1000" spc="20" dirty="0">
                <a:solidFill>
                  <a:srgbClr val="FFFFFF"/>
                </a:solidFill>
                <a:latin typeface="Tahoma"/>
                <a:cs typeface="Tahoma"/>
              </a:rPr>
              <a:t>cheddar,</a:t>
            </a:r>
            <a:r>
              <a:rPr sz="1000" spc="40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000" spc="35" dirty="0">
                <a:solidFill>
                  <a:srgbClr val="FFFFFF"/>
                </a:solidFill>
                <a:latin typeface="Tahoma"/>
                <a:cs typeface="Tahoma"/>
              </a:rPr>
              <a:t>hickory-smoked</a:t>
            </a:r>
            <a:r>
              <a:rPr sz="1000" spc="45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000" spc="55" dirty="0">
                <a:solidFill>
                  <a:srgbClr val="FFFFFF"/>
                </a:solidFill>
                <a:latin typeface="Tahoma"/>
                <a:cs typeface="Tahoma"/>
              </a:rPr>
              <a:t>BBQ</a:t>
            </a:r>
            <a:r>
              <a:rPr sz="1000" spc="40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000" spc="15" dirty="0">
                <a:solidFill>
                  <a:srgbClr val="FFFFFF"/>
                </a:solidFill>
                <a:latin typeface="Tahoma"/>
                <a:cs typeface="Tahoma"/>
              </a:rPr>
              <a:t>sauce,</a:t>
            </a:r>
            <a:r>
              <a:rPr sz="1000" spc="45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000" spc="30" dirty="0">
                <a:solidFill>
                  <a:srgbClr val="FFFFFF"/>
                </a:solidFill>
                <a:latin typeface="Tahoma"/>
                <a:cs typeface="Tahoma"/>
              </a:rPr>
              <a:t>slaw </a:t>
            </a:r>
            <a:r>
              <a:rPr sz="1000" spc="-295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000" spc="15" dirty="0">
                <a:solidFill>
                  <a:srgbClr val="FFFFFF"/>
                </a:solidFill>
                <a:latin typeface="Tahoma"/>
                <a:cs typeface="Tahoma"/>
              </a:rPr>
              <a:t>salad</a:t>
            </a:r>
            <a:r>
              <a:rPr sz="1000" spc="40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000" dirty="0">
                <a:solidFill>
                  <a:srgbClr val="FFFFFF"/>
                </a:solidFill>
                <a:latin typeface="Tahoma"/>
                <a:cs typeface="Tahoma"/>
              </a:rPr>
              <a:t>and</a:t>
            </a:r>
            <a:r>
              <a:rPr sz="1000" spc="45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000" spc="50" dirty="0">
                <a:solidFill>
                  <a:srgbClr val="FFFFFF"/>
                </a:solidFill>
                <a:latin typeface="Tahoma"/>
                <a:cs typeface="Tahoma"/>
              </a:rPr>
              <a:t>crispy</a:t>
            </a:r>
            <a:r>
              <a:rPr sz="1000" spc="45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000" spc="30" dirty="0">
                <a:solidFill>
                  <a:srgbClr val="FFFFFF"/>
                </a:solidFill>
                <a:latin typeface="Tahoma"/>
                <a:cs typeface="Tahoma"/>
              </a:rPr>
              <a:t>onion</a:t>
            </a:r>
            <a:r>
              <a:rPr sz="1000" spc="45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000" spc="25" dirty="0">
                <a:solidFill>
                  <a:srgbClr val="FFFFFF"/>
                </a:solidFill>
                <a:latin typeface="Tahoma"/>
                <a:cs typeface="Tahoma"/>
              </a:rPr>
              <a:t>rings,</a:t>
            </a:r>
            <a:endParaRPr sz="1000">
              <a:latin typeface="Tahoma"/>
              <a:cs typeface="Tahoma"/>
            </a:endParaRPr>
          </a:p>
        </p:txBody>
      </p:sp>
      <p:sp>
        <p:nvSpPr>
          <p:cNvPr id="25" name="object 25"/>
          <p:cNvSpPr txBox="1"/>
          <p:nvPr/>
        </p:nvSpPr>
        <p:spPr>
          <a:xfrm>
            <a:off x="6436323" y="6135095"/>
            <a:ext cx="485140" cy="23876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400" spc="-30" dirty="0">
                <a:solidFill>
                  <a:srgbClr val="FFFFFF"/>
                </a:solidFill>
                <a:latin typeface="Tahoma"/>
                <a:cs typeface="Tahoma"/>
              </a:rPr>
              <a:t>£</a:t>
            </a:r>
            <a:r>
              <a:rPr sz="1400" spc="-90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400" spc="-110" dirty="0">
                <a:solidFill>
                  <a:srgbClr val="FFFFFF"/>
                </a:solidFill>
                <a:latin typeface="Tahoma"/>
                <a:cs typeface="Tahoma"/>
              </a:rPr>
              <a:t>7</a:t>
            </a:r>
            <a:r>
              <a:rPr sz="1400" spc="-125" dirty="0">
                <a:solidFill>
                  <a:srgbClr val="FFFFFF"/>
                </a:solidFill>
                <a:latin typeface="Tahoma"/>
                <a:cs typeface="Tahoma"/>
              </a:rPr>
              <a:t>.</a:t>
            </a:r>
            <a:r>
              <a:rPr sz="1400" spc="-30" dirty="0">
                <a:solidFill>
                  <a:srgbClr val="FFFFFF"/>
                </a:solidFill>
                <a:latin typeface="Tahoma"/>
                <a:cs typeface="Tahoma"/>
              </a:rPr>
              <a:t>5</a:t>
            </a:r>
            <a:r>
              <a:rPr sz="1400" spc="50" dirty="0">
                <a:solidFill>
                  <a:srgbClr val="FFFFFF"/>
                </a:solidFill>
                <a:latin typeface="Tahoma"/>
                <a:cs typeface="Tahoma"/>
              </a:rPr>
              <a:t>0</a:t>
            </a:r>
            <a:endParaRPr sz="1400">
              <a:latin typeface="Tahoma"/>
              <a:cs typeface="Tahoma"/>
            </a:endParaRPr>
          </a:p>
        </p:txBody>
      </p:sp>
      <p:sp>
        <p:nvSpPr>
          <p:cNvPr id="26" name="object 26"/>
          <p:cNvSpPr txBox="1"/>
          <p:nvPr/>
        </p:nvSpPr>
        <p:spPr>
          <a:xfrm>
            <a:off x="642558" y="6211334"/>
            <a:ext cx="2379980" cy="700405"/>
          </a:xfrm>
          <a:prstGeom prst="rect">
            <a:avLst/>
          </a:prstGeom>
        </p:spPr>
        <p:txBody>
          <a:bodyPr vert="horz" wrap="square" lIns="0" tIns="104139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819"/>
              </a:spcBef>
            </a:pPr>
            <a:r>
              <a:rPr sz="1200" spc="25" dirty="0">
                <a:solidFill>
                  <a:srgbClr val="FFFFFF"/>
                </a:solidFill>
                <a:latin typeface="Tahoma"/>
                <a:cs typeface="Tahoma"/>
              </a:rPr>
              <a:t>Seared</a:t>
            </a:r>
            <a:r>
              <a:rPr sz="1200" spc="30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200" spc="50" dirty="0">
                <a:solidFill>
                  <a:srgbClr val="FFFFFF"/>
                </a:solidFill>
                <a:latin typeface="Tahoma"/>
                <a:cs typeface="Tahoma"/>
              </a:rPr>
              <a:t>Pork</a:t>
            </a:r>
            <a:r>
              <a:rPr sz="1200" spc="30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200" spc="50" dirty="0">
                <a:solidFill>
                  <a:srgbClr val="FFFFFF"/>
                </a:solidFill>
                <a:latin typeface="Tahoma"/>
                <a:cs typeface="Tahoma"/>
              </a:rPr>
              <a:t>Chops</a:t>
            </a:r>
            <a:endParaRPr sz="1200">
              <a:latin typeface="Tahoma"/>
              <a:cs typeface="Tahoma"/>
            </a:endParaRPr>
          </a:p>
          <a:p>
            <a:pPr marL="12700" marR="5080">
              <a:lnSpc>
                <a:spcPct val="112400"/>
              </a:lnSpc>
              <a:spcBef>
                <a:spcPts val="455"/>
              </a:spcBef>
            </a:pPr>
            <a:r>
              <a:rPr sz="1000" spc="35" dirty="0">
                <a:solidFill>
                  <a:srgbClr val="FFFFFF"/>
                </a:solidFill>
                <a:latin typeface="Tahoma"/>
                <a:cs typeface="Tahoma"/>
              </a:rPr>
              <a:t>Pork</a:t>
            </a:r>
            <a:r>
              <a:rPr sz="1000" spc="45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000" spc="40" dirty="0">
                <a:solidFill>
                  <a:srgbClr val="FFFFFF"/>
                </a:solidFill>
                <a:latin typeface="Tahoma"/>
                <a:cs typeface="Tahoma"/>
              </a:rPr>
              <a:t>Chops</a:t>
            </a:r>
            <a:r>
              <a:rPr sz="1000" spc="45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000" spc="35" dirty="0">
                <a:solidFill>
                  <a:srgbClr val="FFFFFF"/>
                </a:solidFill>
                <a:latin typeface="Tahoma"/>
                <a:cs typeface="Tahoma"/>
              </a:rPr>
              <a:t>with</a:t>
            </a:r>
            <a:r>
              <a:rPr sz="1000" spc="50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000" spc="45" dirty="0">
                <a:solidFill>
                  <a:srgbClr val="FFFFFF"/>
                </a:solidFill>
                <a:latin typeface="Tahoma"/>
                <a:cs typeface="Tahoma"/>
              </a:rPr>
              <a:t>Cherries </a:t>
            </a:r>
            <a:r>
              <a:rPr sz="1000" dirty="0">
                <a:solidFill>
                  <a:srgbClr val="FFFFFF"/>
                </a:solidFill>
                <a:latin typeface="Tahoma"/>
                <a:cs typeface="Tahoma"/>
              </a:rPr>
              <a:t>and</a:t>
            </a:r>
            <a:r>
              <a:rPr sz="1000" spc="50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000" spc="20" dirty="0">
                <a:solidFill>
                  <a:srgbClr val="FFFFFF"/>
                </a:solidFill>
                <a:latin typeface="Tahoma"/>
                <a:cs typeface="Tahoma"/>
              </a:rPr>
              <a:t>Spinach, </a:t>
            </a:r>
            <a:r>
              <a:rPr sz="1000" spc="-300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000" spc="25" dirty="0">
                <a:solidFill>
                  <a:srgbClr val="FFFFFF"/>
                </a:solidFill>
                <a:latin typeface="Tahoma"/>
                <a:cs typeface="Tahoma"/>
              </a:rPr>
              <a:t>Served</a:t>
            </a:r>
            <a:r>
              <a:rPr sz="1000" spc="40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000" spc="35" dirty="0">
                <a:solidFill>
                  <a:srgbClr val="FFFFFF"/>
                </a:solidFill>
                <a:latin typeface="Tahoma"/>
                <a:cs typeface="Tahoma"/>
              </a:rPr>
              <a:t>with</a:t>
            </a:r>
            <a:r>
              <a:rPr sz="1000" spc="40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000" spc="30" dirty="0">
                <a:solidFill>
                  <a:srgbClr val="FFFFFF"/>
                </a:solidFill>
                <a:latin typeface="Tahoma"/>
                <a:cs typeface="Tahoma"/>
              </a:rPr>
              <a:t>rice.</a:t>
            </a:r>
            <a:endParaRPr sz="1000">
              <a:latin typeface="Tahoma"/>
              <a:cs typeface="Tahoma"/>
            </a:endParaRPr>
          </a:p>
        </p:txBody>
      </p:sp>
      <p:sp>
        <p:nvSpPr>
          <p:cNvPr id="27" name="object 27"/>
          <p:cNvSpPr txBox="1"/>
          <p:nvPr/>
        </p:nvSpPr>
        <p:spPr>
          <a:xfrm>
            <a:off x="3051176" y="6342560"/>
            <a:ext cx="558800" cy="23876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400" spc="-30" dirty="0">
                <a:solidFill>
                  <a:srgbClr val="FFFFFF"/>
                </a:solidFill>
                <a:latin typeface="Tahoma"/>
                <a:cs typeface="Tahoma"/>
              </a:rPr>
              <a:t>£</a:t>
            </a:r>
            <a:r>
              <a:rPr sz="1400" spc="-90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400" spc="-345" dirty="0">
                <a:solidFill>
                  <a:srgbClr val="FFFFFF"/>
                </a:solidFill>
                <a:latin typeface="Tahoma"/>
                <a:cs typeface="Tahoma"/>
              </a:rPr>
              <a:t>1</a:t>
            </a:r>
            <a:r>
              <a:rPr sz="1400" spc="-30" dirty="0">
                <a:solidFill>
                  <a:srgbClr val="FFFFFF"/>
                </a:solidFill>
                <a:latin typeface="Tahoma"/>
                <a:cs typeface="Tahoma"/>
              </a:rPr>
              <a:t>3</a:t>
            </a:r>
            <a:r>
              <a:rPr sz="1400" spc="-125" dirty="0">
                <a:solidFill>
                  <a:srgbClr val="FFFFFF"/>
                </a:solidFill>
                <a:latin typeface="Tahoma"/>
                <a:cs typeface="Tahoma"/>
              </a:rPr>
              <a:t>.</a:t>
            </a:r>
            <a:r>
              <a:rPr sz="1400" spc="45" dirty="0">
                <a:solidFill>
                  <a:srgbClr val="FFFFFF"/>
                </a:solidFill>
                <a:latin typeface="Tahoma"/>
                <a:cs typeface="Tahoma"/>
              </a:rPr>
              <a:t>0</a:t>
            </a:r>
            <a:r>
              <a:rPr sz="1400" spc="50" dirty="0">
                <a:solidFill>
                  <a:srgbClr val="FFFFFF"/>
                </a:solidFill>
                <a:latin typeface="Tahoma"/>
                <a:cs typeface="Tahoma"/>
              </a:rPr>
              <a:t>0</a:t>
            </a:r>
            <a:endParaRPr sz="1400">
              <a:latin typeface="Tahoma"/>
              <a:cs typeface="Tahoma"/>
            </a:endParaRPr>
          </a:p>
        </p:txBody>
      </p:sp>
      <p:sp>
        <p:nvSpPr>
          <p:cNvPr id="28" name="object 28"/>
          <p:cNvSpPr txBox="1"/>
          <p:nvPr/>
        </p:nvSpPr>
        <p:spPr>
          <a:xfrm>
            <a:off x="658906" y="7047676"/>
            <a:ext cx="2573020" cy="8210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407034">
              <a:lnSpc>
                <a:spcPct val="114500"/>
              </a:lnSpc>
              <a:spcBef>
                <a:spcPts val="100"/>
              </a:spcBef>
            </a:pPr>
            <a:r>
              <a:rPr sz="1200" spc="50" dirty="0">
                <a:solidFill>
                  <a:srgbClr val="FFFFFF"/>
                </a:solidFill>
                <a:latin typeface="Tahoma"/>
                <a:cs typeface="Tahoma"/>
              </a:rPr>
              <a:t>Skillet </a:t>
            </a:r>
            <a:r>
              <a:rPr sz="1200" spc="45" dirty="0">
                <a:solidFill>
                  <a:srgbClr val="FFFFFF"/>
                </a:solidFill>
                <a:latin typeface="Tahoma"/>
                <a:cs typeface="Tahoma"/>
              </a:rPr>
              <a:t>Chicken, </a:t>
            </a:r>
            <a:r>
              <a:rPr sz="1200" spc="35" dirty="0">
                <a:solidFill>
                  <a:srgbClr val="FFFFFF"/>
                </a:solidFill>
                <a:latin typeface="Tahoma"/>
                <a:cs typeface="Tahoma"/>
              </a:rPr>
              <a:t>Potatoes, </a:t>
            </a:r>
            <a:r>
              <a:rPr sz="1200" spc="5" dirty="0">
                <a:solidFill>
                  <a:srgbClr val="FFFFFF"/>
                </a:solidFill>
                <a:latin typeface="Tahoma"/>
                <a:cs typeface="Tahoma"/>
              </a:rPr>
              <a:t>and </a:t>
            </a:r>
            <a:r>
              <a:rPr sz="1200" spc="-360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200" spc="40" dirty="0">
                <a:solidFill>
                  <a:srgbClr val="FFFFFF"/>
                </a:solidFill>
                <a:latin typeface="Tahoma"/>
                <a:cs typeface="Tahoma"/>
              </a:rPr>
              <a:t>Peppers</a:t>
            </a:r>
            <a:endParaRPr sz="1200">
              <a:latin typeface="Tahoma"/>
              <a:cs typeface="Tahoma"/>
            </a:endParaRPr>
          </a:p>
          <a:p>
            <a:pPr marL="12700" marR="5080">
              <a:lnSpc>
                <a:spcPct val="112400"/>
              </a:lnSpc>
              <a:spcBef>
                <a:spcPts val="270"/>
              </a:spcBef>
            </a:pPr>
            <a:r>
              <a:rPr sz="1000" spc="30" dirty="0">
                <a:solidFill>
                  <a:srgbClr val="FFFFFF"/>
                </a:solidFill>
                <a:latin typeface="Tahoma"/>
                <a:cs typeface="Tahoma"/>
              </a:rPr>
              <a:t>chicken,</a:t>
            </a:r>
            <a:r>
              <a:rPr sz="1000" spc="40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000" spc="20" dirty="0">
                <a:solidFill>
                  <a:srgbClr val="FFFFFF"/>
                </a:solidFill>
                <a:latin typeface="Tahoma"/>
                <a:cs typeface="Tahoma"/>
              </a:rPr>
              <a:t>potatoes,</a:t>
            </a:r>
            <a:r>
              <a:rPr sz="1000" spc="40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000" spc="20" dirty="0">
                <a:solidFill>
                  <a:srgbClr val="FFFFFF"/>
                </a:solidFill>
                <a:latin typeface="Tahoma"/>
                <a:cs typeface="Tahoma"/>
              </a:rPr>
              <a:t>jalapenons,</a:t>
            </a:r>
            <a:r>
              <a:rPr sz="1000" spc="40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000" spc="25" dirty="0">
                <a:solidFill>
                  <a:srgbClr val="FFFFFF"/>
                </a:solidFill>
                <a:latin typeface="Tahoma"/>
                <a:cs typeface="Tahoma"/>
              </a:rPr>
              <a:t>onions,</a:t>
            </a:r>
            <a:r>
              <a:rPr sz="1000" spc="40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000" dirty="0">
                <a:solidFill>
                  <a:srgbClr val="FFFFFF"/>
                </a:solidFill>
                <a:latin typeface="Tahoma"/>
                <a:cs typeface="Tahoma"/>
              </a:rPr>
              <a:t>and </a:t>
            </a:r>
            <a:r>
              <a:rPr sz="1000" spc="-300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000" spc="25" dirty="0">
                <a:solidFill>
                  <a:srgbClr val="FFFFFF"/>
                </a:solidFill>
                <a:latin typeface="Tahoma"/>
                <a:cs typeface="Tahoma"/>
              </a:rPr>
              <a:t>garlic.</a:t>
            </a:r>
            <a:endParaRPr sz="1000">
              <a:latin typeface="Tahoma"/>
              <a:cs typeface="Tahoma"/>
            </a:endParaRPr>
          </a:p>
        </p:txBody>
      </p:sp>
      <p:sp>
        <p:nvSpPr>
          <p:cNvPr id="29" name="object 29"/>
          <p:cNvSpPr txBox="1"/>
          <p:nvPr/>
        </p:nvSpPr>
        <p:spPr>
          <a:xfrm>
            <a:off x="3185355" y="7085621"/>
            <a:ext cx="549910" cy="23876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400" spc="-30" dirty="0">
                <a:solidFill>
                  <a:srgbClr val="FFFFFF"/>
                </a:solidFill>
                <a:latin typeface="Tahoma"/>
                <a:cs typeface="Tahoma"/>
              </a:rPr>
              <a:t>£</a:t>
            </a:r>
            <a:r>
              <a:rPr sz="1400" spc="-90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400" spc="-345" dirty="0">
                <a:solidFill>
                  <a:srgbClr val="FFFFFF"/>
                </a:solidFill>
                <a:latin typeface="Tahoma"/>
                <a:cs typeface="Tahoma"/>
              </a:rPr>
              <a:t>1</a:t>
            </a:r>
            <a:r>
              <a:rPr sz="1400" spc="-20" dirty="0">
                <a:solidFill>
                  <a:srgbClr val="FFFFFF"/>
                </a:solidFill>
                <a:latin typeface="Tahoma"/>
                <a:cs typeface="Tahoma"/>
              </a:rPr>
              <a:t>6</a:t>
            </a:r>
            <a:r>
              <a:rPr sz="1400" spc="-125" dirty="0">
                <a:solidFill>
                  <a:srgbClr val="FFFFFF"/>
                </a:solidFill>
                <a:latin typeface="Tahoma"/>
                <a:cs typeface="Tahoma"/>
              </a:rPr>
              <a:t>.</a:t>
            </a:r>
            <a:r>
              <a:rPr sz="1400" spc="-30" dirty="0">
                <a:solidFill>
                  <a:srgbClr val="FFFFFF"/>
                </a:solidFill>
                <a:latin typeface="Tahoma"/>
                <a:cs typeface="Tahoma"/>
              </a:rPr>
              <a:t>5</a:t>
            </a:r>
            <a:r>
              <a:rPr sz="1400" spc="50" dirty="0">
                <a:solidFill>
                  <a:srgbClr val="FFFFFF"/>
                </a:solidFill>
                <a:latin typeface="Tahoma"/>
                <a:cs typeface="Tahoma"/>
              </a:rPr>
              <a:t>0</a:t>
            </a:r>
            <a:endParaRPr sz="1400">
              <a:latin typeface="Tahoma"/>
              <a:cs typeface="Tahoma"/>
            </a:endParaRPr>
          </a:p>
        </p:txBody>
      </p:sp>
      <p:sp>
        <p:nvSpPr>
          <p:cNvPr id="30" name="object 30"/>
          <p:cNvSpPr txBox="1"/>
          <p:nvPr/>
        </p:nvSpPr>
        <p:spPr>
          <a:xfrm>
            <a:off x="642558" y="7972642"/>
            <a:ext cx="2298700" cy="685165"/>
          </a:xfrm>
          <a:prstGeom prst="rect">
            <a:avLst/>
          </a:prstGeom>
        </p:spPr>
        <p:txBody>
          <a:bodyPr vert="horz" wrap="square" lIns="0" tIns="38735" rIns="0" bIns="0" rtlCol="0">
            <a:spAutoFit/>
          </a:bodyPr>
          <a:lstStyle/>
          <a:p>
            <a:pPr marL="28575">
              <a:lnSpc>
                <a:spcPct val="100000"/>
              </a:lnSpc>
              <a:spcBef>
                <a:spcPts val="305"/>
              </a:spcBef>
            </a:pPr>
            <a:r>
              <a:rPr sz="1200" spc="15" dirty="0">
                <a:solidFill>
                  <a:srgbClr val="FFFFFF"/>
                </a:solidFill>
                <a:latin typeface="Tahoma"/>
                <a:cs typeface="Tahoma"/>
              </a:rPr>
              <a:t>Smoked</a:t>
            </a:r>
            <a:r>
              <a:rPr sz="1200" spc="45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200" spc="40" dirty="0">
                <a:solidFill>
                  <a:srgbClr val="FFFFFF"/>
                </a:solidFill>
                <a:latin typeface="Tahoma"/>
                <a:cs typeface="Tahoma"/>
              </a:rPr>
              <a:t>Paprika</a:t>
            </a:r>
            <a:r>
              <a:rPr sz="1200" spc="45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200" spc="20" dirty="0">
                <a:solidFill>
                  <a:srgbClr val="FFFFFF"/>
                </a:solidFill>
                <a:latin typeface="Tahoma"/>
                <a:cs typeface="Tahoma"/>
              </a:rPr>
              <a:t>Steak</a:t>
            </a:r>
            <a:endParaRPr sz="1200">
              <a:latin typeface="Tahoma"/>
              <a:cs typeface="Tahoma"/>
            </a:endParaRPr>
          </a:p>
          <a:p>
            <a:pPr marL="28575">
              <a:lnSpc>
                <a:spcPct val="100000"/>
              </a:lnSpc>
              <a:spcBef>
                <a:spcPts val="210"/>
              </a:spcBef>
            </a:pPr>
            <a:r>
              <a:rPr sz="1200" spc="5" dirty="0">
                <a:solidFill>
                  <a:srgbClr val="FFFFFF"/>
                </a:solidFill>
                <a:latin typeface="Tahoma"/>
                <a:cs typeface="Tahoma"/>
              </a:rPr>
              <a:t>and</a:t>
            </a:r>
            <a:r>
              <a:rPr sz="1200" spc="40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200" spc="60" dirty="0">
                <a:solidFill>
                  <a:srgbClr val="FFFFFF"/>
                </a:solidFill>
                <a:latin typeface="Tahoma"/>
                <a:cs typeface="Tahoma"/>
              </a:rPr>
              <a:t>Lentils</a:t>
            </a:r>
            <a:r>
              <a:rPr sz="1200" spc="40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200" spc="45" dirty="0">
                <a:solidFill>
                  <a:srgbClr val="FFFFFF"/>
                </a:solidFill>
                <a:latin typeface="Tahoma"/>
                <a:cs typeface="Tahoma"/>
              </a:rPr>
              <a:t>with</a:t>
            </a:r>
            <a:r>
              <a:rPr sz="1200" spc="40" dirty="0">
                <a:solidFill>
                  <a:srgbClr val="FFFFFF"/>
                </a:solidFill>
                <a:latin typeface="Tahoma"/>
                <a:cs typeface="Tahoma"/>
              </a:rPr>
              <a:t> Spinach</a:t>
            </a:r>
            <a:endParaRPr sz="1200">
              <a:latin typeface="Tahoma"/>
              <a:cs typeface="Tahoma"/>
            </a:endParaRPr>
          </a:p>
          <a:p>
            <a:pPr marL="12700">
              <a:lnSpc>
                <a:spcPct val="100000"/>
              </a:lnSpc>
              <a:spcBef>
                <a:spcPts val="695"/>
              </a:spcBef>
            </a:pPr>
            <a:r>
              <a:rPr sz="1000" spc="40" dirty="0">
                <a:solidFill>
                  <a:srgbClr val="FFFFFF"/>
                </a:solidFill>
                <a:latin typeface="Tahoma"/>
                <a:cs typeface="Tahoma"/>
              </a:rPr>
              <a:t>Traditional</a:t>
            </a:r>
            <a:r>
              <a:rPr sz="1000" spc="30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000" spc="35" dirty="0">
                <a:solidFill>
                  <a:srgbClr val="FFFFFF"/>
                </a:solidFill>
                <a:latin typeface="Tahoma"/>
                <a:cs typeface="Tahoma"/>
              </a:rPr>
              <a:t>semi-oxidized</a:t>
            </a:r>
            <a:r>
              <a:rPr sz="1000" spc="30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000" spc="35" dirty="0">
                <a:solidFill>
                  <a:srgbClr val="FFFFFF"/>
                </a:solidFill>
                <a:latin typeface="Tahoma"/>
                <a:cs typeface="Tahoma"/>
              </a:rPr>
              <a:t>Chinese</a:t>
            </a:r>
            <a:r>
              <a:rPr sz="1000" spc="30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000" spc="5" dirty="0">
                <a:solidFill>
                  <a:srgbClr val="FFFFFF"/>
                </a:solidFill>
                <a:latin typeface="Tahoma"/>
                <a:cs typeface="Tahoma"/>
              </a:rPr>
              <a:t>tea</a:t>
            </a:r>
            <a:endParaRPr sz="1000">
              <a:latin typeface="Tahoma"/>
              <a:cs typeface="Tahoma"/>
            </a:endParaRPr>
          </a:p>
        </p:txBody>
      </p:sp>
      <p:sp>
        <p:nvSpPr>
          <p:cNvPr id="31" name="object 31"/>
          <p:cNvSpPr txBox="1"/>
          <p:nvPr/>
        </p:nvSpPr>
        <p:spPr>
          <a:xfrm>
            <a:off x="3064301" y="8019022"/>
            <a:ext cx="549275" cy="23876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400" spc="-30" dirty="0">
                <a:solidFill>
                  <a:srgbClr val="FFFFFF"/>
                </a:solidFill>
                <a:latin typeface="Tahoma"/>
                <a:cs typeface="Tahoma"/>
              </a:rPr>
              <a:t>£</a:t>
            </a:r>
            <a:r>
              <a:rPr sz="1400" spc="-90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400" spc="-345" dirty="0">
                <a:solidFill>
                  <a:srgbClr val="FFFFFF"/>
                </a:solidFill>
                <a:latin typeface="Tahoma"/>
                <a:cs typeface="Tahoma"/>
              </a:rPr>
              <a:t>1</a:t>
            </a:r>
            <a:r>
              <a:rPr sz="1400" spc="-30" dirty="0">
                <a:solidFill>
                  <a:srgbClr val="FFFFFF"/>
                </a:solidFill>
                <a:latin typeface="Tahoma"/>
                <a:cs typeface="Tahoma"/>
              </a:rPr>
              <a:t>5</a:t>
            </a:r>
            <a:r>
              <a:rPr sz="1400" spc="-125" dirty="0">
                <a:solidFill>
                  <a:srgbClr val="FFFFFF"/>
                </a:solidFill>
                <a:latin typeface="Tahoma"/>
                <a:cs typeface="Tahoma"/>
              </a:rPr>
              <a:t>.</a:t>
            </a:r>
            <a:r>
              <a:rPr sz="1400" spc="-30" dirty="0">
                <a:solidFill>
                  <a:srgbClr val="FFFFFF"/>
                </a:solidFill>
                <a:latin typeface="Tahoma"/>
                <a:cs typeface="Tahoma"/>
              </a:rPr>
              <a:t>5</a:t>
            </a:r>
            <a:r>
              <a:rPr sz="1400" spc="50" dirty="0">
                <a:solidFill>
                  <a:srgbClr val="FFFFFF"/>
                </a:solidFill>
                <a:latin typeface="Tahoma"/>
                <a:cs typeface="Tahoma"/>
              </a:rPr>
              <a:t>0</a:t>
            </a:r>
            <a:endParaRPr sz="1400">
              <a:latin typeface="Tahoma"/>
              <a:cs typeface="Tahoma"/>
            </a:endParaRPr>
          </a:p>
        </p:txBody>
      </p:sp>
      <p:sp>
        <p:nvSpPr>
          <p:cNvPr id="32" name="object 32"/>
          <p:cNvSpPr txBox="1"/>
          <p:nvPr/>
        </p:nvSpPr>
        <p:spPr>
          <a:xfrm>
            <a:off x="658906" y="8721215"/>
            <a:ext cx="1609725" cy="208279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200" spc="55" dirty="0">
                <a:solidFill>
                  <a:srgbClr val="FFFFFF"/>
                </a:solidFill>
                <a:latin typeface="Tahoma"/>
                <a:cs typeface="Tahoma"/>
              </a:rPr>
              <a:t>Chicken</a:t>
            </a:r>
            <a:r>
              <a:rPr sz="1200" spc="20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200" spc="50" dirty="0">
                <a:solidFill>
                  <a:srgbClr val="FFFFFF"/>
                </a:solidFill>
                <a:latin typeface="Tahoma"/>
                <a:cs typeface="Tahoma"/>
              </a:rPr>
              <a:t>Piccata</a:t>
            </a:r>
            <a:r>
              <a:rPr sz="1200" spc="25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200" spc="30" dirty="0">
                <a:solidFill>
                  <a:srgbClr val="FFFFFF"/>
                </a:solidFill>
                <a:latin typeface="Tahoma"/>
                <a:cs typeface="Tahoma"/>
              </a:rPr>
              <a:t>Pasta</a:t>
            </a:r>
            <a:endParaRPr sz="1200">
              <a:latin typeface="Tahoma"/>
              <a:cs typeface="Tahoma"/>
            </a:endParaRPr>
          </a:p>
        </p:txBody>
      </p:sp>
      <p:sp>
        <p:nvSpPr>
          <p:cNvPr id="33" name="object 33"/>
          <p:cNvSpPr txBox="1"/>
          <p:nvPr/>
        </p:nvSpPr>
        <p:spPr>
          <a:xfrm>
            <a:off x="658906" y="8944809"/>
            <a:ext cx="2504440" cy="3683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12400"/>
              </a:lnSpc>
              <a:spcBef>
                <a:spcPts val="100"/>
              </a:spcBef>
            </a:pPr>
            <a:r>
              <a:rPr sz="1000" spc="45" dirty="0">
                <a:solidFill>
                  <a:srgbClr val="FFFFFF"/>
                </a:solidFill>
                <a:latin typeface="Tahoma"/>
                <a:cs typeface="Tahoma"/>
              </a:rPr>
              <a:t>Minced</a:t>
            </a:r>
            <a:r>
              <a:rPr sz="1000" spc="35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000" spc="30" dirty="0">
                <a:solidFill>
                  <a:srgbClr val="FFFFFF"/>
                </a:solidFill>
                <a:latin typeface="Tahoma"/>
                <a:cs typeface="Tahoma"/>
              </a:rPr>
              <a:t>chicken,</a:t>
            </a:r>
            <a:r>
              <a:rPr sz="1000" spc="40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000" spc="10" dirty="0">
                <a:solidFill>
                  <a:srgbClr val="FFFFFF"/>
                </a:solidFill>
                <a:latin typeface="Tahoma"/>
                <a:cs typeface="Tahoma"/>
              </a:rPr>
              <a:t>pasta.</a:t>
            </a:r>
            <a:r>
              <a:rPr sz="1000" spc="40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000" dirty="0">
                <a:solidFill>
                  <a:srgbClr val="FFFFFF"/>
                </a:solidFill>
                <a:latin typeface="Tahoma"/>
                <a:cs typeface="Tahoma"/>
              </a:rPr>
              <a:t>and</a:t>
            </a:r>
            <a:r>
              <a:rPr sz="1000" spc="40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000" spc="20" dirty="0">
                <a:solidFill>
                  <a:srgbClr val="FFFFFF"/>
                </a:solidFill>
                <a:latin typeface="Tahoma"/>
                <a:cs typeface="Tahoma"/>
              </a:rPr>
              <a:t>herbs,</a:t>
            </a:r>
            <a:r>
              <a:rPr sz="1000" spc="40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000" spc="25" dirty="0">
                <a:solidFill>
                  <a:srgbClr val="FFFFFF"/>
                </a:solidFill>
                <a:latin typeface="Tahoma"/>
                <a:cs typeface="Tahoma"/>
              </a:rPr>
              <a:t>served </a:t>
            </a:r>
            <a:r>
              <a:rPr sz="1000" spc="-295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000" spc="35" dirty="0">
                <a:solidFill>
                  <a:srgbClr val="FFFFFF"/>
                </a:solidFill>
                <a:latin typeface="Tahoma"/>
                <a:cs typeface="Tahoma"/>
              </a:rPr>
              <a:t>with</a:t>
            </a:r>
            <a:r>
              <a:rPr sz="1000" spc="40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000" spc="-45" dirty="0">
                <a:solidFill>
                  <a:srgbClr val="FFFFFF"/>
                </a:solidFill>
                <a:latin typeface="Tahoma"/>
                <a:cs typeface="Tahoma"/>
              </a:rPr>
              <a:t>a</a:t>
            </a:r>
            <a:r>
              <a:rPr sz="1000" spc="45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000" spc="20" dirty="0">
                <a:solidFill>
                  <a:srgbClr val="FFFFFF"/>
                </a:solidFill>
                <a:latin typeface="Tahoma"/>
                <a:cs typeface="Tahoma"/>
              </a:rPr>
              <a:t>glass</a:t>
            </a:r>
            <a:r>
              <a:rPr sz="1000" spc="40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000" spc="25" dirty="0">
                <a:solidFill>
                  <a:srgbClr val="FFFFFF"/>
                </a:solidFill>
                <a:latin typeface="Tahoma"/>
                <a:cs typeface="Tahoma"/>
              </a:rPr>
              <a:t>of</a:t>
            </a:r>
            <a:r>
              <a:rPr sz="1000" spc="45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000" spc="30" dirty="0">
                <a:solidFill>
                  <a:srgbClr val="FFFFFF"/>
                </a:solidFill>
                <a:latin typeface="Tahoma"/>
                <a:cs typeface="Tahoma"/>
              </a:rPr>
              <a:t>wine</a:t>
            </a:r>
            <a:endParaRPr sz="1000">
              <a:latin typeface="Tahoma"/>
              <a:cs typeface="Tahoma"/>
            </a:endParaRPr>
          </a:p>
        </p:txBody>
      </p:sp>
      <p:sp>
        <p:nvSpPr>
          <p:cNvPr id="34" name="object 34"/>
          <p:cNvSpPr txBox="1"/>
          <p:nvPr/>
        </p:nvSpPr>
        <p:spPr>
          <a:xfrm>
            <a:off x="3073493" y="8715203"/>
            <a:ext cx="560070" cy="23876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400" spc="-30" dirty="0">
                <a:solidFill>
                  <a:srgbClr val="FFFFFF"/>
                </a:solidFill>
                <a:latin typeface="Tahoma"/>
                <a:cs typeface="Tahoma"/>
              </a:rPr>
              <a:t>£</a:t>
            </a:r>
            <a:r>
              <a:rPr sz="1400" spc="-90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400" spc="-345" dirty="0">
                <a:solidFill>
                  <a:srgbClr val="FFFFFF"/>
                </a:solidFill>
                <a:latin typeface="Tahoma"/>
                <a:cs typeface="Tahoma"/>
              </a:rPr>
              <a:t>1</a:t>
            </a:r>
            <a:r>
              <a:rPr sz="1400" spc="-20" dirty="0">
                <a:solidFill>
                  <a:srgbClr val="FFFFFF"/>
                </a:solidFill>
                <a:latin typeface="Tahoma"/>
                <a:cs typeface="Tahoma"/>
              </a:rPr>
              <a:t>6</a:t>
            </a:r>
            <a:r>
              <a:rPr sz="1400" spc="-125" dirty="0">
                <a:solidFill>
                  <a:srgbClr val="FFFFFF"/>
                </a:solidFill>
                <a:latin typeface="Tahoma"/>
                <a:cs typeface="Tahoma"/>
              </a:rPr>
              <a:t>.</a:t>
            </a:r>
            <a:r>
              <a:rPr sz="1400" spc="45" dirty="0">
                <a:solidFill>
                  <a:srgbClr val="FFFFFF"/>
                </a:solidFill>
                <a:latin typeface="Tahoma"/>
                <a:cs typeface="Tahoma"/>
              </a:rPr>
              <a:t>0</a:t>
            </a:r>
            <a:r>
              <a:rPr sz="1400" spc="50" dirty="0">
                <a:solidFill>
                  <a:srgbClr val="FFFFFF"/>
                </a:solidFill>
                <a:latin typeface="Tahoma"/>
                <a:cs typeface="Tahoma"/>
              </a:rPr>
              <a:t>0</a:t>
            </a:r>
            <a:endParaRPr sz="1400">
              <a:latin typeface="Tahoma"/>
              <a:cs typeface="Tahoma"/>
            </a:endParaRPr>
          </a:p>
        </p:txBody>
      </p:sp>
      <p:sp>
        <p:nvSpPr>
          <p:cNvPr id="35" name="CasetăText 34">
            <a:extLst>
              <a:ext uri="{FF2B5EF4-FFF2-40B4-BE49-F238E27FC236}">
                <a16:creationId xmlns:a16="http://schemas.microsoft.com/office/drawing/2014/main" id="{F45B72A2-D2EB-61FC-3AC9-B50E11820FFE}"/>
              </a:ext>
            </a:extLst>
          </p:cNvPr>
          <p:cNvSpPr txBox="1"/>
          <p:nvPr/>
        </p:nvSpPr>
        <p:spPr>
          <a:xfrm>
            <a:off x="2862629" y="4434254"/>
            <a:ext cx="1828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ro-RO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742665" y="2098008"/>
            <a:ext cx="1270635" cy="34544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2100" spc="75" dirty="0">
                <a:solidFill>
                  <a:srgbClr val="FFFFFF"/>
                </a:solidFill>
                <a:latin typeface="Tahoma"/>
                <a:cs typeface="Tahoma"/>
              </a:rPr>
              <a:t>D</a:t>
            </a:r>
            <a:r>
              <a:rPr sz="2100" spc="55" dirty="0">
                <a:solidFill>
                  <a:srgbClr val="FFFFFF"/>
                </a:solidFill>
                <a:latin typeface="Tahoma"/>
                <a:cs typeface="Tahoma"/>
              </a:rPr>
              <a:t>E</a:t>
            </a:r>
            <a:r>
              <a:rPr sz="2100" spc="-55" dirty="0">
                <a:solidFill>
                  <a:srgbClr val="FFFFFF"/>
                </a:solidFill>
                <a:latin typeface="Tahoma"/>
                <a:cs typeface="Tahoma"/>
              </a:rPr>
              <a:t>SS</a:t>
            </a:r>
            <a:r>
              <a:rPr sz="2100" spc="55" dirty="0">
                <a:solidFill>
                  <a:srgbClr val="FFFFFF"/>
                </a:solidFill>
                <a:latin typeface="Tahoma"/>
                <a:cs typeface="Tahoma"/>
              </a:rPr>
              <a:t>E</a:t>
            </a:r>
            <a:r>
              <a:rPr sz="2100" spc="-55" dirty="0">
                <a:solidFill>
                  <a:srgbClr val="FFFFFF"/>
                </a:solidFill>
                <a:latin typeface="Tahoma"/>
                <a:cs typeface="Tahoma"/>
              </a:rPr>
              <a:t>R</a:t>
            </a:r>
            <a:r>
              <a:rPr sz="2100" spc="-5" dirty="0">
                <a:solidFill>
                  <a:srgbClr val="FFFFFF"/>
                </a:solidFill>
                <a:latin typeface="Tahoma"/>
                <a:cs typeface="Tahoma"/>
              </a:rPr>
              <a:t>T</a:t>
            </a:r>
            <a:r>
              <a:rPr sz="2100" spc="-55" dirty="0">
                <a:solidFill>
                  <a:srgbClr val="FFFFFF"/>
                </a:solidFill>
                <a:latin typeface="Tahoma"/>
                <a:cs typeface="Tahoma"/>
              </a:rPr>
              <a:t>S</a:t>
            </a:r>
            <a:endParaRPr sz="2100">
              <a:latin typeface="Tahoma"/>
              <a:cs typeface="Tahoma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4942373" y="1070134"/>
            <a:ext cx="1025525" cy="34544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2100" spc="-80" dirty="0">
                <a:solidFill>
                  <a:srgbClr val="FFFFFF"/>
                </a:solidFill>
                <a:latin typeface="Tahoma"/>
                <a:cs typeface="Tahoma"/>
              </a:rPr>
              <a:t>W</a:t>
            </a:r>
            <a:r>
              <a:rPr sz="2100" spc="-245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2100" spc="-190" dirty="0">
                <a:solidFill>
                  <a:srgbClr val="FFFFFF"/>
                </a:solidFill>
                <a:latin typeface="Tahoma"/>
                <a:cs typeface="Tahoma"/>
              </a:rPr>
              <a:t>I</a:t>
            </a:r>
            <a:r>
              <a:rPr sz="2100" spc="-245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2100" spc="35" dirty="0">
                <a:solidFill>
                  <a:srgbClr val="FFFFFF"/>
                </a:solidFill>
                <a:latin typeface="Tahoma"/>
                <a:cs typeface="Tahoma"/>
              </a:rPr>
              <a:t>N</a:t>
            </a:r>
            <a:r>
              <a:rPr sz="2100" spc="-245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2100" spc="55" dirty="0">
                <a:solidFill>
                  <a:srgbClr val="FFFFFF"/>
                </a:solidFill>
                <a:latin typeface="Tahoma"/>
                <a:cs typeface="Tahoma"/>
              </a:rPr>
              <a:t>E</a:t>
            </a:r>
            <a:r>
              <a:rPr sz="2100" spc="-245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2100" spc="-55" dirty="0">
                <a:solidFill>
                  <a:srgbClr val="FFFFFF"/>
                </a:solidFill>
                <a:latin typeface="Tahoma"/>
                <a:cs typeface="Tahoma"/>
              </a:rPr>
              <a:t>S</a:t>
            </a:r>
            <a:endParaRPr sz="2100">
              <a:latin typeface="Tahoma"/>
              <a:cs typeface="Tahoma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742665" y="3034653"/>
            <a:ext cx="1188720" cy="208279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200" spc="55" dirty="0">
                <a:solidFill>
                  <a:srgbClr val="FFFFFF"/>
                </a:solidFill>
                <a:latin typeface="Tahoma"/>
                <a:cs typeface="Tahoma"/>
              </a:rPr>
              <a:t>Strawberry</a:t>
            </a:r>
            <a:r>
              <a:rPr sz="1200" spc="5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200" spc="45" dirty="0">
                <a:solidFill>
                  <a:srgbClr val="FFFFFF"/>
                </a:solidFill>
                <a:latin typeface="Tahoma"/>
                <a:cs typeface="Tahoma"/>
              </a:rPr>
              <a:t>Tart</a:t>
            </a:r>
            <a:endParaRPr sz="1200" dirty="0">
              <a:latin typeface="Tahoma"/>
              <a:cs typeface="Tahoma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742665" y="3346169"/>
            <a:ext cx="2402840" cy="3683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12400"/>
              </a:lnSpc>
              <a:spcBef>
                <a:spcPts val="100"/>
              </a:spcBef>
            </a:pPr>
            <a:r>
              <a:rPr sz="1000" spc="40" dirty="0">
                <a:solidFill>
                  <a:srgbClr val="FFFFFF"/>
                </a:solidFill>
                <a:latin typeface="Tahoma"/>
                <a:cs typeface="Tahoma"/>
              </a:rPr>
              <a:t>Strawberries </a:t>
            </a:r>
            <a:r>
              <a:rPr sz="1000" dirty="0">
                <a:solidFill>
                  <a:srgbClr val="FFFFFF"/>
                </a:solidFill>
                <a:latin typeface="Tahoma"/>
                <a:cs typeface="Tahoma"/>
              </a:rPr>
              <a:t>and </a:t>
            </a:r>
            <a:r>
              <a:rPr sz="1000" spc="20" dirty="0">
                <a:solidFill>
                  <a:srgbClr val="FFFFFF"/>
                </a:solidFill>
                <a:latin typeface="Tahoma"/>
                <a:cs typeface="Tahoma"/>
              </a:rPr>
              <a:t>cream </a:t>
            </a:r>
            <a:r>
              <a:rPr sz="1000" spc="10" dirty="0">
                <a:solidFill>
                  <a:srgbClr val="FFFFFF"/>
                </a:solidFill>
                <a:latin typeface="Tahoma"/>
                <a:cs typeface="Tahoma"/>
              </a:rPr>
              <a:t>on </a:t>
            </a:r>
            <a:r>
              <a:rPr sz="1000" spc="-45" dirty="0">
                <a:solidFill>
                  <a:srgbClr val="FFFFFF"/>
                </a:solidFill>
                <a:latin typeface="Tahoma"/>
                <a:cs typeface="Tahoma"/>
              </a:rPr>
              <a:t>a</a:t>
            </a:r>
            <a:r>
              <a:rPr sz="1000" spc="-40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000" spc="50" dirty="0">
                <a:solidFill>
                  <a:srgbClr val="FFFFFF"/>
                </a:solidFill>
                <a:latin typeface="Tahoma"/>
                <a:cs typeface="Tahoma"/>
              </a:rPr>
              <a:t>crusty </a:t>
            </a:r>
            <a:r>
              <a:rPr sz="1000" spc="20" dirty="0">
                <a:solidFill>
                  <a:srgbClr val="FFFFFF"/>
                </a:solidFill>
                <a:latin typeface="Tahoma"/>
                <a:cs typeface="Tahoma"/>
              </a:rPr>
              <a:t>pie </a:t>
            </a:r>
            <a:r>
              <a:rPr sz="1000" spc="-300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000" spc="20" dirty="0">
                <a:solidFill>
                  <a:srgbClr val="FFFFFF"/>
                </a:solidFill>
                <a:latin typeface="Tahoma"/>
                <a:cs typeface="Tahoma"/>
              </a:rPr>
              <a:t>topped</a:t>
            </a:r>
            <a:r>
              <a:rPr sz="1000" spc="40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000" spc="35" dirty="0">
                <a:solidFill>
                  <a:srgbClr val="FFFFFF"/>
                </a:solidFill>
                <a:latin typeface="Tahoma"/>
                <a:cs typeface="Tahoma"/>
              </a:rPr>
              <a:t>with</a:t>
            </a:r>
            <a:r>
              <a:rPr sz="1000" spc="45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000" spc="25" dirty="0">
                <a:solidFill>
                  <a:srgbClr val="FFFFFF"/>
                </a:solidFill>
                <a:latin typeface="Tahoma"/>
                <a:cs typeface="Tahoma"/>
              </a:rPr>
              <a:t>dulce</a:t>
            </a:r>
            <a:r>
              <a:rPr sz="1000" spc="40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000" spc="-10" dirty="0">
                <a:solidFill>
                  <a:srgbClr val="FFFFFF"/>
                </a:solidFill>
                <a:latin typeface="Tahoma"/>
                <a:cs typeface="Tahoma"/>
              </a:rPr>
              <a:t>de</a:t>
            </a:r>
            <a:r>
              <a:rPr sz="1000" spc="45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000" spc="15" dirty="0">
                <a:solidFill>
                  <a:srgbClr val="FFFFFF"/>
                </a:solidFill>
                <a:latin typeface="Tahoma"/>
                <a:cs typeface="Tahoma"/>
              </a:rPr>
              <a:t>leche.</a:t>
            </a:r>
            <a:endParaRPr sz="1000" dirty="0">
              <a:latin typeface="Tahoma"/>
              <a:cs typeface="Tahoma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3044390" y="3829065"/>
            <a:ext cx="454659" cy="23876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400" spc="-35" dirty="0">
                <a:solidFill>
                  <a:srgbClr val="FFFFFF"/>
                </a:solidFill>
                <a:latin typeface="Tahoma"/>
                <a:cs typeface="Tahoma"/>
              </a:rPr>
              <a:t>£</a:t>
            </a:r>
            <a:r>
              <a:rPr sz="1400" spc="5" dirty="0">
                <a:solidFill>
                  <a:srgbClr val="FFFFFF"/>
                </a:solidFill>
                <a:latin typeface="Tahoma"/>
                <a:cs typeface="Tahoma"/>
              </a:rPr>
              <a:t>8</a:t>
            </a:r>
            <a:r>
              <a:rPr sz="1400" spc="-125" dirty="0">
                <a:solidFill>
                  <a:srgbClr val="FFFFFF"/>
                </a:solidFill>
                <a:latin typeface="Tahoma"/>
                <a:cs typeface="Tahoma"/>
              </a:rPr>
              <a:t>.</a:t>
            </a:r>
            <a:r>
              <a:rPr sz="1400" spc="-30" dirty="0">
                <a:solidFill>
                  <a:srgbClr val="FFFFFF"/>
                </a:solidFill>
                <a:latin typeface="Tahoma"/>
                <a:cs typeface="Tahoma"/>
              </a:rPr>
              <a:t>5</a:t>
            </a:r>
            <a:r>
              <a:rPr sz="1400" spc="50" dirty="0">
                <a:solidFill>
                  <a:srgbClr val="FFFFFF"/>
                </a:solidFill>
                <a:latin typeface="Tahoma"/>
                <a:cs typeface="Tahoma"/>
              </a:rPr>
              <a:t>0</a:t>
            </a:r>
            <a:endParaRPr sz="1400">
              <a:latin typeface="Tahoma"/>
              <a:cs typeface="Tahoma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742665" y="3873416"/>
            <a:ext cx="1370965" cy="208279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200" spc="50" dirty="0">
                <a:solidFill>
                  <a:srgbClr val="FFFFFF"/>
                </a:solidFill>
                <a:latin typeface="Tahoma"/>
                <a:cs typeface="Tahoma"/>
              </a:rPr>
              <a:t>Chocolate</a:t>
            </a:r>
            <a:r>
              <a:rPr sz="1200" spc="-5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200" spc="60" dirty="0">
                <a:solidFill>
                  <a:srgbClr val="FFFFFF"/>
                </a:solidFill>
                <a:latin typeface="Tahoma"/>
                <a:cs typeface="Tahoma"/>
              </a:rPr>
              <a:t>Truffles</a:t>
            </a:r>
            <a:endParaRPr sz="1200">
              <a:latin typeface="Tahoma"/>
              <a:cs typeface="Tahoma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742665" y="4184930"/>
            <a:ext cx="2381250" cy="3683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12400"/>
              </a:lnSpc>
              <a:spcBef>
                <a:spcPts val="100"/>
              </a:spcBef>
            </a:pPr>
            <a:r>
              <a:rPr sz="1000" spc="25" dirty="0">
                <a:solidFill>
                  <a:srgbClr val="FFFFFF"/>
                </a:solidFill>
                <a:latin typeface="Tahoma"/>
                <a:cs typeface="Tahoma"/>
              </a:rPr>
              <a:t>Six</a:t>
            </a:r>
            <a:r>
              <a:rPr sz="1000" spc="35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000" spc="30" dirty="0">
                <a:solidFill>
                  <a:srgbClr val="FFFFFF"/>
                </a:solidFill>
                <a:latin typeface="Tahoma"/>
                <a:cs typeface="Tahoma"/>
              </a:rPr>
              <a:t>pieces</a:t>
            </a:r>
            <a:r>
              <a:rPr sz="1000" spc="40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000" spc="25" dirty="0">
                <a:solidFill>
                  <a:srgbClr val="FFFFFF"/>
                </a:solidFill>
                <a:latin typeface="Tahoma"/>
                <a:cs typeface="Tahoma"/>
              </a:rPr>
              <a:t>of</a:t>
            </a:r>
            <a:r>
              <a:rPr sz="1000" spc="40" dirty="0">
                <a:solidFill>
                  <a:srgbClr val="FFFFFF"/>
                </a:solidFill>
                <a:latin typeface="Tahoma"/>
                <a:cs typeface="Tahoma"/>
              </a:rPr>
              <a:t> truffles, </a:t>
            </a:r>
            <a:r>
              <a:rPr sz="1000" spc="20" dirty="0">
                <a:solidFill>
                  <a:srgbClr val="FFFFFF"/>
                </a:solidFill>
                <a:latin typeface="Tahoma"/>
                <a:cs typeface="Tahoma"/>
              </a:rPr>
              <a:t>dipped</a:t>
            </a:r>
            <a:r>
              <a:rPr sz="1000" spc="40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000" spc="25" dirty="0">
                <a:solidFill>
                  <a:srgbClr val="FFFFFF"/>
                </a:solidFill>
                <a:latin typeface="Tahoma"/>
                <a:cs typeface="Tahoma"/>
              </a:rPr>
              <a:t>in</a:t>
            </a:r>
            <a:r>
              <a:rPr sz="1000" spc="40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000" spc="30" dirty="0">
                <a:solidFill>
                  <a:srgbClr val="FFFFFF"/>
                </a:solidFill>
                <a:latin typeface="Tahoma"/>
                <a:cs typeface="Tahoma"/>
              </a:rPr>
              <a:t>several </a:t>
            </a:r>
            <a:r>
              <a:rPr sz="1000" spc="-295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000" spc="35" dirty="0">
                <a:solidFill>
                  <a:srgbClr val="FFFFFF"/>
                </a:solidFill>
                <a:latin typeface="Tahoma"/>
                <a:cs typeface="Tahoma"/>
              </a:rPr>
              <a:t>chocolate</a:t>
            </a:r>
            <a:r>
              <a:rPr sz="1000" spc="40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000" spc="15" dirty="0">
                <a:solidFill>
                  <a:srgbClr val="FFFFFF"/>
                </a:solidFill>
                <a:latin typeface="Tahoma"/>
                <a:cs typeface="Tahoma"/>
              </a:rPr>
              <a:t>blends.</a:t>
            </a:r>
            <a:endParaRPr sz="1000">
              <a:latin typeface="Tahoma"/>
              <a:cs typeface="Tahoma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3001415" y="3025835"/>
            <a:ext cx="497840" cy="23876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400" spc="-30" dirty="0">
                <a:solidFill>
                  <a:srgbClr val="FFFFFF"/>
                </a:solidFill>
                <a:latin typeface="Tahoma"/>
                <a:cs typeface="Tahoma"/>
              </a:rPr>
              <a:t>£</a:t>
            </a:r>
            <a:r>
              <a:rPr sz="1400" spc="-90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400" spc="-10" dirty="0">
                <a:solidFill>
                  <a:srgbClr val="FFFFFF"/>
                </a:solidFill>
                <a:latin typeface="Tahoma"/>
                <a:cs typeface="Tahoma"/>
              </a:rPr>
              <a:t>4</a:t>
            </a:r>
            <a:r>
              <a:rPr sz="1400" spc="-125" dirty="0">
                <a:solidFill>
                  <a:srgbClr val="FFFFFF"/>
                </a:solidFill>
                <a:latin typeface="Tahoma"/>
                <a:cs typeface="Tahoma"/>
              </a:rPr>
              <a:t>.</a:t>
            </a:r>
            <a:r>
              <a:rPr sz="1400" spc="-30" dirty="0">
                <a:solidFill>
                  <a:srgbClr val="FFFFFF"/>
                </a:solidFill>
                <a:latin typeface="Tahoma"/>
                <a:cs typeface="Tahoma"/>
              </a:rPr>
              <a:t>5</a:t>
            </a:r>
            <a:r>
              <a:rPr sz="1400" spc="50" dirty="0">
                <a:solidFill>
                  <a:srgbClr val="FFFFFF"/>
                </a:solidFill>
                <a:latin typeface="Tahoma"/>
                <a:cs typeface="Tahoma"/>
              </a:rPr>
              <a:t>0</a:t>
            </a:r>
            <a:endParaRPr sz="1400">
              <a:latin typeface="Tahoma"/>
              <a:cs typeface="Tahoma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742665" y="4685531"/>
            <a:ext cx="1830705" cy="4445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14500"/>
              </a:lnSpc>
              <a:spcBef>
                <a:spcPts val="100"/>
              </a:spcBef>
            </a:pPr>
            <a:r>
              <a:rPr sz="1200" spc="40" dirty="0">
                <a:solidFill>
                  <a:srgbClr val="FFFFFF"/>
                </a:solidFill>
                <a:latin typeface="Tahoma"/>
                <a:cs typeface="Tahoma"/>
              </a:rPr>
              <a:t>Double</a:t>
            </a:r>
            <a:r>
              <a:rPr sz="1200" spc="30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200" spc="50" dirty="0">
                <a:solidFill>
                  <a:srgbClr val="FFFFFF"/>
                </a:solidFill>
                <a:latin typeface="Tahoma"/>
                <a:cs typeface="Tahoma"/>
              </a:rPr>
              <a:t>Chocolate</a:t>
            </a:r>
            <a:r>
              <a:rPr sz="1200" spc="30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200" spc="55" dirty="0">
                <a:solidFill>
                  <a:srgbClr val="FFFFFF"/>
                </a:solidFill>
                <a:latin typeface="Tahoma"/>
                <a:cs typeface="Tahoma"/>
              </a:rPr>
              <a:t>Mocha </a:t>
            </a:r>
            <a:r>
              <a:rPr sz="1200" spc="-360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200" spc="55" dirty="0">
                <a:solidFill>
                  <a:srgbClr val="FFFFFF"/>
                </a:solidFill>
                <a:latin typeface="Tahoma"/>
                <a:cs typeface="Tahoma"/>
              </a:rPr>
              <a:t>Mousse</a:t>
            </a:r>
            <a:endParaRPr sz="1200">
              <a:latin typeface="Tahoma"/>
              <a:cs typeface="Tahoma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742665" y="5204517"/>
            <a:ext cx="2676525" cy="3683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12400"/>
              </a:lnSpc>
              <a:spcBef>
                <a:spcPts val="100"/>
              </a:spcBef>
            </a:pPr>
            <a:r>
              <a:rPr sz="1000" spc="60" dirty="0">
                <a:solidFill>
                  <a:srgbClr val="FFFFFF"/>
                </a:solidFill>
                <a:latin typeface="Tahoma"/>
                <a:cs typeface="Tahoma"/>
              </a:rPr>
              <a:t>Mini</a:t>
            </a:r>
            <a:r>
              <a:rPr sz="1000" spc="40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000" spc="35" dirty="0">
                <a:solidFill>
                  <a:srgbClr val="FFFFFF"/>
                </a:solidFill>
                <a:latin typeface="Tahoma"/>
                <a:cs typeface="Tahoma"/>
              </a:rPr>
              <a:t>chocolate</a:t>
            </a:r>
            <a:r>
              <a:rPr sz="1000" spc="45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000" spc="15" dirty="0">
                <a:solidFill>
                  <a:srgbClr val="FFFFFF"/>
                </a:solidFill>
                <a:latin typeface="Tahoma"/>
                <a:cs typeface="Tahoma"/>
              </a:rPr>
              <a:t>mousses,</a:t>
            </a:r>
            <a:r>
              <a:rPr sz="1000" spc="45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000" spc="25" dirty="0">
                <a:solidFill>
                  <a:srgbClr val="FFFFFF"/>
                </a:solidFill>
                <a:latin typeface="Tahoma"/>
                <a:cs typeface="Tahoma"/>
              </a:rPr>
              <a:t>served</a:t>
            </a:r>
            <a:r>
              <a:rPr sz="1000" spc="45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000" spc="40" dirty="0">
                <a:solidFill>
                  <a:srgbClr val="FFFFFF"/>
                </a:solidFill>
                <a:latin typeface="Tahoma"/>
                <a:cs typeface="Tahoma"/>
              </a:rPr>
              <a:t>individually </a:t>
            </a:r>
            <a:r>
              <a:rPr sz="1000" spc="-300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000" spc="45" dirty="0">
                <a:solidFill>
                  <a:srgbClr val="FFFFFF"/>
                </a:solidFill>
                <a:latin typeface="Tahoma"/>
                <a:cs typeface="Tahoma"/>
              </a:rPr>
              <a:t>for</a:t>
            </a:r>
            <a:r>
              <a:rPr sz="1000" spc="40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000" spc="15" dirty="0">
                <a:solidFill>
                  <a:srgbClr val="FFFFFF"/>
                </a:solidFill>
                <a:latin typeface="Tahoma"/>
                <a:cs typeface="Tahoma"/>
              </a:rPr>
              <a:t>two.</a:t>
            </a:r>
            <a:endParaRPr sz="1000">
              <a:latin typeface="Tahoma"/>
              <a:cs typeface="Tahoma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3047457" y="4670367"/>
            <a:ext cx="518795" cy="23876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400" spc="-30" dirty="0">
                <a:solidFill>
                  <a:srgbClr val="FFFFFF"/>
                </a:solidFill>
                <a:latin typeface="Tahoma"/>
                <a:cs typeface="Tahoma"/>
              </a:rPr>
              <a:t>£</a:t>
            </a:r>
            <a:r>
              <a:rPr sz="1400" spc="-90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400" spc="-345" dirty="0">
                <a:solidFill>
                  <a:srgbClr val="FFFFFF"/>
                </a:solidFill>
                <a:latin typeface="Tahoma"/>
                <a:cs typeface="Tahoma"/>
              </a:rPr>
              <a:t>11</a:t>
            </a:r>
            <a:r>
              <a:rPr sz="1400" spc="-125" dirty="0">
                <a:solidFill>
                  <a:srgbClr val="FFFFFF"/>
                </a:solidFill>
                <a:latin typeface="Tahoma"/>
                <a:cs typeface="Tahoma"/>
              </a:rPr>
              <a:t>.</a:t>
            </a:r>
            <a:r>
              <a:rPr sz="1400" spc="45" dirty="0">
                <a:solidFill>
                  <a:srgbClr val="FFFFFF"/>
                </a:solidFill>
                <a:latin typeface="Tahoma"/>
                <a:cs typeface="Tahoma"/>
              </a:rPr>
              <a:t>0</a:t>
            </a:r>
            <a:r>
              <a:rPr sz="1400" spc="50" dirty="0">
                <a:solidFill>
                  <a:srgbClr val="FFFFFF"/>
                </a:solidFill>
                <a:latin typeface="Tahoma"/>
                <a:cs typeface="Tahoma"/>
              </a:rPr>
              <a:t>0</a:t>
            </a:r>
            <a:endParaRPr sz="1400">
              <a:latin typeface="Tahoma"/>
              <a:cs typeface="Tahoma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742665" y="5705114"/>
            <a:ext cx="1632585" cy="4445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14500"/>
              </a:lnSpc>
              <a:spcBef>
                <a:spcPts val="100"/>
              </a:spcBef>
            </a:pPr>
            <a:r>
              <a:rPr sz="1200" spc="60" dirty="0">
                <a:solidFill>
                  <a:srgbClr val="FFFFFF"/>
                </a:solidFill>
                <a:latin typeface="Tahoma"/>
                <a:cs typeface="Tahoma"/>
              </a:rPr>
              <a:t>Cranberry-Pear</a:t>
            </a:r>
            <a:r>
              <a:rPr sz="1200" spc="25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200" spc="30" dirty="0">
                <a:solidFill>
                  <a:srgbClr val="FFFFFF"/>
                </a:solidFill>
                <a:latin typeface="Tahoma"/>
                <a:cs typeface="Tahoma"/>
              </a:rPr>
              <a:t>Pecan </a:t>
            </a:r>
            <a:r>
              <a:rPr sz="1200" spc="-360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200" spc="45" dirty="0">
                <a:solidFill>
                  <a:srgbClr val="FFFFFF"/>
                </a:solidFill>
                <a:latin typeface="Tahoma"/>
                <a:cs typeface="Tahoma"/>
              </a:rPr>
              <a:t>Crumb</a:t>
            </a:r>
            <a:r>
              <a:rPr sz="1200" spc="50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200" spc="30" dirty="0">
                <a:solidFill>
                  <a:srgbClr val="FFFFFF"/>
                </a:solidFill>
                <a:latin typeface="Tahoma"/>
                <a:cs typeface="Tahoma"/>
              </a:rPr>
              <a:t>Pie</a:t>
            </a:r>
            <a:endParaRPr sz="1200">
              <a:latin typeface="Tahoma"/>
              <a:cs typeface="Tahoma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3074254" y="5811135"/>
            <a:ext cx="494665" cy="23876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400" spc="-30" dirty="0">
                <a:solidFill>
                  <a:srgbClr val="FFFFFF"/>
                </a:solidFill>
                <a:latin typeface="Tahoma"/>
                <a:cs typeface="Tahoma"/>
              </a:rPr>
              <a:t>£</a:t>
            </a:r>
            <a:r>
              <a:rPr sz="1400" spc="-90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400" spc="-30" dirty="0">
                <a:solidFill>
                  <a:srgbClr val="FFFFFF"/>
                </a:solidFill>
                <a:latin typeface="Tahoma"/>
                <a:cs typeface="Tahoma"/>
              </a:rPr>
              <a:t>5</a:t>
            </a:r>
            <a:r>
              <a:rPr sz="1400" spc="-125" dirty="0">
                <a:solidFill>
                  <a:srgbClr val="FFFFFF"/>
                </a:solidFill>
                <a:latin typeface="Tahoma"/>
                <a:cs typeface="Tahoma"/>
              </a:rPr>
              <a:t>.</a:t>
            </a:r>
            <a:r>
              <a:rPr sz="1400" spc="-30" dirty="0">
                <a:solidFill>
                  <a:srgbClr val="FFFFFF"/>
                </a:solidFill>
                <a:latin typeface="Tahoma"/>
                <a:cs typeface="Tahoma"/>
              </a:rPr>
              <a:t>5</a:t>
            </a:r>
            <a:r>
              <a:rPr sz="1400" spc="50" dirty="0">
                <a:solidFill>
                  <a:srgbClr val="FFFFFF"/>
                </a:solidFill>
                <a:latin typeface="Tahoma"/>
                <a:cs typeface="Tahoma"/>
              </a:rPr>
              <a:t>0</a:t>
            </a:r>
            <a:endParaRPr sz="1400">
              <a:latin typeface="Tahoma"/>
              <a:cs typeface="Tahoma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742665" y="6223626"/>
            <a:ext cx="2527935" cy="3683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12400"/>
              </a:lnSpc>
              <a:spcBef>
                <a:spcPts val="100"/>
              </a:spcBef>
            </a:pPr>
            <a:r>
              <a:rPr sz="1000" spc="40" dirty="0">
                <a:solidFill>
                  <a:srgbClr val="FFFFFF"/>
                </a:solidFill>
                <a:latin typeface="Tahoma"/>
                <a:cs typeface="Tahoma"/>
              </a:rPr>
              <a:t>Traditional </a:t>
            </a:r>
            <a:r>
              <a:rPr sz="1000" spc="10" dirty="0">
                <a:solidFill>
                  <a:srgbClr val="FFFFFF"/>
                </a:solidFill>
                <a:latin typeface="Tahoma"/>
                <a:cs typeface="Tahoma"/>
              </a:rPr>
              <a:t>home-made pie, </a:t>
            </a:r>
            <a:r>
              <a:rPr sz="1000" spc="35" dirty="0">
                <a:solidFill>
                  <a:srgbClr val="FFFFFF"/>
                </a:solidFill>
                <a:latin typeface="Tahoma"/>
                <a:cs typeface="Tahoma"/>
              </a:rPr>
              <a:t>with </a:t>
            </a:r>
            <a:r>
              <a:rPr sz="1000" spc="-45" dirty="0">
                <a:solidFill>
                  <a:srgbClr val="FFFFFF"/>
                </a:solidFill>
                <a:latin typeface="Tahoma"/>
                <a:cs typeface="Tahoma"/>
              </a:rPr>
              <a:t>a</a:t>
            </a:r>
            <a:r>
              <a:rPr sz="1000" spc="-40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000" spc="20" dirty="0">
                <a:solidFill>
                  <a:srgbClr val="FFFFFF"/>
                </a:solidFill>
                <a:latin typeface="Tahoma"/>
                <a:cs typeface="Tahoma"/>
              </a:rPr>
              <a:t>unique </a:t>
            </a:r>
            <a:r>
              <a:rPr sz="1000" spc="-300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000" spc="50" dirty="0">
                <a:solidFill>
                  <a:srgbClr val="FFFFFF"/>
                </a:solidFill>
                <a:latin typeface="Tahoma"/>
                <a:cs typeface="Tahoma"/>
              </a:rPr>
              <a:t>fruity</a:t>
            </a:r>
            <a:r>
              <a:rPr sz="1000" spc="40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000" spc="25" dirty="0">
                <a:solidFill>
                  <a:srgbClr val="FFFFFF"/>
                </a:solidFill>
                <a:latin typeface="Tahoma"/>
                <a:cs typeface="Tahoma"/>
              </a:rPr>
              <a:t>combination.</a:t>
            </a:r>
            <a:endParaRPr sz="1000">
              <a:latin typeface="Tahoma"/>
              <a:cs typeface="Tahoma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742665" y="6683776"/>
            <a:ext cx="1259840" cy="208279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200" spc="55" dirty="0">
                <a:solidFill>
                  <a:srgbClr val="FFFFFF"/>
                </a:solidFill>
                <a:latin typeface="Tahoma"/>
                <a:cs typeface="Tahoma"/>
              </a:rPr>
              <a:t>Strawberry</a:t>
            </a:r>
            <a:r>
              <a:rPr sz="1200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200" spc="55" dirty="0">
                <a:solidFill>
                  <a:srgbClr val="FFFFFF"/>
                </a:solidFill>
                <a:latin typeface="Tahoma"/>
                <a:cs typeface="Tahoma"/>
              </a:rPr>
              <a:t>Pizza</a:t>
            </a:r>
            <a:endParaRPr sz="1200">
              <a:latin typeface="Tahoma"/>
              <a:cs typeface="Tahoma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3123872" y="6634750"/>
            <a:ext cx="507365" cy="23876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400" spc="-30" dirty="0">
                <a:solidFill>
                  <a:srgbClr val="FFFFFF"/>
                </a:solidFill>
                <a:latin typeface="Tahoma"/>
                <a:cs typeface="Tahoma"/>
              </a:rPr>
              <a:t>£</a:t>
            </a:r>
            <a:r>
              <a:rPr sz="1400" spc="-90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400" spc="-10" dirty="0">
                <a:solidFill>
                  <a:srgbClr val="FFFFFF"/>
                </a:solidFill>
                <a:latin typeface="Tahoma"/>
                <a:cs typeface="Tahoma"/>
              </a:rPr>
              <a:t>4</a:t>
            </a:r>
            <a:r>
              <a:rPr sz="1400" spc="-125" dirty="0">
                <a:solidFill>
                  <a:srgbClr val="FFFFFF"/>
                </a:solidFill>
                <a:latin typeface="Tahoma"/>
                <a:cs typeface="Tahoma"/>
              </a:rPr>
              <a:t>.</a:t>
            </a:r>
            <a:r>
              <a:rPr sz="1400" spc="45" dirty="0">
                <a:solidFill>
                  <a:srgbClr val="FFFFFF"/>
                </a:solidFill>
                <a:latin typeface="Tahoma"/>
                <a:cs typeface="Tahoma"/>
              </a:rPr>
              <a:t>0</a:t>
            </a:r>
            <a:r>
              <a:rPr sz="1400" spc="50" dirty="0">
                <a:solidFill>
                  <a:srgbClr val="FFFFFF"/>
                </a:solidFill>
                <a:latin typeface="Tahoma"/>
                <a:cs typeface="Tahoma"/>
              </a:rPr>
              <a:t>0</a:t>
            </a:r>
            <a:endParaRPr sz="1400">
              <a:latin typeface="Tahoma"/>
              <a:cs typeface="Tahoma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742665" y="6956273"/>
            <a:ext cx="2258060" cy="3683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12400"/>
              </a:lnSpc>
              <a:spcBef>
                <a:spcPts val="100"/>
              </a:spcBef>
            </a:pPr>
            <a:r>
              <a:rPr sz="1000" spc="40" dirty="0">
                <a:solidFill>
                  <a:srgbClr val="FFFFFF"/>
                </a:solidFill>
                <a:latin typeface="Tahoma"/>
                <a:cs typeface="Tahoma"/>
              </a:rPr>
              <a:t>Conventional pizza </a:t>
            </a:r>
            <a:r>
              <a:rPr sz="1000" spc="35" dirty="0">
                <a:solidFill>
                  <a:srgbClr val="FFFFFF"/>
                </a:solidFill>
                <a:latin typeface="Tahoma"/>
                <a:cs typeface="Tahoma"/>
              </a:rPr>
              <a:t>styled </a:t>
            </a:r>
            <a:r>
              <a:rPr sz="1000" spc="15" dirty="0">
                <a:solidFill>
                  <a:srgbClr val="FFFFFF"/>
                </a:solidFill>
                <a:latin typeface="Tahoma"/>
                <a:cs typeface="Tahoma"/>
              </a:rPr>
              <a:t>bread </a:t>
            </a:r>
            <a:r>
              <a:rPr sz="1000" spc="35" dirty="0">
                <a:solidFill>
                  <a:srgbClr val="FFFFFF"/>
                </a:solidFill>
                <a:latin typeface="Tahoma"/>
                <a:cs typeface="Tahoma"/>
              </a:rPr>
              <a:t>with </a:t>
            </a:r>
            <a:r>
              <a:rPr sz="1000" spc="-300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000" spc="45" dirty="0">
                <a:solidFill>
                  <a:srgbClr val="FFFFFF"/>
                </a:solidFill>
                <a:latin typeface="Tahoma"/>
                <a:cs typeface="Tahoma"/>
              </a:rPr>
              <a:t>strawberry</a:t>
            </a:r>
            <a:r>
              <a:rPr sz="1000" spc="40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000" dirty="0">
                <a:solidFill>
                  <a:srgbClr val="FFFFFF"/>
                </a:solidFill>
                <a:latin typeface="Tahoma"/>
                <a:cs typeface="Tahoma"/>
              </a:rPr>
              <a:t>and</a:t>
            </a:r>
            <a:r>
              <a:rPr sz="1000" spc="45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000" spc="30" dirty="0">
                <a:solidFill>
                  <a:srgbClr val="FFFFFF"/>
                </a:solidFill>
                <a:latin typeface="Tahoma"/>
                <a:cs typeface="Tahoma"/>
              </a:rPr>
              <a:t>ice</a:t>
            </a:r>
            <a:r>
              <a:rPr sz="1000" spc="45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000" spc="20" dirty="0">
                <a:solidFill>
                  <a:srgbClr val="FFFFFF"/>
                </a:solidFill>
                <a:latin typeface="Tahoma"/>
                <a:cs typeface="Tahoma"/>
              </a:rPr>
              <a:t>cream</a:t>
            </a:r>
            <a:r>
              <a:rPr sz="1000" spc="45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000" spc="20" dirty="0">
                <a:solidFill>
                  <a:srgbClr val="FFFFFF"/>
                </a:solidFill>
                <a:latin typeface="Tahoma"/>
                <a:cs typeface="Tahoma"/>
              </a:rPr>
              <a:t>toppings.</a:t>
            </a:r>
            <a:endParaRPr sz="1000">
              <a:latin typeface="Tahoma"/>
              <a:cs typeface="Tahoma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742665" y="7493987"/>
            <a:ext cx="845819" cy="208279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200" spc="65" dirty="0">
                <a:solidFill>
                  <a:srgbClr val="FFFFFF"/>
                </a:solidFill>
                <a:latin typeface="Tahoma"/>
                <a:cs typeface="Tahoma"/>
              </a:rPr>
              <a:t>Mont</a:t>
            </a:r>
            <a:r>
              <a:rPr sz="1200" spc="-5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200" spc="50" dirty="0">
                <a:solidFill>
                  <a:srgbClr val="FFFFFF"/>
                </a:solidFill>
                <a:latin typeface="Tahoma"/>
                <a:cs typeface="Tahoma"/>
              </a:rPr>
              <a:t>Blanc</a:t>
            </a:r>
            <a:endParaRPr sz="1200">
              <a:latin typeface="Tahoma"/>
              <a:cs typeface="Tahoma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742665" y="7793449"/>
            <a:ext cx="2245995" cy="3683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12400"/>
              </a:lnSpc>
              <a:spcBef>
                <a:spcPts val="100"/>
              </a:spcBef>
            </a:pPr>
            <a:r>
              <a:rPr sz="1000" spc="35" dirty="0">
                <a:solidFill>
                  <a:srgbClr val="FFFFFF"/>
                </a:solidFill>
                <a:latin typeface="Tahoma"/>
                <a:cs typeface="Tahoma"/>
              </a:rPr>
              <a:t>Creamy</a:t>
            </a:r>
            <a:r>
              <a:rPr sz="1000" spc="30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000" spc="20" dirty="0">
                <a:solidFill>
                  <a:srgbClr val="FFFFFF"/>
                </a:solidFill>
                <a:latin typeface="Tahoma"/>
                <a:cs typeface="Tahoma"/>
              </a:rPr>
              <a:t>pie</a:t>
            </a:r>
            <a:r>
              <a:rPr sz="1000" spc="35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000" spc="-5" dirty="0">
                <a:solidFill>
                  <a:srgbClr val="FFFFFF"/>
                </a:solidFill>
                <a:latin typeface="Tahoma"/>
                <a:cs typeface="Tahoma"/>
              </a:rPr>
              <a:t>made</a:t>
            </a:r>
            <a:r>
              <a:rPr sz="1000" spc="35" dirty="0">
                <a:solidFill>
                  <a:srgbClr val="FFFFFF"/>
                </a:solidFill>
                <a:latin typeface="Tahoma"/>
                <a:cs typeface="Tahoma"/>
              </a:rPr>
              <a:t> with chestnuts </a:t>
            </a:r>
            <a:r>
              <a:rPr sz="1000" dirty="0">
                <a:solidFill>
                  <a:srgbClr val="FFFFFF"/>
                </a:solidFill>
                <a:latin typeface="Tahoma"/>
                <a:cs typeface="Tahoma"/>
              </a:rPr>
              <a:t>and </a:t>
            </a:r>
            <a:r>
              <a:rPr sz="1000" spc="-295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000" spc="25" dirty="0">
                <a:solidFill>
                  <a:srgbClr val="FFFFFF"/>
                </a:solidFill>
                <a:latin typeface="Tahoma"/>
                <a:cs typeface="Tahoma"/>
              </a:rPr>
              <a:t>chocolate.</a:t>
            </a:r>
            <a:endParaRPr sz="1000">
              <a:latin typeface="Tahoma"/>
              <a:cs typeface="Tahoma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3071249" y="7468673"/>
            <a:ext cx="494665" cy="23876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400" spc="-30" dirty="0">
                <a:solidFill>
                  <a:srgbClr val="FFFFFF"/>
                </a:solidFill>
                <a:latin typeface="Tahoma"/>
                <a:cs typeface="Tahoma"/>
              </a:rPr>
              <a:t>£</a:t>
            </a:r>
            <a:r>
              <a:rPr sz="1400" spc="-90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400" spc="-30" dirty="0">
                <a:solidFill>
                  <a:srgbClr val="FFFFFF"/>
                </a:solidFill>
                <a:latin typeface="Tahoma"/>
                <a:cs typeface="Tahoma"/>
              </a:rPr>
              <a:t>5</a:t>
            </a:r>
            <a:r>
              <a:rPr sz="1400" spc="-125" dirty="0">
                <a:solidFill>
                  <a:srgbClr val="FFFFFF"/>
                </a:solidFill>
                <a:latin typeface="Tahoma"/>
                <a:cs typeface="Tahoma"/>
              </a:rPr>
              <a:t>.</a:t>
            </a:r>
            <a:r>
              <a:rPr sz="1400" spc="-30" dirty="0">
                <a:solidFill>
                  <a:srgbClr val="FFFFFF"/>
                </a:solidFill>
                <a:latin typeface="Tahoma"/>
                <a:cs typeface="Tahoma"/>
              </a:rPr>
              <a:t>5</a:t>
            </a:r>
            <a:r>
              <a:rPr sz="1400" spc="50" dirty="0">
                <a:solidFill>
                  <a:srgbClr val="FFFFFF"/>
                </a:solidFill>
                <a:latin typeface="Tahoma"/>
                <a:cs typeface="Tahoma"/>
              </a:rPr>
              <a:t>0</a:t>
            </a:r>
            <a:endParaRPr sz="1400">
              <a:latin typeface="Tahoma"/>
              <a:cs typeface="Tahoma"/>
            </a:endParaRPr>
          </a:p>
        </p:txBody>
      </p:sp>
      <p:sp>
        <p:nvSpPr>
          <p:cNvPr id="22" name="object 22"/>
          <p:cNvSpPr txBox="1"/>
          <p:nvPr/>
        </p:nvSpPr>
        <p:spPr>
          <a:xfrm>
            <a:off x="4088877" y="2011074"/>
            <a:ext cx="1569085" cy="4064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13500"/>
              </a:lnSpc>
              <a:spcBef>
                <a:spcPts val="100"/>
              </a:spcBef>
            </a:pPr>
            <a:r>
              <a:rPr sz="1100" spc="50" dirty="0">
                <a:solidFill>
                  <a:srgbClr val="FFFFFF"/>
                </a:solidFill>
                <a:latin typeface="Tahoma"/>
                <a:cs typeface="Tahoma"/>
              </a:rPr>
              <a:t>Zimor</a:t>
            </a:r>
            <a:r>
              <a:rPr sz="1100" spc="30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100" spc="50" dirty="0">
                <a:solidFill>
                  <a:srgbClr val="FFFFFF"/>
                </a:solidFill>
                <a:latin typeface="Tahoma"/>
                <a:cs typeface="Tahoma"/>
              </a:rPr>
              <a:t>Merlot,</a:t>
            </a:r>
            <a:r>
              <a:rPr sz="1100" spc="30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100" spc="25" dirty="0">
                <a:solidFill>
                  <a:srgbClr val="FFFFFF"/>
                </a:solidFill>
                <a:latin typeface="Tahoma"/>
                <a:cs typeface="Tahoma"/>
              </a:rPr>
              <a:t>Italy</a:t>
            </a:r>
            <a:r>
              <a:rPr sz="1100" spc="30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100" spc="5" dirty="0">
                <a:solidFill>
                  <a:srgbClr val="FFFFFF"/>
                </a:solidFill>
                <a:latin typeface="Tahoma"/>
                <a:cs typeface="Tahoma"/>
              </a:rPr>
              <a:t>Red </a:t>
            </a:r>
            <a:r>
              <a:rPr sz="1100" spc="-330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100" spc="20" dirty="0">
                <a:solidFill>
                  <a:srgbClr val="FFFFFF"/>
                </a:solidFill>
                <a:latin typeface="Tahoma"/>
                <a:cs typeface="Tahoma"/>
              </a:rPr>
              <a:t>Wine</a:t>
            </a:r>
            <a:endParaRPr sz="1100">
              <a:latin typeface="Tahoma"/>
              <a:cs typeface="Tahoma"/>
            </a:endParaRPr>
          </a:p>
        </p:txBody>
      </p:sp>
      <p:sp>
        <p:nvSpPr>
          <p:cNvPr id="23" name="object 23"/>
          <p:cNvSpPr txBox="1"/>
          <p:nvPr/>
        </p:nvSpPr>
        <p:spPr>
          <a:xfrm>
            <a:off x="6416420" y="2047631"/>
            <a:ext cx="495934" cy="23876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400" spc="-30" dirty="0">
                <a:solidFill>
                  <a:srgbClr val="FFFFFF"/>
                </a:solidFill>
                <a:latin typeface="Tahoma"/>
                <a:cs typeface="Tahoma"/>
              </a:rPr>
              <a:t>£</a:t>
            </a:r>
            <a:r>
              <a:rPr sz="1400" spc="-90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400" spc="-20" dirty="0">
                <a:solidFill>
                  <a:srgbClr val="FFFFFF"/>
                </a:solidFill>
                <a:latin typeface="Tahoma"/>
                <a:cs typeface="Tahoma"/>
              </a:rPr>
              <a:t>9</a:t>
            </a:r>
            <a:r>
              <a:rPr sz="1400" spc="-125" dirty="0">
                <a:solidFill>
                  <a:srgbClr val="FFFFFF"/>
                </a:solidFill>
                <a:latin typeface="Tahoma"/>
                <a:cs typeface="Tahoma"/>
              </a:rPr>
              <a:t>.</a:t>
            </a:r>
            <a:r>
              <a:rPr sz="1400" spc="-30" dirty="0">
                <a:solidFill>
                  <a:srgbClr val="FFFFFF"/>
                </a:solidFill>
                <a:latin typeface="Tahoma"/>
                <a:cs typeface="Tahoma"/>
              </a:rPr>
              <a:t>5</a:t>
            </a:r>
            <a:r>
              <a:rPr sz="1400" spc="50" dirty="0">
                <a:solidFill>
                  <a:srgbClr val="FFFFFF"/>
                </a:solidFill>
                <a:latin typeface="Tahoma"/>
                <a:cs typeface="Tahoma"/>
              </a:rPr>
              <a:t>0</a:t>
            </a:r>
            <a:endParaRPr sz="1400">
              <a:latin typeface="Tahoma"/>
              <a:cs typeface="Tahoma"/>
            </a:endParaRPr>
          </a:p>
        </p:txBody>
      </p:sp>
      <p:sp>
        <p:nvSpPr>
          <p:cNvPr id="24" name="object 24"/>
          <p:cNvSpPr txBox="1"/>
          <p:nvPr/>
        </p:nvSpPr>
        <p:spPr>
          <a:xfrm>
            <a:off x="4088877" y="2468696"/>
            <a:ext cx="1801495" cy="4064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13500"/>
              </a:lnSpc>
              <a:spcBef>
                <a:spcPts val="100"/>
              </a:spcBef>
            </a:pPr>
            <a:r>
              <a:rPr sz="1100" spc="45" dirty="0">
                <a:solidFill>
                  <a:srgbClr val="FFFFFF"/>
                </a:solidFill>
                <a:latin typeface="Tahoma"/>
                <a:cs typeface="Tahoma"/>
              </a:rPr>
              <a:t>Las</a:t>
            </a:r>
            <a:r>
              <a:rPr sz="1100" spc="40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100" spc="25" dirty="0">
                <a:solidFill>
                  <a:srgbClr val="FFFFFF"/>
                </a:solidFill>
                <a:latin typeface="Tahoma"/>
                <a:cs typeface="Tahoma"/>
              </a:rPr>
              <a:t>Ondas</a:t>
            </a:r>
            <a:r>
              <a:rPr sz="1100" spc="45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100" spc="25" dirty="0">
                <a:solidFill>
                  <a:srgbClr val="FFFFFF"/>
                </a:solidFill>
                <a:latin typeface="Tahoma"/>
                <a:cs typeface="Tahoma"/>
              </a:rPr>
              <a:t>Sauvigon</a:t>
            </a:r>
            <a:r>
              <a:rPr sz="1100" spc="45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100" spc="35" dirty="0">
                <a:solidFill>
                  <a:srgbClr val="FFFFFF"/>
                </a:solidFill>
                <a:latin typeface="Tahoma"/>
                <a:cs typeface="Tahoma"/>
              </a:rPr>
              <a:t>Blanc, </a:t>
            </a:r>
            <a:r>
              <a:rPr sz="1100" spc="-325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100" spc="50" dirty="0">
                <a:solidFill>
                  <a:srgbClr val="FFFFFF"/>
                </a:solidFill>
                <a:latin typeface="Tahoma"/>
                <a:cs typeface="Tahoma"/>
              </a:rPr>
              <a:t>Chile</a:t>
            </a:r>
            <a:r>
              <a:rPr sz="1100" spc="45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100" spc="25" dirty="0">
                <a:solidFill>
                  <a:srgbClr val="FFFFFF"/>
                </a:solidFill>
                <a:latin typeface="Tahoma"/>
                <a:cs typeface="Tahoma"/>
              </a:rPr>
              <a:t>White</a:t>
            </a:r>
            <a:r>
              <a:rPr sz="1100" spc="45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100" spc="20" dirty="0">
                <a:solidFill>
                  <a:srgbClr val="FFFFFF"/>
                </a:solidFill>
                <a:latin typeface="Tahoma"/>
                <a:cs typeface="Tahoma"/>
              </a:rPr>
              <a:t>Wine</a:t>
            </a:r>
            <a:endParaRPr sz="1100">
              <a:latin typeface="Tahoma"/>
              <a:cs typeface="Tahoma"/>
            </a:endParaRPr>
          </a:p>
        </p:txBody>
      </p:sp>
      <p:sp>
        <p:nvSpPr>
          <p:cNvPr id="25" name="object 25"/>
          <p:cNvSpPr txBox="1"/>
          <p:nvPr/>
        </p:nvSpPr>
        <p:spPr>
          <a:xfrm>
            <a:off x="6416420" y="2558233"/>
            <a:ext cx="495934" cy="23876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400" spc="-30" dirty="0">
                <a:solidFill>
                  <a:srgbClr val="FFFFFF"/>
                </a:solidFill>
                <a:latin typeface="Tahoma"/>
                <a:cs typeface="Tahoma"/>
              </a:rPr>
              <a:t>£</a:t>
            </a:r>
            <a:r>
              <a:rPr sz="1400" spc="-90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400" spc="-20" dirty="0">
                <a:solidFill>
                  <a:srgbClr val="FFFFFF"/>
                </a:solidFill>
                <a:latin typeface="Tahoma"/>
                <a:cs typeface="Tahoma"/>
              </a:rPr>
              <a:t>9</a:t>
            </a:r>
            <a:r>
              <a:rPr sz="1400" spc="-125" dirty="0">
                <a:solidFill>
                  <a:srgbClr val="FFFFFF"/>
                </a:solidFill>
                <a:latin typeface="Tahoma"/>
                <a:cs typeface="Tahoma"/>
              </a:rPr>
              <a:t>.</a:t>
            </a:r>
            <a:r>
              <a:rPr sz="1400" spc="-30" dirty="0">
                <a:solidFill>
                  <a:srgbClr val="FFFFFF"/>
                </a:solidFill>
                <a:latin typeface="Tahoma"/>
                <a:cs typeface="Tahoma"/>
              </a:rPr>
              <a:t>5</a:t>
            </a:r>
            <a:r>
              <a:rPr sz="1400" spc="50" dirty="0">
                <a:solidFill>
                  <a:srgbClr val="FFFFFF"/>
                </a:solidFill>
                <a:latin typeface="Tahoma"/>
                <a:cs typeface="Tahoma"/>
              </a:rPr>
              <a:t>0</a:t>
            </a:r>
            <a:endParaRPr sz="1400">
              <a:latin typeface="Tahoma"/>
              <a:cs typeface="Tahoma"/>
            </a:endParaRPr>
          </a:p>
        </p:txBody>
      </p:sp>
      <p:sp>
        <p:nvSpPr>
          <p:cNvPr id="26" name="object 26"/>
          <p:cNvSpPr txBox="1"/>
          <p:nvPr/>
        </p:nvSpPr>
        <p:spPr>
          <a:xfrm>
            <a:off x="4053940" y="6127667"/>
            <a:ext cx="1572260" cy="208279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200" spc="55" dirty="0">
                <a:solidFill>
                  <a:srgbClr val="FFFFFF"/>
                </a:solidFill>
                <a:latin typeface="Tahoma"/>
                <a:cs typeface="Tahoma"/>
              </a:rPr>
              <a:t>Aperol</a:t>
            </a:r>
            <a:r>
              <a:rPr sz="1200" spc="25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200" spc="60" dirty="0">
                <a:solidFill>
                  <a:srgbClr val="FFFFFF"/>
                </a:solidFill>
                <a:latin typeface="Tahoma"/>
                <a:cs typeface="Tahoma"/>
              </a:rPr>
              <a:t>Spritz</a:t>
            </a:r>
            <a:r>
              <a:rPr sz="1200" spc="30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200" spc="55" dirty="0">
                <a:solidFill>
                  <a:srgbClr val="FFFFFF"/>
                </a:solidFill>
                <a:latin typeface="Tahoma"/>
                <a:cs typeface="Tahoma"/>
              </a:rPr>
              <a:t>Granita</a:t>
            </a:r>
            <a:endParaRPr sz="1200">
              <a:latin typeface="Tahoma"/>
              <a:cs typeface="Tahoma"/>
            </a:endParaRPr>
          </a:p>
        </p:txBody>
      </p:sp>
      <p:sp>
        <p:nvSpPr>
          <p:cNvPr id="27" name="object 27"/>
          <p:cNvSpPr txBox="1"/>
          <p:nvPr/>
        </p:nvSpPr>
        <p:spPr>
          <a:xfrm>
            <a:off x="4054340" y="5550939"/>
            <a:ext cx="1508760" cy="208279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200" spc="45" dirty="0">
                <a:solidFill>
                  <a:srgbClr val="FFFFFF"/>
                </a:solidFill>
                <a:latin typeface="Tahoma"/>
                <a:cs typeface="Tahoma"/>
              </a:rPr>
              <a:t>Pom-Lime</a:t>
            </a:r>
            <a:r>
              <a:rPr sz="1200" spc="20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200" spc="50" dirty="0">
                <a:solidFill>
                  <a:srgbClr val="FFFFFF"/>
                </a:solidFill>
                <a:latin typeface="Tahoma"/>
                <a:cs typeface="Tahoma"/>
              </a:rPr>
              <a:t>French</a:t>
            </a:r>
            <a:r>
              <a:rPr sz="1200" spc="25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200" spc="-25" dirty="0">
                <a:solidFill>
                  <a:srgbClr val="FFFFFF"/>
                </a:solidFill>
                <a:latin typeface="Tahoma"/>
                <a:cs typeface="Tahoma"/>
              </a:rPr>
              <a:t>75</a:t>
            </a:r>
            <a:endParaRPr sz="1200">
              <a:latin typeface="Tahoma"/>
              <a:cs typeface="Tahoma"/>
            </a:endParaRPr>
          </a:p>
        </p:txBody>
      </p:sp>
      <p:sp>
        <p:nvSpPr>
          <p:cNvPr id="28" name="object 28"/>
          <p:cNvSpPr txBox="1"/>
          <p:nvPr/>
        </p:nvSpPr>
        <p:spPr>
          <a:xfrm>
            <a:off x="4054897" y="5834544"/>
            <a:ext cx="1012190" cy="208279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200" spc="50" dirty="0">
                <a:solidFill>
                  <a:srgbClr val="FFFFFF"/>
                </a:solidFill>
                <a:latin typeface="Tahoma"/>
                <a:cs typeface="Tahoma"/>
              </a:rPr>
              <a:t>Cosmopolitan</a:t>
            </a:r>
            <a:endParaRPr sz="1200">
              <a:latin typeface="Tahoma"/>
              <a:cs typeface="Tahoma"/>
            </a:endParaRPr>
          </a:p>
        </p:txBody>
      </p:sp>
      <p:sp>
        <p:nvSpPr>
          <p:cNvPr id="29" name="object 29"/>
          <p:cNvSpPr txBox="1"/>
          <p:nvPr/>
        </p:nvSpPr>
        <p:spPr>
          <a:xfrm>
            <a:off x="6364370" y="3056780"/>
            <a:ext cx="588645" cy="23876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400" spc="-30" dirty="0">
                <a:solidFill>
                  <a:srgbClr val="FFFFFF"/>
                </a:solidFill>
                <a:latin typeface="Tahoma"/>
                <a:cs typeface="Tahoma"/>
              </a:rPr>
              <a:t>£</a:t>
            </a:r>
            <a:r>
              <a:rPr sz="1400" spc="-90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400" spc="-30" dirty="0">
                <a:solidFill>
                  <a:srgbClr val="FFFFFF"/>
                </a:solidFill>
                <a:latin typeface="Tahoma"/>
                <a:cs typeface="Tahoma"/>
              </a:rPr>
              <a:t>22</a:t>
            </a:r>
            <a:r>
              <a:rPr sz="1400" spc="-125" dirty="0">
                <a:solidFill>
                  <a:srgbClr val="FFFFFF"/>
                </a:solidFill>
                <a:latin typeface="Tahoma"/>
                <a:cs typeface="Tahoma"/>
              </a:rPr>
              <a:t>.</a:t>
            </a:r>
            <a:r>
              <a:rPr sz="1400" spc="-30" dirty="0">
                <a:solidFill>
                  <a:srgbClr val="FFFFFF"/>
                </a:solidFill>
                <a:latin typeface="Tahoma"/>
                <a:cs typeface="Tahoma"/>
              </a:rPr>
              <a:t>5</a:t>
            </a:r>
            <a:r>
              <a:rPr sz="1400" spc="50" dirty="0">
                <a:solidFill>
                  <a:srgbClr val="FFFFFF"/>
                </a:solidFill>
                <a:latin typeface="Tahoma"/>
                <a:cs typeface="Tahoma"/>
              </a:rPr>
              <a:t>0</a:t>
            </a:r>
            <a:endParaRPr sz="1400">
              <a:latin typeface="Tahoma"/>
              <a:cs typeface="Tahoma"/>
            </a:endParaRPr>
          </a:p>
        </p:txBody>
      </p:sp>
      <p:sp>
        <p:nvSpPr>
          <p:cNvPr id="30" name="object 30"/>
          <p:cNvSpPr txBox="1"/>
          <p:nvPr/>
        </p:nvSpPr>
        <p:spPr>
          <a:xfrm>
            <a:off x="4088877" y="2947083"/>
            <a:ext cx="1762760" cy="122364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13500"/>
              </a:lnSpc>
              <a:spcBef>
                <a:spcPts val="100"/>
              </a:spcBef>
            </a:pPr>
            <a:r>
              <a:rPr sz="1100" spc="35" dirty="0">
                <a:solidFill>
                  <a:srgbClr val="FFFFFF"/>
                </a:solidFill>
                <a:latin typeface="Tahoma"/>
                <a:cs typeface="Tahoma"/>
              </a:rPr>
              <a:t>Tanners </a:t>
            </a:r>
            <a:r>
              <a:rPr sz="1100" spc="45" dirty="0">
                <a:solidFill>
                  <a:srgbClr val="FFFFFF"/>
                </a:solidFill>
                <a:latin typeface="Tahoma"/>
                <a:cs typeface="Tahoma"/>
              </a:rPr>
              <a:t>Claret, </a:t>
            </a:r>
            <a:r>
              <a:rPr sz="1100" spc="30" dirty="0">
                <a:solidFill>
                  <a:srgbClr val="FFFFFF"/>
                </a:solidFill>
                <a:latin typeface="Tahoma"/>
                <a:cs typeface="Tahoma"/>
              </a:rPr>
              <a:t>Bordeaux, </a:t>
            </a:r>
            <a:r>
              <a:rPr sz="1100" spc="-330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100" spc="40" dirty="0">
                <a:solidFill>
                  <a:srgbClr val="FFFFFF"/>
                </a:solidFill>
                <a:latin typeface="Tahoma"/>
                <a:cs typeface="Tahoma"/>
              </a:rPr>
              <a:t>France</a:t>
            </a:r>
            <a:endParaRPr sz="1100">
              <a:latin typeface="Tahoma"/>
              <a:cs typeface="Tahoma"/>
            </a:endParaRPr>
          </a:p>
          <a:p>
            <a:pPr marL="12700">
              <a:lnSpc>
                <a:spcPct val="100000"/>
              </a:lnSpc>
              <a:spcBef>
                <a:spcPts val="180"/>
              </a:spcBef>
            </a:pPr>
            <a:r>
              <a:rPr sz="1100" spc="5" dirty="0">
                <a:solidFill>
                  <a:srgbClr val="FFFFFF"/>
                </a:solidFill>
                <a:latin typeface="Tahoma"/>
                <a:cs typeface="Tahoma"/>
              </a:rPr>
              <a:t>Red </a:t>
            </a:r>
            <a:r>
              <a:rPr sz="1100" spc="20" dirty="0">
                <a:solidFill>
                  <a:srgbClr val="FFFFFF"/>
                </a:solidFill>
                <a:latin typeface="Tahoma"/>
                <a:cs typeface="Tahoma"/>
              </a:rPr>
              <a:t>Wine</a:t>
            </a:r>
            <a:endParaRPr sz="1100">
              <a:latin typeface="Tahoma"/>
              <a:cs typeface="Tahoma"/>
            </a:endParaRPr>
          </a:p>
          <a:p>
            <a:pPr marL="12700" marR="34925">
              <a:lnSpc>
                <a:spcPct val="113500"/>
              </a:lnSpc>
              <a:spcBef>
                <a:spcPts val="439"/>
              </a:spcBef>
            </a:pPr>
            <a:r>
              <a:rPr sz="1100" spc="40" dirty="0">
                <a:solidFill>
                  <a:srgbClr val="FFFFFF"/>
                </a:solidFill>
                <a:latin typeface="Tahoma"/>
                <a:cs typeface="Tahoma"/>
              </a:rPr>
              <a:t>Muscadet,</a:t>
            </a:r>
            <a:r>
              <a:rPr sz="1100" spc="25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100" spc="45" dirty="0">
                <a:solidFill>
                  <a:srgbClr val="FFFFFF"/>
                </a:solidFill>
                <a:latin typeface="Tahoma"/>
                <a:cs typeface="Tahoma"/>
              </a:rPr>
              <a:t>Drouet</a:t>
            </a:r>
            <a:r>
              <a:rPr sz="1100" spc="25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100" spc="45" dirty="0">
                <a:solidFill>
                  <a:srgbClr val="FFFFFF"/>
                </a:solidFill>
                <a:latin typeface="Tahoma"/>
                <a:cs typeface="Tahoma"/>
              </a:rPr>
              <a:t>Fr</a:t>
            </a:r>
            <a:r>
              <a:rPr sz="1100" b="1" spc="45" dirty="0">
                <a:solidFill>
                  <a:srgbClr val="FFFFFF"/>
                </a:solidFill>
                <a:latin typeface="Tahoma"/>
                <a:cs typeface="Tahoma"/>
              </a:rPr>
              <a:t>è</a:t>
            </a:r>
            <a:r>
              <a:rPr sz="1100" spc="45" dirty="0">
                <a:solidFill>
                  <a:srgbClr val="FFFFFF"/>
                </a:solidFill>
                <a:latin typeface="Tahoma"/>
                <a:cs typeface="Tahoma"/>
              </a:rPr>
              <a:t>res, </a:t>
            </a:r>
            <a:r>
              <a:rPr sz="1100" spc="-325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100" spc="40" dirty="0">
                <a:solidFill>
                  <a:srgbClr val="FFFFFF"/>
                </a:solidFill>
                <a:latin typeface="Tahoma"/>
                <a:cs typeface="Tahoma"/>
              </a:rPr>
              <a:t>France</a:t>
            </a:r>
            <a:endParaRPr sz="1100">
              <a:latin typeface="Tahoma"/>
              <a:cs typeface="Tahoma"/>
            </a:endParaRPr>
          </a:p>
          <a:p>
            <a:pPr marL="12700">
              <a:lnSpc>
                <a:spcPct val="100000"/>
              </a:lnSpc>
              <a:spcBef>
                <a:spcPts val="175"/>
              </a:spcBef>
            </a:pPr>
            <a:r>
              <a:rPr sz="1100" spc="25" dirty="0">
                <a:solidFill>
                  <a:srgbClr val="FFFFFF"/>
                </a:solidFill>
                <a:latin typeface="Tahoma"/>
                <a:cs typeface="Tahoma"/>
              </a:rPr>
              <a:t>White</a:t>
            </a:r>
            <a:r>
              <a:rPr sz="1100" spc="15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100" spc="20" dirty="0">
                <a:solidFill>
                  <a:srgbClr val="FFFFFF"/>
                </a:solidFill>
                <a:latin typeface="Tahoma"/>
                <a:cs typeface="Tahoma"/>
              </a:rPr>
              <a:t>Wine</a:t>
            </a:r>
            <a:endParaRPr sz="1100">
              <a:latin typeface="Tahoma"/>
              <a:cs typeface="Tahoma"/>
            </a:endParaRPr>
          </a:p>
        </p:txBody>
      </p:sp>
      <p:sp>
        <p:nvSpPr>
          <p:cNvPr id="31" name="object 31"/>
          <p:cNvSpPr txBox="1"/>
          <p:nvPr/>
        </p:nvSpPr>
        <p:spPr>
          <a:xfrm>
            <a:off x="6354853" y="3568301"/>
            <a:ext cx="598805" cy="23876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400" spc="-30" dirty="0">
                <a:solidFill>
                  <a:srgbClr val="FFFFFF"/>
                </a:solidFill>
                <a:latin typeface="Tahoma"/>
                <a:cs typeface="Tahoma"/>
              </a:rPr>
              <a:t>£</a:t>
            </a:r>
            <a:r>
              <a:rPr sz="1400" spc="-90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400" spc="-30" dirty="0">
                <a:solidFill>
                  <a:srgbClr val="FFFFFF"/>
                </a:solidFill>
                <a:latin typeface="Tahoma"/>
                <a:cs typeface="Tahoma"/>
              </a:rPr>
              <a:t>2</a:t>
            </a:r>
            <a:r>
              <a:rPr sz="1400" spc="45" dirty="0">
                <a:solidFill>
                  <a:srgbClr val="FFFFFF"/>
                </a:solidFill>
                <a:latin typeface="Tahoma"/>
                <a:cs typeface="Tahoma"/>
              </a:rPr>
              <a:t>0</a:t>
            </a:r>
            <a:r>
              <a:rPr sz="1400" spc="-125" dirty="0">
                <a:solidFill>
                  <a:srgbClr val="FFFFFF"/>
                </a:solidFill>
                <a:latin typeface="Tahoma"/>
                <a:cs typeface="Tahoma"/>
              </a:rPr>
              <a:t>.</a:t>
            </a:r>
            <a:r>
              <a:rPr sz="1400" spc="-30" dirty="0">
                <a:solidFill>
                  <a:srgbClr val="FFFFFF"/>
                </a:solidFill>
                <a:latin typeface="Tahoma"/>
                <a:cs typeface="Tahoma"/>
              </a:rPr>
              <a:t>5</a:t>
            </a:r>
            <a:r>
              <a:rPr sz="1400" spc="50" dirty="0">
                <a:solidFill>
                  <a:srgbClr val="FFFFFF"/>
                </a:solidFill>
                <a:latin typeface="Tahoma"/>
                <a:cs typeface="Tahoma"/>
              </a:rPr>
              <a:t>0</a:t>
            </a:r>
            <a:endParaRPr sz="1400">
              <a:latin typeface="Tahoma"/>
              <a:cs typeface="Tahoma"/>
            </a:endParaRPr>
          </a:p>
        </p:txBody>
      </p:sp>
      <p:sp>
        <p:nvSpPr>
          <p:cNvPr id="32" name="object 32"/>
          <p:cNvSpPr txBox="1"/>
          <p:nvPr/>
        </p:nvSpPr>
        <p:spPr>
          <a:xfrm>
            <a:off x="4053940" y="4420959"/>
            <a:ext cx="2300605" cy="9804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156210">
              <a:lnSpc>
                <a:spcPct val="115999"/>
              </a:lnSpc>
              <a:spcBef>
                <a:spcPts val="100"/>
              </a:spcBef>
            </a:pPr>
            <a:r>
              <a:rPr sz="2100" spc="85" dirty="0">
                <a:solidFill>
                  <a:srgbClr val="FFFFFF"/>
                </a:solidFill>
                <a:latin typeface="Tahoma"/>
                <a:cs typeface="Tahoma"/>
              </a:rPr>
              <a:t>V</a:t>
            </a:r>
            <a:r>
              <a:rPr sz="2100" spc="-245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2100" spc="70" dirty="0">
                <a:solidFill>
                  <a:srgbClr val="FFFFFF"/>
                </a:solidFill>
                <a:latin typeface="Tahoma"/>
                <a:cs typeface="Tahoma"/>
              </a:rPr>
              <a:t>A</a:t>
            </a:r>
            <a:r>
              <a:rPr sz="2100" spc="-245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2100" spc="125" dirty="0">
                <a:solidFill>
                  <a:srgbClr val="FFFFFF"/>
                </a:solidFill>
                <a:latin typeface="Tahoma"/>
                <a:cs typeface="Tahoma"/>
              </a:rPr>
              <a:t>L</a:t>
            </a:r>
            <a:r>
              <a:rPr sz="2100" spc="-245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2100" spc="55" dirty="0">
                <a:solidFill>
                  <a:srgbClr val="FFFFFF"/>
                </a:solidFill>
                <a:latin typeface="Tahoma"/>
                <a:cs typeface="Tahoma"/>
              </a:rPr>
              <a:t>E</a:t>
            </a:r>
            <a:r>
              <a:rPr sz="2100" spc="-245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2100" spc="35" dirty="0">
                <a:solidFill>
                  <a:srgbClr val="FFFFFF"/>
                </a:solidFill>
                <a:latin typeface="Tahoma"/>
                <a:cs typeface="Tahoma"/>
              </a:rPr>
              <a:t>N</a:t>
            </a:r>
            <a:r>
              <a:rPr sz="2100" spc="-245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2100" spc="-5" dirty="0">
                <a:solidFill>
                  <a:srgbClr val="FFFFFF"/>
                </a:solidFill>
                <a:latin typeface="Tahoma"/>
                <a:cs typeface="Tahoma"/>
              </a:rPr>
              <a:t>T</a:t>
            </a:r>
            <a:r>
              <a:rPr sz="2100" spc="-245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2100" spc="-190" dirty="0">
                <a:solidFill>
                  <a:srgbClr val="FFFFFF"/>
                </a:solidFill>
                <a:latin typeface="Tahoma"/>
                <a:cs typeface="Tahoma"/>
              </a:rPr>
              <a:t>I</a:t>
            </a:r>
            <a:r>
              <a:rPr sz="2100" spc="-245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2100" spc="35" dirty="0">
                <a:solidFill>
                  <a:srgbClr val="FFFFFF"/>
                </a:solidFill>
                <a:latin typeface="Tahoma"/>
                <a:cs typeface="Tahoma"/>
              </a:rPr>
              <a:t>N</a:t>
            </a:r>
            <a:r>
              <a:rPr sz="2100" spc="-245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2100" spc="55" dirty="0">
                <a:solidFill>
                  <a:srgbClr val="FFFFFF"/>
                </a:solidFill>
                <a:latin typeface="Tahoma"/>
                <a:cs typeface="Tahoma"/>
              </a:rPr>
              <a:t>E</a:t>
            </a:r>
            <a:r>
              <a:rPr sz="2100" spc="-245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2100" spc="-15" dirty="0">
                <a:solidFill>
                  <a:srgbClr val="FFFFFF"/>
                </a:solidFill>
                <a:latin typeface="Tahoma"/>
                <a:cs typeface="Tahoma"/>
              </a:rPr>
              <a:t>'</a:t>
            </a:r>
            <a:r>
              <a:rPr sz="2100" spc="-245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2100" spc="-40" dirty="0">
                <a:solidFill>
                  <a:srgbClr val="FFFFFF"/>
                </a:solidFill>
                <a:latin typeface="Tahoma"/>
                <a:cs typeface="Tahoma"/>
              </a:rPr>
              <a:t>S  </a:t>
            </a:r>
            <a:r>
              <a:rPr sz="2100" spc="130" dirty="0">
                <a:solidFill>
                  <a:srgbClr val="FFFFFF"/>
                </a:solidFill>
                <a:latin typeface="Tahoma"/>
                <a:cs typeface="Tahoma"/>
              </a:rPr>
              <a:t>C</a:t>
            </a:r>
            <a:r>
              <a:rPr sz="2100" spc="-245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2100" spc="5" dirty="0">
                <a:solidFill>
                  <a:srgbClr val="FFFFFF"/>
                </a:solidFill>
                <a:latin typeface="Tahoma"/>
                <a:cs typeface="Tahoma"/>
              </a:rPr>
              <a:t>O</a:t>
            </a:r>
            <a:r>
              <a:rPr sz="2100" spc="-245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2100" spc="130" dirty="0">
                <a:solidFill>
                  <a:srgbClr val="FFFFFF"/>
                </a:solidFill>
                <a:latin typeface="Tahoma"/>
                <a:cs typeface="Tahoma"/>
              </a:rPr>
              <a:t>C</a:t>
            </a:r>
            <a:r>
              <a:rPr sz="2100" spc="-245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2100" spc="185" dirty="0">
                <a:solidFill>
                  <a:srgbClr val="FFFFFF"/>
                </a:solidFill>
                <a:latin typeface="Tahoma"/>
                <a:cs typeface="Tahoma"/>
              </a:rPr>
              <a:t>K</a:t>
            </a:r>
            <a:r>
              <a:rPr sz="2100" spc="-245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2100" spc="-5" dirty="0">
                <a:solidFill>
                  <a:srgbClr val="FFFFFF"/>
                </a:solidFill>
                <a:latin typeface="Tahoma"/>
                <a:cs typeface="Tahoma"/>
              </a:rPr>
              <a:t>T</a:t>
            </a:r>
            <a:r>
              <a:rPr sz="2100" spc="-245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2100" spc="70" dirty="0">
                <a:solidFill>
                  <a:srgbClr val="FFFFFF"/>
                </a:solidFill>
                <a:latin typeface="Tahoma"/>
                <a:cs typeface="Tahoma"/>
              </a:rPr>
              <a:t>A</a:t>
            </a:r>
            <a:r>
              <a:rPr sz="2100" spc="-245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2100" spc="-190" dirty="0">
                <a:solidFill>
                  <a:srgbClr val="FFFFFF"/>
                </a:solidFill>
                <a:latin typeface="Tahoma"/>
                <a:cs typeface="Tahoma"/>
              </a:rPr>
              <a:t>I</a:t>
            </a:r>
            <a:r>
              <a:rPr sz="2100" spc="-245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2100" spc="125" dirty="0">
                <a:solidFill>
                  <a:srgbClr val="FFFFFF"/>
                </a:solidFill>
                <a:latin typeface="Tahoma"/>
                <a:cs typeface="Tahoma"/>
              </a:rPr>
              <a:t>L</a:t>
            </a:r>
            <a:r>
              <a:rPr sz="2100" spc="-245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2100" spc="-55" dirty="0">
                <a:solidFill>
                  <a:srgbClr val="FFFFFF"/>
                </a:solidFill>
                <a:latin typeface="Tahoma"/>
                <a:cs typeface="Tahoma"/>
              </a:rPr>
              <a:t>S</a:t>
            </a:r>
            <a:endParaRPr sz="2100">
              <a:latin typeface="Tahoma"/>
              <a:cs typeface="Tahoma"/>
            </a:endParaRPr>
          </a:p>
          <a:p>
            <a:pPr marL="50165">
              <a:lnSpc>
                <a:spcPct val="100000"/>
              </a:lnSpc>
              <a:spcBef>
                <a:spcPts val="470"/>
              </a:spcBef>
              <a:tabLst>
                <a:tab pos="2287270" algn="l"/>
              </a:tabLst>
            </a:pPr>
            <a:r>
              <a:rPr sz="1000" u="sng" spc="-5" dirty="0">
                <a:solidFill>
                  <a:srgbClr val="FFFFFF"/>
                </a:solidFill>
                <a:uFill>
                  <a:solidFill>
                    <a:srgbClr val="FFFFFF"/>
                  </a:solidFill>
                </a:uFill>
                <a:latin typeface="Times New Roman"/>
                <a:cs typeface="Times New Roman"/>
              </a:rPr>
              <a:t> 	</a:t>
            </a:r>
            <a:endParaRPr sz="1000">
              <a:latin typeface="Times New Roman"/>
              <a:cs typeface="Times New Roman"/>
            </a:endParaRPr>
          </a:p>
        </p:txBody>
      </p:sp>
      <p:sp>
        <p:nvSpPr>
          <p:cNvPr id="33" name="object 33"/>
          <p:cNvSpPr txBox="1"/>
          <p:nvPr/>
        </p:nvSpPr>
        <p:spPr>
          <a:xfrm>
            <a:off x="6579154" y="5406907"/>
            <a:ext cx="528320" cy="1784985"/>
          </a:xfrm>
          <a:prstGeom prst="rect">
            <a:avLst/>
          </a:prstGeom>
        </p:spPr>
        <p:txBody>
          <a:bodyPr vert="horz" wrap="square" lIns="0" tIns="11620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15"/>
              </a:spcBef>
            </a:pPr>
            <a:r>
              <a:rPr sz="1400" spc="-30" dirty="0">
                <a:solidFill>
                  <a:srgbClr val="FFFFFF"/>
                </a:solidFill>
                <a:latin typeface="Tahoma"/>
                <a:cs typeface="Tahoma"/>
              </a:rPr>
              <a:t>£</a:t>
            </a:r>
            <a:r>
              <a:rPr sz="1400" spc="-90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400" spc="-30" dirty="0">
                <a:solidFill>
                  <a:srgbClr val="FFFFFF"/>
                </a:solidFill>
                <a:latin typeface="Tahoma"/>
                <a:cs typeface="Tahoma"/>
              </a:rPr>
              <a:t>3</a:t>
            </a:r>
            <a:r>
              <a:rPr sz="1400" spc="-125" dirty="0">
                <a:solidFill>
                  <a:srgbClr val="FFFFFF"/>
                </a:solidFill>
                <a:latin typeface="Tahoma"/>
                <a:cs typeface="Tahoma"/>
              </a:rPr>
              <a:t>.</a:t>
            </a:r>
            <a:r>
              <a:rPr sz="1400" spc="-30" dirty="0">
                <a:solidFill>
                  <a:srgbClr val="FFFFFF"/>
                </a:solidFill>
                <a:latin typeface="Tahoma"/>
                <a:cs typeface="Tahoma"/>
              </a:rPr>
              <a:t>5</a:t>
            </a:r>
            <a:r>
              <a:rPr sz="1400" spc="50" dirty="0">
                <a:solidFill>
                  <a:srgbClr val="FFFFFF"/>
                </a:solidFill>
                <a:latin typeface="Tahoma"/>
                <a:cs typeface="Tahoma"/>
              </a:rPr>
              <a:t>0</a:t>
            </a:r>
            <a:endParaRPr sz="1400">
              <a:latin typeface="Tahoma"/>
              <a:cs typeface="Tahoma"/>
            </a:endParaRPr>
          </a:p>
          <a:p>
            <a:pPr marL="45720">
              <a:lnSpc>
                <a:spcPct val="100000"/>
              </a:lnSpc>
              <a:spcBef>
                <a:spcPts val="819"/>
              </a:spcBef>
            </a:pPr>
            <a:r>
              <a:rPr sz="1400" spc="-30" dirty="0">
                <a:solidFill>
                  <a:srgbClr val="FFFFFF"/>
                </a:solidFill>
                <a:latin typeface="Tahoma"/>
                <a:cs typeface="Tahoma"/>
              </a:rPr>
              <a:t>£</a:t>
            </a:r>
            <a:r>
              <a:rPr sz="1400" spc="-90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400" spc="-30" dirty="0">
                <a:solidFill>
                  <a:srgbClr val="FFFFFF"/>
                </a:solidFill>
                <a:latin typeface="Tahoma"/>
                <a:cs typeface="Tahoma"/>
              </a:rPr>
              <a:t>3</a:t>
            </a:r>
            <a:r>
              <a:rPr sz="1400" spc="-125" dirty="0">
                <a:solidFill>
                  <a:srgbClr val="FFFFFF"/>
                </a:solidFill>
                <a:latin typeface="Tahoma"/>
                <a:cs typeface="Tahoma"/>
              </a:rPr>
              <a:t>.</a:t>
            </a:r>
            <a:r>
              <a:rPr sz="1400" spc="-30" dirty="0">
                <a:solidFill>
                  <a:srgbClr val="FFFFFF"/>
                </a:solidFill>
                <a:latin typeface="Tahoma"/>
                <a:cs typeface="Tahoma"/>
              </a:rPr>
              <a:t>5</a:t>
            </a:r>
            <a:r>
              <a:rPr sz="1400" spc="50" dirty="0">
                <a:solidFill>
                  <a:srgbClr val="FFFFFF"/>
                </a:solidFill>
                <a:latin typeface="Tahoma"/>
                <a:cs typeface="Tahoma"/>
              </a:rPr>
              <a:t>0</a:t>
            </a:r>
            <a:endParaRPr sz="1400">
              <a:latin typeface="Tahoma"/>
              <a:cs typeface="Tahoma"/>
            </a:endParaRPr>
          </a:p>
          <a:p>
            <a:pPr marL="36195">
              <a:lnSpc>
                <a:spcPct val="100000"/>
              </a:lnSpc>
              <a:spcBef>
                <a:spcPts val="425"/>
              </a:spcBef>
            </a:pPr>
            <a:r>
              <a:rPr sz="1400" spc="-30" dirty="0">
                <a:solidFill>
                  <a:srgbClr val="FFFFFF"/>
                </a:solidFill>
                <a:latin typeface="Tahoma"/>
                <a:cs typeface="Tahoma"/>
              </a:rPr>
              <a:t>£</a:t>
            </a:r>
            <a:r>
              <a:rPr sz="1400" spc="-90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400" spc="-30" dirty="0">
                <a:solidFill>
                  <a:srgbClr val="FFFFFF"/>
                </a:solidFill>
                <a:latin typeface="Tahoma"/>
                <a:cs typeface="Tahoma"/>
              </a:rPr>
              <a:t>3</a:t>
            </a:r>
            <a:r>
              <a:rPr sz="1400" spc="-125" dirty="0">
                <a:solidFill>
                  <a:srgbClr val="FFFFFF"/>
                </a:solidFill>
                <a:latin typeface="Tahoma"/>
                <a:cs typeface="Tahoma"/>
              </a:rPr>
              <a:t>.</a:t>
            </a:r>
            <a:r>
              <a:rPr sz="1400" spc="45" dirty="0">
                <a:solidFill>
                  <a:srgbClr val="FFFFFF"/>
                </a:solidFill>
                <a:latin typeface="Tahoma"/>
                <a:cs typeface="Tahoma"/>
              </a:rPr>
              <a:t>0</a:t>
            </a:r>
            <a:r>
              <a:rPr sz="1400" spc="50" dirty="0">
                <a:solidFill>
                  <a:srgbClr val="FFFFFF"/>
                </a:solidFill>
                <a:latin typeface="Tahoma"/>
                <a:cs typeface="Tahoma"/>
              </a:rPr>
              <a:t>0</a:t>
            </a:r>
            <a:endParaRPr sz="1400">
              <a:latin typeface="Tahoma"/>
              <a:cs typeface="Tahoma"/>
            </a:endParaRPr>
          </a:p>
          <a:p>
            <a:pPr marL="33020">
              <a:lnSpc>
                <a:spcPct val="100000"/>
              </a:lnSpc>
              <a:spcBef>
                <a:spcPts val="810"/>
              </a:spcBef>
            </a:pPr>
            <a:r>
              <a:rPr sz="1400" spc="-30" dirty="0">
                <a:solidFill>
                  <a:srgbClr val="FFFFFF"/>
                </a:solidFill>
                <a:latin typeface="Tahoma"/>
                <a:cs typeface="Tahoma"/>
              </a:rPr>
              <a:t>£</a:t>
            </a:r>
            <a:r>
              <a:rPr sz="1400" spc="-90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400" spc="-10" dirty="0">
                <a:solidFill>
                  <a:srgbClr val="FFFFFF"/>
                </a:solidFill>
                <a:latin typeface="Tahoma"/>
                <a:cs typeface="Tahoma"/>
              </a:rPr>
              <a:t>4</a:t>
            </a:r>
            <a:r>
              <a:rPr sz="1400" spc="-125" dirty="0">
                <a:solidFill>
                  <a:srgbClr val="FFFFFF"/>
                </a:solidFill>
                <a:latin typeface="Tahoma"/>
                <a:cs typeface="Tahoma"/>
              </a:rPr>
              <a:t>.</a:t>
            </a:r>
            <a:r>
              <a:rPr sz="1400" spc="45" dirty="0">
                <a:solidFill>
                  <a:srgbClr val="FFFFFF"/>
                </a:solidFill>
                <a:latin typeface="Tahoma"/>
                <a:cs typeface="Tahoma"/>
              </a:rPr>
              <a:t>0</a:t>
            </a:r>
            <a:r>
              <a:rPr sz="1400" spc="50" dirty="0">
                <a:solidFill>
                  <a:srgbClr val="FFFFFF"/>
                </a:solidFill>
                <a:latin typeface="Tahoma"/>
                <a:cs typeface="Tahoma"/>
              </a:rPr>
              <a:t>0</a:t>
            </a:r>
            <a:endParaRPr sz="1400">
              <a:latin typeface="Tahoma"/>
              <a:cs typeface="Tahoma"/>
            </a:endParaRPr>
          </a:p>
          <a:p>
            <a:pPr marL="36195">
              <a:lnSpc>
                <a:spcPct val="100000"/>
              </a:lnSpc>
              <a:spcBef>
                <a:spcPts val="260"/>
              </a:spcBef>
            </a:pPr>
            <a:r>
              <a:rPr sz="1400" spc="-30" dirty="0">
                <a:solidFill>
                  <a:srgbClr val="FFFFFF"/>
                </a:solidFill>
                <a:latin typeface="Tahoma"/>
                <a:cs typeface="Tahoma"/>
              </a:rPr>
              <a:t>£</a:t>
            </a:r>
            <a:r>
              <a:rPr sz="1400" spc="-90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400" spc="-30" dirty="0">
                <a:solidFill>
                  <a:srgbClr val="FFFFFF"/>
                </a:solidFill>
                <a:latin typeface="Tahoma"/>
                <a:cs typeface="Tahoma"/>
              </a:rPr>
              <a:t>5</a:t>
            </a:r>
            <a:r>
              <a:rPr sz="1400" spc="-125" dirty="0">
                <a:solidFill>
                  <a:srgbClr val="FFFFFF"/>
                </a:solidFill>
                <a:latin typeface="Tahoma"/>
                <a:cs typeface="Tahoma"/>
              </a:rPr>
              <a:t>.</a:t>
            </a:r>
            <a:r>
              <a:rPr sz="1400" spc="45" dirty="0">
                <a:solidFill>
                  <a:srgbClr val="FFFFFF"/>
                </a:solidFill>
                <a:latin typeface="Tahoma"/>
                <a:cs typeface="Tahoma"/>
              </a:rPr>
              <a:t>0</a:t>
            </a:r>
            <a:r>
              <a:rPr sz="1400" spc="50" dirty="0">
                <a:solidFill>
                  <a:srgbClr val="FFFFFF"/>
                </a:solidFill>
                <a:latin typeface="Tahoma"/>
                <a:cs typeface="Tahoma"/>
              </a:rPr>
              <a:t>0</a:t>
            </a:r>
            <a:endParaRPr sz="1400">
              <a:latin typeface="Tahoma"/>
              <a:cs typeface="Tahoma"/>
            </a:endParaRPr>
          </a:p>
          <a:p>
            <a:pPr marL="43180">
              <a:lnSpc>
                <a:spcPct val="100000"/>
              </a:lnSpc>
              <a:spcBef>
                <a:spcPts val="640"/>
              </a:spcBef>
            </a:pPr>
            <a:r>
              <a:rPr sz="1400" spc="-30" dirty="0">
                <a:solidFill>
                  <a:srgbClr val="FFFFFF"/>
                </a:solidFill>
                <a:latin typeface="Tahoma"/>
                <a:cs typeface="Tahoma"/>
              </a:rPr>
              <a:t>£</a:t>
            </a:r>
            <a:r>
              <a:rPr sz="1400" spc="-90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400" spc="-10" dirty="0">
                <a:solidFill>
                  <a:srgbClr val="FFFFFF"/>
                </a:solidFill>
                <a:latin typeface="Tahoma"/>
                <a:cs typeface="Tahoma"/>
              </a:rPr>
              <a:t>4</a:t>
            </a:r>
            <a:r>
              <a:rPr sz="1400" spc="-125" dirty="0">
                <a:solidFill>
                  <a:srgbClr val="FFFFFF"/>
                </a:solidFill>
                <a:latin typeface="Tahoma"/>
                <a:cs typeface="Tahoma"/>
              </a:rPr>
              <a:t>.</a:t>
            </a:r>
            <a:r>
              <a:rPr sz="1400" spc="-30" dirty="0">
                <a:solidFill>
                  <a:srgbClr val="FFFFFF"/>
                </a:solidFill>
                <a:latin typeface="Tahoma"/>
                <a:cs typeface="Tahoma"/>
              </a:rPr>
              <a:t>5</a:t>
            </a:r>
            <a:r>
              <a:rPr sz="1400" spc="50" dirty="0">
                <a:solidFill>
                  <a:srgbClr val="FFFFFF"/>
                </a:solidFill>
                <a:latin typeface="Tahoma"/>
                <a:cs typeface="Tahoma"/>
              </a:rPr>
              <a:t>0</a:t>
            </a:r>
            <a:endParaRPr sz="1400">
              <a:latin typeface="Tahoma"/>
              <a:cs typeface="Tahoma"/>
            </a:endParaRPr>
          </a:p>
        </p:txBody>
      </p:sp>
      <p:sp>
        <p:nvSpPr>
          <p:cNvPr id="34" name="object 34"/>
          <p:cNvSpPr txBox="1"/>
          <p:nvPr/>
        </p:nvSpPr>
        <p:spPr>
          <a:xfrm>
            <a:off x="4053940" y="6338946"/>
            <a:ext cx="1547495" cy="14839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3335" marR="297815">
              <a:lnSpc>
                <a:spcPct val="144700"/>
              </a:lnSpc>
              <a:spcBef>
                <a:spcPts val="100"/>
              </a:spcBef>
            </a:pPr>
            <a:r>
              <a:rPr sz="1200" spc="55" dirty="0">
                <a:solidFill>
                  <a:srgbClr val="FFFFFF"/>
                </a:solidFill>
                <a:latin typeface="Tahoma"/>
                <a:cs typeface="Tahoma"/>
              </a:rPr>
              <a:t>Espresso</a:t>
            </a:r>
            <a:r>
              <a:rPr sz="1200" spc="-15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200" spc="70" dirty="0">
                <a:solidFill>
                  <a:srgbClr val="FFFFFF"/>
                </a:solidFill>
                <a:latin typeface="Tahoma"/>
                <a:cs typeface="Tahoma"/>
              </a:rPr>
              <a:t>Martini </a:t>
            </a:r>
            <a:r>
              <a:rPr sz="1200" spc="-360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200" spc="65" dirty="0">
                <a:solidFill>
                  <a:srgbClr val="FFFFFF"/>
                </a:solidFill>
                <a:latin typeface="Tahoma"/>
                <a:cs typeface="Tahoma"/>
              </a:rPr>
              <a:t>Classic</a:t>
            </a:r>
            <a:r>
              <a:rPr sz="1200" spc="30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200" spc="45" dirty="0">
                <a:solidFill>
                  <a:srgbClr val="FFFFFF"/>
                </a:solidFill>
                <a:latin typeface="Tahoma"/>
                <a:cs typeface="Tahoma"/>
              </a:rPr>
              <a:t>Sidecar</a:t>
            </a:r>
            <a:endParaRPr sz="1200">
              <a:latin typeface="Tahoma"/>
              <a:cs typeface="Tahoma"/>
            </a:endParaRPr>
          </a:p>
          <a:p>
            <a:pPr marL="13335" marR="5080">
              <a:lnSpc>
                <a:spcPct val="114500"/>
              </a:lnSpc>
              <a:spcBef>
                <a:spcPts val="359"/>
              </a:spcBef>
            </a:pPr>
            <a:r>
              <a:rPr sz="1200" spc="25" dirty="0">
                <a:solidFill>
                  <a:srgbClr val="FFFFFF"/>
                </a:solidFill>
                <a:latin typeface="Tahoma"/>
                <a:cs typeface="Tahoma"/>
              </a:rPr>
              <a:t>Thyme Plum </a:t>
            </a:r>
            <a:r>
              <a:rPr sz="1200" spc="70" dirty="0">
                <a:solidFill>
                  <a:srgbClr val="FFFFFF"/>
                </a:solidFill>
                <a:latin typeface="Tahoma"/>
                <a:cs typeface="Tahoma"/>
              </a:rPr>
              <a:t>Moscow </a:t>
            </a:r>
            <a:r>
              <a:rPr sz="1200" spc="-360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200" spc="55" dirty="0">
                <a:solidFill>
                  <a:srgbClr val="FFFFFF"/>
                </a:solidFill>
                <a:latin typeface="Tahoma"/>
                <a:cs typeface="Tahoma"/>
              </a:rPr>
              <a:t>Mule</a:t>
            </a:r>
            <a:endParaRPr sz="1200">
              <a:latin typeface="Tahoma"/>
              <a:cs typeface="Tahoma"/>
            </a:endParaRPr>
          </a:p>
          <a:p>
            <a:pPr marL="12700" marR="182245">
              <a:lnSpc>
                <a:spcPct val="114500"/>
              </a:lnSpc>
              <a:spcBef>
                <a:spcPts val="355"/>
              </a:spcBef>
            </a:pPr>
            <a:r>
              <a:rPr sz="1200" spc="50" dirty="0">
                <a:solidFill>
                  <a:srgbClr val="FFFFFF"/>
                </a:solidFill>
                <a:latin typeface="Tahoma"/>
                <a:cs typeface="Tahoma"/>
              </a:rPr>
              <a:t>Valentine's</a:t>
            </a:r>
            <a:r>
              <a:rPr sz="1200" spc="-20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200" spc="45" dirty="0">
                <a:solidFill>
                  <a:srgbClr val="FFFFFF"/>
                </a:solidFill>
                <a:latin typeface="Tahoma"/>
                <a:cs typeface="Tahoma"/>
              </a:rPr>
              <a:t>special </a:t>
            </a:r>
            <a:r>
              <a:rPr sz="1200" spc="-360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200" spc="35" dirty="0">
                <a:solidFill>
                  <a:srgbClr val="FFFFFF"/>
                </a:solidFill>
                <a:latin typeface="Tahoma"/>
                <a:cs typeface="Tahoma"/>
              </a:rPr>
              <a:t>mocktail.</a:t>
            </a:r>
            <a:endParaRPr sz="1200">
              <a:latin typeface="Tahoma"/>
              <a:cs typeface="Tahoma"/>
            </a:endParaRPr>
          </a:p>
        </p:txBody>
      </p:sp>
      <p:sp>
        <p:nvSpPr>
          <p:cNvPr id="35" name="object 35"/>
          <p:cNvSpPr txBox="1"/>
          <p:nvPr/>
        </p:nvSpPr>
        <p:spPr>
          <a:xfrm>
            <a:off x="6612592" y="7396026"/>
            <a:ext cx="494665" cy="23876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400" spc="-30" dirty="0">
                <a:solidFill>
                  <a:srgbClr val="FFFFFF"/>
                </a:solidFill>
                <a:latin typeface="Tahoma"/>
                <a:cs typeface="Tahoma"/>
              </a:rPr>
              <a:t>£</a:t>
            </a:r>
            <a:r>
              <a:rPr sz="1400" spc="-90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400" spc="-30" dirty="0">
                <a:solidFill>
                  <a:srgbClr val="FFFFFF"/>
                </a:solidFill>
                <a:latin typeface="Tahoma"/>
                <a:cs typeface="Tahoma"/>
              </a:rPr>
              <a:t>2</a:t>
            </a:r>
            <a:r>
              <a:rPr sz="1400" spc="-125" dirty="0">
                <a:solidFill>
                  <a:srgbClr val="FFFFFF"/>
                </a:solidFill>
                <a:latin typeface="Tahoma"/>
                <a:cs typeface="Tahoma"/>
              </a:rPr>
              <a:t>.</a:t>
            </a:r>
            <a:r>
              <a:rPr sz="1400" spc="-30" dirty="0">
                <a:solidFill>
                  <a:srgbClr val="FFFFFF"/>
                </a:solidFill>
                <a:latin typeface="Tahoma"/>
                <a:cs typeface="Tahoma"/>
              </a:rPr>
              <a:t>5</a:t>
            </a:r>
            <a:r>
              <a:rPr sz="1400" spc="50" dirty="0">
                <a:solidFill>
                  <a:srgbClr val="FFFFFF"/>
                </a:solidFill>
                <a:latin typeface="Tahoma"/>
                <a:cs typeface="Tahoma"/>
              </a:rPr>
              <a:t>0</a:t>
            </a:r>
            <a:endParaRPr sz="1400">
              <a:latin typeface="Tahoma"/>
              <a:cs typeface="Tahoma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53001BA7-BA94-CAEE-303A-AB05C02C13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7825" y="3985845"/>
            <a:ext cx="7088311" cy="2769989"/>
          </a:xfrm>
        </p:spPr>
        <p:txBody>
          <a:bodyPr/>
          <a:lstStyle/>
          <a:p>
            <a:r>
              <a:rPr lang="ro-RO" b="1" dirty="0" err="1"/>
              <a:t>Student’s</a:t>
            </a:r>
            <a:r>
              <a:rPr lang="ro-RO" b="1" dirty="0"/>
              <a:t> </a:t>
            </a:r>
            <a:r>
              <a:rPr lang="ro-RO" b="1" dirty="0" err="1"/>
              <a:t>Name</a:t>
            </a:r>
            <a:r>
              <a:rPr lang="ro-RO" b="1" dirty="0"/>
              <a:t>: Iuliana Gabriela Vasile </a:t>
            </a:r>
            <a:br>
              <a:rPr lang="ro-RO" b="1" dirty="0"/>
            </a:br>
            <a:r>
              <a:rPr lang="ro-RO" b="1" dirty="0" err="1"/>
              <a:t>Student’s</a:t>
            </a:r>
            <a:r>
              <a:rPr lang="ro-RO" b="1" dirty="0"/>
              <a:t> number:2022387</a:t>
            </a:r>
            <a:br>
              <a:rPr lang="ro-RO" dirty="0"/>
            </a:br>
            <a:r>
              <a:rPr lang="ro-RO" dirty="0" err="1"/>
              <a:t>Lecturer</a:t>
            </a:r>
            <a:r>
              <a:rPr lang="ro-RO" dirty="0"/>
              <a:t>: </a:t>
            </a:r>
            <a:r>
              <a:rPr lang="ro-RO" dirty="0" err="1"/>
              <a:t>Ffion</a:t>
            </a:r>
            <a:r>
              <a:rPr lang="ro-RO" dirty="0"/>
              <a:t> </a:t>
            </a:r>
            <a:r>
              <a:rPr lang="ro-RO" dirty="0" err="1"/>
              <a:t>Cumberpatch</a:t>
            </a:r>
            <a:br>
              <a:rPr lang="ro-RO" dirty="0"/>
            </a:br>
            <a:r>
              <a:rPr lang="ro-RO" dirty="0" err="1"/>
              <a:t>Module:Food</a:t>
            </a:r>
            <a:r>
              <a:rPr lang="ro-RO" dirty="0"/>
              <a:t> </a:t>
            </a:r>
            <a:r>
              <a:rPr lang="ro-RO" dirty="0" err="1"/>
              <a:t>and</a:t>
            </a:r>
            <a:r>
              <a:rPr lang="ro-RO" dirty="0"/>
              <a:t> </a:t>
            </a:r>
            <a:r>
              <a:rPr lang="ro-RO" b="1" dirty="0"/>
              <a:t>Beverage </a:t>
            </a:r>
            <a:r>
              <a:rPr lang="ro-RO" b="1" dirty="0" err="1"/>
              <a:t>Operations</a:t>
            </a:r>
            <a:r>
              <a:rPr lang="ro-RO" b="1" dirty="0"/>
              <a:t> (BMIH4002)</a:t>
            </a:r>
          </a:p>
        </p:txBody>
      </p:sp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B6C8AB80-A03D-C57B-25E1-7837AEB9F6B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77825" y="2460942"/>
            <a:ext cx="7088311" cy="7061835"/>
          </a:xfrm>
        </p:spPr>
        <p:txBody>
          <a:bodyPr/>
          <a:lstStyle/>
          <a:p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398948753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395</Words>
  <Application>Microsoft Office PowerPoint</Application>
  <PresentationFormat>Particularizare</PresentationFormat>
  <Paragraphs>90</Paragraphs>
  <Slides>3</Slides>
  <Notes>0</Notes>
  <HiddenSlides>0</HiddenSlides>
  <MMClips>0</MMClips>
  <ScaleCrop>false</ScaleCrop>
  <HeadingPairs>
    <vt:vector size="4" baseType="variant">
      <vt:variant>
        <vt:lpstr>Temă</vt:lpstr>
      </vt:variant>
      <vt:variant>
        <vt:i4>1</vt:i4>
      </vt:variant>
      <vt:variant>
        <vt:lpstr>Titluri diapozitive</vt:lpstr>
      </vt:variant>
      <vt:variant>
        <vt:i4>3</vt:i4>
      </vt:variant>
    </vt:vector>
  </HeadingPairs>
  <TitlesOfParts>
    <vt:vector size="4" baseType="lpstr">
      <vt:lpstr>Office Theme</vt:lpstr>
      <vt:lpstr>TRINITY HOTEL  VALENTINE'S DAY  MENU</vt:lpstr>
      <vt:lpstr>Prezentare PowerPoint</vt:lpstr>
      <vt:lpstr>Student’s Name: Iuliana Gabriela Vasile  Student’s number:2022387 Lecturer: Ffion Cumberpatch Module:Food and Beverage Operations (BMIH4002)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Black Modern Chinese Food Menu Potrait</dc:title>
  <dc:creator>Lewis Machiu</dc:creator>
  <cp:keywords>DAFY-ZX39lY,BAFY-dvIPIY</cp:keywords>
  <cp:lastModifiedBy>Iuliana-Gabriela Vasile</cp:lastModifiedBy>
  <cp:revision>2</cp:revision>
  <dcterms:created xsi:type="dcterms:W3CDTF">2023-01-29T17:46:31Z</dcterms:created>
  <dcterms:modified xsi:type="dcterms:W3CDTF">2023-01-29T20:12:15Z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2023-01-28T00:00:00Z</vt:filetime>
  </property>
  <property fmtid="{D5CDD505-2E9C-101B-9397-08002B2CF9AE}" pid="3" name="Creator">
    <vt:lpwstr>Canva</vt:lpwstr>
  </property>
  <property fmtid="{D5CDD505-2E9C-101B-9397-08002B2CF9AE}" pid="4" name="LastSaved">
    <vt:filetime>2023-01-28T00:00:00Z</vt:filetime>
  </property>
</Properties>
</file>