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57" r:id="rId4"/>
    <p:sldId id="258" r:id="rId5"/>
    <p:sldId id="259" r:id="rId6"/>
    <p:sldId id="262" r:id="rId7"/>
    <p:sldId id="264" r:id="rId8"/>
    <p:sldId id="261" r:id="rId9"/>
    <p:sldId id="266" r:id="rId10"/>
    <p:sldId id="267" r:id="rId11"/>
    <p:sldId id="268"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8CB4FD-893D-AAA5-2F9C-3CC7EABBC155}" v="519" dt="2022-11-07T18:16:09.563"/>
    <p1510:client id="{6B72985F-45A4-BCDA-18D7-30EC0CBD0377}" v="589" dt="2022-11-06T20:56:32.019"/>
    <p1510:client id="{8C4B9C79-EFA8-1990-E1C6-6978A6BB4078}" v="7" dt="2022-11-07T22:42:36.814"/>
    <p1510:client id="{A16DA0EC-6701-84B2-2053-D4A31178BBD4}" v="45" dt="2022-11-04T17:25:50.772"/>
    <p1510:client id="{A8B978DE-38C6-E180-5DC6-071419A69571}" v="9" dt="2022-11-03T16:41:26.023"/>
    <p1510:client id="{C77CFC3D-D368-6527-92FF-14E6F6B3FA7E}" v="298" dt="2022-11-06T21:04:39.8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Price (2204658)" userId="S::2204658@student.uwtsd.ac.uk::29ae6203-5cde-402b-8763-518b908e1192" providerId="AD" clId="Web-{6B72985F-45A4-BCDA-18D7-30EC0CBD0377}"/>
    <pc:docChg chg="addSld modSld">
      <pc:chgData name="Caitlin Price (2204658)" userId="S::2204658@student.uwtsd.ac.uk::29ae6203-5cde-402b-8763-518b908e1192" providerId="AD" clId="Web-{6B72985F-45A4-BCDA-18D7-30EC0CBD0377}" dt="2022-11-06T20:56:32.019" v="591" actId="20577"/>
      <pc:docMkLst>
        <pc:docMk/>
      </pc:docMkLst>
      <pc:sldChg chg="modSp">
        <pc:chgData name="Caitlin Price (2204658)" userId="S::2204658@student.uwtsd.ac.uk::29ae6203-5cde-402b-8763-518b908e1192" providerId="AD" clId="Web-{6B72985F-45A4-BCDA-18D7-30EC0CBD0377}" dt="2022-11-04T17:45:57.446" v="140" actId="20577"/>
        <pc:sldMkLst>
          <pc:docMk/>
          <pc:sldMk cId="3719229596" sldId="257"/>
        </pc:sldMkLst>
        <pc:spChg chg="mod">
          <ac:chgData name="Caitlin Price (2204658)" userId="S::2204658@student.uwtsd.ac.uk::29ae6203-5cde-402b-8763-518b908e1192" providerId="AD" clId="Web-{6B72985F-45A4-BCDA-18D7-30EC0CBD0377}" dt="2022-11-04T17:45:57.446" v="140" actId="20577"/>
          <ac:spMkLst>
            <pc:docMk/>
            <pc:sldMk cId="3719229596" sldId="257"/>
            <ac:spMk id="3" creationId="{249BC74D-0F49-0EAB-955A-0E962974472D}"/>
          </ac:spMkLst>
        </pc:spChg>
      </pc:sldChg>
      <pc:sldChg chg="modSp new">
        <pc:chgData name="Caitlin Price (2204658)" userId="S::2204658@student.uwtsd.ac.uk::29ae6203-5cde-402b-8763-518b908e1192" providerId="AD" clId="Web-{6B72985F-45A4-BCDA-18D7-30EC0CBD0377}" dt="2022-11-04T18:18:41.761" v="300" actId="20577"/>
        <pc:sldMkLst>
          <pc:docMk/>
          <pc:sldMk cId="4000261036" sldId="258"/>
        </pc:sldMkLst>
        <pc:spChg chg="mod">
          <ac:chgData name="Caitlin Price (2204658)" userId="S::2204658@student.uwtsd.ac.uk::29ae6203-5cde-402b-8763-518b908e1192" providerId="AD" clId="Web-{6B72985F-45A4-BCDA-18D7-30EC0CBD0377}" dt="2022-11-04T17:47:47.812" v="154" actId="20577"/>
          <ac:spMkLst>
            <pc:docMk/>
            <pc:sldMk cId="4000261036" sldId="258"/>
            <ac:spMk id="2" creationId="{93D63968-1C73-36E6-56A8-22942F542DFD}"/>
          </ac:spMkLst>
        </pc:spChg>
        <pc:spChg chg="mod">
          <ac:chgData name="Caitlin Price (2204658)" userId="S::2204658@student.uwtsd.ac.uk::29ae6203-5cde-402b-8763-518b908e1192" providerId="AD" clId="Web-{6B72985F-45A4-BCDA-18D7-30EC0CBD0377}" dt="2022-11-04T18:18:41.761" v="300" actId="20577"/>
          <ac:spMkLst>
            <pc:docMk/>
            <pc:sldMk cId="4000261036" sldId="258"/>
            <ac:spMk id="3" creationId="{F085F46F-50E1-D92B-81CA-5DA5A01AF7B5}"/>
          </ac:spMkLst>
        </pc:spChg>
      </pc:sldChg>
      <pc:sldChg chg="modSp new">
        <pc:chgData name="Caitlin Price (2204658)" userId="S::2204658@student.uwtsd.ac.uk::29ae6203-5cde-402b-8763-518b908e1192" providerId="AD" clId="Web-{6B72985F-45A4-BCDA-18D7-30EC0CBD0377}" dt="2022-11-04T18:22:44.151" v="315" actId="20577"/>
        <pc:sldMkLst>
          <pc:docMk/>
          <pc:sldMk cId="2384809389" sldId="259"/>
        </pc:sldMkLst>
        <pc:spChg chg="mod">
          <ac:chgData name="Caitlin Price (2204658)" userId="S::2204658@student.uwtsd.ac.uk::29ae6203-5cde-402b-8763-518b908e1192" providerId="AD" clId="Web-{6B72985F-45A4-BCDA-18D7-30EC0CBD0377}" dt="2022-11-04T18:19:54.062" v="307" actId="20577"/>
          <ac:spMkLst>
            <pc:docMk/>
            <pc:sldMk cId="2384809389" sldId="259"/>
            <ac:spMk id="2" creationId="{DF79EA39-4281-01B5-6E84-3EC223563690}"/>
          </ac:spMkLst>
        </pc:spChg>
        <pc:spChg chg="mod">
          <ac:chgData name="Caitlin Price (2204658)" userId="S::2204658@student.uwtsd.ac.uk::29ae6203-5cde-402b-8763-518b908e1192" providerId="AD" clId="Web-{6B72985F-45A4-BCDA-18D7-30EC0CBD0377}" dt="2022-11-04T18:22:44.151" v="315" actId="20577"/>
          <ac:spMkLst>
            <pc:docMk/>
            <pc:sldMk cId="2384809389" sldId="259"/>
            <ac:spMk id="3" creationId="{993AFD2E-9E36-B026-EA3B-5815FEA33F29}"/>
          </ac:spMkLst>
        </pc:spChg>
      </pc:sldChg>
      <pc:sldChg chg="modSp new">
        <pc:chgData name="Caitlin Price (2204658)" userId="S::2204658@student.uwtsd.ac.uk::29ae6203-5cde-402b-8763-518b908e1192" providerId="AD" clId="Web-{6B72985F-45A4-BCDA-18D7-30EC0CBD0377}" dt="2022-11-04T18:24:22.282" v="320" actId="20577"/>
        <pc:sldMkLst>
          <pc:docMk/>
          <pc:sldMk cId="3081171192" sldId="260"/>
        </pc:sldMkLst>
        <pc:spChg chg="mod">
          <ac:chgData name="Caitlin Price (2204658)" userId="S::2204658@student.uwtsd.ac.uk::29ae6203-5cde-402b-8763-518b908e1192" providerId="AD" clId="Web-{6B72985F-45A4-BCDA-18D7-30EC0CBD0377}" dt="2022-11-04T18:24:22.282" v="320" actId="20577"/>
          <ac:spMkLst>
            <pc:docMk/>
            <pc:sldMk cId="3081171192" sldId="260"/>
            <ac:spMk id="2" creationId="{761D51B9-2522-9995-03D1-6FDF29475F8E}"/>
          </ac:spMkLst>
        </pc:spChg>
      </pc:sldChg>
      <pc:sldChg chg="modSp new">
        <pc:chgData name="Caitlin Price (2204658)" userId="S::2204658@student.uwtsd.ac.uk::29ae6203-5cde-402b-8763-518b908e1192" providerId="AD" clId="Web-{6B72985F-45A4-BCDA-18D7-30EC0CBD0377}" dt="2022-11-04T18:25:52.241" v="332" actId="20577"/>
        <pc:sldMkLst>
          <pc:docMk/>
          <pc:sldMk cId="874494861" sldId="261"/>
        </pc:sldMkLst>
        <pc:spChg chg="mod">
          <ac:chgData name="Caitlin Price (2204658)" userId="S::2204658@student.uwtsd.ac.uk::29ae6203-5cde-402b-8763-518b908e1192" providerId="AD" clId="Web-{6B72985F-45A4-BCDA-18D7-30EC0CBD0377}" dt="2022-11-04T18:25:39.584" v="330" actId="20577"/>
          <ac:spMkLst>
            <pc:docMk/>
            <pc:sldMk cId="874494861" sldId="261"/>
            <ac:spMk id="2" creationId="{3F27D91F-9A2C-B361-659C-E86B09BB6B9E}"/>
          </ac:spMkLst>
        </pc:spChg>
        <pc:spChg chg="mod">
          <ac:chgData name="Caitlin Price (2204658)" userId="S::2204658@student.uwtsd.ac.uk::29ae6203-5cde-402b-8763-518b908e1192" providerId="AD" clId="Web-{6B72985F-45A4-BCDA-18D7-30EC0CBD0377}" dt="2022-11-04T18:25:52.241" v="332" actId="20577"/>
          <ac:spMkLst>
            <pc:docMk/>
            <pc:sldMk cId="874494861" sldId="261"/>
            <ac:spMk id="3" creationId="{FA73C256-6DF4-624E-F06A-73088447CA8F}"/>
          </ac:spMkLst>
        </pc:spChg>
      </pc:sldChg>
      <pc:sldChg chg="modSp new">
        <pc:chgData name="Caitlin Price (2204658)" userId="S::2204658@student.uwtsd.ac.uk::29ae6203-5cde-402b-8763-518b908e1192" providerId="AD" clId="Web-{6B72985F-45A4-BCDA-18D7-30EC0CBD0377}" dt="2022-11-06T20:56:23.738" v="582" actId="20577"/>
        <pc:sldMkLst>
          <pc:docMk/>
          <pc:sldMk cId="2706461630" sldId="262"/>
        </pc:sldMkLst>
        <pc:spChg chg="mod">
          <ac:chgData name="Caitlin Price (2204658)" userId="S::2204658@student.uwtsd.ac.uk::29ae6203-5cde-402b-8763-518b908e1192" providerId="AD" clId="Web-{6B72985F-45A4-BCDA-18D7-30EC0CBD0377}" dt="2022-11-06T20:44:18.626" v="433" actId="20577"/>
          <ac:spMkLst>
            <pc:docMk/>
            <pc:sldMk cId="2706461630" sldId="262"/>
            <ac:spMk id="2" creationId="{D252BC46-BFE8-142A-A581-F44CD9CD0E97}"/>
          </ac:spMkLst>
        </pc:spChg>
        <pc:spChg chg="mod">
          <ac:chgData name="Caitlin Price (2204658)" userId="S::2204658@student.uwtsd.ac.uk::29ae6203-5cde-402b-8763-518b908e1192" providerId="AD" clId="Web-{6B72985F-45A4-BCDA-18D7-30EC0CBD0377}" dt="2022-11-06T20:56:23.738" v="582" actId="20577"/>
          <ac:spMkLst>
            <pc:docMk/>
            <pc:sldMk cId="2706461630" sldId="262"/>
            <ac:spMk id="3" creationId="{C89AB69D-7734-5FBB-F6A0-731D47866D3A}"/>
          </ac:spMkLst>
        </pc:spChg>
      </pc:sldChg>
      <pc:sldChg chg="modSp new">
        <pc:chgData name="Caitlin Price (2204658)" userId="S::2204658@student.uwtsd.ac.uk::29ae6203-5cde-402b-8763-518b908e1192" providerId="AD" clId="Web-{6B72985F-45A4-BCDA-18D7-30EC0CBD0377}" dt="2022-11-06T20:42:40.921" v="430" actId="20577"/>
        <pc:sldMkLst>
          <pc:docMk/>
          <pc:sldMk cId="1870126456" sldId="263"/>
        </pc:sldMkLst>
        <pc:spChg chg="mod">
          <ac:chgData name="Caitlin Price (2204658)" userId="S::2204658@student.uwtsd.ac.uk::29ae6203-5cde-402b-8763-518b908e1192" providerId="AD" clId="Web-{6B72985F-45A4-BCDA-18D7-30EC0CBD0377}" dt="2022-11-06T18:25:05.558" v="338" actId="20577"/>
          <ac:spMkLst>
            <pc:docMk/>
            <pc:sldMk cId="1870126456" sldId="263"/>
            <ac:spMk id="2" creationId="{740AD45A-944B-C1B5-D5E9-097DF9D903E5}"/>
          </ac:spMkLst>
        </pc:spChg>
        <pc:spChg chg="mod">
          <ac:chgData name="Caitlin Price (2204658)" userId="S::2204658@student.uwtsd.ac.uk::29ae6203-5cde-402b-8763-518b908e1192" providerId="AD" clId="Web-{6B72985F-45A4-BCDA-18D7-30EC0CBD0377}" dt="2022-11-06T20:42:40.921" v="430" actId="20577"/>
          <ac:spMkLst>
            <pc:docMk/>
            <pc:sldMk cId="1870126456" sldId="263"/>
            <ac:spMk id="3" creationId="{D036604A-91A4-C6AF-14C9-D8E3B29AA5AD}"/>
          </ac:spMkLst>
        </pc:spChg>
      </pc:sldChg>
      <pc:sldChg chg="modSp new">
        <pc:chgData name="Caitlin Price (2204658)" userId="S::2204658@student.uwtsd.ac.uk::29ae6203-5cde-402b-8763-518b908e1192" providerId="AD" clId="Web-{6B72985F-45A4-BCDA-18D7-30EC0CBD0377}" dt="2022-11-06T20:56:32.019" v="591" actId="20577"/>
        <pc:sldMkLst>
          <pc:docMk/>
          <pc:sldMk cId="211012019" sldId="264"/>
        </pc:sldMkLst>
        <pc:spChg chg="mod">
          <ac:chgData name="Caitlin Price (2204658)" userId="S::2204658@student.uwtsd.ac.uk::29ae6203-5cde-402b-8763-518b908e1192" providerId="AD" clId="Web-{6B72985F-45A4-BCDA-18D7-30EC0CBD0377}" dt="2022-11-06T20:56:32.019" v="591" actId="20577"/>
          <ac:spMkLst>
            <pc:docMk/>
            <pc:sldMk cId="211012019" sldId="264"/>
            <ac:spMk id="2" creationId="{BE51194A-537D-3863-7DCA-E3DF4AF49BB4}"/>
          </ac:spMkLst>
        </pc:spChg>
      </pc:sldChg>
    </pc:docChg>
  </pc:docChgLst>
  <pc:docChgLst>
    <pc:chgData name="Caitlin Price (2204658)" userId="S::2204658@student.uwtsd.ac.uk::29ae6203-5cde-402b-8763-518b908e1192" providerId="AD" clId="Web-{A8B978DE-38C6-E180-5DC6-071419A69571}"/>
    <pc:docChg chg="addSld modSld">
      <pc:chgData name="Caitlin Price (2204658)" userId="S::2204658@student.uwtsd.ac.uk::29ae6203-5cde-402b-8763-518b908e1192" providerId="AD" clId="Web-{A8B978DE-38C6-E180-5DC6-071419A69571}" dt="2022-11-03T16:41:26.023" v="7" actId="20577"/>
      <pc:docMkLst>
        <pc:docMk/>
      </pc:docMkLst>
      <pc:sldChg chg="modSp new">
        <pc:chgData name="Caitlin Price (2204658)" userId="S::2204658@student.uwtsd.ac.uk::29ae6203-5cde-402b-8763-518b908e1192" providerId="AD" clId="Web-{A8B978DE-38C6-E180-5DC6-071419A69571}" dt="2022-11-03T16:41:26.023" v="7" actId="20577"/>
        <pc:sldMkLst>
          <pc:docMk/>
          <pc:sldMk cId="3719229596" sldId="257"/>
        </pc:sldMkLst>
        <pc:spChg chg="mod">
          <ac:chgData name="Caitlin Price (2204658)" userId="S::2204658@student.uwtsd.ac.uk::29ae6203-5cde-402b-8763-518b908e1192" providerId="AD" clId="Web-{A8B978DE-38C6-E180-5DC6-071419A69571}" dt="2022-11-03T16:40:56.865" v="6" actId="20577"/>
          <ac:spMkLst>
            <pc:docMk/>
            <pc:sldMk cId="3719229596" sldId="257"/>
            <ac:spMk id="2" creationId="{50FB5F15-1FC1-AB40-3219-180FAC80B91E}"/>
          </ac:spMkLst>
        </pc:spChg>
        <pc:spChg chg="mod">
          <ac:chgData name="Caitlin Price (2204658)" userId="S::2204658@student.uwtsd.ac.uk::29ae6203-5cde-402b-8763-518b908e1192" providerId="AD" clId="Web-{A8B978DE-38C6-E180-5DC6-071419A69571}" dt="2022-11-03T16:41:26.023" v="7" actId="20577"/>
          <ac:spMkLst>
            <pc:docMk/>
            <pc:sldMk cId="3719229596" sldId="257"/>
            <ac:spMk id="3" creationId="{249BC74D-0F49-0EAB-955A-0E962974472D}"/>
          </ac:spMkLst>
        </pc:spChg>
      </pc:sldChg>
    </pc:docChg>
  </pc:docChgLst>
  <pc:docChgLst>
    <pc:chgData name="Caitlin Price (2204658)" userId="S::2204658@student.uwtsd.ac.uk::29ae6203-5cde-402b-8763-518b908e1192" providerId="AD" clId="Web-{A16DA0EC-6701-84B2-2053-D4A31178BBD4}"/>
    <pc:docChg chg="modSld">
      <pc:chgData name="Caitlin Price (2204658)" userId="S::2204658@student.uwtsd.ac.uk::29ae6203-5cde-402b-8763-518b908e1192" providerId="AD" clId="Web-{A16DA0EC-6701-84B2-2053-D4A31178BBD4}" dt="2022-11-04T17:25:50.772" v="44" actId="20577"/>
      <pc:docMkLst>
        <pc:docMk/>
      </pc:docMkLst>
      <pc:sldChg chg="modSp">
        <pc:chgData name="Caitlin Price (2204658)" userId="S::2204658@student.uwtsd.ac.uk::29ae6203-5cde-402b-8763-518b908e1192" providerId="AD" clId="Web-{A16DA0EC-6701-84B2-2053-D4A31178BBD4}" dt="2022-11-04T17:25:50.772" v="44" actId="20577"/>
        <pc:sldMkLst>
          <pc:docMk/>
          <pc:sldMk cId="3719229596" sldId="257"/>
        </pc:sldMkLst>
        <pc:spChg chg="mod">
          <ac:chgData name="Caitlin Price (2204658)" userId="S::2204658@student.uwtsd.ac.uk::29ae6203-5cde-402b-8763-518b908e1192" providerId="AD" clId="Web-{A16DA0EC-6701-84B2-2053-D4A31178BBD4}" dt="2022-11-04T17:25:50.772" v="44" actId="20577"/>
          <ac:spMkLst>
            <pc:docMk/>
            <pc:sldMk cId="3719229596" sldId="257"/>
            <ac:spMk id="3" creationId="{249BC74D-0F49-0EAB-955A-0E962974472D}"/>
          </ac:spMkLst>
        </pc:spChg>
      </pc:sldChg>
    </pc:docChg>
  </pc:docChgLst>
  <pc:docChgLst>
    <pc:chgData name="Caitlin Price (2204658)" userId="S::2204658@student.uwtsd.ac.uk::29ae6203-5cde-402b-8763-518b908e1192" providerId="AD" clId="Web-{C77CFC3D-D368-6527-92FF-14E6F6B3FA7E}"/>
    <pc:docChg chg="addSld modSld">
      <pc:chgData name="Caitlin Price (2204658)" userId="S::2204658@student.uwtsd.ac.uk::29ae6203-5cde-402b-8763-518b908e1192" providerId="AD" clId="Web-{C77CFC3D-D368-6527-92FF-14E6F6B3FA7E}" dt="2022-11-06T21:04:38.739" v="298" actId="20577"/>
      <pc:docMkLst>
        <pc:docMk/>
      </pc:docMkLst>
      <pc:sldChg chg="modSp">
        <pc:chgData name="Caitlin Price (2204658)" userId="S::2204658@student.uwtsd.ac.uk::29ae6203-5cde-402b-8763-518b908e1192" providerId="AD" clId="Web-{C77CFC3D-D368-6527-92FF-14E6F6B3FA7E}" dt="2022-11-06T21:03:52.846" v="267" actId="20577"/>
        <pc:sldMkLst>
          <pc:docMk/>
          <pc:sldMk cId="211012019" sldId="264"/>
        </pc:sldMkLst>
        <pc:spChg chg="mod">
          <ac:chgData name="Caitlin Price (2204658)" userId="S::2204658@student.uwtsd.ac.uk::29ae6203-5cde-402b-8763-518b908e1192" providerId="AD" clId="Web-{C77CFC3D-D368-6527-92FF-14E6F6B3FA7E}" dt="2022-11-06T20:56:52.617" v="13" actId="20577"/>
          <ac:spMkLst>
            <pc:docMk/>
            <pc:sldMk cId="211012019" sldId="264"/>
            <ac:spMk id="2" creationId="{BE51194A-537D-3863-7DCA-E3DF4AF49BB4}"/>
          </ac:spMkLst>
        </pc:spChg>
        <pc:spChg chg="mod">
          <ac:chgData name="Caitlin Price (2204658)" userId="S::2204658@student.uwtsd.ac.uk::29ae6203-5cde-402b-8763-518b908e1192" providerId="AD" clId="Web-{C77CFC3D-D368-6527-92FF-14E6F6B3FA7E}" dt="2022-11-06T21:03:52.846" v="267" actId="20577"/>
          <ac:spMkLst>
            <pc:docMk/>
            <pc:sldMk cId="211012019" sldId="264"/>
            <ac:spMk id="3" creationId="{15B0B8B0-9B68-7620-EA59-326953242D25}"/>
          </ac:spMkLst>
        </pc:spChg>
      </pc:sldChg>
      <pc:sldChg chg="modSp new">
        <pc:chgData name="Caitlin Price (2204658)" userId="S::2204658@student.uwtsd.ac.uk::29ae6203-5cde-402b-8763-518b908e1192" providerId="AD" clId="Web-{C77CFC3D-D368-6527-92FF-14E6F6B3FA7E}" dt="2022-11-06T21:04:25.848" v="293" actId="20577"/>
        <pc:sldMkLst>
          <pc:docMk/>
          <pc:sldMk cId="4205701276" sldId="265"/>
        </pc:sldMkLst>
        <pc:spChg chg="mod">
          <ac:chgData name="Caitlin Price (2204658)" userId="S::2204658@student.uwtsd.ac.uk::29ae6203-5cde-402b-8763-518b908e1192" providerId="AD" clId="Web-{C77CFC3D-D368-6527-92FF-14E6F6B3FA7E}" dt="2022-11-06T21:04:00.706" v="272" actId="20577"/>
          <ac:spMkLst>
            <pc:docMk/>
            <pc:sldMk cId="4205701276" sldId="265"/>
            <ac:spMk id="2" creationId="{D7F160D0-FFF9-4525-CEBB-031A4BF6DA8B}"/>
          </ac:spMkLst>
        </pc:spChg>
        <pc:spChg chg="mod">
          <ac:chgData name="Caitlin Price (2204658)" userId="S::2204658@student.uwtsd.ac.uk::29ae6203-5cde-402b-8763-518b908e1192" providerId="AD" clId="Web-{C77CFC3D-D368-6527-92FF-14E6F6B3FA7E}" dt="2022-11-06T21:04:25.848" v="293" actId="20577"/>
          <ac:spMkLst>
            <pc:docMk/>
            <pc:sldMk cId="4205701276" sldId="265"/>
            <ac:spMk id="3" creationId="{4154D97C-E0F3-7EA6-0BE2-EA174073EFCF}"/>
          </ac:spMkLst>
        </pc:spChg>
      </pc:sldChg>
      <pc:sldChg chg="modSp new">
        <pc:chgData name="Caitlin Price (2204658)" userId="S::2204658@student.uwtsd.ac.uk::29ae6203-5cde-402b-8763-518b908e1192" providerId="AD" clId="Web-{C77CFC3D-D368-6527-92FF-14E6F6B3FA7E}" dt="2022-11-06T21:04:38.739" v="298" actId="20577"/>
        <pc:sldMkLst>
          <pc:docMk/>
          <pc:sldMk cId="915968229" sldId="266"/>
        </pc:sldMkLst>
        <pc:spChg chg="mod">
          <ac:chgData name="Caitlin Price (2204658)" userId="S::2204658@student.uwtsd.ac.uk::29ae6203-5cde-402b-8763-518b908e1192" providerId="AD" clId="Web-{C77CFC3D-D368-6527-92FF-14E6F6B3FA7E}" dt="2022-11-06T21:04:38.739" v="298" actId="20577"/>
          <ac:spMkLst>
            <pc:docMk/>
            <pc:sldMk cId="915968229" sldId="266"/>
            <ac:spMk id="2" creationId="{528BB2A8-3A2A-58E6-BF62-3C957697508C}"/>
          </ac:spMkLst>
        </pc:spChg>
      </pc:sldChg>
    </pc:docChg>
  </pc:docChgLst>
  <pc:docChgLst>
    <pc:chgData name="Caitlin Price (2204658)" userId="S::2204658@student.uwtsd.ac.uk::29ae6203-5cde-402b-8763-518b908e1192" providerId="AD" clId="Web-{8C4B9C79-EFA8-1990-E1C6-6978A6BB4078}"/>
    <pc:docChg chg="modSld">
      <pc:chgData name="Caitlin Price (2204658)" userId="S::2204658@student.uwtsd.ac.uk::29ae6203-5cde-402b-8763-518b908e1192" providerId="AD" clId="Web-{8C4B9C79-EFA8-1990-E1C6-6978A6BB4078}" dt="2022-11-07T22:42:36.814" v="4" actId="1076"/>
      <pc:docMkLst>
        <pc:docMk/>
      </pc:docMkLst>
      <pc:sldChg chg="addSp modSp">
        <pc:chgData name="Caitlin Price (2204658)" userId="S::2204658@student.uwtsd.ac.uk::29ae6203-5cde-402b-8763-518b908e1192" providerId="AD" clId="Web-{8C4B9C79-EFA8-1990-E1C6-6978A6BB4078}" dt="2022-11-07T22:42:36.814" v="4" actId="1076"/>
        <pc:sldMkLst>
          <pc:docMk/>
          <pc:sldMk cId="109857222" sldId="256"/>
        </pc:sldMkLst>
        <pc:spChg chg="add mod">
          <ac:chgData name="Caitlin Price (2204658)" userId="S::2204658@student.uwtsd.ac.uk::29ae6203-5cde-402b-8763-518b908e1192" providerId="AD" clId="Web-{8C4B9C79-EFA8-1990-E1C6-6978A6BB4078}" dt="2022-11-07T22:42:36.814" v="4" actId="1076"/>
          <ac:spMkLst>
            <pc:docMk/>
            <pc:sldMk cId="109857222" sldId="256"/>
            <ac:spMk id="5" creationId="{DAED7EF1-0884-3E9E-D9CB-BDD33A18162B}"/>
          </ac:spMkLst>
        </pc:spChg>
      </pc:sldChg>
    </pc:docChg>
  </pc:docChgLst>
  <pc:docChgLst>
    <pc:chgData name="Caitlin Price (2204658)" userId="S::2204658@student.uwtsd.ac.uk::29ae6203-5cde-402b-8763-518b908e1192" providerId="AD" clId="Web-{0F8CB4FD-893D-AAA5-2F9C-3CC7EABBC155}"/>
    <pc:docChg chg="addSld delSld modSld">
      <pc:chgData name="Caitlin Price (2204658)" userId="S::2204658@student.uwtsd.ac.uk::29ae6203-5cde-402b-8763-518b908e1192" providerId="AD" clId="Web-{0F8CB4FD-893D-AAA5-2F9C-3CC7EABBC155}" dt="2022-11-07T18:16:29.298" v="545"/>
      <pc:docMkLst>
        <pc:docMk/>
      </pc:docMkLst>
      <pc:sldChg chg="addSp delSp modSp mod setBg addAnim delAnim">
        <pc:chgData name="Caitlin Price (2204658)" userId="S::2204658@student.uwtsd.ac.uk::29ae6203-5cde-402b-8763-518b908e1192" providerId="AD" clId="Web-{0F8CB4FD-893D-AAA5-2F9C-3CC7EABBC155}" dt="2022-11-07T14:27:38.607" v="104" actId="20577"/>
        <pc:sldMkLst>
          <pc:docMk/>
          <pc:sldMk cId="109857222" sldId="256"/>
        </pc:sldMkLst>
        <pc:spChg chg="mod">
          <ac:chgData name="Caitlin Price (2204658)" userId="S::2204658@student.uwtsd.ac.uk::29ae6203-5cde-402b-8763-518b908e1192" providerId="AD" clId="Web-{0F8CB4FD-893D-AAA5-2F9C-3CC7EABBC155}" dt="2022-11-07T14:26:10.510" v="84"/>
          <ac:spMkLst>
            <pc:docMk/>
            <pc:sldMk cId="109857222" sldId="256"/>
            <ac:spMk id="2" creationId="{00000000-0000-0000-0000-000000000000}"/>
          </ac:spMkLst>
        </pc:spChg>
        <pc:spChg chg="mod">
          <ac:chgData name="Caitlin Price (2204658)" userId="S::2204658@student.uwtsd.ac.uk::29ae6203-5cde-402b-8763-518b908e1192" providerId="AD" clId="Web-{0F8CB4FD-893D-AAA5-2F9C-3CC7EABBC155}" dt="2022-11-07T14:26:10.510" v="84"/>
          <ac:spMkLst>
            <pc:docMk/>
            <pc:sldMk cId="109857222" sldId="256"/>
            <ac:spMk id="3" creationId="{00000000-0000-0000-0000-000000000000}"/>
          </ac:spMkLst>
        </pc:spChg>
        <pc:spChg chg="add mod">
          <ac:chgData name="Caitlin Price (2204658)" userId="S::2204658@student.uwtsd.ac.uk::29ae6203-5cde-402b-8763-518b908e1192" providerId="AD" clId="Web-{0F8CB4FD-893D-AAA5-2F9C-3CC7EABBC155}" dt="2022-11-07T14:27:38.607" v="104" actId="20577"/>
          <ac:spMkLst>
            <pc:docMk/>
            <pc:sldMk cId="109857222" sldId="256"/>
            <ac:spMk id="4" creationId="{0DFB26BA-7923-691D-1FFF-377F9D10DDDC}"/>
          </ac:spMkLst>
        </pc:spChg>
        <pc:spChg chg="add del">
          <ac:chgData name="Caitlin Price (2204658)" userId="S::2204658@student.uwtsd.ac.uk::29ae6203-5cde-402b-8763-518b908e1192" providerId="AD" clId="Web-{0F8CB4FD-893D-AAA5-2F9C-3CC7EABBC155}" dt="2022-11-07T14:26:10.510" v="84"/>
          <ac:spMkLst>
            <pc:docMk/>
            <pc:sldMk cId="109857222" sldId="256"/>
            <ac:spMk id="8" creationId="{943CAA20-3569-4189-9E48-239A229A86CA}"/>
          </ac:spMkLst>
        </pc:spChg>
        <pc:spChg chg="add del">
          <ac:chgData name="Caitlin Price (2204658)" userId="S::2204658@student.uwtsd.ac.uk::29ae6203-5cde-402b-8763-518b908e1192" providerId="AD" clId="Web-{0F8CB4FD-893D-AAA5-2F9C-3CC7EABBC155}" dt="2022-11-07T14:26:10.510" v="84"/>
          <ac:spMkLst>
            <pc:docMk/>
            <pc:sldMk cId="109857222" sldId="256"/>
            <ac:spMk id="10" creationId="{DA542B6D-E775-4832-91DC-2D20F857813A}"/>
          </ac:spMkLst>
        </pc:spChg>
        <pc:spChg chg="add del">
          <ac:chgData name="Caitlin Price (2204658)" userId="S::2204658@student.uwtsd.ac.uk::29ae6203-5cde-402b-8763-518b908e1192" providerId="AD" clId="Web-{0F8CB4FD-893D-AAA5-2F9C-3CC7EABBC155}" dt="2022-11-07T14:25:28.493" v="75"/>
          <ac:spMkLst>
            <pc:docMk/>
            <pc:sldMk cId="109857222" sldId="256"/>
            <ac:spMk id="15" creationId="{4D24BFD5-D814-402B-B6C4-EEF6AE14B0F2}"/>
          </ac:spMkLst>
        </pc:spChg>
        <pc:spChg chg="add del">
          <ac:chgData name="Caitlin Price (2204658)" userId="S::2204658@student.uwtsd.ac.uk::29ae6203-5cde-402b-8763-518b908e1192" providerId="AD" clId="Web-{0F8CB4FD-893D-AAA5-2F9C-3CC7EABBC155}" dt="2022-11-07T14:25:26.181" v="69"/>
          <ac:spMkLst>
            <pc:docMk/>
            <pc:sldMk cId="109857222" sldId="256"/>
            <ac:spMk id="16" creationId="{C1DD1A8A-57D5-4A81-AD04-532B043C5611}"/>
          </ac:spMkLst>
        </pc:spChg>
        <pc:spChg chg="add del">
          <ac:chgData name="Caitlin Price (2204658)" userId="S::2204658@student.uwtsd.ac.uk::29ae6203-5cde-402b-8763-518b908e1192" providerId="AD" clId="Web-{0F8CB4FD-893D-AAA5-2F9C-3CC7EABBC155}" dt="2022-11-07T14:25:28.493" v="75"/>
          <ac:spMkLst>
            <pc:docMk/>
            <pc:sldMk cId="109857222" sldId="256"/>
            <ac:spMk id="17" creationId="{36FED7E8-9A97-475F-9FA4-113410D4433B}"/>
          </ac:spMkLst>
        </pc:spChg>
        <pc:spChg chg="add del">
          <ac:chgData name="Caitlin Price (2204658)" userId="S::2204658@student.uwtsd.ac.uk::29ae6203-5cde-402b-8763-518b908e1192" providerId="AD" clId="Web-{0F8CB4FD-893D-AAA5-2F9C-3CC7EABBC155}" dt="2022-11-07T14:25:26.181" v="69"/>
          <ac:spMkLst>
            <pc:docMk/>
            <pc:sldMk cId="109857222" sldId="256"/>
            <ac:spMk id="18" creationId="{007891EC-4501-44ED-A8C8-B11B6DB767AB}"/>
          </ac:spMkLst>
        </pc:spChg>
        <pc:spChg chg="add del">
          <ac:chgData name="Caitlin Price (2204658)" userId="S::2204658@student.uwtsd.ac.uk::29ae6203-5cde-402b-8763-518b908e1192" providerId="AD" clId="Web-{0F8CB4FD-893D-AAA5-2F9C-3CC7EABBC155}" dt="2022-11-07T14:25:28.493" v="75"/>
          <ac:spMkLst>
            <pc:docMk/>
            <pc:sldMk cId="109857222" sldId="256"/>
            <ac:spMk id="19" creationId="{2A39B854-4B6C-4F7F-A602-6F97770CED70}"/>
          </ac:spMkLst>
        </pc:spChg>
        <pc:spChg chg="add del">
          <ac:chgData name="Caitlin Price (2204658)" userId="S::2204658@student.uwtsd.ac.uk::29ae6203-5cde-402b-8763-518b908e1192" providerId="AD" clId="Web-{0F8CB4FD-893D-AAA5-2F9C-3CC7EABBC155}" dt="2022-11-07T14:25:35.416" v="81"/>
          <ac:spMkLst>
            <pc:docMk/>
            <pc:sldMk cId="109857222" sldId="256"/>
            <ac:spMk id="21" creationId="{8FFD9892-EDE5-4886-A313-66099DA8C8F1}"/>
          </ac:spMkLst>
        </pc:spChg>
        <pc:spChg chg="add del">
          <ac:chgData name="Caitlin Price (2204658)" userId="S::2204658@student.uwtsd.ac.uk::29ae6203-5cde-402b-8763-518b908e1192" providerId="AD" clId="Web-{0F8CB4FD-893D-AAA5-2F9C-3CC7EABBC155}" dt="2022-11-07T14:25:35.416" v="81"/>
          <ac:spMkLst>
            <pc:docMk/>
            <pc:sldMk cId="109857222" sldId="256"/>
            <ac:spMk id="22" creationId="{9B6CD22E-2269-419F-9E81-016EA035D4C1}"/>
          </ac:spMkLst>
        </pc:spChg>
        <pc:spChg chg="add del">
          <ac:chgData name="Caitlin Price (2204658)" userId="S::2204658@student.uwtsd.ac.uk::29ae6203-5cde-402b-8763-518b908e1192" providerId="AD" clId="Web-{0F8CB4FD-893D-AAA5-2F9C-3CC7EABBC155}" dt="2022-11-07T14:25:35.416" v="81"/>
          <ac:spMkLst>
            <pc:docMk/>
            <pc:sldMk cId="109857222" sldId="256"/>
            <ac:spMk id="23" creationId="{AA607D34-E2A9-4595-9DB2-5472E077CA49}"/>
          </ac:spMkLst>
        </pc:spChg>
        <pc:spChg chg="add del">
          <ac:chgData name="Caitlin Price (2204658)" userId="S::2204658@student.uwtsd.ac.uk::29ae6203-5cde-402b-8763-518b908e1192" providerId="AD" clId="Web-{0F8CB4FD-893D-AAA5-2F9C-3CC7EABBC155}" dt="2022-11-07T14:25:35.416" v="81"/>
          <ac:spMkLst>
            <pc:docMk/>
            <pc:sldMk cId="109857222" sldId="256"/>
            <ac:spMk id="24" creationId="{63DAB858-5A0C-4AFF-AAC6-705EDF8DB733}"/>
          </ac:spMkLst>
        </pc:spChg>
        <pc:spChg chg="add del">
          <ac:chgData name="Caitlin Price (2204658)" userId="S::2204658@student.uwtsd.ac.uk::29ae6203-5cde-402b-8763-518b908e1192" providerId="AD" clId="Web-{0F8CB4FD-893D-AAA5-2F9C-3CC7EABBC155}" dt="2022-11-07T14:26:10.495" v="83"/>
          <ac:spMkLst>
            <pc:docMk/>
            <pc:sldMk cId="109857222" sldId="256"/>
            <ac:spMk id="26" creationId="{C4B24C7E-2D5E-4C4E-9CD5-D61F243C9D1B}"/>
          </ac:spMkLst>
        </pc:spChg>
        <pc:spChg chg="add del">
          <ac:chgData name="Caitlin Price (2204658)" userId="S::2204658@student.uwtsd.ac.uk::29ae6203-5cde-402b-8763-518b908e1192" providerId="AD" clId="Web-{0F8CB4FD-893D-AAA5-2F9C-3CC7EABBC155}" dt="2022-11-07T14:26:10.495" v="83"/>
          <ac:spMkLst>
            <pc:docMk/>
            <pc:sldMk cId="109857222" sldId="256"/>
            <ac:spMk id="30" creationId="{3C48EA58-53D6-4E4A-9BDB-087D34617836}"/>
          </ac:spMkLst>
        </pc:spChg>
        <pc:spChg chg="add">
          <ac:chgData name="Caitlin Price (2204658)" userId="S::2204658@student.uwtsd.ac.uk::29ae6203-5cde-402b-8763-518b908e1192" providerId="AD" clId="Web-{0F8CB4FD-893D-AAA5-2F9C-3CC7EABBC155}" dt="2022-11-07T14:26:10.510" v="84"/>
          <ac:spMkLst>
            <pc:docMk/>
            <pc:sldMk cId="109857222" sldId="256"/>
            <ac:spMk id="32" creationId="{F12E7CC5-C78B-4EBD-9565-3FA00FAA6CF2}"/>
          </ac:spMkLst>
        </pc:spChg>
        <pc:spChg chg="add">
          <ac:chgData name="Caitlin Price (2204658)" userId="S::2204658@student.uwtsd.ac.uk::29ae6203-5cde-402b-8763-518b908e1192" providerId="AD" clId="Web-{0F8CB4FD-893D-AAA5-2F9C-3CC7EABBC155}" dt="2022-11-07T14:26:10.510" v="84"/>
          <ac:spMkLst>
            <pc:docMk/>
            <pc:sldMk cId="109857222" sldId="256"/>
            <ac:spMk id="33" creationId="{3A4529A5-F675-429F-8044-01372BB13422}"/>
          </ac:spMkLst>
        </pc:spChg>
        <pc:spChg chg="add">
          <ac:chgData name="Caitlin Price (2204658)" userId="S::2204658@student.uwtsd.ac.uk::29ae6203-5cde-402b-8763-518b908e1192" providerId="AD" clId="Web-{0F8CB4FD-893D-AAA5-2F9C-3CC7EABBC155}" dt="2022-11-07T14:26:10.510" v="84"/>
          <ac:spMkLst>
            <pc:docMk/>
            <pc:sldMk cId="109857222" sldId="256"/>
            <ac:spMk id="34" creationId="{32C5B66D-E390-4A14-AB60-69626CBF294E}"/>
          </ac:spMkLst>
        </pc:spChg>
        <pc:spChg chg="add">
          <ac:chgData name="Caitlin Price (2204658)" userId="S::2204658@student.uwtsd.ac.uk::29ae6203-5cde-402b-8763-518b908e1192" providerId="AD" clId="Web-{0F8CB4FD-893D-AAA5-2F9C-3CC7EABBC155}" dt="2022-11-07T14:26:10.510" v="84"/>
          <ac:spMkLst>
            <pc:docMk/>
            <pc:sldMk cId="109857222" sldId="256"/>
            <ac:spMk id="35" creationId="{646273DA-F933-4D17-A5FE-B1EF87FD7A20}"/>
          </ac:spMkLst>
        </pc:spChg>
        <pc:grpChg chg="add del">
          <ac:chgData name="Caitlin Price (2204658)" userId="S::2204658@student.uwtsd.ac.uk::29ae6203-5cde-402b-8763-518b908e1192" providerId="AD" clId="Web-{0F8CB4FD-893D-AAA5-2F9C-3CC7EABBC155}" dt="2022-11-07T14:26:10.495" v="83"/>
          <ac:grpSpMkLst>
            <pc:docMk/>
            <pc:sldMk cId="109857222" sldId="256"/>
            <ac:grpSpMk id="27" creationId="{99072643-A0EC-42FB-B66A-24C0E6FFDC96}"/>
          </ac:grpSpMkLst>
        </pc:grpChg>
        <pc:picChg chg="add del">
          <ac:chgData name="Caitlin Price (2204658)" userId="S::2204658@student.uwtsd.ac.uk::29ae6203-5cde-402b-8763-518b908e1192" providerId="AD" clId="Web-{0F8CB4FD-893D-AAA5-2F9C-3CC7EABBC155}" dt="2022-11-07T14:25:26.181" v="69"/>
          <ac:picMkLst>
            <pc:docMk/>
            <pc:sldMk cId="109857222" sldId="256"/>
            <ac:picMk id="12" creationId="{6797ED63-A383-AA91-38B5-D6BDAFCA65A3}"/>
          </ac:picMkLst>
        </pc:picChg>
      </pc:sldChg>
      <pc:sldChg chg="addSp delSp modSp mod setBg">
        <pc:chgData name="Caitlin Price (2204658)" userId="S::2204658@student.uwtsd.ac.uk::29ae6203-5cde-402b-8763-518b908e1192" providerId="AD" clId="Web-{0F8CB4FD-893D-AAA5-2F9C-3CC7EABBC155}" dt="2022-11-07T14:17:51.745" v="36"/>
        <pc:sldMkLst>
          <pc:docMk/>
          <pc:sldMk cId="3719229596" sldId="257"/>
        </pc:sldMkLst>
        <pc:spChg chg="mod">
          <ac:chgData name="Caitlin Price (2204658)" userId="S::2204658@student.uwtsd.ac.uk::29ae6203-5cde-402b-8763-518b908e1192" providerId="AD" clId="Web-{0F8CB4FD-893D-AAA5-2F9C-3CC7EABBC155}" dt="2022-11-07T14:17:51.745" v="36"/>
          <ac:spMkLst>
            <pc:docMk/>
            <pc:sldMk cId="3719229596" sldId="257"/>
            <ac:spMk id="2" creationId="{50FB5F15-1FC1-AB40-3219-180FAC80B91E}"/>
          </ac:spMkLst>
        </pc:spChg>
        <pc:spChg chg="del">
          <ac:chgData name="Caitlin Price (2204658)" userId="S::2204658@student.uwtsd.ac.uk::29ae6203-5cde-402b-8763-518b908e1192" providerId="AD" clId="Web-{0F8CB4FD-893D-AAA5-2F9C-3CC7EABBC155}" dt="2022-11-07T14:17:51.745" v="36"/>
          <ac:spMkLst>
            <pc:docMk/>
            <pc:sldMk cId="3719229596" sldId="257"/>
            <ac:spMk id="3" creationId="{249BC74D-0F49-0EAB-955A-0E962974472D}"/>
          </ac:spMkLst>
        </pc:spChg>
        <pc:spChg chg="add">
          <ac:chgData name="Caitlin Price (2204658)" userId="S::2204658@student.uwtsd.ac.uk::29ae6203-5cde-402b-8763-518b908e1192" providerId="AD" clId="Web-{0F8CB4FD-893D-AAA5-2F9C-3CC7EABBC155}" dt="2022-11-07T14:17:51.745" v="36"/>
          <ac:spMkLst>
            <pc:docMk/>
            <pc:sldMk cId="3719229596" sldId="257"/>
            <ac:spMk id="9" creationId="{2E442304-DDBD-4F7B-8017-36BCC863FB40}"/>
          </ac:spMkLst>
        </pc:spChg>
        <pc:spChg chg="add">
          <ac:chgData name="Caitlin Price (2204658)" userId="S::2204658@student.uwtsd.ac.uk::29ae6203-5cde-402b-8763-518b908e1192" providerId="AD" clId="Web-{0F8CB4FD-893D-AAA5-2F9C-3CC7EABBC155}" dt="2022-11-07T14:17:51.745" v="36"/>
          <ac:spMkLst>
            <pc:docMk/>
            <pc:sldMk cId="3719229596" sldId="257"/>
            <ac:spMk id="11" creationId="{5E107275-3853-46FD-A241-DE4355A42675}"/>
          </ac:spMkLst>
        </pc:spChg>
        <pc:graphicFrameChg chg="add">
          <ac:chgData name="Caitlin Price (2204658)" userId="S::2204658@student.uwtsd.ac.uk::29ae6203-5cde-402b-8763-518b908e1192" providerId="AD" clId="Web-{0F8CB4FD-893D-AAA5-2F9C-3CC7EABBC155}" dt="2022-11-07T14:17:51.745" v="36"/>
          <ac:graphicFrameMkLst>
            <pc:docMk/>
            <pc:sldMk cId="3719229596" sldId="257"/>
            <ac:graphicFrameMk id="5" creationId="{56CC4659-D664-D0C2-C775-CC7E34B8C720}"/>
          </ac:graphicFrameMkLst>
        </pc:graphicFrameChg>
      </pc:sldChg>
      <pc:sldChg chg="addSp delSp modSp mod setBg">
        <pc:chgData name="Caitlin Price (2204658)" userId="S::2204658@student.uwtsd.ac.uk::29ae6203-5cde-402b-8763-518b908e1192" providerId="AD" clId="Web-{0F8CB4FD-893D-AAA5-2F9C-3CC7EABBC155}" dt="2022-11-07T14:17:55.246" v="37"/>
        <pc:sldMkLst>
          <pc:docMk/>
          <pc:sldMk cId="4000261036" sldId="258"/>
        </pc:sldMkLst>
        <pc:spChg chg="mod">
          <ac:chgData name="Caitlin Price (2204658)" userId="S::2204658@student.uwtsd.ac.uk::29ae6203-5cde-402b-8763-518b908e1192" providerId="AD" clId="Web-{0F8CB4FD-893D-AAA5-2F9C-3CC7EABBC155}" dt="2022-11-07T14:17:55.246" v="37"/>
          <ac:spMkLst>
            <pc:docMk/>
            <pc:sldMk cId="4000261036" sldId="258"/>
            <ac:spMk id="2" creationId="{93D63968-1C73-36E6-56A8-22942F542DFD}"/>
          </ac:spMkLst>
        </pc:spChg>
        <pc:spChg chg="del">
          <ac:chgData name="Caitlin Price (2204658)" userId="S::2204658@student.uwtsd.ac.uk::29ae6203-5cde-402b-8763-518b908e1192" providerId="AD" clId="Web-{0F8CB4FD-893D-AAA5-2F9C-3CC7EABBC155}" dt="2022-11-07T14:17:55.246" v="37"/>
          <ac:spMkLst>
            <pc:docMk/>
            <pc:sldMk cId="4000261036" sldId="258"/>
            <ac:spMk id="3" creationId="{F085F46F-50E1-D92B-81CA-5DA5A01AF7B5}"/>
          </ac:spMkLst>
        </pc:spChg>
        <pc:spChg chg="add">
          <ac:chgData name="Caitlin Price (2204658)" userId="S::2204658@student.uwtsd.ac.uk::29ae6203-5cde-402b-8763-518b908e1192" providerId="AD" clId="Web-{0F8CB4FD-893D-AAA5-2F9C-3CC7EABBC155}" dt="2022-11-07T14:17:55.246" v="37"/>
          <ac:spMkLst>
            <pc:docMk/>
            <pc:sldMk cId="4000261036" sldId="258"/>
            <ac:spMk id="9" creationId="{2E442304-DDBD-4F7B-8017-36BCC863FB40}"/>
          </ac:spMkLst>
        </pc:spChg>
        <pc:spChg chg="add">
          <ac:chgData name="Caitlin Price (2204658)" userId="S::2204658@student.uwtsd.ac.uk::29ae6203-5cde-402b-8763-518b908e1192" providerId="AD" clId="Web-{0F8CB4FD-893D-AAA5-2F9C-3CC7EABBC155}" dt="2022-11-07T14:17:55.246" v="37"/>
          <ac:spMkLst>
            <pc:docMk/>
            <pc:sldMk cId="4000261036" sldId="258"/>
            <ac:spMk id="11" creationId="{5E107275-3853-46FD-A241-DE4355A42675}"/>
          </ac:spMkLst>
        </pc:spChg>
        <pc:graphicFrameChg chg="add">
          <ac:chgData name="Caitlin Price (2204658)" userId="S::2204658@student.uwtsd.ac.uk::29ae6203-5cde-402b-8763-518b908e1192" providerId="AD" clId="Web-{0F8CB4FD-893D-AAA5-2F9C-3CC7EABBC155}" dt="2022-11-07T14:17:55.246" v="37"/>
          <ac:graphicFrameMkLst>
            <pc:docMk/>
            <pc:sldMk cId="4000261036" sldId="258"/>
            <ac:graphicFrameMk id="5" creationId="{143FCB18-4C98-F5EA-8DEB-E8F8D32E8F1D}"/>
          </ac:graphicFrameMkLst>
        </pc:graphicFrameChg>
      </pc:sldChg>
      <pc:sldChg chg="addSp delSp modSp mod setBg">
        <pc:chgData name="Caitlin Price (2204658)" userId="S::2204658@student.uwtsd.ac.uk::29ae6203-5cde-402b-8763-518b908e1192" providerId="AD" clId="Web-{0F8CB4FD-893D-AAA5-2F9C-3CC7EABBC155}" dt="2022-11-07T14:18:19.684" v="41" actId="20577"/>
        <pc:sldMkLst>
          <pc:docMk/>
          <pc:sldMk cId="2384809389" sldId="259"/>
        </pc:sldMkLst>
        <pc:spChg chg="mod">
          <ac:chgData name="Caitlin Price (2204658)" userId="S::2204658@student.uwtsd.ac.uk::29ae6203-5cde-402b-8763-518b908e1192" providerId="AD" clId="Web-{0F8CB4FD-893D-AAA5-2F9C-3CC7EABBC155}" dt="2022-11-07T14:18:00.949" v="38"/>
          <ac:spMkLst>
            <pc:docMk/>
            <pc:sldMk cId="2384809389" sldId="259"/>
            <ac:spMk id="2" creationId="{DF79EA39-4281-01B5-6E84-3EC223563690}"/>
          </ac:spMkLst>
        </pc:spChg>
        <pc:spChg chg="del">
          <ac:chgData name="Caitlin Price (2204658)" userId="S::2204658@student.uwtsd.ac.uk::29ae6203-5cde-402b-8763-518b908e1192" providerId="AD" clId="Web-{0F8CB4FD-893D-AAA5-2F9C-3CC7EABBC155}" dt="2022-11-07T14:18:00.949" v="38"/>
          <ac:spMkLst>
            <pc:docMk/>
            <pc:sldMk cId="2384809389" sldId="259"/>
            <ac:spMk id="3" creationId="{993AFD2E-9E36-B026-EA3B-5815FEA33F29}"/>
          </ac:spMkLst>
        </pc:spChg>
        <pc:spChg chg="add">
          <ac:chgData name="Caitlin Price (2204658)" userId="S::2204658@student.uwtsd.ac.uk::29ae6203-5cde-402b-8763-518b908e1192" providerId="AD" clId="Web-{0F8CB4FD-893D-AAA5-2F9C-3CC7EABBC155}" dt="2022-11-07T14:18:00.949" v="38"/>
          <ac:spMkLst>
            <pc:docMk/>
            <pc:sldMk cId="2384809389" sldId="259"/>
            <ac:spMk id="9" creationId="{2E442304-DDBD-4F7B-8017-36BCC863FB40}"/>
          </ac:spMkLst>
        </pc:spChg>
        <pc:spChg chg="add">
          <ac:chgData name="Caitlin Price (2204658)" userId="S::2204658@student.uwtsd.ac.uk::29ae6203-5cde-402b-8763-518b908e1192" providerId="AD" clId="Web-{0F8CB4FD-893D-AAA5-2F9C-3CC7EABBC155}" dt="2022-11-07T14:18:00.949" v="38"/>
          <ac:spMkLst>
            <pc:docMk/>
            <pc:sldMk cId="2384809389" sldId="259"/>
            <ac:spMk id="11" creationId="{5E107275-3853-46FD-A241-DE4355A42675}"/>
          </ac:spMkLst>
        </pc:spChg>
        <pc:graphicFrameChg chg="add modGraphic">
          <ac:chgData name="Caitlin Price (2204658)" userId="S::2204658@student.uwtsd.ac.uk::29ae6203-5cde-402b-8763-518b908e1192" providerId="AD" clId="Web-{0F8CB4FD-893D-AAA5-2F9C-3CC7EABBC155}" dt="2022-11-07T14:18:19.684" v="41" actId="20577"/>
          <ac:graphicFrameMkLst>
            <pc:docMk/>
            <pc:sldMk cId="2384809389" sldId="259"/>
            <ac:graphicFrameMk id="5" creationId="{5FAE4034-8EF4-F5C6-F39C-FB6472E82A54}"/>
          </ac:graphicFrameMkLst>
        </pc:graphicFrameChg>
      </pc:sldChg>
      <pc:sldChg chg="del">
        <pc:chgData name="Caitlin Price (2204658)" userId="S::2204658@student.uwtsd.ac.uk::29ae6203-5cde-402b-8763-518b908e1192" providerId="AD" clId="Web-{0F8CB4FD-893D-AAA5-2F9C-3CC7EABBC155}" dt="2022-11-07T14:46:02.968" v="106"/>
        <pc:sldMkLst>
          <pc:docMk/>
          <pc:sldMk cId="3081171192" sldId="260"/>
        </pc:sldMkLst>
      </pc:sldChg>
      <pc:sldChg chg="addSp delSp modSp mod setBg">
        <pc:chgData name="Caitlin Price (2204658)" userId="S::2204658@student.uwtsd.ac.uk::29ae6203-5cde-402b-8763-518b908e1192" providerId="AD" clId="Web-{0F8CB4FD-893D-AAA5-2F9C-3CC7EABBC155}" dt="2022-11-07T15:04:09.125" v="236" actId="20577"/>
        <pc:sldMkLst>
          <pc:docMk/>
          <pc:sldMk cId="874494861" sldId="261"/>
        </pc:sldMkLst>
        <pc:spChg chg="mod">
          <ac:chgData name="Caitlin Price (2204658)" userId="S::2204658@student.uwtsd.ac.uk::29ae6203-5cde-402b-8763-518b908e1192" providerId="AD" clId="Web-{0F8CB4FD-893D-AAA5-2F9C-3CC7EABBC155}" dt="2022-11-07T14:14:32.458" v="21"/>
          <ac:spMkLst>
            <pc:docMk/>
            <pc:sldMk cId="874494861" sldId="261"/>
            <ac:spMk id="2" creationId="{3F27D91F-9A2C-B361-659C-E86B09BB6B9E}"/>
          </ac:spMkLst>
        </pc:spChg>
        <pc:spChg chg="mod ord">
          <ac:chgData name="Caitlin Price (2204658)" userId="S::2204658@student.uwtsd.ac.uk::29ae6203-5cde-402b-8763-518b908e1192" providerId="AD" clId="Web-{0F8CB4FD-893D-AAA5-2F9C-3CC7EABBC155}" dt="2022-11-07T15:04:09.125" v="236" actId="20577"/>
          <ac:spMkLst>
            <pc:docMk/>
            <pc:sldMk cId="874494861" sldId="261"/>
            <ac:spMk id="3" creationId="{FA73C256-6DF4-624E-F06A-73088447CA8F}"/>
          </ac:spMkLst>
        </pc:spChg>
        <pc:spChg chg="add del">
          <ac:chgData name="Caitlin Price (2204658)" userId="S::2204658@student.uwtsd.ac.uk::29ae6203-5cde-402b-8763-518b908e1192" providerId="AD" clId="Web-{0F8CB4FD-893D-AAA5-2F9C-3CC7EABBC155}" dt="2022-11-07T14:14:13.864" v="14"/>
          <ac:spMkLst>
            <pc:docMk/>
            <pc:sldMk cId="874494861" sldId="261"/>
            <ac:spMk id="9" creationId="{F13C74B1-5B17-4795-BED0-7140497B445A}"/>
          </ac:spMkLst>
        </pc:spChg>
        <pc:spChg chg="add del">
          <ac:chgData name="Caitlin Price (2204658)" userId="S::2204658@student.uwtsd.ac.uk::29ae6203-5cde-402b-8763-518b908e1192" providerId="AD" clId="Web-{0F8CB4FD-893D-AAA5-2F9C-3CC7EABBC155}" dt="2022-11-07T14:14:13.864" v="14"/>
          <ac:spMkLst>
            <pc:docMk/>
            <pc:sldMk cId="874494861" sldId="261"/>
            <ac:spMk id="11" creationId="{D4974D33-8DC5-464E-8C6D-BE58F0669C17}"/>
          </ac:spMkLst>
        </pc:spChg>
        <pc:spChg chg="add del">
          <ac:chgData name="Caitlin Price (2204658)" userId="S::2204658@student.uwtsd.ac.uk::29ae6203-5cde-402b-8763-518b908e1192" providerId="AD" clId="Web-{0F8CB4FD-893D-AAA5-2F9C-3CC7EABBC155}" dt="2022-11-07T14:14:19.661" v="16"/>
          <ac:spMkLst>
            <pc:docMk/>
            <pc:sldMk cId="874494861" sldId="261"/>
            <ac:spMk id="13" creationId="{45D37F4E-DDB4-456B-97E0-9937730A039F}"/>
          </ac:spMkLst>
        </pc:spChg>
        <pc:spChg chg="add del">
          <ac:chgData name="Caitlin Price (2204658)" userId="S::2204658@student.uwtsd.ac.uk::29ae6203-5cde-402b-8763-518b908e1192" providerId="AD" clId="Web-{0F8CB4FD-893D-AAA5-2F9C-3CC7EABBC155}" dt="2022-11-07T14:14:19.661" v="16"/>
          <ac:spMkLst>
            <pc:docMk/>
            <pc:sldMk cId="874494861" sldId="261"/>
            <ac:spMk id="14" creationId="{B2DD41CD-8F47-4F56-AD12-4E2FF7696987}"/>
          </ac:spMkLst>
        </pc:spChg>
        <pc:spChg chg="add del">
          <ac:chgData name="Caitlin Price (2204658)" userId="S::2204658@student.uwtsd.ac.uk::29ae6203-5cde-402b-8763-518b908e1192" providerId="AD" clId="Web-{0F8CB4FD-893D-AAA5-2F9C-3CC7EABBC155}" dt="2022-11-07T14:14:22.427" v="18"/>
          <ac:spMkLst>
            <pc:docMk/>
            <pc:sldMk cId="874494861" sldId="261"/>
            <ac:spMk id="16" creationId="{3346177D-ADC4-4968-B747-5CFCD390B5B9}"/>
          </ac:spMkLst>
        </pc:spChg>
        <pc:spChg chg="add del">
          <ac:chgData name="Caitlin Price (2204658)" userId="S::2204658@student.uwtsd.ac.uk::29ae6203-5cde-402b-8763-518b908e1192" providerId="AD" clId="Web-{0F8CB4FD-893D-AAA5-2F9C-3CC7EABBC155}" dt="2022-11-07T14:14:22.427" v="18"/>
          <ac:spMkLst>
            <pc:docMk/>
            <pc:sldMk cId="874494861" sldId="261"/>
            <ac:spMk id="17" creationId="{0844A943-BF79-4FEA-ABB1-3BD54D236606}"/>
          </ac:spMkLst>
        </pc:spChg>
        <pc:spChg chg="add del">
          <ac:chgData name="Caitlin Price (2204658)" userId="S::2204658@student.uwtsd.ac.uk::29ae6203-5cde-402b-8763-518b908e1192" providerId="AD" clId="Web-{0F8CB4FD-893D-AAA5-2F9C-3CC7EABBC155}" dt="2022-11-07T14:14:22.427" v="18"/>
          <ac:spMkLst>
            <pc:docMk/>
            <pc:sldMk cId="874494861" sldId="261"/>
            <ac:spMk id="18" creationId="{6437CC72-F4A8-4DC3-AFAB-D22C482C8100}"/>
          </ac:spMkLst>
        </pc:spChg>
        <pc:spChg chg="add del">
          <ac:chgData name="Caitlin Price (2204658)" userId="S::2204658@student.uwtsd.ac.uk::29ae6203-5cde-402b-8763-518b908e1192" providerId="AD" clId="Web-{0F8CB4FD-893D-AAA5-2F9C-3CC7EABBC155}" dt="2022-11-07T14:14:32.458" v="20"/>
          <ac:spMkLst>
            <pc:docMk/>
            <pc:sldMk cId="874494861" sldId="261"/>
            <ac:spMk id="20" creationId="{743AA782-23D1-4521-8CAD-47662984AA08}"/>
          </ac:spMkLst>
        </pc:spChg>
        <pc:spChg chg="add del">
          <ac:chgData name="Caitlin Price (2204658)" userId="S::2204658@student.uwtsd.ac.uk::29ae6203-5cde-402b-8763-518b908e1192" providerId="AD" clId="Web-{0F8CB4FD-893D-AAA5-2F9C-3CC7EABBC155}" dt="2022-11-07T14:14:32.458" v="20"/>
          <ac:spMkLst>
            <pc:docMk/>
            <pc:sldMk cId="874494861" sldId="261"/>
            <ac:spMk id="21" creationId="{71877DBC-BB60-40F0-AC93-2ACDBAAE60CE}"/>
          </ac:spMkLst>
        </pc:spChg>
        <pc:spChg chg="add">
          <ac:chgData name="Caitlin Price (2204658)" userId="S::2204658@student.uwtsd.ac.uk::29ae6203-5cde-402b-8763-518b908e1192" providerId="AD" clId="Web-{0F8CB4FD-893D-AAA5-2F9C-3CC7EABBC155}" dt="2022-11-07T14:14:32.458" v="21"/>
          <ac:spMkLst>
            <pc:docMk/>
            <pc:sldMk cId="874494861" sldId="261"/>
            <ac:spMk id="23" creationId="{F13C74B1-5B17-4795-BED0-7140497B445A}"/>
          </ac:spMkLst>
        </pc:spChg>
        <pc:spChg chg="add">
          <ac:chgData name="Caitlin Price (2204658)" userId="S::2204658@student.uwtsd.ac.uk::29ae6203-5cde-402b-8763-518b908e1192" providerId="AD" clId="Web-{0F8CB4FD-893D-AAA5-2F9C-3CC7EABBC155}" dt="2022-11-07T14:14:32.458" v="21"/>
          <ac:spMkLst>
            <pc:docMk/>
            <pc:sldMk cId="874494861" sldId="261"/>
            <ac:spMk id="24" creationId="{D4974D33-8DC5-464E-8C6D-BE58F0669C17}"/>
          </ac:spMkLst>
        </pc:spChg>
        <pc:picChg chg="add mod">
          <ac:chgData name="Caitlin Price (2204658)" userId="S::2204658@student.uwtsd.ac.uk::29ae6203-5cde-402b-8763-518b908e1192" providerId="AD" clId="Web-{0F8CB4FD-893D-AAA5-2F9C-3CC7EABBC155}" dt="2022-11-07T14:49:32.005" v="144" actId="14100"/>
          <ac:picMkLst>
            <pc:docMk/>
            <pc:sldMk cId="874494861" sldId="261"/>
            <ac:picMk id="4" creationId="{C2148D1A-1E18-BACE-21E0-BE16CC8D94B4}"/>
          </ac:picMkLst>
        </pc:picChg>
      </pc:sldChg>
      <pc:sldChg chg="addSp delSp modSp mod setBg">
        <pc:chgData name="Caitlin Price (2204658)" userId="S::2204658@student.uwtsd.ac.uk::29ae6203-5cde-402b-8763-518b908e1192" providerId="AD" clId="Web-{0F8CB4FD-893D-AAA5-2F9C-3CC7EABBC155}" dt="2022-11-07T14:17:28.338" v="34"/>
        <pc:sldMkLst>
          <pc:docMk/>
          <pc:sldMk cId="2706461630" sldId="262"/>
        </pc:sldMkLst>
        <pc:spChg chg="mod">
          <ac:chgData name="Caitlin Price (2204658)" userId="S::2204658@student.uwtsd.ac.uk::29ae6203-5cde-402b-8763-518b908e1192" providerId="AD" clId="Web-{0F8CB4FD-893D-AAA5-2F9C-3CC7EABBC155}" dt="2022-11-07T14:15:53.508" v="25"/>
          <ac:spMkLst>
            <pc:docMk/>
            <pc:sldMk cId="2706461630" sldId="262"/>
            <ac:spMk id="2" creationId="{D252BC46-BFE8-142A-A581-F44CD9CD0E97}"/>
          </ac:spMkLst>
        </pc:spChg>
        <pc:spChg chg="del">
          <ac:chgData name="Caitlin Price (2204658)" userId="S::2204658@student.uwtsd.ac.uk::29ae6203-5cde-402b-8763-518b908e1192" providerId="AD" clId="Web-{0F8CB4FD-893D-AAA5-2F9C-3CC7EABBC155}" dt="2022-11-07T14:15:53.508" v="25"/>
          <ac:spMkLst>
            <pc:docMk/>
            <pc:sldMk cId="2706461630" sldId="262"/>
            <ac:spMk id="3" creationId="{C89AB69D-7734-5FBB-F6A0-731D47866D3A}"/>
          </ac:spMkLst>
        </pc:spChg>
        <pc:spChg chg="add del">
          <ac:chgData name="Caitlin Price (2204658)" userId="S::2204658@student.uwtsd.ac.uk::29ae6203-5cde-402b-8763-518b908e1192" providerId="AD" clId="Web-{0F8CB4FD-893D-AAA5-2F9C-3CC7EABBC155}" dt="2022-11-07T14:16:54.134" v="33"/>
          <ac:spMkLst>
            <pc:docMk/>
            <pc:sldMk cId="2706461630" sldId="262"/>
            <ac:spMk id="9" creationId="{2E442304-DDBD-4F7B-8017-36BCC863FB40}"/>
          </ac:spMkLst>
        </pc:spChg>
        <pc:spChg chg="add del">
          <ac:chgData name="Caitlin Price (2204658)" userId="S::2204658@student.uwtsd.ac.uk::29ae6203-5cde-402b-8763-518b908e1192" providerId="AD" clId="Web-{0F8CB4FD-893D-AAA5-2F9C-3CC7EABBC155}" dt="2022-11-07T14:16:54.134" v="33"/>
          <ac:spMkLst>
            <pc:docMk/>
            <pc:sldMk cId="2706461630" sldId="262"/>
            <ac:spMk id="11" creationId="{5E107275-3853-46FD-A241-DE4355A42675}"/>
          </ac:spMkLst>
        </pc:spChg>
        <pc:spChg chg="add del">
          <ac:chgData name="Caitlin Price (2204658)" userId="S::2204658@student.uwtsd.ac.uk::29ae6203-5cde-402b-8763-518b908e1192" providerId="AD" clId="Web-{0F8CB4FD-893D-AAA5-2F9C-3CC7EABBC155}" dt="2022-11-07T14:17:28.338" v="34"/>
          <ac:spMkLst>
            <pc:docMk/>
            <pc:sldMk cId="2706461630" sldId="262"/>
            <ac:spMk id="16" creationId="{2E442304-DDBD-4F7B-8017-36BCC863FB40}"/>
          </ac:spMkLst>
        </pc:spChg>
        <pc:spChg chg="add del">
          <ac:chgData name="Caitlin Price (2204658)" userId="S::2204658@student.uwtsd.ac.uk::29ae6203-5cde-402b-8763-518b908e1192" providerId="AD" clId="Web-{0F8CB4FD-893D-AAA5-2F9C-3CC7EABBC155}" dt="2022-11-07T14:17:28.338" v="34"/>
          <ac:spMkLst>
            <pc:docMk/>
            <pc:sldMk cId="2706461630" sldId="262"/>
            <ac:spMk id="18" creationId="{5E107275-3853-46FD-A241-DE4355A42675}"/>
          </ac:spMkLst>
        </pc:spChg>
        <pc:spChg chg="add">
          <ac:chgData name="Caitlin Price (2204658)" userId="S::2204658@student.uwtsd.ac.uk::29ae6203-5cde-402b-8763-518b908e1192" providerId="AD" clId="Web-{0F8CB4FD-893D-AAA5-2F9C-3CC7EABBC155}" dt="2022-11-07T14:17:28.338" v="34"/>
          <ac:spMkLst>
            <pc:docMk/>
            <pc:sldMk cId="2706461630" sldId="262"/>
            <ac:spMk id="23" creationId="{2E442304-DDBD-4F7B-8017-36BCC863FB40}"/>
          </ac:spMkLst>
        </pc:spChg>
        <pc:spChg chg="add">
          <ac:chgData name="Caitlin Price (2204658)" userId="S::2204658@student.uwtsd.ac.uk::29ae6203-5cde-402b-8763-518b908e1192" providerId="AD" clId="Web-{0F8CB4FD-893D-AAA5-2F9C-3CC7EABBC155}" dt="2022-11-07T14:17:28.338" v="34"/>
          <ac:spMkLst>
            <pc:docMk/>
            <pc:sldMk cId="2706461630" sldId="262"/>
            <ac:spMk id="25" creationId="{5E107275-3853-46FD-A241-DE4355A42675}"/>
          </ac:spMkLst>
        </pc:spChg>
        <pc:graphicFrameChg chg="add mod modGraphic">
          <ac:chgData name="Caitlin Price (2204658)" userId="S::2204658@student.uwtsd.ac.uk::29ae6203-5cde-402b-8763-518b908e1192" providerId="AD" clId="Web-{0F8CB4FD-893D-AAA5-2F9C-3CC7EABBC155}" dt="2022-11-07T14:17:28.338" v="34"/>
          <ac:graphicFrameMkLst>
            <pc:docMk/>
            <pc:sldMk cId="2706461630" sldId="262"/>
            <ac:graphicFrameMk id="5" creationId="{88DB3528-D8A4-CF68-A9D4-8B413978764C}"/>
          </ac:graphicFrameMkLst>
        </pc:graphicFrameChg>
      </pc:sldChg>
      <pc:sldChg chg="addSp delSp modSp mod setBg">
        <pc:chgData name="Caitlin Price (2204658)" userId="S::2204658@student.uwtsd.ac.uk::29ae6203-5cde-402b-8763-518b908e1192" providerId="AD" clId="Web-{0F8CB4FD-893D-AAA5-2F9C-3CC7EABBC155}" dt="2022-11-07T14:17:37.417" v="35"/>
        <pc:sldMkLst>
          <pc:docMk/>
          <pc:sldMk cId="1870126456" sldId="263"/>
        </pc:sldMkLst>
        <pc:spChg chg="mod">
          <ac:chgData name="Caitlin Price (2204658)" userId="S::2204658@student.uwtsd.ac.uk::29ae6203-5cde-402b-8763-518b908e1192" providerId="AD" clId="Web-{0F8CB4FD-893D-AAA5-2F9C-3CC7EABBC155}" dt="2022-11-07T14:16:39.525" v="32"/>
          <ac:spMkLst>
            <pc:docMk/>
            <pc:sldMk cId="1870126456" sldId="263"/>
            <ac:spMk id="2" creationId="{740AD45A-944B-C1B5-D5E9-097DF9D903E5}"/>
          </ac:spMkLst>
        </pc:spChg>
        <pc:spChg chg="add del">
          <ac:chgData name="Caitlin Price (2204658)" userId="S::2204658@student.uwtsd.ac.uk::29ae6203-5cde-402b-8763-518b908e1192" providerId="AD" clId="Web-{0F8CB4FD-893D-AAA5-2F9C-3CC7EABBC155}" dt="2022-11-07T14:16:39.525" v="32"/>
          <ac:spMkLst>
            <pc:docMk/>
            <pc:sldMk cId="1870126456" sldId="263"/>
            <ac:spMk id="3" creationId="{D036604A-91A4-C6AF-14C9-D8E3B29AA5AD}"/>
          </ac:spMkLst>
        </pc:spChg>
        <pc:spChg chg="add del">
          <ac:chgData name="Caitlin Price (2204658)" userId="S::2204658@student.uwtsd.ac.uk::29ae6203-5cde-402b-8763-518b908e1192" providerId="AD" clId="Web-{0F8CB4FD-893D-AAA5-2F9C-3CC7EABBC155}" dt="2022-11-07T14:16:31.556" v="27"/>
          <ac:spMkLst>
            <pc:docMk/>
            <pc:sldMk cId="1870126456" sldId="263"/>
            <ac:spMk id="9" creationId="{2E442304-DDBD-4F7B-8017-36BCC863FB40}"/>
          </ac:spMkLst>
        </pc:spChg>
        <pc:spChg chg="add del">
          <ac:chgData name="Caitlin Price (2204658)" userId="S::2204658@student.uwtsd.ac.uk::29ae6203-5cde-402b-8763-518b908e1192" providerId="AD" clId="Web-{0F8CB4FD-893D-AAA5-2F9C-3CC7EABBC155}" dt="2022-11-07T14:16:31.556" v="27"/>
          <ac:spMkLst>
            <pc:docMk/>
            <pc:sldMk cId="1870126456" sldId="263"/>
            <ac:spMk id="11" creationId="{5E107275-3853-46FD-A241-DE4355A42675}"/>
          </ac:spMkLst>
        </pc:spChg>
        <pc:spChg chg="add del">
          <ac:chgData name="Caitlin Price (2204658)" userId="S::2204658@student.uwtsd.ac.uk::29ae6203-5cde-402b-8763-518b908e1192" providerId="AD" clId="Web-{0F8CB4FD-893D-AAA5-2F9C-3CC7EABBC155}" dt="2022-11-07T14:16:36.915" v="29"/>
          <ac:spMkLst>
            <pc:docMk/>
            <pc:sldMk cId="1870126456" sldId="263"/>
            <ac:spMk id="13" creationId="{357F1B33-79AB-4A71-8CEC-4546D709B8C8}"/>
          </ac:spMkLst>
        </pc:spChg>
        <pc:spChg chg="add del">
          <ac:chgData name="Caitlin Price (2204658)" userId="S::2204658@student.uwtsd.ac.uk::29ae6203-5cde-402b-8763-518b908e1192" providerId="AD" clId="Web-{0F8CB4FD-893D-AAA5-2F9C-3CC7EABBC155}" dt="2022-11-07T14:16:36.915" v="29"/>
          <ac:spMkLst>
            <pc:docMk/>
            <pc:sldMk cId="1870126456" sldId="263"/>
            <ac:spMk id="14" creationId="{44AD29B6-BF3B-4407-9E75-52DF8E3B29F1}"/>
          </ac:spMkLst>
        </pc:spChg>
        <pc:spChg chg="add del">
          <ac:chgData name="Caitlin Price (2204658)" userId="S::2204658@student.uwtsd.ac.uk::29ae6203-5cde-402b-8763-518b908e1192" providerId="AD" clId="Web-{0F8CB4FD-893D-AAA5-2F9C-3CC7EABBC155}" dt="2022-11-07T14:16:36.915" v="29"/>
          <ac:spMkLst>
            <pc:docMk/>
            <pc:sldMk cId="1870126456" sldId="263"/>
            <ac:spMk id="15" creationId="{55F8BA08-3E38-4B70-B93A-74F08E092206}"/>
          </ac:spMkLst>
        </pc:spChg>
        <pc:spChg chg="add del">
          <ac:chgData name="Caitlin Price (2204658)" userId="S::2204658@student.uwtsd.ac.uk::29ae6203-5cde-402b-8763-518b908e1192" providerId="AD" clId="Web-{0F8CB4FD-893D-AAA5-2F9C-3CC7EABBC155}" dt="2022-11-07T14:16:39.493" v="31"/>
          <ac:spMkLst>
            <pc:docMk/>
            <pc:sldMk cId="1870126456" sldId="263"/>
            <ac:spMk id="18" creationId="{2E442304-DDBD-4F7B-8017-36BCC863FB40}"/>
          </ac:spMkLst>
        </pc:spChg>
        <pc:spChg chg="add del">
          <ac:chgData name="Caitlin Price (2204658)" userId="S::2204658@student.uwtsd.ac.uk::29ae6203-5cde-402b-8763-518b908e1192" providerId="AD" clId="Web-{0F8CB4FD-893D-AAA5-2F9C-3CC7EABBC155}" dt="2022-11-07T14:16:39.493" v="31"/>
          <ac:spMkLst>
            <pc:docMk/>
            <pc:sldMk cId="1870126456" sldId="263"/>
            <ac:spMk id="19" creationId="{5E107275-3853-46FD-A241-DE4355A42675}"/>
          </ac:spMkLst>
        </pc:spChg>
        <pc:spChg chg="add del">
          <ac:chgData name="Caitlin Price (2204658)" userId="S::2204658@student.uwtsd.ac.uk::29ae6203-5cde-402b-8763-518b908e1192" providerId="AD" clId="Web-{0F8CB4FD-893D-AAA5-2F9C-3CC7EABBC155}" dt="2022-11-07T14:17:37.417" v="35"/>
          <ac:spMkLst>
            <pc:docMk/>
            <pc:sldMk cId="1870126456" sldId="263"/>
            <ac:spMk id="22" creationId="{2E442304-DDBD-4F7B-8017-36BCC863FB40}"/>
          </ac:spMkLst>
        </pc:spChg>
        <pc:spChg chg="add del">
          <ac:chgData name="Caitlin Price (2204658)" userId="S::2204658@student.uwtsd.ac.uk::29ae6203-5cde-402b-8763-518b908e1192" providerId="AD" clId="Web-{0F8CB4FD-893D-AAA5-2F9C-3CC7EABBC155}" dt="2022-11-07T14:17:37.417" v="35"/>
          <ac:spMkLst>
            <pc:docMk/>
            <pc:sldMk cId="1870126456" sldId="263"/>
            <ac:spMk id="23" creationId="{5E107275-3853-46FD-A241-DE4355A42675}"/>
          </ac:spMkLst>
        </pc:spChg>
        <pc:spChg chg="add">
          <ac:chgData name="Caitlin Price (2204658)" userId="S::2204658@student.uwtsd.ac.uk::29ae6203-5cde-402b-8763-518b908e1192" providerId="AD" clId="Web-{0F8CB4FD-893D-AAA5-2F9C-3CC7EABBC155}" dt="2022-11-07T14:17:37.417" v="35"/>
          <ac:spMkLst>
            <pc:docMk/>
            <pc:sldMk cId="1870126456" sldId="263"/>
            <ac:spMk id="29" creationId="{2E442304-DDBD-4F7B-8017-36BCC863FB40}"/>
          </ac:spMkLst>
        </pc:spChg>
        <pc:spChg chg="add">
          <ac:chgData name="Caitlin Price (2204658)" userId="S::2204658@student.uwtsd.ac.uk::29ae6203-5cde-402b-8763-518b908e1192" providerId="AD" clId="Web-{0F8CB4FD-893D-AAA5-2F9C-3CC7EABBC155}" dt="2022-11-07T14:17:37.417" v="35"/>
          <ac:spMkLst>
            <pc:docMk/>
            <pc:sldMk cId="1870126456" sldId="263"/>
            <ac:spMk id="31" creationId="{5E107275-3853-46FD-A241-DE4355A42675}"/>
          </ac:spMkLst>
        </pc:spChg>
        <pc:graphicFrameChg chg="add del">
          <ac:chgData name="Caitlin Price (2204658)" userId="S::2204658@student.uwtsd.ac.uk::29ae6203-5cde-402b-8763-518b908e1192" providerId="AD" clId="Web-{0F8CB4FD-893D-AAA5-2F9C-3CC7EABBC155}" dt="2022-11-07T14:16:31.556" v="27"/>
          <ac:graphicFrameMkLst>
            <pc:docMk/>
            <pc:sldMk cId="1870126456" sldId="263"/>
            <ac:graphicFrameMk id="5" creationId="{1E2E6EFC-6570-40E8-0BC0-1798AA8C83F8}"/>
          </ac:graphicFrameMkLst>
        </pc:graphicFrameChg>
        <pc:graphicFrameChg chg="add del">
          <ac:chgData name="Caitlin Price (2204658)" userId="S::2204658@student.uwtsd.ac.uk::29ae6203-5cde-402b-8763-518b908e1192" providerId="AD" clId="Web-{0F8CB4FD-893D-AAA5-2F9C-3CC7EABBC155}" dt="2022-11-07T14:16:36.915" v="29"/>
          <ac:graphicFrameMkLst>
            <pc:docMk/>
            <pc:sldMk cId="1870126456" sldId="263"/>
            <ac:graphicFrameMk id="16" creationId="{9D713508-0C78-A85C-C050-23967BE6F7C1}"/>
          </ac:graphicFrameMkLst>
        </pc:graphicFrameChg>
        <pc:graphicFrameChg chg="add del">
          <ac:chgData name="Caitlin Price (2204658)" userId="S::2204658@student.uwtsd.ac.uk::29ae6203-5cde-402b-8763-518b908e1192" providerId="AD" clId="Web-{0F8CB4FD-893D-AAA5-2F9C-3CC7EABBC155}" dt="2022-11-07T14:16:39.493" v="31"/>
          <ac:graphicFrameMkLst>
            <pc:docMk/>
            <pc:sldMk cId="1870126456" sldId="263"/>
            <ac:graphicFrameMk id="20" creationId="{1E2E6EFC-6570-40E8-0BC0-1798AA8C83F8}"/>
          </ac:graphicFrameMkLst>
        </pc:graphicFrameChg>
        <pc:graphicFrameChg chg="add mod modGraphic">
          <ac:chgData name="Caitlin Price (2204658)" userId="S::2204658@student.uwtsd.ac.uk::29ae6203-5cde-402b-8763-518b908e1192" providerId="AD" clId="Web-{0F8CB4FD-893D-AAA5-2F9C-3CC7EABBC155}" dt="2022-11-07T14:17:37.417" v="35"/>
          <ac:graphicFrameMkLst>
            <pc:docMk/>
            <pc:sldMk cId="1870126456" sldId="263"/>
            <ac:graphicFrameMk id="24" creationId="{23EC2C27-3A10-E76C-5E05-240C63A95A4C}"/>
          </ac:graphicFrameMkLst>
        </pc:graphicFrameChg>
      </pc:sldChg>
      <pc:sldChg chg="addSp delSp modSp mod setBg">
        <pc:chgData name="Caitlin Price (2204658)" userId="S::2204658@student.uwtsd.ac.uk::29ae6203-5cde-402b-8763-518b908e1192" providerId="AD" clId="Web-{0F8CB4FD-893D-AAA5-2F9C-3CC7EABBC155}" dt="2022-11-07T14:15:42.757" v="24"/>
        <pc:sldMkLst>
          <pc:docMk/>
          <pc:sldMk cId="211012019" sldId="264"/>
        </pc:sldMkLst>
        <pc:spChg chg="mod">
          <ac:chgData name="Caitlin Price (2204658)" userId="S::2204658@student.uwtsd.ac.uk::29ae6203-5cde-402b-8763-518b908e1192" providerId="AD" clId="Web-{0F8CB4FD-893D-AAA5-2F9C-3CC7EABBC155}" dt="2022-11-07T14:15:42.757" v="24"/>
          <ac:spMkLst>
            <pc:docMk/>
            <pc:sldMk cId="211012019" sldId="264"/>
            <ac:spMk id="2" creationId="{BE51194A-537D-3863-7DCA-E3DF4AF49BB4}"/>
          </ac:spMkLst>
        </pc:spChg>
        <pc:spChg chg="add del">
          <ac:chgData name="Caitlin Price (2204658)" userId="S::2204658@student.uwtsd.ac.uk::29ae6203-5cde-402b-8763-518b908e1192" providerId="AD" clId="Web-{0F8CB4FD-893D-AAA5-2F9C-3CC7EABBC155}" dt="2022-11-07T14:15:42.757" v="24"/>
          <ac:spMkLst>
            <pc:docMk/>
            <pc:sldMk cId="211012019" sldId="264"/>
            <ac:spMk id="3" creationId="{15B0B8B0-9B68-7620-EA59-326953242D25}"/>
          </ac:spMkLst>
        </pc:spChg>
        <pc:spChg chg="add del">
          <ac:chgData name="Caitlin Price (2204658)" userId="S::2204658@student.uwtsd.ac.uk::29ae6203-5cde-402b-8763-518b908e1192" providerId="AD" clId="Web-{0F8CB4FD-893D-AAA5-2F9C-3CC7EABBC155}" dt="2022-11-07T14:15:42.726" v="23"/>
          <ac:spMkLst>
            <pc:docMk/>
            <pc:sldMk cId="211012019" sldId="264"/>
            <ac:spMk id="9" creationId="{B819A166-7571-4003-A6B8-B62034C3ED30}"/>
          </ac:spMkLst>
        </pc:spChg>
        <pc:spChg chg="add">
          <ac:chgData name="Caitlin Price (2204658)" userId="S::2204658@student.uwtsd.ac.uk::29ae6203-5cde-402b-8763-518b908e1192" providerId="AD" clId="Web-{0F8CB4FD-893D-AAA5-2F9C-3CC7EABBC155}" dt="2022-11-07T14:15:42.757" v="24"/>
          <ac:spMkLst>
            <pc:docMk/>
            <pc:sldMk cId="211012019" sldId="264"/>
            <ac:spMk id="11" creationId="{5E107275-3853-46FD-A241-DE4355A42675}"/>
          </ac:spMkLst>
        </pc:spChg>
        <pc:spChg chg="add">
          <ac:chgData name="Caitlin Price (2204658)" userId="S::2204658@student.uwtsd.ac.uk::29ae6203-5cde-402b-8763-518b908e1192" providerId="AD" clId="Web-{0F8CB4FD-893D-AAA5-2F9C-3CC7EABBC155}" dt="2022-11-07T14:15:42.757" v="24"/>
          <ac:spMkLst>
            <pc:docMk/>
            <pc:sldMk cId="211012019" sldId="264"/>
            <ac:spMk id="12" creationId="{2E442304-DDBD-4F7B-8017-36BCC863FB40}"/>
          </ac:spMkLst>
        </pc:spChg>
        <pc:graphicFrameChg chg="add del">
          <ac:chgData name="Caitlin Price (2204658)" userId="S::2204658@student.uwtsd.ac.uk::29ae6203-5cde-402b-8763-518b908e1192" providerId="AD" clId="Web-{0F8CB4FD-893D-AAA5-2F9C-3CC7EABBC155}" dt="2022-11-07T14:15:42.726" v="23"/>
          <ac:graphicFrameMkLst>
            <pc:docMk/>
            <pc:sldMk cId="211012019" sldId="264"/>
            <ac:graphicFrameMk id="5" creationId="{6ED3A05D-8BA3-4FD0-BDA4-90FCFE4E0690}"/>
          </ac:graphicFrameMkLst>
        </pc:graphicFrameChg>
        <pc:graphicFrameChg chg="add">
          <ac:chgData name="Caitlin Price (2204658)" userId="S::2204658@student.uwtsd.ac.uk::29ae6203-5cde-402b-8763-518b908e1192" providerId="AD" clId="Web-{0F8CB4FD-893D-AAA5-2F9C-3CC7EABBC155}" dt="2022-11-07T14:15:42.757" v="24"/>
          <ac:graphicFrameMkLst>
            <pc:docMk/>
            <pc:sldMk cId="211012019" sldId="264"/>
            <ac:graphicFrameMk id="13" creationId="{083C72C6-6FF6-82F6-FFBF-5332FC0F437A}"/>
          </ac:graphicFrameMkLst>
        </pc:graphicFrameChg>
      </pc:sldChg>
      <pc:sldChg chg="addSp modSp mod setBg">
        <pc:chgData name="Caitlin Price (2204658)" userId="S::2204658@student.uwtsd.ac.uk::29ae6203-5cde-402b-8763-518b908e1192" providerId="AD" clId="Web-{0F8CB4FD-893D-AAA5-2F9C-3CC7EABBC155}" dt="2022-11-07T14:28:11.358" v="105"/>
        <pc:sldMkLst>
          <pc:docMk/>
          <pc:sldMk cId="4205701276" sldId="265"/>
        </pc:sldMkLst>
        <pc:spChg chg="mod">
          <ac:chgData name="Caitlin Price (2204658)" userId="S::2204658@student.uwtsd.ac.uk::29ae6203-5cde-402b-8763-518b908e1192" providerId="AD" clId="Web-{0F8CB4FD-893D-AAA5-2F9C-3CC7EABBC155}" dt="2022-11-07T14:28:11.358" v="105"/>
          <ac:spMkLst>
            <pc:docMk/>
            <pc:sldMk cId="4205701276" sldId="265"/>
            <ac:spMk id="2" creationId="{D7F160D0-FFF9-4525-CEBB-031A4BF6DA8B}"/>
          </ac:spMkLst>
        </pc:spChg>
        <pc:spChg chg="mod">
          <ac:chgData name="Caitlin Price (2204658)" userId="S::2204658@student.uwtsd.ac.uk::29ae6203-5cde-402b-8763-518b908e1192" providerId="AD" clId="Web-{0F8CB4FD-893D-AAA5-2F9C-3CC7EABBC155}" dt="2022-11-07T14:28:11.358" v="105"/>
          <ac:spMkLst>
            <pc:docMk/>
            <pc:sldMk cId="4205701276" sldId="265"/>
            <ac:spMk id="3" creationId="{4154D97C-E0F3-7EA6-0BE2-EA174073EFCF}"/>
          </ac:spMkLst>
        </pc:spChg>
        <pc:spChg chg="add">
          <ac:chgData name="Caitlin Price (2204658)" userId="S::2204658@student.uwtsd.ac.uk::29ae6203-5cde-402b-8763-518b908e1192" providerId="AD" clId="Web-{0F8CB4FD-893D-AAA5-2F9C-3CC7EABBC155}" dt="2022-11-07T14:28:11.358" v="105"/>
          <ac:spMkLst>
            <pc:docMk/>
            <pc:sldMk cId="4205701276" sldId="265"/>
            <ac:spMk id="8" creationId="{777A147A-9ED8-46B4-8660-1B3C2AA880B5}"/>
          </ac:spMkLst>
        </pc:spChg>
        <pc:spChg chg="add">
          <ac:chgData name="Caitlin Price (2204658)" userId="S::2204658@student.uwtsd.ac.uk::29ae6203-5cde-402b-8763-518b908e1192" providerId="AD" clId="Web-{0F8CB4FD-893D-AAA5-2F9C-3CC7EABBC155}" dt="2022-11-07T14:28:11.358" v="105"/>
          <ac:spMkLst>
            <pc:docMk/>
            <pc:sldMk cId="4205701276" sldId="265"/>
            <ac:spMk id="10" creationId="{5D6C15A0-C087-4593-8414-2B4EC1CDC3DE}"/>
          </ac:spMkLst>
        </pc:spChg>
      </pc:sldChg>
      <pc:sldChg chg="addSp modSp mod setBg">
        <pc:chgData name="Caitlin Price (2204658)" userId="S::2204658@student.uwtsd.ac.uk::29ae6203-5cde-402b-8763-518b908e1192" providerId="AD" clId="Web-{0F8CB4FD-893D-AAA5-2F9C-3CC7EABBC155}" dt="2022-11-07T18:16:23.032" v="544"/>
        <pc:sldMkLst>
          <pc:docMk/>
          <pc:sldMk cId="915968229" sldId="266"/>
        </pc:sldMkLst>
        <pc:spChg chg="mod">
          <ac:chgData name="Caitlin Price (2204658)" userId="S::2204658@student.uwtsd.ac.uk::29ae6203-5cde-402b-8763-518b908e1192" providerId="AD" clId="Web-{0F8CB4FD-893D-AAA5-2F9C-3CC7EABBC155}" dt="2022-11-07T18:16:23.032" v="544"/>
          <ac:spMkLst>
            <pc:docMk/>
            <pc:sldMk cId="915968229" sldId="266"/>
            <ac:spMk id="2" creationId="{528BB2A8-3A2A-58E6-BF62-3C957697508C}"/>
          </ac:spMkLst>
        </pc:spChg>
        <pc:spChg chg="mod">
          <ac:chgData name="Caitlin Price (2204658)" userId="S::2204658@student.uwtsd.ac.uk::29ae6203-5cde-402b-8763-518b908e1192" providerId="AD" clId="Web-{0F8CB4FD-893D-AAA5-2F9C-3CC7EABBC155}" dt="2022-11-07T18:16:23.032" v="544"/>
          <ac:spMkLst>
            <pc:docMk/>
            <pc:sldMk cId="915968229" sldId="266"/>
            <ac:spMk id="3" creationId="{240B0A6E-16E0-A90E-C8E3-16A34DB45F7F}"/>
          </ac:spMkLst>
        </pc:spChg>
        <pc:spChg chg="add">
          <ac:chgData name="Caitlin Price (2204658)" userId="S::2204658@student.uwtsd.ac.uk::29ae6203-5cde-402b-8763-518b908e1192" providerId="AD" clId="Web-{0F8CB4FD-893D-AAA5-2F9C-3CC7EABBC155}" dt="2022-11-07T18:16:23.032" v="544"/>
          <ac:spMkLst>
            <pc:docMk/>
            <pc:sldMk cId="915968229" sldId="266"/>
            <ac:spMk id="8" creationId="{100EDD19-6802-4EC3-95CE-CFFAB042CFD6}"/>
          </ac:spMkLst>
        </pc:spChg>
        <pc:spChg chg="add">
          <ac:chgData name="Caitlin Price (2204658)" userId="S::2204658@student.uwtsd.ac.uk::29ae6203-5cde-402b-8763-518b908e1192" providerId="AD" clId="Web-{0F8CB4FD-893D-AAA5-2F9C-3CC7EABBC155}" dt="2022-11-07T18:16:23.032" v="544"/>
          <ac:spMkLst>
            <pc:docMk/>
            <pc:sldMk cId="915968229" sldId="266"/>
            <ac:spMk id="10" creationId="{DB17E863-922E-4C26-BD64-E8FD41D28661}"/>
          </ac:spMkLst>
        </pc:spChg>
      </pc:sldChg>
      <pc:sldChg chg="addSp modSp new mod setBg">
        <pc:chgData name="Caitlin Price (2204658)" userId="S::2204658@student.uwtsd.ac.uk::29ae6203-5cde-402b-8763-518b908e1192" providerId="AD" clId="Web-{0F8CB4FD-893D-AAA5-2F9C-3CC7EABBC155}" dt="2022-11-07T18:16:29.298" v="545"/>
        <pc:sldMkLst>
          <pc:docMk/>
          <pc:sldMk cId="1497375041" sldId="267"/>
        </pc:sldMkLst>
        <pc:spChg chg="mod">
          <ac:chgData name="Caitlin Price (2204658)" userId="S::2204658@student.uwtsd.ac.uk::29ae6203-5cde-402b-8763-518b908e1192" providerId="AD" clId="Web-{0F8CB4FD-893D-AAA5-2F9C-3CC7EABBC155}" dt="2022-11-07T18:16:29.298" v="545"/>
          <ac:spMkLst>
            <pc:docMk/>
            <pc:sldMk cId="1497375041" sldId="267"/>
            <ac:spMk id="2" creationId="{F53CF736-8414-8E59-07B4-9CE016900A34}"/>
          </ac:spMkLst>
        </pc:spChg>
        <pc:spChg chg="mod">
          <ac:chgData name="Caitlin Price (2204658)" userId="S::2204658@student.uwtsd.ac.uk::29ae6203-5cde-402b-8763-518b908e1192" providerId="AD" clId="Web-{0F8CB4FD-893D-AAA5-2F9C-3CC7EABBC155}" dt="2022-11-07T18:16:29.298" v="545"/>
          <ac:spMkLst>
            <pc:docMk/>
            <pc:sldMk cId="1497375041" sldId="267"/>
            <ac:spMk id="3" creationId="{71515B28-981F-51BF-3456-AFDB7D470B8F}"/>
          </ac:spMkLst>
        </pc:spChg>
        <pc:spChg chg="add">
          <ac:chgData name="Caitlin Price (2204658)" userId="S::2204658@student.uwtsd.ac.uk::29ae6203-5cde-402b-8763-518b908e1192" providerId="AD" clId="Web-{0F8CB4FD-893D-AAA5-2F9C-3CC7EABBC155}" dt="2022-11-07T18:16:29.298" v="545"/>
          <ac:spMkLst>
            <pc:docMk/>
            <pc:sldMk cId="1497375041" sldId="267"/>
            <ac:spMk id="8" creationId="{100EDD19-6802-4EC3-95CE-CFFAB042CFD6}"/>
          </ac:spMkLst>
        </pc:spChg>
        <pc:spChg chg="add">
          <ac:chgData name="Caitlin Price (2204658)" userId="S::2204658@student.uwtsd.ac.uk::29ae6203-5cde-402b-8763-518b908e1192" providerId="AD" clId="Web-{0F8CB4FD-893D-AAA5-2F9C-3CC7EABBC155}" dt="2022-11-07T18:16:29.298" v="545"/>
          <ac:spMkLst>
            <pc:docMk/>
            <pc:sldMk cId="1497375041" sldId="267"/>
            <ac:spMk id="10" creationId="{DB17E863-922E-4C26-BD64-E8FD41D28661}"/>
          </ac:spMkLst>
        </pc:spChg>
      </pc:sldChg>
      <pc:sldChg chg="modSp new">
        <pc:chgData name="Caitlin Price (2204658)" userId="S::2204658@student.uwtsd.ac.uk::29ae6203-5cde-402b-8763-518b908e1192" providerId="AD" clId="Web-{0F8CB4FD-893D-AAA5-2F9C-3CC7EABBC155}" dt="2022-11-07T18:04:18.733" v="525" actId="20577"/>
        <pc:sldMkLst>
          <pc:docMk/>
          <pc:sldMk cId="1856543752" sldId="268"/>
        </pc:sldMkLst>
        <pc:spChg chg="mod">
          <ac:chgData name="Caitlin Price (2204658)" userId="S::2204658@student.uwtsd.ac.uk::29ae6203-5cde-402b-8763-518b908e1192" providerId="AD" clId="Web-{0F8CB4FD-893D-AAA5-2F9C-3CC7EABBC155}" dt="2022-11-07T17:52:46.923" v="356" actId="20577"/>
          <ac:spMkLst>
            <pc:docMk/>
            <pc:sldMk cId="1856543752" sldId="268"/>
            <ac:spMk id="2" creationId="{75622695-DDE8-3469-3A8B-23EEE3580F45}"/>
          </ac:spMkLst>
        </pc:spChg>
        <pc:spChg chg="mod">
          <ac:chgData name="Caitlin Price (2204658)" userId="S::2204658@student.uwtsd.ac.uk::29ae6203-5cde-402b-8763-518b908e1192" providerId="AD" clId="Web-{0F8CB4FD-893D-AAA5-2F9C-3CC7EABBC155}" dt="2022-11-07T18:04:18.733" v="525" actId="20577"/>
          <ac:spMkLst>
            <pc:docMk/>
            <pc:sldMk cId="1856543752" sldId="268"/>
            <ac:spMk id="3" creationId="{7B5587C4-6F5D-A474-1BA3-914E95E317E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4EFEFF-A302-4332-BCEC-405B98E01FE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2153430-BC46-4B4A-BAF2-1D03F492C8A9}">
      <dgm:prSet/>
      <dgm:spPr/>
      <dgm:t>
        <a:bodyPr/>
        <a:lstStyle/>
        <a:p>
          <a:r>
            <a:rPr lang="en-US"/>
            <a:t>Discussing about time management and why it is important.</a:t>
          </a:r>
        </a:p>
      </dgm:t>
    </dgm:pt>
    <dgm:pt modelId="{B7777B52-7B86-4A42-922A-BB22FCFA4D8F}" type="parTrans" cxnId="{192D009D-7361-47B8-8AB4-58D798B5A13E}">
      <dgm:prSet/>
      <dgm:spPr/>
      <dgm:t>
        <a:bodyPr/>
        <a:lstStyle/>
        <a:p>
          <a:endParaRPr lang="en-US"/>
        </a:p>
      </dgm:t>
    </dgm:pt>
    <dgm:pt modelId="{DB08069E-12BA-4277-93FE-2B1AD706BCF4}" type="sibTrans" cxnId="{192D009D-7361-47B8-8AB4-58D798B5A13E}">
      <dgm:prSet/>
      <dgm:spPr/>
      <dgm:t>
        <a:bodyPr/>
        <a:lstStyle/>
        <a:p>
          <a:endParaRPr lang="en-US"/>
        </a:p>
      </dgm:t>
    </dgm:pt>
    <dgm:pt modelId="{1FDBCAFF-2106-43D5-9BB1-16458DE040EC}">
      <dgm:prSet/>
      <dgm:spPr/>
      <dgm:t>
        <a:bodyPr/>
        <a:lstStyle/>
        <a:p>
          <a:r>
            <a:rPr lang="en-US"/>
            <a:t>In what kind of setting.</a:t>
          </a:r>
        </a:p>
      </dgm:t>
    </dgm:pt>
    <dgm:pt modelId="{34F3CFB8-7F3A-4569-BAC7-1979872D553C}" type="parTrans" cxnId="{3C1396EB-4E06-4F44-896F-955FB7984E74}">
      <dgm:prSet/>
      <dgm:spPr/>
      <dgm:t>
        <a:bodyPr/>
        <a:lstStyle/>
        <a:p>
          <a:endParaRPr lang="en-US"/>
        </a:p>
      </dgm:t>
    </dgm:pt>
    <dgm:pt modelId="{F9838B88-EB4E-4E9B-B0A0-F6F88914DBF4}" type="sibTrans" cxnId="{3C1396EB-4E06-4F44-896F-955FB7984E74}">
      <dgm:prSet/>
      <dgm:spPr/>
      <dgm:t>
        <a:bodyPr/>
        <a:lstStyle/>
        <a:p>
          <a:endParaRPr lang="en-US"/>
        </a:p>
      </dgm:t>
    </dgm:pt>
    <dgm:pt modelId="{7F193D77-C1B2-4043-8FAD-D651D2B58D35}">
      <dgm:prSet/>
      <dgm:spPr/>
      <dgm:t>
        <a:bodyPr/>
        <a:lstStyle/>
        <a:p>
          <a:r>
            <a:rPr lang="en-US"/>
            <a:t>Discussing about reflection and why it is important.</a:t>
          </a:r>
        </a:p>
      </dgm:t>
    </dgm:pt>
    <dgm:pt modelId="{E10FEE48-7ABD-46A3-BA40-1F579A3014C3}" type="parTrans" cxnId="{A21F4F75-1B9E-4093-A46C-86402FFC57F4}">
      <dgm:prSet/>
      <dgm:spPr/>
      <dgm:t>
        <a:bodyPr/>
        <a:lstStyle/>
        <a:p>
          <a:endParaRPr lang="en-US"/>
        </a:p>
      </dgm:t>
    </dgm:pt>
    <dgm:pt modelId="{B7C1C1FB-D8C7-42C5-A0C0-1C06A96A33CF}" type="sibTrans" cxnId="{A21F4F75-1B9E-4093-A46C-86402FFC57F4}">
      <dgm:prSet/>
      <dgm:spPr/>
      <dgm:t>
        <a:bodyPr/>
        <a:lstStyle/>
        <a:p>
          <a:endParaRPr lang="en-US"/>
        </a:p>
      </dgm:t>
    </dgm:pt>
    <dgm:pt modelId="{39C5625B-3910-4BB6-8E46-B6C4242713A1}">
      <dgm:prSet/>
      <dgm:spPr/>
      <dgm:t>
        <a:bodyPr/>
        <a:lstStyle/>
        <a:p>
          <a:r>
            <a:rPr lang="en-US"/>
            <a:t>What kind of setting it is appropriate in. </a:t>
          </a:r>
        </a:p>
      </dgm:t>
    </dgm:pt>
    <dgm:pt modelId="{8B5EAC63-93DE-4107-9B10-6115858C2DEB}" type="parTrans" cxnId="{7037F712-8EAA-4FD7-8AB7-9F9B54A985A9}">
      <dgm:prSet/>
      <dgm:spPr/>
      <dgm:t>
        <a:bodyPr/>
        <a:lstStyle/>
        <a:p>
          <a:endParaRPr lang="en-US"/>
        </a:p>
      </dgm:t>
    </dgm:pt>
    <dgm:pt modelId="{EDD4D277-9ACA-4559-8C55-8D4FFF0E8033}" type="sibTrans" cxnId="{7037F712-8EAA-4FD7-8AB7-9F9B54A985A9}">
      <dgm:prSet/>
      <dgm:spPr/>
      <dgm:t>
        <a:bodyPr/>
        <a:lstStyle/>
        <a:p>
          <a:endParaRPr lang="en-US"/>
        </a:p>
      </dgm:t>
    </dgm:pt>
    <dgm:pt modelId="{D452BA61-56BA-4D94-A68F-C02D9E61030B}">
      <dgm:prSet/>
      <dgm:spPr/>
      <dgm:t>
        <a:bodyPr/>
        <a:lstStyle/>
        <a:p>
          <a:r>
            <a:rPr lang="en-US"/>
            <a:t>Overall conclusion on both topics.</a:t>
          </a:r>
        </a:p>
      </dgm:t>
    </dgm:pt>
    <dgm:pt modelId="{2FB860FB-53C8-43B8-A9F1-60AFB9159946}" type="parTrans" cxnId="{6CEC9E8A-3C4E-49D3-AA74-4C798D74DD81}">
      <dgm:prSet/>
      <dgm:spPr/>
      <dgm:t>
        <a:bodyPr/>
        <a:lstStyle/>
        <a:p>
          <a:endParaRPr lang="en-US"/>
        </a:p>
      </dgm:t>
    </dgm:pt>
    <dgm:pt modelId="{D3D5556F-7384-40C5-BFCD-7458D3F00363}" type="sibTrans" cxnId="{6CEC9E8A-3C4E-49D3-AA74-4C798D74DD81}">
      <dgm:prSet/>
      <dgm:spPr/>
      <dgm:t>
        <a:bodyPr/>
        <a:lstStyle/>
        <a:p>
          <a:endParaRPr lang="en-US"/>
        </a:p>
      </dgm:t>
    </dgm:pt>
    <dgm:pt modelId="{B07A0E4B-3489-4CD4-9C91-75257F3EAE9B}" type="pres">
      <dgm:prSet presAssocID="{154EFEFF-A302-4332-BCEC-405B98E01FE2}" presName="vert0" presStyleCnt="0">
        <dgm:presLayoutVars>
          <dgm:dir/>
          <dgm:animOne val="branch"/>
          <dgm:animLvl val="lvl"/>
        </dgm:presLayoutVars>
      </dgm:prSet>
      <dgm:spPr/>
    </dgm:pt>
    <dgm:pt modelId="{72CC2B76-1CC4-420B-89E9-C80B71FC9413}" type="pres">
      <dgm:prSet presAssocID="{62153430-BC46-4B4A-BAF2-1D03F492C8A9}" presName="thickLine" presStyleLbl="alignNode1" presStyleIdx="0" presStyleCnt="5"/>
      <dgm:spPr/>
    </dgm:pt>
    <dgm:pt modelId="{D7B467C3-446C-46EC-8D9C-873C54B0F27F}" type="pres">
      <dgm:prSet presAssocID="{62153430-BC46-4B4A-BAF2-1D03F492C8A9}" presName="horz1" presStyleCnt="0"/>
      <dgm:spPr/>
    </dgm:pt>
    <dgm:pt modelId="{456B73FD-4AA0-4FBF-A9F6-2981177C5706}" type="pres">
      <dgm:prSet presAssocID="{62153430-BC46-4B4A-BAF2-1D03F492C8A9}" presName="tx1" presStyleLbl="revTx" presStyleIdx="0" presStyleCnt="5"/>
      <dgm:spPr/>
    </dgm:pt>
    <dgm:pt modelId="{DE1E8930-D8D9-4937-883A-8FF94073C957}" type="pres">
      <dgm:prSet presAssocID="{62153430-BC46-4B4A-BAF2-1D03F492C8A9}" presName="vert1" presStyleCnt="0"/>
      <dgm:spPr/>
    </dgm:pt>
    <dgm:pt modelId="{C8A3B697-3A89-4D45-93C1-AA71CF8F83C5}" type="pres">
      <dgm:prSet presAssocID="{1FDBCAFF-2106-43D5-9BB1-16458DE040EC}" presName="thickLine" presStyleLbl="alignNode1" presStyleIdx="1" presStyleCnt="5"/>
      <dgm:spPr/>
    </dgm:pt>
    <dgm:pt modelId="{46772F82-7D6F-4DC7-8755-056C91E946AA}" type="pres">
      <dgm:prSet presAssocID="{1FDBCAFF-2106-43D5-9BB1-16458DE040EC}" presName="horz1" presStyleCnt="0"/>
      <dgm:spPr/>
    </dgm:pt>
    <dgm:pt modelId="{E3AF73AA-F486-495D-B55F-F1C8B9A7D32E}" type="pres">
      <dgm:prSet presAssocID="{1FDBCAFF-2106-43D5-9BB1-16458DE040EC}" presName="tx1" presStyleLbl="revTx" presStyleIdx="1" presStyleCnt="5"/>
      <dgm:spPr/>
    </dgm:pt>
    <dgm:pt modelId="{3B128D1D-616B-4FA9-B5C3-9B75F7F9F9D0}" type="pres">
      <dgm:prSet presAssocID="{1FDBCAFF-2106-43D5-9BB1-16458DE040EC}" presName="vert1" presStyleCnt="0"/>
      <dgm:spPr/>
    </dgm:pt>
    <dgm:pt modelId="{830F0F22-D76E-40A2-9E62-1863EFE09ADB}" type="pres">
      <dgm:prSet presAssocID="{7F193D77-C1B2-4043-8FAD-D651D2B58D35}" presName="thickLine" presStyleLbl="alignNode1" presStyleIdx="2" presStyleCnt="5"/>
      <dgm:spPr/>
    </dgm:pt>
    <dgm:pt modelId="{A42B1DEF-E6C9-44DE-9D81-949A684868A4}" type="pres">
      <dgm:prSet presAssocID="{7F193D77-C1B2-4043-8FAD-D651D2B58D35}" presName="horz1" presStyleCnt="0"/>
      <dgm:spPr/>
    </dgm:pt>
    <dgm:pt modelId="{DD4E3373-751C-4754-8F24-157A9D440F2B}" type="pres">
      <dgm:prSet presAssocID="{7F193D77-C1B2-4043-8FAD-D651D2B58D35}" presName="tx1" presStyleLbl="revTx" presStyleIdx="2" presStyleCnt="5"/>
      <dgm:spPr/>
    </dgm:pt>
    <dgm:pt modelId="{34E06CC7-4A71-4C03-BE69-18B82D854C74}" type="pres">
      <dgm:prSet presAssocID="{7F193D77-C1B2-4043-8FAD-D651D2B58D35}" presName="vert1" presStyleCnt="0"/>
      <dgm:spPr/>
    </dgm:pt>
    <dgm:pt modelId="{A6EACEE5-BD3F-4A1A-8D12-8F0ED11C13D9}" type="pres">
      <dgm:prSet presAssocID="{39C5625B-3910-4BB6-8E46-B6C4242713A1}" presName="thickLine" presStyleLbl="alignNode1" presStyleIdx="3" presStyleCnt="5"/>
      <dgm:spPr/>
    </dgm:pt>
    <dgm:pt modelId="{CFD90555-9F50-4B05-9644-4F3B46A28F02}" type="pres">
      <dgm:prSet presAssocID="{39C5625B-3910-4BB6-8E46-B6C4242713A1}" presName="horz1" presStyleCnt="0"/>
      <dgm:spPr/>
    </dgm:pt>
    <dgm:pt modelId="{2F5B7179-FB8F-4518-924F-38F03808B0E3}" type="pres">
      <dgm:prSet presAssocID="{39C5625B-3910-4BB6-8E46-B6C4242713A1}" presName="tx1" presStyleLbl="revTx" presStyleIdx="3" presStyleCnt="5"/>
      <dgm:spPr/>
    </dgm:pt>
    <dgm:pt modelId="{D17F7C99-4802-4699-B4BB-0977ADA9AFB3}" type="pres">
      <dgm:prSet presAssocID="{39C5625B-3910-4BB6-8E46-B6C4242713A1}" presName="vert1" presStyleCnt="0"/>
      <dgm:spPr/>
    </dgm:pt>
    <dgm:pt modelId="{5DD05798-54A4-400D-8304-A05F2853507C}" type="pres">
      <dgm:prSet presAssocID="{D452BA61-56BA-4D94-A68F-C02D9E61030B}" presName="thickLine" presStyleLbl="alignNode1" presStyleIdx="4" presStyleCnt="5"/>
      <dgm:spPr/>
    </dgm:pt>
    <dgm:pt modelId="{FAA66070-02AE-40A6-84F9-40E51D48E2C9}" type="pres">
      <dgm:prSet presAssocID="{D452BA61-56BA-4D94-A68F-C02D9E61030B}" presName="horz1" presStyleCnt="0"/>
      <dgm:spPr/>
    </dgm:pt>
    <dgm:pt modelId="{97C61CE4-4DCF-465B-8A51-D09BD427AACB}" type="pres">
      <dgm:prSet presAssocID="{D452BA61-56BA-4D94-A68F-C02D9E61030B}" presName="tx1" presStyleLbl="revTx" presStyleIdx="4" presStyleCnt="5"/>
      <dgm:spPr/>
    </dgm:pt>
    <dgm:pt modelId="{5C9FD2B7-0FC1-4908-B987-16B8E45C6B3A}" type="pres">
      <dgm:prSet presAssocID="{D452BA61-56BA-4D94-A68F-C02D9E61030B}" presName="vert1" presStyleCnt="0"/>
      <dgm:spPr/>
    </dgm:pt>
  </dgm:ptLst>
  <dgm:cxnLst>
    <dgm:cxn modelId="{7037F712-8EAA-4FD7-8AB7-9F9B54A985A9}" srcId="{154EFEFF-A302-4332-BCEC-405B98E01FE2}" destId="{39C5625B-3910-4BB6-8E46-B6C4242713A1}" srcOrd="3" destOrd="0" parTransId="{8B5EAC63-93DE-4107-9B10-6115858C2DEB}" sibTransId="{EDD4D277-9ACA-4559-8C55-8D4FFF0E8033}"/>
    <dgm:cxn modelId="{34033A20-6985-4B57-8259-6AF7735A1D9F}" type="presOf" srcId="{62153430-BC46-4B4A-BAF2-1D03F492C8A9}" destId="{456B73FD-4AA0-4FBF-A9F6-2981177C5706}" srcOrd="0" destOrd="0" presId="urn:microsoft.com/office/officeart/2008/layout/LinedList"/>
    <dgm:cxn modelId="{D386F549-BE13-471D-A581-6DCCD1088492}" type="presOf" srcId="{D452BA61-56BA-4D94-A68F-C02D9E61030B}" destId="{97C61CE4-4DCF-465B-8A51-D09BD427AACB}" srcOrd="0" destOrd="0" presId="urn:microsoft.com/office/officeart/2008/layout/LinedList"/>
    <dgm:cxn modelId="{A21F4F75-1B9E-4093-A46C-86402FFC57F4}" srcId="{154EFEFF-A302-4332-BCEC-405B98E01FE2}" destId="{7F193D77-C1B2-4043-8FAD-D651D2B58D35}" srcOrd="2" destOrd="0" parTransId="{E10FEE48-7ABD-46A3-BA40-1F579A3014C3}" sibTransId="{B7C1C1FB-D8C7-42C5-A0C0-1C06A96A33CF}"/>
    <dgm:cxn modelId="{05579088-2925-47F8-8FC8-475F9E3B435F}" type="presOf" srcId="{7F193D77-C1B2-4043-8FAD-D651D2B58D35}" destId="{DD4E3373-751C-4754-8F24-157A9D440F2B}" srcOrd="0" destOrd="0" presId="urn:microsoft.com/office/officeart/2008/layout/LinedList"/>
    <dgm:cxn modelId="{6CEC9E8A-3C4E-49D3-AA74-4C798D74DD81}" srcId="{154EFEFF-A302-4332-BCEC-405B98E01FE2}" destId="{D452BA61-56BA-4D94-A68F-C02D9E61030B}" srcOrd="4" destOrd="0" parTransId="{2FB860FB-53C8-43B8-A9F1-60AFB9159946}" sibTransId="{D3D5556F-7384-40C5-BFCD-7458D3F00363}"/>
    <dgm:cxn modelId="{0A61109B-6886-4643-8313-95A2BDF51BAF}" type="presOf" srcId="{154EFEFF-A302-4332-BCEC-405B98E01FE2}" destId="{B07A0E4B-3489-4CD4-9C91-75257F3EAE9B}" srcOrd="0" destOrd="0" presId="urn:microsoft.com/office/officeart/2008/layout/LinedList"/>
    <dgm:cxn modelId="{192D009D-7361-47B8-8AB4-58D798B5A13E}" srcId="{154EFEFF-A302-4332-BCEC-405B98E01FE2}" destId="{62153430-BC46-4B4A-BAF2-1D03F492C8A9}" srcOrd="0" destOrd="0" parTransId="{B7777B52-7B86-4A42-922A-BB22FCFA4D8F}" sibTransId="{DB08069E-12BA-4277-93FE-2B1AD706BCF4}"/>
    <dgm:cxn modelId="{6BC0B5D4-B619-43C7-8FDC-5D84E00DE0A4}" type="presOf" srcId="{1FDBCAFF-2106-43D5-9BB1-16458DE040EC}" destId="{E3AF73AA-F486-495D-B55F-F1C8B9A7D32E}" srcOrd="0" destOrd="0" presId="urn:microsoft.com/office/officeart/2008/layout/LinedList"/>
    <dgm:cxn modelId="{3C1396EB-4E06-4F44-896F-955FB7984E74}" srcId="{154EFEFF-A302-4332-BCEC-405B98E01FE2}" destId="{1FDBCAFF-2106-43D5-9BB1-16458DE040EC}" srcOrd="1" destOrd="0" parTransId="{34F3CFB8-7F3A-4569-BAC7-1979872D553C}" sibTransId="{F9838B88-EB4E-4E9B-B0A0-F6F88914DBF4}"/>
    <dgm:cxn modelId="{3DD094F6-F9BE-4880-8504-B5ECF77F51BD}" type="presOf" srcId="{39C5625B-3910-4BB6-8E46-B6C4242713A1}" destId="{2F5B7179-FB8F-4518-924F-38F03808B0E3}" srcOrd="0" destOrd="0" presId="urn:microsoft.com/office/officeart/2008/layout/LinedList"/>
    <dgm:cxn modelId="{8C80033D-28CE-462A-9A04-2F7590D93719}" type="presParOf" srcId="{B07A0E4B-3489-4CD4-9C91-75257F3EAE9B}" destId="{72CC2B76-1CC4-420B-89E9-C80B71FC9413}" srcOrd="0" destOrd="0" presId="urn:microsoft.com/office/officeart/2008/layout/LinedList"/>
    <dgm:cxn modelId="{1204CE5E-4653-4D5C-BB80-5F50E477993A}" type="presParOf" srcId="{B07A0E4B-3489-4CD4-9C91-75257F3EAE9B}" destId="{D7B467C3-446C-46EC-8D9C-873C54B0F27F}" srcOrd="1" destOrd="0" presId="urn:microsoft.com/office/officeart/2008/layout/LinedList"/>
    <dgm:cxn modelId="{6F333DE1-B66F-4C44-A717-F4D483F422AE}" type="presParOf" srcId="{D7B467C3-446C-46EC-8D9C-873C54B0F27F}" destId="{456B73FD-4AA0-4FBF-A9F6-2981177C5706}" srcOrd="0" destOrd="0" presId="urn:microsoft.com/office/officeart/2008/layout/LinedList"/>
    <dgm:cxn modelId="{9ABFC19F-2D6F-4553-B36E-60216BDB7FF9}" type="presParOf" srcId="{D7B467C3-446C-46EC-8D9C-873C54B0F27F}" destId="{DE1E8930-D8D9-4937-883A-8FF94073C957}" srcOrd="1" destOrd="0" presId="urn:microsoft.com/office/officeart/2008/layout/LinedList"/>
    <dgm:cxn modelId="{6042FF94-F8EA-4548-B923-1DA6EEAF8770}" type="presParOf" srcId="{B07A0E4B-3489-4CD4-9C91-75257F3EAE9B}" destId="{C8A3B697-3A89-4D45-93C1-AA71CF8F83C5}" srcOrd="2" destOrd="0" presId="urn:microsoft.com/office/officeart/2008/layout/LinedList"/>
    <dgm:cxn modelId="{5D4BF922-C79A-48AC-B9F0-5BBCECB97534}" type="presParOf" srcId="{B07A0E4B-3489-4CD4-9C91-75257F3EAE9B}" destId="{46772F82-7D6F-4DC7-8755-056C91E946AA}" srcOrd="3" destOrd="0" presId="urn:microsoft.com/office/officeart/2008/layout/LinedList"/>
    <dgm:cxn modelId="{2E5DEC99-9F75-4F6E-A284-2927DE701521}" type="presParOf" srcId="{46772F82-7D6F-4DC7-8755-056C91E946AA}" destId="{E3AF73AA-F486-495D-B55F-F1C8B9A7D32E}" srcOrd="0" destOrd="0" presId="urn:microsoft.com/office/officeart/2008/layout/LinedList"/>
    <dgm:cxn modelId="{A7274709-A0D0-4BCD-AF3D-AE6D77ADD641}" type="presParOf" srcId="{46772F82-7D6F-4DC7-8755-056C91E946AA}" destId="{3B128D1D-616B-4FA9-B5C3-9B75F7F9F9D0}" srcOrd="1" destOrd="0" presId="urn:microsoft.com/office/officeart/2008/layout/LinedList"/>
    <dgm:cxn modelId="{66014069-8934-4C96-8E5B-67CEEC473DEC}" type="presParOf" srcId="{B07A0E4B-3489-4CD4-9C91-75257F3EAE9B}" destId="{830F0F22-D76E-40A2-9E62-1863EFE09ADB}" srcOrd="4" destOrd="0" presId="urn:microsoft.com/office/officeart/2008/layout/LinedList"/>
    <dgm:cxn modelId="{3F6429FB-9D94-4D48-89F5-3ED2968F07B1}" type="presParOf" srcId="{B07A0E4B-3489-4CD4-9C91-75257F3EAE9B}" destId="{A42B1DEF-E6C9-44DE-9D81-949A684868A4}" srcOrd="5" destOrd="0" presId="urn:microsoft.com/office/officeart/2008/layout/LinedList"/>
    <dgm:cxn modelId="{E1812924-896E-4382-845D-CB355CAD23EB}" type="presParOf" srcId="{A42B1DEF-E6C9-44DE-9D81-949A684868A4}" destId="{DD4E3373-751C-4754-8F24-157A9D440F2B}" srcOrd="0" destOrd="0" presId="urn:microsoft.com/office/officeart/2008/layout/LinedList"/>
    <dgm:cxn modelId="{EC14D8A6-BE35-43EC-884D-F75B6F286B31}" type="presParOf" srcId="{A42B1DEF-E6C9-44DE-9D81-949A684868A4}" destId="{34E06CC7-4A71-4C03-BE69-18B82D854C74}" srcOrd="1" destOrd="0" presId="urn:microsoft.com/office/officeart/2008/layout/LinedList"/>
    <dgm:cxn modelId="{404E6FB4-2FFA-4DFA-ABD6-66EA9C03BA6C}" type="presParOf" srcId="{B07A0E4B-3489-4CD4-9C91-75257F3EAE9B}" destId="{A6EACEE5-BD3F-4A1A-8D12-8F0ED11C13D9}" srcOrd="6" destOrd="0" presId="urn:microsoft.com/office/officeart/2008/layout/LinedList"/>
    <dgm:cxn modelId="{9B038B6D-883F-4D76-884B-46BD7FFF4FFC}" type="presParOf" srcId="{B07A0E4B-3489-4CD4-9C91-75257F3EAE9B}" destId="{CFD90555-9F50-4B05-9644-4F3B46A28F02}" srcOrd="7" destOrd="0" presId="urn:microsoft.com/office/officeart/2008/layout/LinedList"/>
    <dgm:cxn modelId="{788C6B71-7259-4838-AEEE-8F73036EC95C}" type="presParOf" srcId="{CFD90555-9F50-4B05-9644-4F3B46A28F02}" destId="{2F5B7179-FB8F-4518-924F-38F03808B0E3}" srcOrd="0" destOrd="0" presId="urn:microsoft.com/office/officeart/2008/layout/LinedList"/>
    <dgm:cxn modelId="{8A42508A-5BE4-49CE-935B-096A370BF88D}" type="presParOf" srcId="{CFD90555-9F50-4B05-9644-4F3B46A28F02}" destId="{D17F7C99-4802-4699-B4BB-0977ADA9AFB3}" srcOrd="1" destOrd="0" presId="urn:microsoft.com/office/officeart/2008/layout/LinedList"/>
    <dgm:cxn modelId="{BDE858A4-C22A-4E36-9954-213A3E4B5A08}" type="presParOf" srcId="{B07A0E4B-3489-4CD4-9C91-75257F3EAE9B}" destId="{5DD05798-54A4-400D-8304-A05F2853507C}" srcOrd="8" destOrd="0" presId="urn:microsoft.com/office/officeart/2008/layout/LinedList"/>
    <dgm:cxn modelId="{01525D4D-5C15-4919-AEA6-8F0750F37200}" type="presParOf" srcId="{B07A0E4B-3489-4CD4-9C91-75257F3EAE9B}" destId="{FAA66070-02AE-40A6-84F9-40E51D48E2C9}" srcOrd="9" destOrd="0" presId="urn:microsoft.com/office/officeart/2008/layout/LinedList"/>
    <dgm:cxn modelId="{21855F2A-CCDF-4D51-9AE9-F789E3D5A4ED}" type="presParOf" srcId="{FAA66070-02AE-40A6-84F9-40E51D48E2C9}" destId="{97C61CE4-4DCF-465B-8A51-D09BD427AACB}" srcOrd="0" destOrd="0" presId="urn:microsoft.com/office/officeart/2008/layout/LinedList"/>
    <dgm:cxn modelId="{A3855800-B454-4DB7-8DDB-7DA01A75DB4B}" type="presParOf" srcId="{FAA66070-02AE-40A6-84F9-40E51D48E2C9}" destId="{5C9FD2B7-0FC1-4908-B987-16B8E45C6B3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7B39FC-72C2-4409-BBBB-A516167978DA}"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2E3BB927-F48A-44F5-AA78-A64F92754646}">
      <dgm:prSet/>
      <dgm:spPr/>
      <dgm:t>
        <a:bodyPr/>
        <a:lstStyle/>
        <a:p>
          <a:r>
            <a:rPr lang="en-US"/>
            <a:t>Achieves more in the day, less stress being caused.</a:t>
          </a:r>
        </a:p>
      </dgm:t>
    </dgm:pt>
    <dgm:pt modelId="{EB33BC22-40C7-4FC0-B7CE-AB640F3BD476}" type="parTrans" cxnId="{322A8695-2363-4F5D-8B69-0F6EB11490D9}">
      <dgm:prSet/>
      <dgm:spPr/>
      <dgm:t>
        <a:bodyPr/>
        <a:lstStyle/>
        <a:p>
          <a:endParaRPr lang="en-US"/>
        </a:p>
      </dgm:t>
    </dgm:pt>
    <dgm:pt modelId="{9DC40597-AA9D-40CE-AEB8-67098818CADC}" type="sibTrans" cxnId="{322A8695-2363-4F5D-8B69-0F6EB11490D9}">
      <dgm:prSet/>
      <dgm:spPr/>
      <dgm:t>
        <a:bodyPr/>
        <a:lstStyle/>
        <a:p>
          <a:endParaRPr lang="en-US"/>
        </a:p>
      </dgm:t>
    </dgm:pt>
    <dgm:pt modelId="{A6E32D30-7B5E-4F21-BB6B-8FC9C83F8262}">
      <dgm:prSet/>
      <dgm:spPr/>
      <dgm:t>
        <a:bodyPr/>
        <a:lstStyle/>
        <a:p>
          <a:r>
            <a:rPr lang="en-US"/>
            <a:t>Becoming more relaxed knowing you have got plan for when things need to be done (assignments and modules).</a:t>
          </a:r>
        </a:p>
      </dgm:t>
    </dgm:pt>
    <dgm:pt modelId="{08F0EDE6-390D-4BCB-95A7-93DFEE8EE6EB}" type="parTrans" cxnId="{2414FE27-A76D-4196-B713-2FE4BAB83469}">
      <dgm:prSet/>
      <dgm:spPr/>
      <dgm:t>
        <a:bodyPr/>
        <a:lstStyle/>
        <a:p>
          <a:endParaRPr lang="en-US"/>
        </a:p>
      </dgm:t>
    </dgm:pt>
    <dgm:pt modelId="{D962E7FE-6FF2-4466-9BA3-80E5E4B0F1B0}" type="sibTrans" cxnId="{2414FE27-A76D-4196-B713-2FE4BAB83469}">
      <dgm:prSet/>
      <dgm:spPr/>
      <dgm:t>
        <a:bodyPr/>
        <a:lstStyle/>
        <a:p>
          <a:endParaRPr lang="en-US"/>
        </a:p>
      </dgm:t>
    </dgm:pt>
    <dgm:pt modelId="{36A7EF16-0794-454E-8E54-A4BCC934BE8D}">
      <dgm:prSet/>
      <dgm:spPr/>
      <dgm:t>
        <a:bodyPr/>
        <a:lstStyle/>
        <a:p>
          <a:r>
            <a:rPr lang="en-US"/>
            <a:t>Gain confidence and have good self-esteem – makes you feel good about yourself.</a:t>
          </a:r>
        </a:p>
      </dgm:t>
    </dgm:pt>
    <dgm:pt modelId="{C3B040FA-57B4-4DFA-A105-06437938B993}" type="parTrans" cxnId="{6F0B874E-6A62-48BB-BCE6-CE679ECF388E}">
      <dgm:prSet/>
      <dgm:spPr/>
      <dgm:t>
        <a:bodyPr/>
        <a:lstStyle/>
        <a:p>
          <a:endParaRPr lang="en-US"/>
        </a:p>
      </dgm:t>
    </dgm:pt>
    <dgm:pt modelId="{8060E029-02FA-42EA-8D6A-1287F6C12A35}" type="sibTrans" cxnId="{6F0B874E-6A62-48BB-BCE6-CE679ECF388E}">
      <dgm:prSet/>
      <dgm:spPr/>
      <dgm:t>
        <a:bodyPr/>
        <a:lstStyle/>
        <a:p>
          <a:endParaRPr lang="en-US"/>
        </a:p>
      </dgm:t>
    </dgm:pt>
    <dgm:pt modelId="{E13AE1BD-C797-4989-B4C2-F649B350FD77}">
      <dgm:prSet/>
      <dgm:spPr/>
      <dgm:t>
        <a:bodyPr/>
        <a:lstStyle/>
        <a:p>
          <a:r>
            <a:rPr lang="en-US"/>
            <a:t>Have good relationships with your future colleagues and have a positive relationship with your personal tutor.</a:t>
          </a:r>
        </a:p>
      </dgm:t>
    </dgm:pt>
    <dgm:pt modelId="{3022B19A-9B0D-41A3-8C2F-F7D773C6583D}" type="parTrans" cxnId="{A47D44E1-1744-4068-B3DC-B93D7376A02E}">
      <dgm:prSet/>
      <dgm:spPr/>
      <dgm:t>
        <a:bodyPr/>
        <a:lstStyle/>
        <a:p>
          <a:endParaRPr lang="en-US"/>
        </a:p>
      </dgm:t>
    </dgm:pt>
    <dgm:pt modelId="{7B491863-98B4-4170-B5C1-C05B2714CB47}" type="sibTrans" cxnId="{A47D44E1-1744-4068-B3DC-B93D7376A02E}">
      <dgm:prSet/>
      <dgm:spPr/>
      <dgm:t>
        <a:bodyPr/>
        <a:lstStyle/>
        <a:p>
          <a:endParaRPr lang="en-US"/>
        </a:p>
      </dgm:t>
    </dgm:pt>
    <dgm:pt modelId="{50FD5588-4CE6-4CB2-B453-7E3A9B1A9270}">
      <dgm:prSet/>
      <dgm:spPr/>
      <dgm:t>
        <a:bodyPr/>
        <a:lstStyle/>
        <a:p>
          <a:r>
            <a:rPr lang="en-US"/>
            <a:t>Planning, to-do-lists/checklists, evaluating urgent task and setting thoughtful deadlines. </a:t>
          </a:r>
        </a:p>
      </dgm:t>
    </dgm:pt>
    <dgm:pt modelId="{7E9CD0B1-1CEB-40F7-87A5-4602F3C6E182}" type="parTrans" cxnId="{CBDBC558-855E-4806-9B01-3FD63FDF05F1}">
      <dgm:prSet/>
      <dgm:spPr/>
      <dgm:t>
        <a:bodyPr/>
        <a:lstStyle/>
        <a:p>
          <a:endParaRPr lang="en-US"/>
        </a:p>
      </dgm:t>
    </dgm:pt>
    <dgm:pt modelId="{D920E04E-2D39-4BCE-97C8-F9509824D4D4}" type="sibTrans" cxnId="{CBDBC558-855E-4806-9B01-3FD63FDF05F1}">
      <dgm:prSet/>
      <dgm:spPr/>
      <dgm:t>
        <a:bodyPr/>
        <a:lstStyle/>
        <a:p>
          <a:endParaRPr lang="en-US"/>
        </a:p>
      </dgm:t>
    </dgm:pt>
    <dgm:pt modelId="{622375D4-6456-43BA-A70A-502A8682198D}" type="pres">
      <dgm:prSet presAssocID="{A37B39FC-72C2-4409-BBBB-A516167978DA}" presName="vert0" presStyleCnt="0">
        <dgm:presLayoutVars>
          <dgm:dir/>
          <dgm:animOne val="branch"/>
          <dgm:animLvl val="lvl"/>
        </dgm:presLayoutVars>
      </dgm:prSet>
      <dgm:spPr/>
    </dgm:pt>
    <dgm:pt modelId="{72EE13C1-4C15-476B-8A8D-378F1A89E82D}" type="pres">
      <dgm:prSet presAssocID="{2E3BB927-F48A-44F5-AA78-A64F92754646}" presName="thickLine" presStyleLbl="alignNode1" presStyleIdx="0" presStyleCnt="5"/>
      <dgm:spPr/>
    </dgm:pt>
    <dgm:pt modelId="{F22D5122-A21F-4387-B24D-A881BACADCC5}" type="pres">
      <dgm:prSet presAssocID="{2E3BB927-F48A-44F5-AA78-A64F92754646}" presName="horz1" presStyleCnt="0"/>
      <dgm:spPr/>
    </dgm:pt>
    <dgm:pt modelId="{EB2AC9A4-30A1-4529-B320-8AC8FCC6E889}" type="pres">
      <dgm:prSet presAssocID="{2E3BB927-F48A-44F5-AA78-A64F92754646}" presName="tx1" presStyleLbl="revTx" presStyleIdx="0" presStyleCnt="5"/>
      <dgm:spPr/>
    </dgm:pt>
    <dgm:pt modelId="{052A6517-B76A-46AE-8930-21C42390CB51}" type="pres">
      <dgm:prSet presAssocID="{2E3BB927-F48A-44F5-AA78-A64F92754646}" presName="vert1" presStyleCnt="0"/>
      <dgm:spPr/>
    </dgm:pt>
    <dgm:pt modelId="{9F130B34-1560-44A9-9B70-196B4B0D669B}" type="pres">
      <dgm:prSet presAssocID="{A6E32D30-7B5E-4F21-BB6B-8FC9C83F8262}" presName="thickLine" presStyleLbl="alignNode1" presStyleIdx="1" presStyleCnt="5"/>
      <dgm:spPr/>
    </dgm:pt>
    <dgm:pt modelId="{F81FD347-4A15-4D49-BD31-3C020354C13D}" type="pres">
      <dgm:prSet presAssocID="{A6E32D30-7B5E-4F21-BB6B-8FC9C83F8262}" presName="horz1" presStyleCnt="0"/>
      <dgm:spPr/>
    </dgm:pt>
    <dgm:pt modelId="{4CDDE8E3-04BE-4FC2-8AAD-DAF888FFD483}" type="pres">
      <dgm:prSet presAssocID="{A6E32D30-7B5E-4F21-BB6B-8FC9C83F8262}" presName="tx1" presStyleLbl="revTx" presStyleIdx="1" presStyleCnt="5"/>
      <dgm:spPr/>
    </dgm:pt>
    <dgm:pt modelId="{A8FA6781-4D7E-4457-A4D8-1F59F5690289}" type="pres">
      <dgm:prSet presAssocID="{A6E32D30-7B5E-4F21-BB6B-8FC9C83F8262}" presName="vert1" presStyleCnt="0"/>
      <dgm:spPr/>
    </dgm:pt>
    <dgm:pt modelId="{61BB4507-D04C-4E6B-A62C-BE0024A22A03}" type="pres">
      <dgm:prSet presAssocID="{36A7EF16-0794-454E-8E54-A4BCC934BE8D}" presName="thickLine" presStyleLbl="alignNode1" presStyleIdx="2" presStyleCnt="5"/>
      <dgm:spPr/>
    </dgm:pt>
    <dgm:pt modelId="{A4DF424D-C9F7-4E57-9EF3-263CC9E2A0ED}" type="pres">
      <dgm:prSet presAssocID="{36A7EF16-0794-454E-8E54-A4BCC934BE8D}" presName="horz1" presStyleCnt="0"/>
      <dgm:spPr/>
    </dgm:pt>
    <dgm:pt modelId="{D23DA3F4-E7B4-4831-9289-832AC522EB34}" type="pres">
      <dgm:prSet presAssocID="{36A7EF16-0794-454E-8E54-A4BCC934BE8D}" presName="tx1" presStyleLbl="revTx" presStyleIdx="2" presStyleCnt="5"/>
      <dgm:spPr/>
    </dgm:pt>
    <dgm:pt modelId="{827C6F9D-6791-41F2-A6B6-5519A47DB7F6}" type="pres">
      <dgm:prSet presAssocID="{36A7EF16-0794-454E-8E54-A4BCC934BE8D}" presName="vert1" presStyleCnt="0"/>
      <dgm:spPr/>
    </dgm:pt>
    <dgm:pt modelId="{0E35E746-D4D0-4D3C-A8D3-B930BCDE9510}" type="pres">
      <dgm:prSet presAssocID="{E13AE1BD-C797-4989-B4C2-F649B350FD77}" presName="thickLine" presStyleLbl="alignNode1" presStyleIdx="3" presStyleCnt="5"/>
      <dgm:spPr/>
    </dgm:pt>
    <dgm:pt modelId="{7EDB5D3D-672A-448D-BEC2-CFF242220C17}" type="pres">
      <dgm:prSet presAssocID="{E13AE1BD-C797-4989-B4C2-F649B350FD77}" presName="horz1" presStyleCnt="0"/>
      <dgm:spPr/>
    </dgm:pt>
    <dgm:pt modelId="{10483A57-E21F-48E1-A1F3-DD9400DCC651}" type="pres">
      <dgm:prSet presAssocID="{E13AE1BD-C797-4989-B4C2-F649B350FD77}" presName="tx1" presStyleLbl="revTx" presStyleIdx="3" presStyleCnt="5"/>
      <dgm:spPr/>
    </dgm:pt>
    <dgm:pt modelId="{17512079-6684-4136-84A9-85F0C15D918F}" type="pres">
      <dgm:prSet presAssocID="{E13AE1BD-C797-4989-B4C2-F649B350FD77}" presName="vert1" presStyleCnt="0"/>
      <dgm:spPr/>
    </dgm:pt>
    <dgm:pt modelId="{BEB93E00-36DE-4DB9-9C79-B44E9FA8E18C}" type="pres">
      <dgm:prSet presAssocID="{50FD5588-4CE6-4CB2-B453-7E3A9B1A9270}" presName="thickLine" presStyleLbl="alignNode1" presStyleIdx="4" presStyleCnt="5"/>
      <dgm:spPr/>
    </dgm:pt>
    <dgm:pt modelId="{B544D989-D0AB-4447-90A1-A40F5F204F2B}" type="pres">
      <dgm:prSet presAssocID="{50FD5588-4CE6-4CB2-B453-7E3A9B1A9270}" presName="horz1" presStyleCnt="0"/>
      <dgm:spPr/>
    </dgm:pt>
    <dgm:pt modelId="{CA8FFF36-F05B-4C75-909A-ECEBA627D28D}" type="pres">
      <dgm:prSet presAssocID="{50FD5588-4CE6-4CB2-B453-7E3A9B1A9270}" presName="tx1" presStyleLbl="revTx" presStyleIdx="4" presStyleCnt="5"/>
      <dgm:spPr/>
    </dgm:pt>
    <dgm:pt modelId="{A0712EC8-4825-4229-BBA0-35A7BA856A33}" type="pres">
      <dgm:prSet presAssocID="{50FD5588-4CE6-4CB2-B453-7E3A9B1A9270}" presName="vert1" presStyleCnt="0"/>
      <dgm:spPr/>
    </dgm:pt>
  </dgm:ptLst>
  <dgm:cxnLst>
    <dgm:cxn modelId="{72843427-4962-438C-8240-350236E5614B}" type="presOf" srcId="{A37B39FC-72C2-4409-BBBB-A516167978DA}" destId="{622375D4-6456-43BA-A70A-502A8682198D}" srcOrd="0" destOrd="0" presId="urn:microsoft.com/office/officeart/2008/layout/LinedList"/>
    <dgm:cxn modelId="{2414FE27-A76D-4196-B713-2FE4BAB83469}" srcId="{A37B39FC-72C2-4409-BBBB-A516167978DA}" destId="{A6E32D30-7B5E-4F21-BB6B-8FC9C83F8262}" srcOrd="1" destOrd="0" parTransId="{08F0EDE6-390D-4BCB-95A7-93DFEE8EE6EB}" sibTransId="{D962E7FE-6FF2-4466-9BA3-80E5E4B0F1B0}"/>
    <dgm:cxn modelId="{9BD77445-68F6-4733-9794-0AEC9B620D67}" type="presOf" srcId="{A6E32D30-7B5E-4F21-BB6B-8FC9C83F8262}" destId="{4CDDE8E3-04BE-4FC2-8AAD-DAF888FFD483}" srcOrd="0" destOrd="0" presId="urn:microsoft.com/office/officeart/2008/layout/LinedList"/>
    <dgm:cxn modelId="{C606A96D-421C-42AD-BCAD-9E942D12FAFD}" type="presOf" srcId="{E13AE1BD-C797-4989-B4C2-F649B350FD77}" destId="{10483A57-E21F-48E1-A1F3-DD9400DCC651}" srcOrd="0" destOrd="0" presId="urn:microsoft.com/office/officeart/2008/layout/LinedList"/>
    <dgm:cxn modelId="{6F0B874E-6A62-48BB-BCE6-CE679ECF388E}" srcId="{A37B39FC-72C2-4409-BBBB-A516167978DA}" destId="{36A7EF16-0794-454E-8E54-A4BCC934BE8D}" srcOrd="2" destOrd="0" parTransId="{C3B040FA-57B4-4DFA-A105-06437938B993}" sibTransId="{8060E029-02FA-42EA-8D6A-1287F6C12A35}"/>
    <dgm:cxn modelId="{5DD1B978-AE47-420D-84C3-C223A345388B}" type="presOf" srcId="{50FD5588-4CE6-4CB2-B453-7E3A9B1A9270}" destId="{CA8FFF36-F05B-4C75-909A-ECEBA627D28D}" srcOrd="0" destOrd="0" presId="urn:microsoft.com/office/officeart/2008/layout/LinedList"/>
    <dgm:cxn modelId="{CBDBC558-855E-4806-9B01-3FD63FDF05F1}" srcId="{A37B39FC-72C2-4409-BBBB-A516167978DA}" destId="{50FD5588-4CE6-4CB2-B453-7E3A9B1A9270}" srcOrd="4" destOrd="0" parTransId="{7E9CD0B1-1CEB-40F7-87A5-4602F3C6E182}" sibTransId="{D920E04E-2D39-4BCE-97C8-F9509824D4D4}"/>
    <dgm:cxn modelId="{322A8695-2363-4F5D-8B69-0F6EB11490D9}" srcId="{A37B39FC-72C2-4409-BBBB-A516167978DA}" destId="{2E3BB927-F48A-44F5-AA78-A64F92754646}" srcOrd="0" destOrd="0" parTransId="{EB33BC22-40C7-4FC0-B7CE-AB640F3BD476}" sibTransId="{9DC40597-AA9D-40CE-AEB8-67098818CADC}"/>
    <dgm:cxn modelId="{423BF1B5-F8E3-4E5F-92B1-D19FA18F07BC}" type="presOf" srcId="{36A7EF16-0794-454E-8E54-A4BCC934BE8D}" destId="{D23DA3F4-E7B4-4831-9289-832AC522EB34}" srcOrd="0" destOrd="0" presId="urn:microsoft.com/office/officeart/2008/layout/LinedList"/>
    <dgm:cxn modelId="{4386E8DF-CA39-4440-9FA6-7A23CE21844F}" type="presOf" srcId="{2E3BB927-F48A-44F5-AA78-A64F92754646}" destId="{EB2AC9A4-30A1-4529-B320-8AC8FCC6E889}" srcOrd="0" destOrd="0" presId="urn:microsoft.com/office/officeart/2008/layout/LinedList"/>
    <dgm:cxn modelId="{A47D44E1-1744-4068-B3DC-B93D7376A02E}" srcId="{A37B39FC-72C2-4409-BBBB-A516167978DA}" destId="{E13AE1BD-C797-4989-B4C2-F649B350FD77}" srcOrd="3" destOrd="0" parTransId="{3022B19A-9B0D-41A3-8C2F-F7D773C6583D}" sibTransId="{7B491863-98B4-4170-B5C1-C05B2714CB47}"/>
    <dgm:cxn modelId="{5D157704-E844-40FD-BD13-AEFEBD918479}" type="presParOf" srcId="{622375D4-6456-43BA-A70A-502A8682198D}" destId="{72EE13C1-4C15-476B-8A8D-378F1A89E82D}" srcOrd="0" destOrd="0" presId="urn:microsoft.com/office/officeart/2008/layout/LinedList"/>
    <dgm:cxn modelId="{2E0AAC37-A0B0-428A-A3D9-25E5B004DC13}" type="presParOf" srcId="{622375D4-6456-43BA-A70A-502A8682198D}" destId="{F22D5122-A21F-4387-B24D-A881BACADCC5}" srcOrd="1" destOrd="0" presId="urn:microsoft.com/office/officeart/2008/layout/LinedList"/>
    <dgm:cxn modelId="{A6764020-E1A5-4C9D-9F9F-617CC97DFFCD}" type="presParOf" srcId="{F22D5122-A21F-4387-B24D-A881BACADCC5}" destId="{EB2AC9A4-30A1-4529-B320-8AC8FCC6E889}" srcOrd="0" destOrd="0" presId="urn:microsoft.com/office/officeart/2008/layout/LinedList"/>
    <dgm:cxn modelId="{FF902F8C-0E23-440A-9FCC-90802382D333}" type="presParOf" srcId="{F22D5122-A21F-4387-B24D-A881BACADCC5}" destId="{052A6517-B76A-46AE-8930-21C42390CB51}" srcOrd="1" destOrd="0" presId="urn:microsoft.com/office/officeart/2008/layout/LinedList"/>
    <dgm:cxn modelId="{A4C74824-ABA8-42DF-B5C2-46F92CB488A6}" type="presParOf" srcId="{622375D4-6456-43BA-A70A-502A8682198D}" destId="{9F130B34-1560-44A9-9B70-196B4B0D669B}" srcOrd="2" destOrd="0" presId="urn:microsoft.com/office/officeart/2008/layout/LinedList"/>
    <dgm:cxn modelId="{711F977C-12FF-4184-BBE4-D27B8123BFC1}" type="presParOf" srcId="{622375D4-6456-43BA-A70A-502A8682198D}" destId="{F81FD347-4A15-4D49-BD31-3C020354C13D}" srcOrd="3" destOrd="0" presId="urn:microsoft.com/office/officeart/2008/layout/LinedList"/>
    <dgm:cxn modelId="{76BE00F0-BC0B-4555-994D-69FF32036DCD}" type="presParOf" srcId="{F81FD347-4A15-4D49-BD31-3C020354C13D}" destId="{4CDDE8E3-04BE-4FC2-8AAD-DAF888FFD483}" srcOrd="0" destOrd="0" presId="urn:microsoft.com/office/officeart/2008/layout/LinedList"/>
    <dgm:cxn modelId="{CBE8824F-1C58-4246-983D-11266C7492A7}" type="presParOf" srcId="{F81FD347-4A15-4D49-BD31-3C020354C13D}" destId="{A8FA6781-4D7E-4457-A4D8-1F59F5690289}" srcOrd="1" destOrd="0" presId="urn:microsoft.com/office/officeart/2008/layout/LinedList"/>
    <dgm:cxn modelId="{29F6CD6E-DEF4-4AFB-8C6A-6C2E2CCC04AA}" type="presParOf" srcId="{622375D4-6456-43BA-A70A-502A8682198D}" destId="{61BB4507-D04C-4E6B-A62C-BE0024A22A03}" srcOrd="4" destOrd="0" presId="urn:microsoft.com/office/officeart/2008/layout/LinedList"/>
    <dgm:cxn modelId="{B6A6A36A-DBDC-438E-A87D-F398B4CCA547}" type="presParOf" srcId="{622375D4-6456-43BA-A70A-502A8682198D}" destId="{A4DF424D-C9F7-4E57-9EF3-263CC9E2A0ED}" srcOrd="5" destOrd="0" presId="urn:microsoft.com/office/officeart/2008/layout/LinedList"/>
    <dgm:cxn modelId="{20F7B97E-A3C4-4F68-BE59-E6663CD399AA}" type="presParOf" srcId="{A4DF424D-C9F7-4E57-9EF3-263CC9E2A0ED}" destId="{D23DA3F4-E7B4-4831-9289-832AC522EB34}" srcOrd="0" destOrd="0" presId="urn:microsoft.com/office/officeart/2008/layout/LinedList"/>
    <dgm:cxn modelId="{54CDF905-539C-4B8F-83EB-B93CD2356C1B}" type="presParOf" srcId="{A4DF424D-C9F7-4E57-9EF3-263CC9E2A0ED}" destId="{827C6F9D-6791-41F2-A6B6-5519A47DB7F6}" srcOrd="1" destOrd="0" presId="urn:microsoft.com/office/officeart/2008/layout/LinedList"/>
    <dgm:cxn modelId="{A713EE2E-ED7D-4918-9EAF-76E9AE51777D}" type="presParOf" srcId="{622375D4-6456-43BA-A70A-502A8682198D}" destId="{0E35E746-D4D0-4D3C-A8D3-B930BCDE9510}" srcOrd="6" destOrd="0" presId="urn:microsoft.com/office/officeart/2008/layout/LinedList"/>
    <dgm:cxn modelId="{BB5C84D0-5DDA-4539-89F4-FFD08C2A89CC}" type="presParOf" srcId="{622375D4-6456-43BA-A70A-502A8682198D}" destId="{7EDB5D3D-672A-448D-BEC2-CFF242220C17}" srcOrd="7" destOrd="0" presId="urn:microsoft.com/office/officeart/2008/layout/LinedList"/>
    <dgm:cxn modelId="{1A854FA6-F0E3-4918-92F1-4C73192E3992}" type="presParOf" srcId="{7EDB5D3D-672A-448D-BEC2-CFF242220C17}" destId="{10483A57-E21F-48E1-A1F3-DD9400DCC651}" srcOrd="0" destOrd="0" presId="urn:microsoft.com/office/officeart/2008/layout/LinedList"/>
    <dgm:cxn modelId="{2ED34E53-076C-407D-8ACD-B7D2FC1575D6}" type="presParOf" srcId="{7EDB5D3D-672A-448D-BEC2-CFF242220C17}" destId="{17512079-6684-4136-84A9-85F0C15D918F}" srcOrd="1" destOrd="0" presId="urn:microsoft.com/office/officeart/2008/layout/LinedList"/>
    <dgm:cxn modelId="{D565A865-9FFB-4501-8371-D610EA5DA0A2}" type="presParOf" srcId="{622375D4-6456-43BA-A70A-502A8682198D}" destId="{BEB93E00-36DE-4DB9-9C79-B44E9FA8E18C}" srcOrd="8" destOrd="0" presId="urn:microsoft.com/office/officeart/2008/layout/LinedList"/>
    <dgm:cxn modelId="{63536065-8265-4E2C-A255-0EC7E70BE757}" type="presParOf" srcId="{622375D4-6456-43BA-A70A-502A8682198D}" destId="{B544D989-D0AB-4447-90A1-A40F5F204F2B}" srcOrd="9" destOrd="0" presId="urn:microsoft.com/office/officeart/2008/layout/LinedList"/>
    <dgm:cxn modelId="{2556DD29-1026-40B9-AC88-497D271EC8CD}" type="presParOf" srcId="{B544D989-D0AB-4447-90A1-A40F5F204F2B}" destId="{CA8FFF36-F05B-4C75-909A-ECEBA627D28D}" srcOrd="0" destOrd="0" presId="urn:microsoft.com/office/officeart/2008/layout/LinedList"/>
    <dgm:cxn modelId="{AAD8ECE0-2F9A-40C4-8316-30C487F8F17A}" type="presParOf" srcId="{B544D989-D0AB-4447-90A1-A40F5F204F2B}" destId="{A0712EC8-4825-4229-BBA0-35A7BA856A3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D92D55-6300-4DE0-85E0-7EF42EF7F1EB}"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CD14CC36-2412-4D5A-8AA5-8B59D4D52E66}">
      <dgm:prSet/>
      <dgm:spPr/>
      <dgm:t>
        <a:bodyPr/>
        <a:lstStyle/>
        <a:p>
          <a:r>
            <a:rPr lang="en-US"/>
            <a:t>Children look at adults as role models. Children do what they see and observe.</a:t>
          </a:r>
        </a:p>
      </dgm:t>
    </dgm:pt>
    <dgm:pt modelId="{198A5BEC-81B8-473A-83B0-4E5F22B3A15E}" type="parTrans" cxnId="{6C80BC87-75D3-45E7-A176-07FB7C1E9A27}">
      <dgm:prSet/>
      <dgm:spPr/>
      <dgm:t>
        <a:bodyPr/>
        <a:lstStyle/>
        <a:p>
          <a:endParaRPr lang="en-US"/>
        </a:p>
      </dgm:t>
    </dgm:pt>
    <dgm:pt modelId="{8F3CE6D7-A995-457D-AACE-B20892FD0D8A}" type="sibTrans" cxnId="{6C80BC87-75D3-45E7-A176-07FB7C1E9A27}">
      <dgm:prSet/>
      <dgm:spPr/>
      <dgm:t>
        <a:bodyPr/>
        <a:lstStyle/>
        <a:p>
          <a:endParaRPr lang="en-US"/>
        </a:p>
      </dgm:t>
    </dgm:pt>
    <dgm:pt modelId="{F22CA1A2-AFB9-4168-93F2-2815863E0B33}">
      <dgm:prSet/>
      <dgm:spPr/>
      <dgm:t>
        <a:bodyPr/>
        <a:lstStyle/>
        <a:p>
          <a:r>
            <a:rPr lang="en-US"/>
            <a:t>Bandura suggests giving children rewards at a young age, they are more likely to repeat those good deeds – stickers or treats.</a:t>
          </a:r>
        </a:p>
      </dgm:t>
    </dgm:pt>
    <dgm:pt modelId="{62CB074B-205C-4767-8510-5FA33C1A09BB}" type="parTrans" cxnId="{A7F45840-4F19-4A73-8D2F-5AC976CA7595}">
      <dgm:prSet/>
      <dgm:spPr/>
      <dgm:t>
        <a:bodyPr/>
        <a:lstStyle/>
        <a:p>
          <a:endParaRPr lang="en-US"/>
        </a:p>
      </dgm:t>
    </dgm:pt>
    <dgm:pt modelId="{30BDB16F-DE6A-4F4C-8B39-AB489FCF1CAF}" type="sibTrans" cxnId="{A7F45840-4F19-4A73-8D2F-5AC976CA7595}">
      <dgm:prSet/>
      <dgm:spPr/>
      <dgm:t>
        <a:bodyPr/>
        <a:lstStyle/>
        <a:p>
          <a:endParaRPr lang="en-US"/>
        </a:p>
      </dgm:t>
    </dgm:pt>
    <dgm:pt modelId="{65CD09E5-D67E-4BB3-9387-3F2F928CDDCF}">
      <dgm:prSet/>
      <dgm:spPr/>
      <dgm:t>
        <a:bodyPr/>
        <a:lstStyle/>
        <a:p>
          <a:r>
            <a:rPr lang="en-US"/>
            <a:t>Bandura, A (2019) asserts that “most human behavior is learned through observation, imitation, and modeling.” This proves that children do what they see as they think that is correct behaviour. 40</a:t>
          </a:r>
        </a:p>
      </dgm:t>
    </dgm:pt>
    <dgm:pt modelId="{1164470F-7181-4C5F-9B13-E094418FBBD6}" type="parTrans" cxnId="{E2C150DB-F643-4FF9-99F0-7CCB85137756}">
      <dgm:prSet/>
      <dgm:spPr/>
      <dgm:t>
        <a:bodyPr/>
        <a:lstStyle/>
        <a:p>
          <a:endParaRPr lang="en-US"/>
        </a:p>
      </dgm:t>
    </dgm:pt>
    <dgm:pt modelId="{9F3FDEC0-CABE-4F66-9A05-0F5E30B297D2}" type="sibTrans" cxnId="{E2C150DB-F643-4FF9-99F0-7CCB85137756}">
      <dgm:prSet/>
      <dgm:spPr/>
      <dgm:t>
        <a:bodyPr/>
        <a:lstStyle/>
        <a:p>
          <a:endParaRPr lang="en-US"/>
        </a:p>
      </dgm:t>
    </dgm:pt>
    <dgm:pt modelId="{5217A43C-B88A-4007-8ABE-A1BC71EFF18B}" type="pres">
      <dgm:prSet presAssocID="{36D92D55-6300-4DE0-85E0-7EF42EF7F1EB}" presName="vert0" presStyleCnt="0">
        <dgm:presLayoutVars>
          <dgm:dir/>
          <dgm:animOne val="branch"/>
          <dgm:animLvl val="lvl"/>
        </dgm:presLayoutVars>
      </dgm:prSet>
      <dgm:spPr/>
    </dgm:pt>
    <dgm:pt modelId="{018CDB31-A8D0-4D81-992E-0966B9F4BD87}" type="pres">
      <dgm:prSet presAssocID="{CD14CC36-2412-4D5A-8AA5-8B59D4D52E66}" presName="thickLine" presStyleLbl="alignNode1" presStyleIdx="0" presStyleCnt="3"/>
      <dgm:spPr/>
    </dgm:pt>
    <dgm:pt modelId="{66773615-F999-49A2-A2DA-41D1F76227EE}" type="pres">
      <dgm:prSet presAssocID="{CD14CC36-2412-4D5A-8AA5-8B59D4D52E66}" presName="horz1" presStyleCnt="0"/>
      <dgm:spPr/>
    </dgm:pt>
    <dgm:pt modelId="{1E8A0250-6678-4232-919E-7DCF04306FF1}" type="pres">
      <dgm:prSet presAssocID="{CD14CC36-2412-4D5A-8AA5-8B59D4D52E66}" presName="tx1" presStyleLbl="revTx" presStyleIdx="0" presStyleCnt="3"/>
      <dgm:spPr/>
    </dgm:pt>
    <dgm:pt modelId="{02634454-E7D7-47D4-BBF4-51330C3CC402}" type="pres">
      <dgm:prSet presAssocID="{CD14CC36-2412-4D5A-8AA5-8B59D4D52E66}" presName="vert1" presStyleCnt="0"/>
      <dgm:spPr/>
    </dgm:pt>
    <dgm:pt modelId="{5E5AF018-59A9-466F-9D3B-9BA10370FA0F}" type="pres">
      <dgm:prSet presAssocID="{F22CA1A2-AFB9-4168-93F2-2815863E0B33}" presName="thickLine" presStyleLbl="alignNode1" presStyleIdx="1" presStyleCnt="3"/>
      <dgm:spPr/>
    </dgm:pt>
    <dgm:pt modelId="{7D0A0D29-14E0-4536-886B-0E0C2174D9DC}" type="pres">
      <dgm:prSet presAssocID="{F22CA1A2-AFB9-4168-93F2-2815863E0B33}" presName="horz1" presStyleCnt="0"/>
      <dgm:spPr/>
    </dgm:pt>
    <dgm:pt modelId="{504A2D6F-762D-4DBA-9C07-A42222894C05}" type="pres">
      <dgm:prSet presAssocID="{F22CA1A2-AFB9-4168-93F2-2815863E0B33}" presName="tx1" presStyleLbl="revTx" presStyleIdx="1" presStyleCnt="3"/>
      <dgm:spPr/>
    </dgm:pt>
    <dgm:pt modelId="{B646022D-51A2-4832-95A7-AC35BB3AED41}" type="pres">
      <dgm:prSet presAssocID="{F22CA1A2-AFB9-4168-93F2-2815863E0B33}" presName="vert1" presStyleCnt="0"/>
      <dgm:spPr/>
    </dgm:pt>
    <dgm:pt modelId="{2AF7F937-FF98-4FB7-A757-15EBA913CC33}" type="pres">
      <dgm:prSet presAssocID="{65CD09E5-D67E-4BB3-9387-3F2F928CDDCF}" presName="thickLine" presStyleLbl="alignNode1" presStyleIdx="2" presStyleCnt="3"/>
      <dgm:spPr/>
    </dgm:pt>
    <dgm:pt modelId="{0D73ACF8-838E-489F-9E06-54779DE4A209}" type="pres">
      <dgm:prSet presAssocID="{65CD09E5-D67E-4BB3-9387-3F2F928CDDCF}" presName="horz1" presStyleCnt="0"/>
      <dgm:spPr/>
    </dgm:pt>
    <dgm:pt modelId="{770A8FB0-45B0-43C3-A082-7C347DA99DDF}" type="pres">
      <dgm:prSet presAssocID="{65CD09E5-D67E-4BB3-9387-3F2F928CDDCF}" presName="tx1" presStyleLbl="revTx" presStyleIdx="2" presStyleCnt="3"/>
      <dgm:spPr/>
    </dgm:pt>
    <dgm:pt modelId="{332819C9-442E-42F8-9515-ABF20144F3F8}" type="pres">
      <dgm:prSet presAssocID="{65CD09E5-D67E-4BB3-9387-3F2F928CDDCF}" presName="vert1" presStyleCnt="0"/>
      <dgm:spPr/>
    </dgm:pt>
  </dgm:ptLst>
  <dgm:cxnLst>
    <dgm:cxn modelId="{A7F45840-4F19-4A73-8D2F-5AC976CA7595}" srcId="{36D92D55-6300-4DE0-85E0-7EF42EF7F1EB}" destId="{F22CA1A2-AFB9-4168-93F2-2815863E0B33}" srcOrd="1" destOrd="0" parTransId="{62CB074B-205C-4767-8510-5FA33C1A09BB}" sibTransId="{30BDB16F-DE6A-4F4C-8B39-AB489FCF1CAF}"/>
    <dgm:cxn modelId="{CF3C6262-3C33-44BE-914A-2BE009C76AFD}" type="presOf" srcId="{36D92D55-6300-4DE0-85E0-7EF42EF7F1EB}" destId="{5217A43C-B88A-4007-8ABE-A1BC71EFF18B}" srcOrd="0" destOrd="0" presId="urn:microsoft.com/office/officeart/2008/layout/LinedList"/>
    <dgm:cxn modelId="{6C80BC87-75D3-45E7-A176-07FB7C1E9A27}" srcId="{36D92D55-6300-4DE0-85E0-7EF42EF7F1EB}" destId="{CD14CC36-2412-4D5A-8AA5-8B59D4D52E66}" srcOrd="0" destOrd="0" parTransId="{198A5BEC-81B8-473A-83B0-4E5F22B3A15E}" sibTransId="{8F3CE6D7-A995-457D-AACE-B20892FD0D8A}"/>
    <dgm:cxn modelId="{DAF0788D-B10B-4845-B144-16F5B41E298F}" type="presOf" srcId="{65CD09E5-D67E-4BB3-9387-3F2F928CDDCF}" destId="{770A8FB0-45B0-43C3-A082-7C347DA99DDF}" srcOrd="0" destOrd="0" presId="urn:microsoft.com/office/officeart/2008/layout/LinedList"/>
    <dgm:cxn modelId="{44968BCE-3746-4859-BD51-6FF88C33C597}" type="presOf" srcId="{CD14CC36-2412-4D5A-8AA5-8B59D4D52E66}" destId="{1E8A0250-6678-4232-919E-7DCF04306FF1}" srcOrd="0" destOrd="0" presId="urn:microsoft.com/office/officeart/2008/layout/LinedList"/>
    <dgm:cxn modelId="{E2C150DB-F643-4FF9-99F0-7CCB85137756}" srcId="{36D92D55-6300-4DE0-85E0-7EF42EF7F1EB}" destId="{65CD09E5-D67E-4BB3-9387-3F2F928CDDCF}" srcOrd="2" destOrd="0" parTransId="{1164470F-7181-4C5F-9B13-E094418FBBD6}" sibTransId="{9F3FDEC0-CABE-4F66-9A05-0F5E30B297D2}"/>
    <dgm:cxn modelId="{E140FEED-130C-484A-9566-5E864A696D8F}" type="presOf" srcId="{F22CA1A2-AFB9-4168-93F2-2815863E0B33}" destId="{504A2D6F-762D-4DBA-9C07-A42222894C05}" srcOrd="0" destOrd="0" presId="urn:microsoft.com/office/officeart/2008/layout/LinedList"/>
    <dgm:cxn modelId="{65207CE3-E833-4729-9B17-A036D58DEEEC}" type="presParOf" srcId="{5217A43C-B88A-4007-8ABE-A1BC71EFF18B}" destId="{018CDB31-A8D0-4D81-992E-0966B9F4BD87}" srcOrd="0" destOrd="0" presId="urn:microsoft.com/office/officeart/2008/layout/LinedList"/>
    <dgm:cxn modelId="{6328823F-1765-41F3-A277-A7336B770FC3}" type="presParOf" srcId="{5217A43C-B88A-4007-8ABE-A1BC71EFF18B}" destId="{66773615-F999-49A2-A2DA-41D1F76227EE}" srcOrd="1" destOrd="0" presId="urn:microsoft.com/office/officeart/2008/layout/LinedList"/>
    <dgm:cxn modelId="{3BA99ED4-75C8-4917-9CCC-02075C2583BF}" type="presParOf" srcId="{66773615-F999-49A2-A2DA-41D1F76227EE}" destId="{1E8A0250-6678-4232-919E-7DCF04306FF1}" srcOrd="0" destOrd="0" presId="urn:microsoft.com/office/officeart/2008/layout/LinedList"/>
    <dgm:cxn modelId="{4DCC7139-AB2F-4312-870F-9E28760EA2D2}" type="presParOf" srcId="{66773615-F999-49A2-A2DA-41D1F76227EE}" destId="{02634454-E7D7-47D4-BBF4-51330C3CC402}" srcOrd="1" destOrd="0" presId="urn:microsoft.com/office/officeart/2008/layout/LinedList"/>
    <dgm:cxn modelId="{076C9F5A-F55D-4964-8F4A-B682358DA629}" type="presParOf" srcId="{5217A43C-B88A-4007-8ABE-A1BC71EFF18B}" destId="{5E5AF018-59A9-466F-9D3B-9BA10370FA0F}" srcOrd="2" destOrd="0" presId="urn:microsoft.com/office/officeart/2008/layout/LinedList"/>
    <dgm:cxn modelId="{54C93921-C76E-43C2-9DB2-E59640201941}" type="presParOf" srcId="{5217A43C-B88A-4007-8ABE-A1BC71EFF18B}" destId="{7D0A0D29-14E0-4536-886B-0E0C2174D9DC}" srcOrd="3" destOrd="0" presId="urn:microsoft.com/office/officeart/2008/layout/LinedList"/>
    <dgm:cxn modelId="{403C6F3E-B909-477B-AD73-43796CC93B4D}" type="presParOf" srcId="{7D0A0D29-14E0-4536-886B-0E0C2174D9DC}" destId="{504A2D6F-762D-4DBA-9C07-A42222894C05}" srcOrd="0" destOrd="0" presId="urn:microsoft.com/office/officeart/2008/layout/LinedList"/>
    <dgm:cxn modelId="{24632165-5FC1-40AE-A467-A99799F9E61F}" type="presParOf" srcId="{7D0A0D29-14E0-4536-886B-0E0C2174D9DC}" destId="{B646022D-51A2-4832-95A7-AC35BB3AED41}" srcOrd="1" destOrd="0" presId="urn:microsoft.com/office/officeart/2008/layout/LinedList"/>
    <dgm:cxn modelId="{197418CA-4818-4344-9A7B-D7D08CFBDC2A}" type="presParOf" srcId="{5217A43C-B88A-4007-8ABE-A1BC71EFF18B}" destId="{2AF7F937-FF98-4FB7-A757-15EBA913CC33}" srcOrd="4" destOrd="0" presId="urn:microsoft.com/office/officeart/2008/layout/LinedList"/>
    <dgm:cxn modelId="{D941AC1A-3C3A-445A-A9A2-D6F585DF2F71}" type="presParOf" srcId="{5217A43C-B88A-4007-8ABE-A1BC71EFF18B}" destId="{0D73ACF8-838E-489F-9E06-54779DE4A209}" srcOrd="5" destOrd="0" presId="urn:microsoft.com/office/officeart/2008/layout/LinedList"/>
    <dgm:cxn modelId="{6B8B2A97-C085-4288-8A2B-1983A07BE24F}" type="presParOf" srcId="{0D73ACF8-838E-489F-9E06-54779DE4A209}" destId="{770A8FB0-45B0-43C3-A082-7C347DA99DDF}" srcOrd="0" destOrd="0" presId="urn:microsoft.com/office/officeart/2008/layout/LinedList"/>
    <dgm:cxn modelId="{B83C7DB3-DBFB-4FEA-9AB8-179D5BC43343}" type="presParOf" srcId="{0D73ACF8-838E-489F-9E06-54779DE4A209}" destId="{332819C9-442E-42F8-9515-ABF20144F3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D1B8EC-4BE6-44AC-B7A5-D0FB531578E1}"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03120F59-A529-4457-9B55-E9411724CC52}">
      <dgm:prSet/>
      <dgm:spPr/>
      <dgm:t>
        <a:bodyPr/>
        <a:lstStyle/>
        <a:p>
          <a:r>
            <a:rPr lang="en-US" dirty="0"/>
            <a:t>We need time management to work with children because it gives them a good role model to look up to, when they grow up, they will learn to be independent to do activities/work and be able to handle tasks and the time limit they have.</a:t>
          </a:r>
        </a:p>
      </dgm:t>
    </dgm:pt>
    <dgm:pt modelId="{414FF9A2-ECDF-46C0-BCDC-79F1932F1D44}" type="parTrans" cxnId="{98F225D9-3239-407D-B772-9C0FFE32DF7B}">
      <dgm:prSet/>
      <dgm:spPr/>
      <dgm:t>
        <a:bodyPr/>
        <a:lstStyle/>
        <a:p>
          <a:endParaRPr lang="en-US"/>
        </a:p>
      </dgm:t>
    </dgm:pt>
    <dgm:pt modelId="{B55300AB-3447-4433-A2AD-BB1DEB88D2DF}" type="sibTrans" cxnId="{98F225D9-3239-407D-B772-9C0FFE32DF7B}">
      <dgm:prSet/>
      <dgm:spPr/>
      <dgm:t>
        <a:bodyPr/>
        <a:lstStyle/>
        <a:p>
          <a:endParaRPr lang="en-US"/>
        </a:p>
      </dgm:t>
    </dgm:pt>
    <dgm:pt modelId="{7C8259E6-15DA-4F39-BAAF-96C7687C7BE2}">
      <dgm:prSet/>
      <dgm:spPr/>
      <dgm:t>
        <a:bodyPr/>
        <a:lstStyle/>
        <a:p>
          <a:r>
            <a:rPr lang="en-US" dirty="0"/>
            <a:t>Starting work early not only helps you get in on time, but it also helps the quality of the work you produce. </a:t>
          </a:r>
        </a:p>
      </dgm:t>
    </dgm:pt>
    <dgm:pt modelId="{10D10730-4AA7-4CF9-B134-C8E0781CC374}" type="parTrans" cxnId="{14E6E455-5576-47DF-BD31-A23104B639BB}">
      <dgm:prSet/>
      <dgm:spPr/>
      <dgm:t>
        <a:bodyPr/>
        <a:lstStyle/>
        <a:p>
          <a:endParaRPr lang="en-US"/>
        </a:p>
      </dgm:t>
    </dgm:pt>
    <dgm:pt modelId="{E7A8E42C-B459-401B-97C0-D7362BD5D9D1}" type="sibTrans" cxnId="{14E6E455-5576-47DF-BD31-A23104B639BB}">
      <dgm:prSet/>
      <dgm:spPr/>
      <dgm:t>
        <a:bodyPr/>
        <a:lstStyle/>
        <a:p>
          <a:endParaRPr lang="en-US"/>
        </a:p>
      </dgm:t>
    </dgm:pt>
    <dgm:pt modelId="{95B0BF88-47D8-446F-B0F4-B528F655424B}">
      <dgm:prSet/>
      <dgm:spPr/>
      <dgm:t>
        <a:bodyPr/>
        <a:lstStyle/>
        <a:p>
          <a:pPr rtl="0"/>
          <a:r>
            <a:rPr lang="en-US" dirty="0"/>
            <a:t>You will gain more productivity, no more stress from leaving it until the last minute and open a wide range of opportunities.</a:t>
          </a:r>
          <a:r>
            <a:rPr lang="en-US" dirty="0">
              <a:latin typeface="Calibri Light" panose="020F0302020204030204"/>
            </a:rPr>
            <a:t> </a:t>
          </a:r>
          <a:endParaRPr lang="en-US" dirty="0"/>
        </a:p>
      </dgm:t>
    </dgm:pt>
    <dgm:pt modelId="{8BB9F940-A884-4201-9571-24103A30CCBF}" type="parTrans" cxnId="{D6E4F769-D97D-457F-9B49-B380BA699BCE}">
      <dgm:prSet/>
      <dgm:spPr/>
      <dgm:t>
        <a:bodyPr/>
        <a:lstStyle/>
        <a:p>
          <a:endParaRPr lang="en-US"/>
        </a:p>
      </dgm:t>
    </dgm:pt>
    <dgm:pt modelId="{CE2A5369-685B-4E2A-B3A4-F9DF47815348}" type="sibTrans" cxnId="{D6E4F769-D97D-457F-9B49-B380BA699BCE}">
      <dgm:prSet/>
      <dgm:spPr/>
      <dgm:t>
        <a:bodyPr/>
        <a:lstStyle/>
        <a:p>
          <a:endParaRPr lang="en-US"/>
        </a:p>
      </dgm:t>
    </dgm:pt>
    <dgm:pt modelId="{570EA1C0-31FB-4181-B51D-8CF4535BB81E}">
      <dgm:prSet/>
      <dgm:spPr/>
      <dgm:t>
        <a:bodyPr/>
        <a:lstStyle/>
        <a:p>
          <a:r>
            <a:rPr lang="en-US" dirty="0"/>
            <a:t>Having good time management for future jobs would show you are reliable, on time and committed.  </a:t>
          </a:r>
        </a:p>
      </dgm:t>
    </dgm:pt>
    <dgm:pt modelId="{E07C221D-BCC4-42D3-B744-0193F582F291}" type="parTrans" cxnId="{2AD4AE6E-42AD-417C-B40A-4A64DFE61FE9}">
      <dgm:prSet/>
      <dgm:spPr/>
      <dgm:t>
        <a:bodyPr/>
        <a:lstStyle/>
        <a:p>
          <a:endParaRPr lang="en-US"/>
        </a:p>
      </dgm:t>
    </dgm:pt>
    <dgm:pt modelId="{4312E730-DD24-482D-AC62-839CEE973CAB}" type="sibTrans" cxnId="{2AD4AE6E-42AD-417C-B40A-4A64DFE61FE9}">
      <dgm:prSet/>
      <dgm:spPr/>
      <dgm:t>
        <a:bodyPr/>
        <a:lstStyle/>
        <a:p>
          <a:endParaRPr lang="en-US"/>
        </a:p>
      </dgm:t>
    </dgm:pt>
    <dgm:pt modelId="{17AEA274-1C41-4D98-B422-247B763633B8}" type="pres">
      <dgm:prSet presAssocID="{D1D1B8EC-4BE6-44AC-B7A5-D0FB531578E1}" presName="vert0" presStyleCnt="0">
        <dgm:presLayoutVars>
          <dgm:dir/>
          <dgm:animOne val="branch"/>
          <dgm:animLvl val="lvl"/>
        </dgm:presLayoutVars>
      </dgm:prSet>
      <dgm:spPr/>
    </dgm:pt>
    <dgm:pt modelId="{FCE9EBCD-03A6-4E7A-9346-91E4D217E952}" type="pres">
      <dgm:prSet presAssocID="{03120F59-A529-4457-9B55-E9411724CC52}" presName="thickLine" presStyleLbl="alignNode1" presStyleIdx="0" presStyleCnt="4"/>
      <dgm:spPr/>
    </dgm:pt>
    <dgm:pt modelId="{A46C4D1A-0887-468E-9A84-29BC286234AC}" type="pres">
      <dgm:prSet presAssocID="{03120F59-A529-4457-9B55-E9411724CC52}" presName="horz1" presStyleCnt="0"/>
      <dgm:spPr/>
    </dgm:pt>
    <dgm:pt modelId="{41044256-5476-456E-A9D6-5DB0B7D76277}" type="pres">
      <dgm:prSet presAssocID="{03120F59-A529-4457-9B55-E9411724CC52}" presName="tx1" presStyleLbl="revTx" presStyleIdx="0" presStyleCnt="4"/>
      <dgm:spPr/>
    </dgm:pt>
    <dgm:pt modelId="{0C9A105E-3BE1-4E28-B1FF-A52561E276C7}" type="pres">
      <dgm:prSet presAssocID="{03120F59-A529-4457-9B55-E9411724CC52}" presName="vert1" presStyleCnt="0"/>
      <dgm:spPr/>
    </dgm:pt>
    <dgm:pt modelId="{FBC292F7-A55F-41EF-9CAA-EF929A2CBC59}" type="pres">
      <dgm:prSet presAssocID="{7C8259E6-15DA-4F39-BAAF-96C7687C7BE2}" presName="thickLine" presStyleLbl="alignNode1" presStyleIdx="1" presStyleCnt="4"/>
      <dgm:spPr/>
    </dgm:pt>
    <dgm:pt modelId="{138D8536-C59C-4526-A997-178ECA422B62}" type="pres">
      <dgm:prSet presAssocID="{7C8259E6-15DA-4F39-BAAF-96C7687C7BE2}" presName="horz1" presStyleCnt="0"/>
      <dgm:spPr/>
    </dgm:pt>
    <dgm:pt modelId="{D3DDA259-9969-4CBA-9D4F-BE2B65C88ABB}" type="pres">
      <dgm:prSet presAssocID="{7C8259E6-15DA-4F39-BAAF-96C7687C7BE2}" presName="tx1" presStyleLbl="revTx" presStyleIdx="1" presStyleCnt="4"/>
      <dgm:spPr/>
    </dgm:pt>
    <dgm:pt modelId="{3C88E258-9E00-4559-8633-0CC26183E592}" type="pres">
      <dgm:prSet presAssocID="{7C8259E6-15DA-4F39-BAAF-96C7687C7BE2}" presName="vert1" presStyleCnt="0"/>
      <dgm:spPr/>
    </dgm:pt>
    <dgm:pt modelId="{5BCE0AF3-49AE-4677-B3D4-2A3D8A4D338D}" type="pres">
      <dgm:prSet presAssocID="{95B0BF88-47D8-446F-B0F4-B528F655424B}" presName="thickLine" presStyleLbl="alignNode1" presStyleIdx="2" presStyleCnt="4"/>
      <dgm:spPr/>
    </dgm:pt>
    <dgm:pt modelId="{6D8950C8-0C9D-4047-96E5-A1885CD59CB7}" type="pres">
      <dgm:prSet presAssocID="{95B0BF88-47D8-446F-B0F4-B528F655424B}" presName="horz1" presStyleCnt="0"/>
      <dgm:spPr/>
    </dgm:pt>
    <dgm:pt modelId="{78481509-BD9E-4AE9-A24A-395EDF1889AB}" type="pres">
      <dgm:prSet presAssocID="{95B0BF88-47D8-446F-B0F4-B528F655424B}" presName="tx1" presStyleLbl="revTx" presStyleIdx="2" presStyleCnt="4"/>
      <dgm:spPr/>
    </dgm:pt>
    <dgm:pt modelId="{146F4E88-245F-4AB3-AD98-8160DDD5E472}" type="pres">
      <dgm:prSet presAssocID="{95B0BF88-47D8-446F-B0F4-B528F655424B}" presName="vert1" presStyleCnt="0"/>
      <dgm:spPr/>
    </dgm:pt>
    <dgm:pt modelId="{FA0F5D7C-BA42-49F3-AF4D-79314494D860}" type="pres">
      <dgm:prSet presAssocID="{570EA1C0-31FB-4181-B51D-8CF4535BB81E}" presName="thickLine" presStyleLbl="alignNode1" presStyleIdx="3" presStyleCnt="4"/>
      <dgm:spPr/>
    </dgm:pt>
    <dgm:pt modelId="{75EDF6C1-4390-4B92-8EA9-ADB1D03F43C9}" type="pres">
      <dgm:prSet presAssocID="{570EA1C0-31FB-4181-B51D-8CF4535BB81E}" presName="horz1" presStyleCnt="0"/>
      <dgm:spPr/>
    </dgm:pt>
    <dgm:pt modelId="{F987E1DA-BBA4-4641-81AA-C2BDC825BC32}" type="pres">
      <dgm:prSet presAssocID="{570EA1C0-31FB-4181-B51D-8CF4535BB81E}" presName="tx1" presStyleLbl="revTx" presStyleIdx="3" presStyleCnt="4"/>
      <dgm:spPr/>
    </dgm:pt>
    <dgm:pt modelId="{971CE1BA-EE28-4E07-A153-085B505E173A}" type="pres">
      <dgm:prSet presAssocID="{570EA1C0-31FB-4181-B51D-8CF4535BB81E}" presName="vert1" presStyleCnt="0"/>
      <dgm:spPr/>
    </dgm:pt>
  </dgm:ptLst>
  <dgm:cxnLst>
    <dgm:cxn modelId="{D6E4F769-D97D-457F-9B49-B380BA699BCE}" srcId="{D1D1B8EC-4BE6-44AC-B7A5-D0FB531578E1}" destId="{95B0BF88-47D8-446F-B0F4-B528F655424B}" srcOrd="2" destOrd="0" parTransId="{8BB9F940-A884-4201-9571-24103A30CCBF}" sibTransId="{CE2A5369-685B-4E2A-B3A4-F9DF47815348}"/>
    <dgm:cxn modelId="{79B4966E-2220-4C41-9868-2EC8B2558BB8}" type="presOf" srcId="{D1D1B8EC-4BE6-44AC-B7A5-D0FB531578E1}" destId="{17AEA274-1C41-4D98-B422-247B763633B8}" srcOrd="0" destOrd="0" presId="urn:microsoft.com/office/officeart/2008/layout/LinedList"/>
    <dgm:cxn modelId="{2AD4AE6E-42AD-417C-B40A-4A64DFE61FE9}" srcId="{D1D1B8EC-4BE6-44AC-B7A5-D0FB531578E1}" destId="{570EA1C0-31FB-4181-B51D-8CF4535BB81E}" srcOrd="3" destOrd="0" parTransId="{E07C221D-BCC4-42D3-B744-0193F582F291}" sibTransId="{4312E730-DD24-482D-AC62-839CEE973CAB}"/>
    <dgm:cxn modelId="{14E6E455-5576-47DF-BD31-A23104B639BB}" srcId="{D1D1B8EC-4BE6-44AC-B7A5-D0FB531578E1}" destId="{7C8259E6-15DA-4F39-BAAF-96C7687C7BE2}" srcOrd="1" destOrd="0" parTransId="{10D10730-4AA7-4CF9-B134-C8E0781CC374}" sibTransId="{E7A8E42C-B459-401B-97C0-D7362BD5D9D1}"/>
    <dgm:cxn modelId="{0ADAC782-9C6C-4821-869F-EB52014D5BAD}" type="presOf" srcId="{03120F59-A529-4457-9B55-E9411724CC52}" destId="{41044256-5476-456E-A9D6-5DB0B7D76277}" srcOrd="0" destOrd="0" presId="urn:microsoft.com/office/officeart/2008/layout/LinedList"/>
    <dgm:cxn modelId="{0291E2A3-463A-4092-BB68-0D8EEA5BD68C}" type="presOf" srcId="{7C8259E6-15DA-4F39-BAAF-96C7687C7BE2}" destId="{D3DDA259-9969-4CBA-9D4F-BE2B65C88ABB}" srcOrd="0" destOrd="0" presId="urn:microsoft.com/office/officeart/2008/layout/LinedList"/>
    <dgm:cxn modelId="{14CFD7BA-7464-44F8-8D3A-9CE05AB81679}" type="presOf" srcId="{95B0BF88-47D8-446F-B0F4-B528F655424B}" destId="{78481509-BD9E-4AE9-A24A-395EDF1889AB}" srcOrd="0" destOrd="0" presId="urn:microsoft.com/office/officeart/2008/layout/LinedList"/>
    <dgm:cxn modelId="{98F225D9-3239-407D-B772-9C0FFE32DF7B}" srcId="{D1D1B8EC-4BE6-44AC-B7A5-D0FB531578E1}" destId="{03120F59-A529-4457-9B55-E9411724CC52}" srcOrd="0" destOrd="0" parTransId="{414FF9A2-ECDF-46C0-BCDC-79F1932F1D44}" sibTransId="{B55300AB-3447-4433-A2AD-BB1DEB88D2DF}"/>
    <dgm:cxn modelId="{0999AAF7-D384-4D6E-B092-CA19998C3BC9}" type="presOf" srcId="{570EA1C0-31FB-4181-B51D-8CF4535BB81E}" destId="{F987E1DA-BBA4-4641-81AA-C2BDC825BC32}" srcOrd="0" destOrd="0" presId="urn:microsoft.com/office/officeart/2008/layout/LinedList"/>
    <dgm:cxn modelId="{44780A38-F2A6-4D5C-9E06-B8D02D486223}" type="presParOf" srcId="{17AEA274-1C41-4D98-B422-247B763633B8}" destId="{FCE9EBCD-03A6-4E7A-9346-91E4D217E952}" srcOrd="0" destOrd="0" presId="urn:microsoft.com/office/officeart/2008/layout/LinedList"/>
    <dgm:cxn modelId="{AF9FE5D4-D939-466A-9DF4-E6FDABC2A989}" type="presParOf" srcId="{17AEA274-1C41-4D98-B422-247B763633B8}" destId="{A46C4D1A-0887-468E-9A84-29BC286234AC}" srcOrd="1" destOrd="0" presId="urn:microsoft.com/office/officeart/2008/layout/LinedList"/>
    <dgm:cxn modelId="{4F03DB57-BC64-4D2A-AC2A-6F4AFA804D2C}" type="presParOf" srcId="{A46C4D1A-0887-468E-9A84-29BC286234AC}" destId="{41044256-5476-456E-A9D6-5DB0B7D76277}" srcOrd="0" destOrd="0" presId="urn:microsoft.com/office/officeart/2008/layout/LinedList"/>
    <dgm:cxn modelId="{EFC4B7A8-EFAF-4F7B-AA2B-9BC284CDA993}" type="presParOf" srcId="{A46C4D1A-0887-468E-9A84-29BC286234AC}" destId="{0C9A105E-3BE1-4E28-B1FF-A52561E276C7}" srcOrd="1" destOrd="0" presId="urn:microsoft.com/office/officeart/2008/layout/LinedList"/>
    <dgm:cxn modelId="{F8BA35D4-D203-400F-88A3-2FA98C8C44F6}" type="presParOf" srcId="{17AEA274-1C41-4D98-B422-247B763633B8}" destId="{FBC292F7-A55F-41EF-9CAA-EF929A2CBC59}" srcOrd="2" destOrd="0" presId="urn:microsoft.com/office/officeart/2008/layout/LinedList"/>
    <dgm:cxn modelId="{9ABE4335-EA59-4DE9-80E7-8619B06ABF9A}" type="presParOf" srcId="{17AEA274-1C41-4D98-B422-247B763633B8}" destId="{138D8536-C59C-4526-A997-178ECA422B62}" srcOrd="3" destOrd="0" presId="urn:microsoft.com/office/officeart/2008/layout/LinedList"/>
    <dgm:cxn modelId="{CC3C5FDA-2950-477E-9A96-70B4D8200B0F}" type="presParOf" srcId="{138D8536-C59C-4526-A997-178ECA422B62}" destId="{D3DDA259-9969-4CBA-9D4F-BE2B65C88ABB}" srcOrd="0" destOrd="0" presId="urn:microsoft.com/office/officeart/2008/layout/LinedList"/>
    <dgm:cxn modelId="{2B15AC64-58EF-4C02-8928-25A22D122EB3}" type="presParOf" srcId="{138D8536-C59C-4526-A997-178ECA422B62}" destId="{3C88E258-9E00-4559-8633-0CC26183E592}" srcOrd="1" destOrd="0" presId="urn:microsoft.com/office/officeart/2008/layout/LinedList"/>
    <dgm:cxn modelId="{3B95D7CB-8F53-4752-BE48-596496B0C059}" type="presParOf" srcId="{17AEA274-1C41-4D98-B422-247B763633B8}" destId="{5BCE0AF3-49AE-4677-B3D4-2A3D8A4D338D}" srcOrd="4" destOrd="0" presId="urn:microsoft.com/office/officeart/2008/layout/LinedList"/>
    <dgm:cxn modelId="{2C8BBE3E-1810-4C0E-A5B3-0333CA78B939}" type="presParOf" srcId="{17AEA274-1C41-4D98-B422-247B763633B8}" destId="{6D8950C8-0C9D-4047-96E5-A1885CD59CB7}" srcOrd="5" destOrd="0" presId="urn:microsoft.com/office/officeart/2008/layout/LinedList"/>
    <dgm:cxn modelId="{0274349F-4DE8-4777-888A-38569936A234}" type="presParOf" srcId="{6D8950C8-0C9D-4047-96E5-A1885CD59CB7}" destId="{78481509-BD9E-4AE9-A24A-395EDF1889AB}" srcOrd="0" destOrd="0" presId="urn:microsoft.com/office/officeart/2008/layout/LinedList"/>
    <dgm:cxn modelId="{842B4E8C-6AC3-48EC-B9AE-FC62A8C440BD}" type="presParOf" srcId="{6D8950C8-0C9D-4047-96E5-A1885CD59CB7}" destId="{146F4E88-245F-4AB3-AD98-8160DDD5E472}" srcOrd="1" destOrd="0" presId="urn:microsoft.com/office/officeart/2008/layout/LinedList"/>
    <dgm:cxn modelId="{234C8877-650E-4E2A-95B5-60A9279F271A}" type="presParOf" srcId="{17AEA274-1C41-4D98-B422-247B763633B8}" destId="{FA0F5D7C-BA42-49F3-AF4D-79314494D860}" srcOrd="6" destOrd="0" presId="urn:microsoft.com/office/officeart/2008/layout/LinedList"/>
    <dgm:cxn modelId="{B5BC2621-ED5E-4B63-909E-039E9B00247D}" type="presParOf" srcId="{17AEA274-1C41-4D98-B422-247B763633B8}" destId="{75EDF6C1-4390-4B92-8EA9-ADB1D03F43C9}" srcOrd="7" destOrd="0" presId="urn:microsoft.com/office/officeart/2008/layout/LinedList"/>
    <dgm:cxn modelId="{0B28DED2-C556-43FB-8BD2-348D4C54F2E0}" type="presParOf" srcId="{75EDF6C1-4390-4B92-8EA9-ADB1D03F43C9}" destId="{F987E1DA-BBA4-4641-81AA-C2BDC825BC32}" srcOrd="0" destOrd="0" presId="urn:microsoft.com/office/officeart/2008/layout/LinedList"/>
    <dgm:cxn modelId="{A05ADBB8-E08C-49D5-AF95-9488E1EF85C7}" type="presParOf" srcId="{75EDF6C1-4390-4B92-8EA9-ADB1D03F43C9}" destId="{971CE1BA-EE28-4E07-A153-085B505E173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F4A4FC-E21B-4A1E-9586-5A52C0078F1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268B5B6-98AD-43F7-B50C-C2B744A30F3E}">
      <dgm:prSet/>
      <dgm:spPr/>
      <dgm:t>
        <a:bodyPr/>
        <a:lstStyle/>
        <a:p>
          <a:r>
            <a:rPr lang="en-US"/>
            <a:t>Thinking about positive experiences during your day – boosts confidence and self-esteem. </a:t>
          </a:r>
        </a:p>
      </dgm:t>
    </dgm:pt>
    <dgm:pt modelId="{464CD5C0-2A8D-4272-8366-B6A3A5894821}" type="parTrans" cxnId="{0F1107FC-821C-4023-B785-9188F783A54D}">
      <dgm:prSet/>
      <dgm:spPr/>
      <dgm:t>
        <a:bodyPr/>
        <a:lstStyle/>
        <a:p>
          <a:endParaRPr lang="en-US"/>
        </a:p>
      </dgm:t>
    </dgm:pt>
    <dgm:pt modelId="{754B23F7-B053-41E5-852A-EC7C4886E901}" type="sibTrans" cxnId="{0F1107FC-821C-4023-B785-9188F783A54D}">
      <dgm:prSet/>
      <dgm:spPr/>
      <dgm:t>
        <a:bodyPr/>
        <a:lstStyle/>
        <a:p>
          <a:endParaRPr lang="en-US"/>
        </a:p>
      </dgm:t>
    </dgm:pt>
    <dgm:pt modelId="{679D60BA-8487-4C4F-80F9-76B823CBE791}">
      <dgm:prSet/>
      <dgm:spPr/>
      <dgm:t>
        <a:bodyPr/>
        <a:lstStyle/>
        <a:p>
          <a:r>
            <a:rPr lang="en-US"/>
            <a:t>Thinking about negative experiences during your day - produce different solutions and find which one suits best and can improve it for next time. Gaining more strengths than weaknesses.</a:t>
          </a:r>
        </a:p>
      </dgm:t>
    </dgm:pt>
    <dgm:pt modelId="{D8D00E1A-BB2F-4773-B16F-462F3AD2D9F2}" type="parTrans" cxnId="{F93CC302-DBA8-4196-BC82-0D8CB3483660}">
      <dgm:prSet/>
      <dgm:spPr/>
      <dgm:t>
        <a:bodyPr/>
        <a:lstStyle/>
        <a:p>
          <a:endParaRPr lang="en-US"/>
        </a:p>
      </dgm:t>
    </dgm:pt>
    <dgm:pt modelId="{2807EA10-4553-49F4-98AF-4A9233AE61E6}" type="sibTrans" cxnId="{F93CC302-DBA8-4196-BC82-0D8CB3483660}">
      <dgm:prSet/>
      <dgm:spPr/>
      <dgm:t>
        <a:bodyPr/>
        <a:lstStyle/>
        <a:p>
          <a:endParaRPr lang="en-US"/>
        </a:p>
      </dgm:t>
    </dgm:pt>
    <dgm:pt modelId="{21455BB6-3F59-4803-93C6-74A5CD0356C3}">
      <dgm:prSet/>
      <dgm:spPr/>
      <dgm:t>
        <a:bodyPr/>
        <a:lstStyle/>
        <a:p>
          <a:r>
            <a:rPr lang="en-US"/>
            <a:t>Helps practitioners develop an understanding of their practice. Different approaches to meet children's needs.</a:t>
          </a:r>
        </a:p>
      </dgm:t>
    </dgm:pt>
    <dgm:pt modelId="{1C4FED2D-8B45-4443-93A1-470BD5F1B300}" type="parTrans" cxnId="{77679AAA-05D4-401C-8682-54057FB1023C}">
      <dgm:prSet/>
      <dgm:spPr/>
      <dgm:t>
        <a:bodyPr/>
        <a:lstStyle/>
        <a:p>
          <a:endParaRPr lang="en-US"/>
        </a:p>
      </dgm:t>
    </dgm:pt>
    <dgm:pt modelId="{A1FB1DAE-7D62-4F93-AB7E-6FD6310D7073}" type="sibTrans" cxnId="{77679AAA-05D4-401C-8682-54057FB1023C}">
      <dgm:prSet/>
      <dgm:spPr/>
      <dgm:t>
        <a:bodyPr/>
        <a:lstStyle/>
        <a:p>
          <a:endParaRPr lang="en-US"/>
        </a:p>
      </dgm:t>
    </dgm:pt>
    <dgm:pt modelId="{71FC41D6-7734-4D5D-AAD4-1133FECE5171}" type="pres">
      <dgm:prSet presAssocID="{01F4A4FC-E21B-4A1E-9586-5A52C0078F1C}" presName="vert0" presStyleCnt="0">
        <dgm:presLayoutVars>
          <dgm:dir/>
          <dgm:animOne val="branch"/>
          <dgm:animLvl val="lvl"/>
        </dgm:presLayoutVars>
      </dgm:prSet>
      <dgm:spPr/>
    </dgm:pt>
    <dgm:pt modelId="{08830AB9-4196-43CB-B48F-8DE189BF3078}" type="pres">
      <dgm:prSet presAssocID="{6268B5B6-98AD-43F7-B50C-C2B744A30F3E}" presName="thickLine" presStyleLbl="alignNode1" presStyleIdx="0" presStyleCnt="3"/>
      <dgm:spPr/>
    </dgm:pt>
    <dgm:pt modelId="{35EBB94E-6E2E-4F17-9E1F-CB6E5136E0D7}" type="pres">
      <dgm:prSet presAssocID="{6268B5B6-98AD-43F7-B50C-C2B744A30F3E}" presName="horz1" presStyleCnt="0"/>
      <dgm:spPr/>
    </dgm:pt>
    <dgm:pt modelId="{6D9953A0-A3D4-4320-82E0-3F58B12B1308}" type="pres">
      <dgm:prSet presAssocID="{6268B5B6-98AD-43F7-B50C-C2B744A30F3E}" presName="tx1" presStyleLbl="revTx" presStyleIdx="0" presStyleCnt="3"/>
      <dgm:spPr/>
    </dgm:pt>
    <dgm:pt modelId="{46884CEE-5A68-43D0-8562-E7A603694E69}" type="pres">
      <dgm:prSet presAssocID="{6268B5B6-98AD-43F7-B50C-C2B744A30F3E}" presName="vert1" presStyleCnt="0"/>
      <dgm:spPr/>
    </dgm:pt>
    <dgm:pt modelId="{050C83E7-60A6-40C2-9842-6E7B2FD1EEF4}" type="pres">
      <dgm:prSet presAssocID="{679D60BA-8487-4C4F-80F9-76B823CBE791}" presName="thickLine" presStyleLbl="alignNode1" presStyleIdx="1" presStyleCnt="3"/>
      <dgm:spPr/>
    </dgm:pt>
    <dgm:pt modelId="{7CFBB8B2-5F03-40D8-B5D9-4A8483D0ADEE}" type="pres">
      <dgm:prSet presAssocID="{679D60BA-8487-4C4F-80F9-76B823CBE791}" presName="horz1" presStyleCnt="0"/>
      <dgm:spPr/>
    </dgm:pt>
    <dgm:pt modelId="{022E7DD9-A483-48BD-A6B8-3DE702DE154B}" type="pres">
      <dgm:prSet presAssocID="{679D60BA-8487-4C4F-80F9-76B823CBE791}" presName="tx1" presStyleLbl="revTx" presStyleIdx="1" presStyleCnt="3"/>
      <dgm:spPr/>
    </dgm:pt>
    <dgm:pt modelId="{5B10057B-1963-43DC-B8A7-1D1064A40AFF}" type="pres">
      <dgm:prSet presAssocID="{679D60BA-8487-4C4F-80F9-76B823CBE791}" presName="vert1" presStyleCnt="0"/>
      <dgm:spPr/>
    </dgm:pt>
    <dgm:pt modelId="{1FF57567-6DE8-4680-9613-A9757E2F2BD4}" type="pres">
      <dgm:prSet presAssocID="{21455BB6-3F59-4803-93C6-74A5CD0356C3}" presName="thickLine" presStyleLbl="alignNode1" presStyleIdx="2" presStyleCnt="3"/>
      <dgm:spPr/>
    </dgm:pt>
    <dgm:pt modelId="{25708DDE-FE31-4F0A-9EC9-5F89E36B44EB}" type="pres">
      <dgm:prSet presAssocID="{21455BB6-3F59-4803-93C6-74A5CD0356C3}" presName="horz1" presStyleCnt="0"/>
      <dgm:spPr/>
    </dgm:pt>
    <dgm:pt modelId="{B9FEAED5-1752-42E2-8165-A5AC697D753D}" type="pres">
      <dgm:prSet presAssocID="{21455BB6-3F59-4803-93C6-74A5CD0356C3}" presName="tx1" presStyleLbl="revTx" presStyleIdx="2" presStyleCnt="3"/>
      <dgm:spPr/>
    </dgm:pt>
    <dgm:pt modelId="{546DF32D-AFD8-4056-AD08-86C9F68E7822}" type="pres">
      <dgm:prSet presAssocID="{21455BB6-3F59-4803-93C6-74A5CD0356C3}" presName="vert1" presStyleCnt="0"/>
      <dgm:spPr/>
    </dgm:pt>
  </dgm:ptLst>
  <dgm:cxnLst>
    <dgm:cxn modelId="{F93CC302-DBA8-4196-BC82-0D8CB3483660}" srcId="{01F4A4FC-E21B-4A1E-9586-5A52C0078F1C}" destId="{679D60BA-8487-4C4F-80F9-76B823CBE791}" srcOrd="1" destOrd="0" parTransId="{D8D00E1A-BB2F-4773-B16F-462F3AD2D9F2}" sibTransId="{2807EA10-4553-49F4-98AF-4A9233AE61E6}"/>
    <dgm:cxn modelId="{B2B4AE0E-25E2-451A-88AF-E12CBE781944}" type="presOf" srcId="{6268B5B6-98AD-43F7-B50C-C2B744A30F3E}" destId="{6D9953A0-A3D4-4320-82E0-3F58B12B1308}" srcOrd="0" destOrd="0" presId="urn:microsoft.com/office/officeart/2008/layout/LinedList"/>
    <dgm:cxn modelId="{0F84C520-2EC2-4472-BC61-0ABA0DC6A0D7}" type="presOf" srcId="{21455BB6-3F59-4803-93C6-74A5CD0356C3}" destId="{B9FEAED5-1752-42E2-8165-A5AC697D753D}" srcOrd="0" destOrd="0" presId="urn:microsoft.com/office/officeart/2008/layout/LinedList"/>
    <dgm:cxn modelId="{EC5D6C8E-BD2A-40DF-B9AE-392CFCC59E6A}" type="presOf" srcId="{679D60BA-8487-4C4F-80F9-76B823CBE791}" destId="{022E7DD9-A483-48BD-A6B8-3DE702DE154B}" srcOrd="0" destOrd="0" presId="urn:microsoft.com/office/officeart/2008/layout/LinedList"/>
    <dgm:cxn modelId="{77679AAA-05D4-401C-8682-54057FB1023C}" srcId="{01F4A4FC-E21B-4A1E-9586-5A52C0078F1C}" destId="{21455BB6-3F59-4803-93C6-74A5CD0356C3}" srcOrd="2" destOrd="0" parTransId="{1C4FED2D-8B45-4443-93A1-470BD5F1B300}" sibTransId="{A1FB1DAE-7D62-4F93-AB7E-6FD6310D7073}"/>
    <dgm:cxn modelId="{A7AB00B2-4871-49CC-AE7A-C1DA0EAFCAE3}" type="presOf" srcId="{01F4A4FC-E21B-4A1E-9586-5A52C0078F1C}" destId="{71FC41D6-7734-4D5D-AAD4-1133FECE5171}" srcOrd="0" destOrd="0" presId="urn:microsoft.com/office/officeart/2008/layout/LinedList"/>
    <dgm:cxn modelId="{0F1107FC-821C-4023-B785-9188F783A54D}" srcId="{01F4A4FC-E21B-4A1E-9586-5A52C0078F1C}" destId="{6268B5B6-98AD-43F7-B50C-C2B744A30F3E}" srcOrd="0" destOrd="0" parTransId="{464CD5C0-2A8D-4272-8366-B6A3A5894821}" sibTransId="{754B23F7-B053-41E5-852A-EC7C4886E901}"/>
    <dgm:cxn modelId="{14EE447E-9B00-4A82-834D-E2AEB175468B}" type="presParOf" srcId="{71FC41D6-7734-4D5D-AAD4-1133FECE5171}" destId="{08830AB9-4196-43CB-B48F-8DE189BF3078}" srcOrd="0" destOrd="0" presId="urn:microsoft.com/office/officeart/2008/layout/LinedList"/>
    <dgm:cxn modelId="{C02DE65A-8CC8-4476-91F6-894B2D365B63}" type="presParOf" srcId="{71FC41D6-7734-4D5D-AAD4-1133FECE5171}" destId="{35EBB94E-6E2E-4F17-9E1F-CB6E5136E0D7}" srcOrd="1" destOrd="0" presId="urn:microsoft.com/office/officeart/2008/layout/LinedList"/>
    <dgm:cxn modelId="{91681C51-5DD9-4007-A36E-B291AABE00FB}" type="presParOf" srcId="{35EBB94E-6E2E-4F17-9E1F-CB6E5136E0D7}" destId="{6D9953A0-A3D4-4320-82E0-3F58B12B1308}" srcOrd="0" destOrd="0" presId="urn:microsoft.com/office/officeart/2008/layout/LinedList"/>
    <dgm:cxn modelId="{CBE1C4B5-56A7-40E3-B7BB-318D4AEF3047}" type="presParOf" srcId="{35EBB94E-6E2E-4F17-9E1F-CB6E5136E0D7}" destId="{46884CEE-5A68-43D0-8562-E7A603694E69}" srcOrd="1" destOrd="0" presId="urn:microsoft.com/office/officeart/2008/layout/LinedList"/>
    <dgm:cxn modelId="{19E3B202-F4F0-4258-AE1F-E41A13C44EE9}" type="presParOf" srcId="{71FC41D6-7734-4D5D-AAD4-1133FECE5171}" destId="{050C83E7-60A6-40C2-9842-6E7B2FD1EEF4}" srcOrd="2" destOrd="0" presId="urn:microsoft.com/office/officeart/2008/layout/LinedList"/>
    <dgm:cxn modelId="{B1C99881-0657-4732-AA3C-39B035EBD432}" type="presParOf" srcId="{71FC41D6-7734-4D5D-AAD4-1133FECE5171}" destId="{7CFBB8B2-5F03-40D8-B5D9-4A8483D0ADEE}" srcOrd="3" destOrd="0" presId="urn:microsoft.com/office/officeart/2008/layout/LinedList"/>
    <dgm:cxn modelId="{4FC6F10D-1EA8-492F-AB76-24C8B3B88A4F}" type="presParOf" srcId="{7CFBB8B2-5F03-40D8-B5D9-4A8483D0ADEE}" destId="{022E7DD9-A483-48BD-A6B8-3DE702DE154B}" srcOrd="0" destOrd="0" presId="urn:microsoft.com/office/officeart/2008/layout/LinedList"/>
    <dgm:cxn modelId="{24EBEA11-AFB0-4922-9E6B-17B91009B843}" type="presParOf" srcId="{7CFBB8B2-5F03-40D8-B5D9-4A8483D0ADEE}" destId="{5B10057B-1963-43DC-B8A7-1D1064A40AFF}" srcOrd="1" destOrd="0" presId="urn:microsoft.com/office/officeart/2008/layout/LinedList"/>
    <dgm:cxn modelId="{412A8689-F9A8-41CB-B632-62C788881365}" type="presParOf" srcId="{71FC41D6-7734-4D5D-AAD4-1133FECE5171}" destId="{1FF57567-6DE8-4680-9613-A9757E2F2BD4}" srcOrd="4" destOrd="0" presId="urn:microsoft.com/office/officeart/2008/layout/LinedList"/>
    <dgm:cxn modelId="{5121C673-556D-47C5-9C80-4EBB169C41AB}" type="presParOf" srcId="{71FC41D6-7734-4D5D-AAD4-1133FECE5171}" destId="{25708DDE-FE31-4F0A-9EC9-5F89E36B44EB}" srcOrd="5" destOrd="0" presId="urn:microsoft.com/office/officeart/2008/layout/LinedList"/>
    <dgm:cxn modelId="{F881B57E-003E-4B62-9ADE-9851C5353625}" type="presParOf" srcId="{25708DDE-FE31-4F0A-9EC9-5F89E36B44EB}" destId="{B9FEAED5-1752-42E2-8165-A5AC697D753D}" srcOrd="0" destOrd="0" presId="urn:microsoft.com/office/officeart/2008/layout/LinedList"/>
    <dgm:cxn modelId="{37C52721-518C-4FDE-837F-6DDC988599E9}" type="presParOf" srcId="{25708DDE-FE31-4F0A-9EC9-5F89E36B44EB}" destId="{546DF32D-AFD8-4056-AD08-86C9F68E782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632DD0B-ED95-4D8B-A894-E03BF23B72C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83318C2-67C7-44BB-970A-C65B752693D2}">
      <dgm:prSet/>
      <dgm:spPr/>
      <dgm:t>
        <a:bodyPr/>
        <a:lstStyle/>
        <a:p>
          <a:r>
            <a:rPr lang="en-US"/>
            <a:t>Gaining an understanding of skills that will help children grow and develop.</a:t>
          </a:r>
        </a:p>
      </dgm:t>
    </dgm:pt>
    <dgm:pt modelId="{998429D3-02E6-409E-A518-920CCA359642}" type="parTrans" cxnId="{18202D92-375B-46D2-BF28-85F5E0155462}">
      <dgm:prSet/>
      <dgm:spPr/>
      <dgm:t>
        <a:bodyPr/>
        <a:lstStyle/>
        <a:p>
          <a:endParaRPr lang="en-US"/>
        </a:p>
      </dgm:t>
    </dgm:pt>
    <dgm:pt modelId="{E7DF0DB2-7AD2-4502-92FA-42171653FB41}" type="sibTrans" cxnId="{18202D92-375B-46D2-BF28-85F5E0155462}">
      <dgm:prSet/>
      <dgm:spPr/>
      <dgm:t>
        <a:bodyPr/>
        <a:lstStyle/>
        <a:p>
          <a:endParaRPr lang="en-US"/>
        </a:p>
      </dgm:t>
    </dgm:pt>
    <dgm:pt modelId="{A840484A-F383-46EB-AACF-D9E3DFF106A3}">
      <dgm:prSet/>
      <dgm:spPr/>
      <dgm:t>
        <a:bodyPr/>
        <a:lstStyle/>
        <a:p>
          <a:r>
            <a:rPr lang="en-US"/>
            <a:t>Helps parents/carers as they will see a difference in your practice and will feel more comfortable leaving their children in your care.</a:t>
          </a:r>
        </a:p>
      </dgm:t>
    </dgm:pt>
    <dgm:pt modelId="{AA7A5CC2-46D7-46C1-9AAB-D91821303116}" type="parTrans" cxnId="{8BDA1814-9E1C-4B32-9C9B-4C00C9FC46D9}">
      <dgm:prSet/>
      <dgm:spPr/>
      <dgm:t>
        <a:bodyPr/>
        <a:lstStyle/>
        <a:p>
          <a:endParaRPr lang="en-US"/>
        </a:p>
      </dgm:t>
    </dgm:pt>
    <dgm:pt modelId="{38359A38-8639-4E5D-9680-05EEEB9291C3}" type="sibTrans" cxnId="{8BDA1814-9E1C-4B32-9C9B-4C00C9FC46D9}">
      <dgm:prSet/>
      <dgm:spPr/>
      <dgm:t>
        <a:bodyPr/>
        <a:lstStyle/>
        <a:p>
          <a:endParaRPr lang="en-US"/>
        </a:p>
      </dgm:t>
    </dgm:pt>
    <dgm:pt modelId="{5F9EA350-C863-47E0-B414-50A5AF359B15}">
      <dgm:prSet/>
      <dgm:spPr/>
      <dgm:t>
        <a:bodyPr/>
        <a:lstStyle/>
        <a:p>
          <a:r>
            <a:rPr lang="en-US"/>
            <a:t>Reflective practice gives us a better understanding of why things happen.</a:t>
          </a:r>
        </a:p>
      </dgm:t>
    </dgm:pt>
    <dgm:pt modelId="{84A698DE-7AED-4399-92D0-0CFA930EA4DE}" type="parTrans" cxnId="{E42C67CA-3A37-4A5E-8880-799B1453D2B5}">
      <dgm:prSet/>
      <dgm:spPr/>
      <dgm:t>
        <a:bodyPr/>
        <a:lstStyle/>
        <a:p>
          <a:endParaRPr lang="en-US"/>
        </a:p>
      </dgm:t>
    </dgm:pt>
    <dgm:pt modelId="{7CF9DE27-FBD7-4823-9DC5-24DE825B781D}" type="sibTrans" cxnId="{E42C67CA-3A37-4A5E-8880-799B1453D2B5}">
      <dgm:prSet/>
      <dgm:spPr/>
      <dgm:t>
        <a:bodyPr/>
        <a:lstStyle/>
        <a:p>
          <a:endParaRPr lang="en-US"/>
        </a:p>
      </dgm:t>
    </dgm:pt>
    <dgm:pt modelId="{6B3CDED5-D372-49EA-AA70-FED834A8A782}">
      <dgm:prSet/>
      <dgm:spPr/>
      <dgm:t>
        <a:bodyPr/>
        <a:lstStyle/>
        <a:p>
          <a:r>
            <a:rPr lang="en-US"/>
            <a:t>The importance of reflecting on each activity you do with children.</a:t>
          </a:r>
        </a:p>
      </dgm:t>
    </dgm:pt>
    <dgm:pt modelId="{69BD2732-1352-4614-B15D-C94E010004C9}" type="parTrans" cxnId="{BD9731D9-6C05-43E7-930D-A3A8CB03FE56}">
      <dgm:prSet/>
      <dgm:spPr/>
      <dgm:t>
        <a:bodyPr/>
        <a:lstStyle/>
        <a:p>
          <a:endParaRPr lang="en-US"/>
        </a:p>
      </dgm:t>
    </dgm:pt>
    <dgm:pt modelId="{F315937B-82A8-4C57-B345-7B171E90FA6A}" type="sibTrans" cxnId="{BD9731D9-6C05-43E7-930D-A3A8CB03FE56}">
      <dgm:prSet/>
      <dgm:spPr/>
      <dgm:t>
        <a:bodyPr/>
        <a:lstStyle/>
        <a:p>
          <a:endParaRPr lang="en-US"/>
        </a:p>
      </dgm:t>
    </dgm:pt>
    <dgm:pt modelId="{3637E5B4-2C87-40FD-AE54-801B0E60DBB5}">
      <dgm:prSet/>
      <dgm:spPr/>
      <dgm:t>
        <a:bodyPr/>
        <a:lstStyle/>
        <a:p>
          <a:r>
            <a:rPr lang="en-US"/>
            <a:t>Making sure you evaluate every child's needs and reflect on how well it has gone and anything you could improve on it for next time.</a:t>
          </a:r>
        </a:p>
      </dgm:t>
    </dgm:pt>
    <dgm:pt modelId="{0C16D314-B59D-4C2B-9AE4-3DD74790ADBF}" type="parTrans" cxnId="{93C524B6-655C-4515-A0C9-FC861F5DD055}">
      <dgm:prSet/>
      <dgm:spPr/>
      <dgm:t>
        <a:bodyPr/>
        <a:lstStyle/>
        <a:p>
          <a:endParaRPr lang="en-US"/>
        </a:p>
      </dgm:t>
    </dgm:pt>
    <dgm:pt modelId="{221FC52A-6F79-4937-959F-6105BFDFEBF0}" type="sibTrans" cxnId="{93C524B6-655C-4515-A0C9-FC861F5DD055}">
      <dgm:prSet/>
      <dgm:spPr/>
      <dgm:t>
        <a:bodyPr/>
        <a:lstStyle/>
        <a:p>
          <a:endParaRPr lang="en-US"/>
        </a:p>
      </dgm:t>
    </dgm:pt>
    <dgm:pt modelId="{EFF535D3-5B5C-44AC-8FBB-F8762AB4A8AC}" type="pres">
      <dgm:prSet presAssocID="{5632DD0B-ED95-4D8B-A894-E03BF23B72C6}" presName="vert0" presStyleCnt="0">
        <dgm:presLayoutVars>
          <dgm:dir/>
          <dgm:animOne val="branch"/>
          <dgm:animLvl val="lvl"/>
        </dgm:presLayoutVars>
      </dgm:prSet>
      <dgm:spPr/>
    </dgm:pt>
    <dgm:pt modelId="{E5705252-EF74-41C9-883B-6BE5B569292A}" type="pres">
      <dgm:prSet presAssocID="{683318C2-67C7-44BB-970A-C65B752693D2}" presName="thickLine" presStyleLbl="alignNode1" presStyleIdx="0" presStyleCnt="5"/>
      <dgm:spPr/>
    </dgm:pt>
    <dgm:pt modelId="{9649047D-6504-48EC-91F4-07F359322112}" type="pres">
      <dgm:prSet presAssocID="{683318C2-67C7-44BB-970A-C65B752693D2}" presName="horz1" presStyleCnt="0"/>
      <dgm:spPr/>
    </dgm:pt>
    <dgm:pt modelId="{FD16768F-CA50-44BC-8E87-B131704FC293}" type="pres">
      <dgm:prSet presAssocID="{683318C2-67C7-44BB-970A-C65B752693D2}" presName="tx1" presStyleLbl="revTx" presStyleIdx="0" presStyleCnt="5"/>
      <dgm:spPr/>
    </dgm:pt>
    <dgm:pt modelId="{34EF57BE-3228-456D-9B8B-AA89F90ACA6B}" type="pres">
      <dgm:prSet presAssocID="{683318C2-67C7-44BB-970A-C65B752693D2}" presName="vert1" presStyleCnt="0"/>
      <dgm:spPr/>
    </dgm:pt>
    <dgm:pt modelId="{C5FBA798-52AF-45EC-BB08-3188878B318A}" type="pres">
      <dgm:prSet presAssocID="{A840484A-F383-46EB-AACF-D9E3DFF106A3}" presName="thickLine" presStyleLbl="alignNode1" presStyleIdx="1" presStyleCnt="5"/>
      <dgm:spPr/>
    </dgm:pt>
    <dgm:pt modelId="{E1CD62D4-ADB1-46BB-951A-4972C51F50AB}" type="pres">
      <dgm:prSet presAssocID="{A840484A-F383-46EB-AACF-D9E3DFF106A3}" presName="horz1" presStyleCnt="0"/>
      <dgm:spPr/>
    </dgm:pt>
    <dgm:pt modelId="{0F206997-6099-4AAD-AD4B-7C18528C2A79}" type="pres">
      <dgm:prSet presAssocID="{A840484A-F383-46EB-AACF-D9E3DFF106A3}" presName="tx1" presStyleLbl="revTx" presStyleIdx="1" presStyleCnt="5"/>
      <dgm:spPr/>
    </dgm:pt>
    <dgm:pt modelId="{937F0176-80A7-4BDF-97A3-A89F13A501AE}" type="pres">
      <dgm:prSet presAssocID="{A840484A-F383-46EB-AACF-D9E3DFF106A3}" presName="vert1" presStyleCnt="0"/>
      <dgm:spPr/>
    </dgm:pt>
    <dgm:pt modelId="{B5E0C8C5-EB8D-48AB-AD60-A903E4175CEA}" type="pres">
      <dgm:prSet presAssocID="{5F9EA350-C863-47E0-B414-50A5AF359B15}" presName="thickLine" presStyleLbl="alignNode1" presStyleIdx="2" presStyleCnt="5"/>
      <dgm:spPr/>
    </dgm:pt>
    <dgm:pt modelId="{6664C40B-23C7-4BA0-A00D-D30350AC66EA}" type="pres">
      <dgm:prSet presAssocID="{5F9EA350-C863-47E0-B414-50A5AF359B15}" presName="horz1" presStyleCnt="0"/>
      <dgm:spPr/>
    </dgm:pt>
    <dgm:pt modelId="{B21815B8-9F25-4C73-8278-0A6138777004}" type="pres">
      <dgm:prSet presAssocID="{5F9EA350-C863-47E0-B414-50A5AF359B15}" presName="tx1" presStyleLbl="revTx" presStyleIdx="2" presStyleCnt="5"/>
      <dgm:spPr/>
    </dgm:pt>
    <dgm:pt modelId="{10C540D1-2BC1-4370-8D47-58AD65B87457}" type="pres">
      <dgm:prSet presAssocID="{5F9EA350-C863-47E0-B414-50A5AF359B15}" presName="vert1" presStyleCnt="0"/>
      <dgm:spPr/>
    </dgm:pt>
    <dgm:pt modelId="{74BE4DB1-1317-4C55-BD3C-891F3B723061}" type="pres">
      <dgm:prSet presAssocID="{6B3CDED5-D372-49EA-AA70-FED834A8A782}" presName="thickLine" presStyleLbl="alignNode1" presStyleIdx="3" presStyleCnt="5"/>
      <dgm:spPr/>
    </dgm:pt>
    <dgm:pt modelId="{F239CC63-1F66-4D6F-9CC6-3D957BBF3BB4}" type="pres">
      <dgm:prSet presAssocID="{6B3CDED5-D372-49EA-AA70-FED834A8A782}" presName="horz1" presStyleCnt="0"/>
      <dgm:spPr/>
    </dgm:pt>
    <dgm:pt modelId="{1724DACA-AC94-4140-8233-DDD78F03FADC}" type="pres">
      <dgm:prSet presAssocID="{6B3CDED5-D372-49EA-AA70-FED834A8A782}" presName="tx1" presStyleLbl="revTx" presStyleIdx="3" presStyleCnt="5"/>
      <dgm:spPr/>
    </dgm:pt>
    <dgm:pt modelId="{116894DD-6A9C-409B-ADD1-035A1E2AB8C4}" type="pres">
      <dgm:prSet presAssocID="{6B3CDED5-D372-49EA-AA70-FED834A8A782}" presName="vert1" presStyleCnt="0"/>
      <dgm:spPr/>
    </dgm:pt>
    <dgm:pt modelId="{7D597110-9BB1-4144-8A80-5DD7AF1200DC}" type="pres">
      <dgm:prSet presAssocID="{3637E5B4-2C87-40FD-AE54-801B0E60DBB5}" presName="thickLine" presStyleLbl="alignNode1" presStyleIdx="4" presStyleCnt="5"/>
      <dgm:spPr/>
    </dgm:pt>
    <dgm:pt modelId="{E382C3A5-6167-49F0-B412-D0DFE7A2FF50}" type="pres">
      <dgm:prSet presAssocID="{3637E5B4-2C87-40FD-AE54-801B0E60DBB5}" presName="horz1" presStyleCnt="0"/>
      <dgm:spPr/>
    </dgm:pt>
    <dgm:pt modelId="{30D3F4FD-F2FD-47C4-938B-3820D13A3B7F}" type="pres">
      <dgm:prSet presAssocID="{3637E5B4-2C87-40FD-AE54-801B0E60DBB5}" presName="tx1" presStyleLbl="revTx" presStyleIdx="4" presStyleCnt="5"/>
      <dgm:spPr/>
    </dgm:pt>
    <dgm:pt modelId="{7552F589-2A8B-445B-B7A8-9E0250A4FF72}" type="pres">
      <dgm:prSet presAssocID="{3637E5B4-2C87-40FD-AE54-801B0E60DBB5}" presName="vert1" presStyleCnt="0"/>
      <dgm:spPr/>
    </dgm:pt>
  </dgm:ptLst>
  <dgm:cxnLst>
    <dgm:cxn modelId="{8BDA1814-9E1C-4B32-9C9B-4C00C9FC46D9}" srcId="{5632DD0B-ED95-4D8B-A894-E03BF23B72C6}" destId="{A840484A-F383-46EB-AACF-D9E3DFF106A3}" srcOrd="1" destOrd="0" parTransId="{AA7A5CC2-46D7-46C1-9AAB-D91821303116}" sibTransId="{38359A38-8639-4E5D-9680-05EEEB9291C3}"/>
    <dgm:cxn modelId="{2CB2DF83-F9A4-43BC-AACF-EF060F768704}" type="presOf" srcId="{A840484A-F383-46EB-AACF-D9E3DFF106A3}" destId="{0F206997-6099-4AAD-AD4B-7C18528C2A79}" srcOrd="0" destOrd="0" presId="urn:microsoft.com/office/officeart/2008/layout/LinedList"/>
    <dgm:cxn modelId="{8A2DA28F-63B1-484A-B85C-D3365634DD2D}" type="presOf" srcId="{6B3CDED5-D372-49EA-AA70-FED834A8A782}" destId="{1724DACA-AC94-4140-8233-DDD78F03FADC}" srcOrd="0" destOrd="0" presId="urn:microsoft.com/office/officeart/2008/layout/LinedList"/>
    <dgm:cxn modelId="{18202D92-375B-46D2-BF28-85F5E0155462}" srcId="{5632DD0B-ED95-4D8B-A894-E03BF23B72C6}" destId="{683318C2-67C7-44BB-970A-C65B752693D2}" srcOrd="0" destOrd="0" parTransId="{998429D3-02E6-409E-A518-920CCA359642}" sibTransId="{E7DF0DB2-7AD2-4502-92FA-42171653FB41}"/>
    <dgm:cxn modelId="{93C524B6-655C-4515-A0C9-FC861F5DD055}" srcId="{5632DD0B-ED95-4D8B-A894-E03BF23B72C6}" destId="{3637E5B4-2C87-40FD-AE54-801B0E60DBB5}" srcOrd="4" destOrd="0" parTransId="{0C16D314-B59D-4C2B-9AE4-3DD74790ADBF}" sibTransId="{221FC52A-6F79-4937-959F-6105BFDFEBF0}"/>
    <dgm:cxn modelId="{E42C67CA-3A37-4A5E-8880-799B1453D2B5}" srcId="{5632DD0B-ED95-4D8B-A894-E03BF23B72C6}" destId="{5F9EA350-C863-47E0-B414-50A5AF359B15}" srcOrd="2" destOrd="0" parTransId="{84A698DE-7AED-4399-92D0-0CFA930EA4DE}" sibTransId="{7CF9DE27-FBD7-4823-9DC5-24DE825B781D}"/>
    <dgm:cxn modelId="{BD9731D9-6C05-43E7-930D-A3A8CB03FE56}" srcId="{5632DD0B-ED95-4D8B-A894-E03BF23B72C6}" destId="{6B3CDED5-D372-49EA-AA70-FED834A8A782}" srcOrd="3" destOrd="0" parTransId="{69BD2732-1352-4614-B15D-C94E010004C9}" sibTransId="{F315937B-82A8-4C57-B345-7B171E90FA6A}"/>
    <dgm:cxn modelId="{44F338DB-2228-40AA-8EBA-E036DE3795F2}" type="presOf" srcId="{3637E5B4-2C87-40FD-AE54-801B0E60DBB5}" destId="{30D3F4FD-F2FD-47C4-938B-3820D13A3B7F}" srcOrd="0" destOrd="0" presId="urn:microsoft.com/office/officeart/2008/layout/LinedList"/>
    <dgm:cxn modelId="{27A903EA-6124-4EEF-8F52-0200D2E95EE1}" type="presOf" srcId="{5632DD0B-ED95-4D8B-A894-E03BF23B72C6}" destId="{EFF535D3-5B5C-44AC-8FBB-F8762AB4A8AC}" srcOrd="0" destOrd="0" presId="urn:microsoft.com/office/officeart/2008/layout/LinedList"/>
    <dgm:cxn modelId="{F69142EE-D277-44CF-90DB-97268D2AA034}" type="presOf" srcId="{5F9EA350-C863-47E0-B414-50A5AF359B15}" destId="{B21815B8-9F25-4C73-8278-0A6138777004}" srcOrd="0" destOrd="0" presId="urn:microsoft.com/office/officeart/2008/layout/LinedList"/>
    <dgm:cxn modelId="{426FDBF4-DC36-48CE-9039-A1FB92A6B1F9}" type="presOf" srcId="{683318C2-67C7-44BB-970A-C65B752693D2}" destId="{FD16768F-CA50-44BC-8E87-B131704FC293}" srcOrd="0" destOrd="0" presId="urn:microsoft.com/office/officeart/2008/layout/LinedList"/>
    <dgm:cxn modelId="{952D6755-D559-4CA9-A3FA-6A6017D63420}" type="presParOf" srcId="{EFF535D3-5B5C-44AC-8FBB-F8762AB4A8AC}" destId="{E5705252-EF74-41C9-883B-6BE5B569292A}" srcOrd="0" destOrd="0" presId="urn:microsoft.com/office/officeart/2008/layout/LinedList"/>
    <dgm:cxn modelId="{6619A976-6DE6-4C73-B72A-1E4DBCFD603C}" type="presParOf" srcId="{EFF535D3-5B5C-44AC-8FBB-F8762AB4A8AC}" destId="{9649047D-6504-48EC-91F4-07F359322112}" srcOrd="1" destOrd="0" presId="urn:microsoft.com/office/officeart/2008/layout/LinedList"/>
    <dgm:cxn modelId="{3E5329D2-B401-4721-96D6-9A686986109D}" type="presParOf" srcId="{9649047D-6504-48EC-91F4-07F359322112}" destId="{FD16768F-CA50-44BC-8E87-B131704FC293}" srcOrd="0" destOrd="0" presId="urn:microsoft.com/office/officeart/2008/layout/LinedList"/>
    <dgm:cxn modelId="{3BA689A4-A748-4F77-87C3-09F8295260C1}" type="presParOf" srcId="{9649047D-6504-48EC-91F4-07F359322112}" destId="{34EF57BE-3228-456D-9B8B-AA89F90ACA6B}" srcOrd="1" destOrd="0" presId="urn:microsoft.com/office/officeart/2008/layout/LinedList"/>
    <dgm:cxn modelId="{1204903C-83D0-4F76-B8A0-47ABC6113DCD}" type="presParOf" srcId="{EFF535D3-5B5C-44AC-8FBB-F8762AB4A8AC}" destId="{C5FBA798-52AF-45EC-BB08-3188878B318A}" srcOrd="2" destOrd="0" presId="urn:microsoft.com/office/officeart/2008/layout/LinedList"/>
    <dgm:cxn modelId="{E0507B8A-E372-457B-A57B-322D20A5ADDB}" type="presParOf" srcId="{EFF535D3-5B5C-44AC-8FBB-F8762AB4A8AC}" destId="{E1CD62D4-ADB1-46BB-951A-4972C51F50AB}" srcOrd="3" destOrd="0" presId="urn:microsoft.com/office/officeart/2008/layout/LinedList"/>
    <dgm:cxn modelId="{67C9DD0B-F8EF-4BD9-95CC-4712352E01B4}" type="presParOf" srcId="{E1CD62D4-ADB1-46BB-951A-4972C51F50AB}" destId="{0F206997-6099-4AAD-AD4B-7C18528C2A79}" srcOrd="0" destOrd="0" presId="urn:microsoft.com/office/officeart/2008/layout/LinedList"/>
    <dgm:cxn modelId="{5A3E02A0-FBA8-411E-B9FC-281D57CC7821}" type="presParOf" srcId="{E1CD62D4-ADB1-46BB-951A-4972C51F50AB}" destId="{937F0176-80A7-4BDF-97A3-A89F13A501AE}" srcOrd="1" destOrd="0" presId="urn:microsoft.com/office/officeart/2008/layout/LinedList"/>
    <dgm:cxn modelId="{871E788A-296D-4E42-BECD-987B1DEA482D}" type="presParOf" srcId="{EFF535D3-5B5C-44AC-8FBB-F8762AB4A8AC}" destId="{B5E0C8C5-EB8D-48AB-AD60-A903E4175CEA}" srcOrd="4" destOrd="0" presId="urn:microsoft.com/office/officeart/2008/layout/LinedList"/>
    <dgm:cxn modelId="{A7DB4451-5BA0-4414-AFAD-46082D435F50}" type="presParOf" srcId="{EFF535D3-5B5C-44AC-8FBB-F8762AB4A8AC}" destId="{6664C40B-23C7-4BA0-A00D-D30350AC66EA}" srcOrd="5" destOrd="0" presId="urn:microsoft.com/office/officeart/2008/layout/LinedList"/>
    <dgm:cxn modelId="{061040C5-5A86-4F91-A702-ABE59F578926}" type="presParOf" srcId="{6664C40B-23C7-4BA0-A00D-D30350AC66EA}" destId="{B21815B8-9F25-4C73-8278-0A6138777004}" srcOrd="0" destOrd="0" presId="urn:microsoft.com/office/officeart/2008/layout/LinedList"/>
    <dgm:cxn modelId="{6817794C-ADC7-45C3-B8EC-9E7BBA6D3A56}" type="presParOf" srcId="{6664C40B-23C7-4BA0-A00D-D30350AC66EA}" destId="{10C540D1-2BC1-4370-8D47-58AD65B87457}" srcOrd="1" destOrd="0" presId="urn:microsoft.com/office/officeart/2008/layout/LinedList"/>
    <dgm:cxn modelId="{74EA865B-8E35-48FF-B4C6-FCCCAC967410}" type="presParOf" srcId="{EFF535D3-5B5C-44AC-8FBB-F8762AB4A8AC}" destId="{74BE4DB1-1317-4C55-BD3C-891F3B723061}" srcOrd="6" destOrd="0" presId="urn:microsoft.com/office/officeart/2008/layout/LinedList"/>
    <dgm:cxn modelId="{E5E16390-B1E5-42E8-AA8D-28BA456FFAF8}" type="presParOf" srcId="{EFF535D3-5B5C-44AC-8FBB-F8762AB4A8AC}" destId="{F239CC63-1F66-4D6F-9CC6-3D957BBF3BB4}" srcOrd="7" destOrd="0" presId="urn:microsoft.com/office/officeart/2008/layout/LinedList"/>
    <dgm:cxn modelId="{8BD34125-049E-41B8-86B1-0CAC10B2451A}" type="presParOf" srcId="{F239CC63-1F66-4D6F-9CC6-3D957BBF3BB4}" destId="{1724DACA-AC94-4140-8233-DDD78F03FADC}" srcOrd="0" destOrd="0" presId="urn:microsoft.com/office/officeart/2008/layout/LinedList"/>
    <dgm:cxn modelId="{5AFB3E8C-CEB3-41E8-B6C0-79797252C6DC}" type="presParOf" srcId="{F239CC63-1F66-4D6F-9CC6-3D957BBF3BB4}" destId="{116894DD-6A9C-409B-ADD1-035A1E2AB8C4}" srcOrd="1" destOrd="0" presId="urn:microsoft.com/office/officeart/2008/layout/LinedList"/>
    <dgm:cxn modelId="{062DE882-30B0-4621-93B4-44BDCFF489BF}" type="presParOf" srcId="{EFF535D3-5B5C-44AC-8FBB-F8762AB4A8AC}" destId="{7D597110-9BB1-4144-8A80-5DD7AF1200DC}" srcOrd="8" destOrd="0" presId="urn:microsoft.com/office/officeart/2008/layout/LinedList"/>
    <dgm:cxn modelId="{751A3CA9-4D4F-4A8E-AF69-52BF97F71CFD}" type="presParOf" srcId="{EFF535D3-5B5C-44AC-8FBB-F8762AB4A8AC}" destId="{E382C3A5-6167-49F0-B412-D0DFE7A2FF50}" srcOrd="9" destOrd="0" presId="urn:microsoft.com/office/officeart/2008/layout/LinedList"/>
    <dgm:cxn modelId="{2756EE83-53B6-4E58-BE09-9424D72DAA16}" type="presParOf" srcId="{E382C3A5-6167-49F0-B412-D0DFE7A2FF50}" destId="{30D3F4FD-F2FD-47C4-938B-3820D13A3B7F}" srcOrd="0" destOrd="0" presId="urn:microsoft.com/office/officeart/2008/layout/LinedList"/>
    <dgm:cxn modelId="{5E166145-29A7-46B8-AC70-CFA100BE3D9E}" type="presParOf" srcId="{E382C3A5-6167-49F0-B412-D0DFE7A2FF50}" destId="{7552F589-2A8B-445B-B7A8-9E0250A4FF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CC2B76-1CC4-420B-89E9-C80B71FC9413}">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6B73FD-4AA0-4FBF-A9F6-2981177C5706}">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Discussing about time management and why it is important.</a:t>
          </a:r>
        </a:p>
      </dsp:txBody>
      <dsp:txXfrm>
        <a:off x="0" y="675"/>
        <a:ext cx="6900512" cy="1106957"/>
      </dsp:txXfrm>
    </dsp:sp>
    <dsp:sp modelId="{C8A3B697-3A89-4D45-93C1-AA71CF8F83C5}">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AF73AA-F486-495D-B55F-F1C8B9A7D32E}">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In what kind of setting.</a:t>
          </a:r>
        </a:p>
      </dsp:txBody>
      <dsp:txXfrm>
        <a:off x="0" y="1107633"/>
        <a:ext cx="6900512" cy="1106957"/>
      </dsp:txXfrm>
    </dsp:sp>
    <dsp:sp modelId="{830F0F22-D76E-40A2-9E62-1863EFE09ADB}">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4E3373-751C-4754-8F24-157A9D440F2B}">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Discussing about reflection and why it is important.</a:t>
          </a:r>
        </a:p>
      </dsp:txBody>
      <dsp:txXfrm>
        <a:off x="0" y="2214591"/>
        <a:ext cx="6900512" cy="1106957"/>
      </dsp:txXfrm>
    </dsp:sp>
    <dsp:sp modelId="{A6EACEE5-BD3F-4A1A-8D12-8F0ED11C13D9}">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5B7179-FB8F-4518-924F-38F03808B0E3}">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What kind of setting it is appropriate in. </a:t>
          </a:r>
        </a:p>
      </dsp:txBody>
      <dsp:txXfrm>
        <a:off x="0" y="3321549"/>
        <a:ext cx="6900512" cy="1106957"/>
      </dsp:txXfrm>
    </dsp:sp>
    <dsp:sp modelId="{5DD05798-54A4-400D-8304-A05F2853507C}">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C61CE4-4DCF-465B-8A51-D09BD427AACB}">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Overall conclusion on both topics.</a:t>
          </a:r>
        </a:p>
      </dsp:txBody>
      <dsp:txXfrm>
        <a:off x="0" y="4428507"/>
        <a:ext cx="6900512" cy="110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E13C1-4C15-476B-8A8D-378F1A89E82D}">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2AC9A4-30A1-4529-B320-8AC8FCC6E889}">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Achieves more in the day, less stress being caused.</a:t>
          </a:r>
        </a:p>
      </dsp:txBody>
      <dsp:txXfrm>
        <a:off x="0" y="675"/>
        <a:ext cx="6900512" cy="1106957"/>
      </dsp:txXfrm>
    </dsp:sp>
    <dsp:sp modelId="{9F130B34-1560-44A9-9B70-196B4B0D669B}">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DDE8E3-04BE-4FC2-8AAD-DAF888FFD483}">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Becoming more relaxed knowing you have got plan for when things need to be done (assignments and modules).</a:t>
          </a:r>
        </a:p>
      </dsp:txBody>
      <dsp:txXfrm>
        <a:off x="0" y="1107633"/>
        <a:ext cx="6900512" cy="1106957"/>
      </dsp:txXfrm>
    </dsp:sp>
    <dsp:sp modelId="{61BB4507-D04C-4E6B-A62C-BE0024A22A03}">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3DA3F4-E7B4-4831-9289-832AC522EB34}">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Gain confidence and have good self-esteem – makes you feel good about yourself.</a:t>
          </a:r>
        </a:p>
      </dsp:txBody>
      <dsp:txXfrm>
        <a:off x="0" y="2214591"/>
        <a:ext cx="6900512" cy="1106957"/>
      </dsp:txXfrm>
    </dsp:sp>
    <dsp:sp modelId="{0E35E746-D4D0-4D3C-A8D3-B930BCDE9510}">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483A57-E21F-48E1-A1F3-DD9400DCC651}">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Have good relationships with your future colleagues and have a positive relationship with your personal tutor.</a:t>
          </a:r>
        </a:p>
      </dsp:txBody>
      <dsp:txXfrm>
        <a:off x="0" y="3321549"/>
        <a:ext cx="6900512" cy="1106957"/>
      </dsp:txXfrm>
    </dsp:sp>
    <dsp:sp modelId="{BEB93E00-36DE-4DB9-9C79-B44E9FA8E18C}">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8FFF36-F05B-4C75-909A-ECEBA627D28D}">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Planning, to-do-lists/checklists, evaluating urgent task and setting thoughtful deadlines. </a:t>
          </a:r>
        </a:p>
      </dsp:txBody>
      <dsp:txXfrm>
        <a:off x="0" y="4428507"/>
        <a:ext cx="6900512" cy="1106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CDB31-A8D0-4D81-992E-0966B9F4BD87}">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8A0250-6678-4232-919E-7DCF04306FF1}">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Children look at adults as role models. Children do what they see and observe.</a:t>
          </a:r>
        </a:p>
      </dsp:txBody>
      <dsp:txXfrm>
        <a:off x="0" y="2703"/>
        <a:ext cx="6900512" cy="1843578"/>
      </dsp:txXfrm>
    </dsp:sp>
    <dsp:sp modelId="{5E5AF018-59A9-466F-9D3B-9BA10370FA0F}">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4A2D6F-762D-4DBA-9C07-A42222894C05}">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Bandura suggests giving children rewards at a young age, they are more likely to repeat those good deeds – stickers or treats.</a:t>
          </a:r>
        </a:p>
      </dsp:txBody>
      <dsp:txXfrm>
        <a:off x="0" y="1846281"/>
        <a:ext cx="6900512" cy="1843578"/>
      </dsp:txXfrm>
    </dsp:sp>
    <dsp:sp modelId="{2AF7F937-FF98-4FB7-A757-15EBA913CC33}">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0A8FB0-45B0-43C3-A082-7C347DA99DDF}">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Bandura, A (2019) asserts that “most human behavior is learned through observation, imitation, and modeling.” This proves that children do what they see as they think that is correct behaviour. 40</a:t>
          </a:r>
        </a:p>
      </dsp:txBody>
      <dsp:txXfrm>
        <a:off x="0" y="3689859"/>
        <a:ext cx="6900512" cy="1843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E9EBCD-03A6-4E7A-9346-91E4D217E952}">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044256-5476-456E-A9D6-5DB0B7D76277}">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We need time management to work with children because it gives them a good role model to look up to, when they grow up, they will learn to be independent to do activities/work and be able to handle tasks and the time limit they have.</a:t>
          </a:r>
        </a:p>
      </dsp:txBody>
      <dsp:txXfrm>
        <a:off x="0" y="0"/>
        <a:ext cx="6900512" cy="1384035"/>
      </dsp:txXfrm>
    </dsp:sp>
    <dsp:sp modelId="{FBC292F7-A55F-41EF-9CAA-EF929A2CBC59}">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DDA259-9969-4CBA-9D4F-BE2B65C88ABB}">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Starting work early not only helps you get in on time, but it also helps the quality of the work you produce. </a:t>
          </a:r>
        </a:p>
      </dsp:txBody>
      <dsp:txXfrm>
        <a:off x="0" y="1384035"/>
        <a:ext cx="6900512" cy="1384035"/>
      </dsp:txXfrm>
    </dsp:sp>
    <dsp:sp modelId="{5BCE0AF3-49AE-4677-B3D4-2A3D8A4D338D}">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481509-BD9E-4AE9-A24A-395EDF1889AB}">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dirty="0"/>
            <a:t>You will gain more productivity, no more stress from leaving it until the last minute and open a wide range of opportunities.</a:t>
          </a:r>
          <a:r>
            <a:rPr lang="en-US" sz="2100" kern="1200" dirty="0">
              <a:latin typeface="Calibri Light" panose="020F0302020204030204"/>
            </a:rPr>
            <a:t> </a:t>
          </a:r>
          <a:endParaRPr lang="en-US" sz="2100" kern="1200" dirty="0"/>
        </a:p>
      </dsp:txBody>
      <dsp:txXfrm>
        <a:off x="0" y="2768070"/>
        <a:ext cx="6900512" cy="1384035"/>
      </dsp:txXfrm>
    </dsp:sp>
    <dsp:sp modelId="{FA0F5D7C-BA42-49F3-AF4D-79314494D860}">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87E1DA-BBA4-4641-81AA-C2BDC825BC32}">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Having good time management for future jobs would show you are reliable, on time and committed.  </a:t>
          </a:r>
        </a:p>
      </dsp:txBody>
      <dsp:txXfrm>
        <a:off x="0" y="4152105"/>
        <a:ext cx="6900512" cy="13840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830AB9-4196-43CB-B48F-8DE189BF3078}">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9953A0-A3D4-4320-82E0-3F58B12B1308}">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Thinking about positive experiences during your day – boosts confidence and self-esteem. </a:t>
          </a:r>
        </a:p>
      </dsp:txBody>
      <dsp:txXfrm>
        <a:off x="0" y="2703"/>
        <a:ext cx="6900512" cy="1843578"/>
      </dsp:txXfrm>
    </dsp:sp>
    <dsp:sp modelId="{050C83E7-60A6-40C2-9842-6E7B2FD1EEF4}">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2E7DD9-A483-48BD-A6B8-3DE702DE154B}">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Thinking about negative experiences during your day - produce different solutions and find which one suits best and can improve it for next time. Gaining more strengths than weaknesses.</a:t>
          </a:r>
        </a:p>
      </dsp:txBody>
      <dsp:txXfrm>
        <a:off x="0" y="1846281"/>
        <a:ext cx="6900512" cy="1843578"/>
      </dsp:txXfrm>
    </dsp:sp>
    <dsp:sp modelId="{1FF57567-6DE8-4680-9613-A9757E2F2BD4}">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FEAED5-1752-42E2-8165-A5AC697D753D}">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Helps practitioners develop an understanding of their practice. Different approaches to meet children's needs.</a:t>
          </a:r>
        </a:p>
      </dsp:txBody>
      <dsp:txXfrm>
        <a:off x="0" y="3689859"/>
        <a:ext cx="6900512" cy="18435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705252-EF74-41C9-883B-6BE5B569292A}">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16768F-CA50-44BC-8E87-B131704FC293}">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Gaining an understanding of skills that will help children grow and develop.</a:t>
          </a:r>
        </a:p>
      </dsp:txBody>
      <dsp:txXfrm>
        <a:off x="0" y="675"/>
        <a:ext cx="6900512" cy="1106957"/>
      </dsp:txXfrm>
    </dsp:sp>
    <dsp:sp modelId="{C5FBA798-52AF-45EC-BB08-3188878B318A}">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206997-6099-4AAD-AD4B-7C18528C2A79}">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Helps parents/carers as they will see a difference in your practice and will feel more comfortable leaving their children in your care.</a:t>
          </a:r>
        </a:p>
      </dsp:txBody>
      <dsp:txXfrm>
        <a:off x="0" y="1107633"/>
        <a:ext cx="6900512" cy="1106957"/>
      </dsp:txXfrm>
    </dsp:sp>
    <dsp:sp modelId="{B5E0C8C5-EB8D-48AB-AD60-A903E4175CEA}">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1815B8-9F25-4C73-8278-0A6138777004}">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Reflective practice gives us a better understanding of why things happen.</a:t>
          </a:r>
        </a:p>
      </dsp:txBody>
      <dsp:txXfrm>
        <a:off x="0" y="2214591"/>
        <a:ext cx="6900512" cy="1106957"/>
      </dsp:txXfrm>
    </dsp:sp>
    <dsp:sp modelId="{74BE4DB1-1317-4C55-BD3C-891F3B723061}">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24DACA-AC94-4140-8233-DDD78F03FADC}">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importance of reflecting on each activity you do with children.</a:t>
          </a:r>
        </a:p>
      </dsp:txBody>
      <dsp:txXfrm>
        <a:off x="0" y="3321549"/>
        <a:ext cx="6900512" cy="1106957"/>
      </dsp:txXfrm>
    </dsp:sp>
    <dsp:sp modelId="{7D597110-9BB1-4144-8A80-5DD7AF1200DC}">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D3F4FD-F2FD-47C4-938B-3820D13A3B7F}">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Making sure you evaluate every child's needs and reflect on how well it has gone and anything you could improve on it for next time.</a:t>
          </a:r>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11/7/2022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uowtsd.sharepoint.com/teams/DysguynyrOesDdigidolLearningintheDigitalEraECGE4005PC_GRP-CaitlinPrice/Shared%20Documents/Recordings/Meeting%20in%20_Caitlin%20Price_-20221107_223207-Meeting%20Recording.mp4?web=1"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ecampusontario.pressbooks.pub/reflectivepracticeinearlyyears/chapter/3-2-beginning-theori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4">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6">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p:cNvSpPr>
            <a:spLocks noGrp="1"/>
          </p:cNvSpPr>
          <p:nvPr>
            <p:ph type="ctrTitle"/>
          </p:nvPr>
        </p:nvSpPr>
        <p:spPr>
          <a:xfrm>
            <a:off x="648037" y="1298448"/>
            <a:ext cx="5895178" cy="4099642"/>
          </a:xfrm>
        </p:spPr>
        <p:txBody>
          <a:bodyPr anchor="b">
            <a:normAutofit/>
          </a:bodyPr>
          <a:lstStyle/>
          <a:p>
            <a:pPr algn="l"/>
            <a:r>
              <a:rPr lang="en-US" sz="6600">
                <a:solidFill>
                  <a:srgbClr val="FFFFFF"/>
                </a:solidFill>
                <a:cs typeface="Calibri Light"/>
              </a:rPr>
              <a:t>Learning in the Digital Era</a:t>
            </a:r>
            <a:endParaRPr lang="en-US" sz="6600">
              <a:solidFill>
                <a:srgbClr val="FFFFFF"/>
              </a:solidFill>
            </a:endParaRPr>
          </a:p>
        </p:txBody>
      </p:sp>
      <p:sp>
        <p:nvSpPr>
          <p:cNvPr id="3" name="Subtitle 2"/>
          <p:cNvSpPr>
            <a:spLocks noGrp="1"/>
          </p:cNvSpPr>
          <p:nvPr>
            <p:ph type="subTitle" idx="1"/>
          </p:nvPr>
        </p:nvSpPr>
        <p:spPr>
          <a:xfrm>
            <a:off x="7848600" y="1122363"/>
            <a:ext cx="3505200" cy="4269549"/>
          </a:xfrm>
        </p:spPr>
        <p:txBody>
          <a:bodyPr vert="horz" lIns="91440" tIns="45720" rIns="91440" bIns="45720" rtlCol="0" anchor="b">
            <a:normAutofit/>
          </a:bodyPr>
          <a:lstStyle/>
          <a:p>
            <a:pPr algn="l"/>
            <a:r>
              <a:rPr lang="en-US" dirty="0">
                <a:cs typeface="Calibri"/>
              </a:rPr>
              <a:t>Caitlin Price </a:t>
            </a:r>
            <a:endParaRPr lang="en-US" dirty="0"/>
          </a:p>
        </p:txBody>
      </p:sp>
      <p:sp>
        <p:nvSpPr>
          <p:cNvPr id="34" name="sketch line 1">
            <a:extLst>
              <a:ext uri="{FF2B5EF4-FFF2-40B4-BE49-F238E27FC236}">
                <a16:creationId xmlns:a16="http://schemas.microsoft.com/office/drawing/2014/main" id="{32C5B66D-E390-4A14-AB60-69626CBF2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62635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sketch line">
            <a:extLst>
              <a:ext uri="{FF2B5EF4-FFF2-40B4-BE49-F238E27FC236}">
                <a16:creationId xmlns:a16="http://schemas.microsoft.com/office/drawing/2014/main" id="{646273DA-F933-4D17-A5FE-B1EF87FD7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DFB26BA-7923-691D-1FFF-377F9D10DDDC}"/>
              </a:ext>
            </a:extLst>
          </p:cNvPr>
          <p:cNvSpPr txBox="1"/>
          <p:nvPr/>
        </p:nvSpPr>
        <p:spPr>
          <a:xfrm>
            <a:off x="684189" y="6036971"/>
            <a:ext cx="456126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dirty="0">
                <a:solidFill>
                  <a:schemeClr val="bg1"/>
                </a:solidFill>
                <a:cs typeface="Calibri"/>
              </a:rPr>
              <a:t>Video and Supporting Materials</a:t>
            </a:r>
            <a:endParaRPr lang="en-US" b="1" i="1" dirty="0">
              <a:solidFill>
                <a:schemeClr val="bg1"/>
              </a:solidFill>
              <a:cs typeface="Calibri" panose="020F0502020204030204"/>
            </a:endParaRPr>
          </a:p>
        </p:txBody>
      </p:sp>
      <p:sp>
        <p:nvSpPr>
          <p:cNvPr id="5" name="TextBox 4">
            <a:extLst>
              <a:ext uri="{FF2B5EF4-FFF2-40B4-BE49-F238E27FC236}">
                <a16:creationId xmlns:a16="http://schemas.microsoft.com/office/drawing/2014/main" id="{DAED7EF1-0884-3E9E-D9CB-BDD33A18162B}"/>
              </a:ext>
            </a:extLst>
          </p:cNvPr>
          <p:cNvSpPr txBox="1"/>
          <p:nvPr/>
        </p:nvSpPr>
        <p:spPr>
          <a:xfrm>
            <a:off x="7204604" y="42333"/>
            <a:ext cx="498739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hlinkClick r:id="rId2"/>
              </a:rPr>
              <a:t>https://uowtsd.sharepoint.com/teams/DysguynyrOesDdigidolLearningintheDigitalEraECGE4005PC_GRP-CaitlinPrice/Shared%20Documents/Recordings/Meeting%20in%20_Caitlin%20Price_-20221107_223207-Meeting%20Recording.mp4?web=1</a:t>
            </a:r>
            <a:r>
              <a:rPr lang="en-US" dirty="0">
                <a:ea typeface="+mn-lt"/>
                <a:cs typeface="+mn-lt"/>
              </a:rPr>
              <a:t>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0AD45A-944B-C1B5-D5E9-097DF9D903E5}"/>
              </a:ext>
            </a:extLst>
          </p:cNvPr>
          <p:cNvSpPr>
            <a:spLocks noGrp="1"/>
          </p:cNvSpPr>
          <p:nvPr>
            <p:ph type="title"/>
          </p:nvPr>
        </p:nvSpPr>
        <p:spPr>
          <a:xfrm>
            <a:off x="635000" y="640823"/>
            <a:ext cx="3418659" cy="5583148"/>
          </a:xfrm>
        </p:spPr>
        <p:txBody>
          <a:bodyPr anchor="ctr">
            <a:normAutofit/>
          </a:bodyPr>
          <a:lstStyle/>
          <a:p>
            <a:r>
              <a:rPr lang="en-US" sz="4200">
                <a:ea typeface="Calibri Light"/>
                <a:cs typeface="Calibri Light"/>
              </a:rPr>
              <a:t>Time Management </a:t>
            </a:r>
            <a:endParaRPr lang="en-US" sz="4200"/>
          </a:p>
        </p:txBody>
      </p:sp>
      <p:sp>
        <p:nvSpPr>
          <p:cNvPr id="3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2">
            <a:extLst>
              <a:ext uri="{FF2B5EF4-FFF2-40B4-BE49-F238E27FC236}">
                <a16:creationId xmlns:a16="http://schemas.microsoft.com/office/drawing/2014/main" id="{23EC2C27-3A10-E76C-5E05-240C63A95A4C}"/>
              </a:ext>
            </a:extLst>
          </p:cNvPr>
          <p:cNvGraphicFramePr>
            <a:graphicFrameLocks noGrp="1"/>
          </p:cNvGraphicFramePr>
          <p:nvPr>
            <p:ph idx="1"/>
            <p:extLst>
              <p:ext uri="{D42A27DB-BD31-4B8C-83A1-F6EECF244321}">
                <p14:modId xmlns:p14="http://schemas.microsoft.com/office/powerpoint/2010/main" val="163415008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0126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B5F15-1FC1-AB40-3219-180FAC80B91E}"/>
              </a:ext>
            </a:extLst>
          </p:cNvPr>
          <p:cNvSpPr>
            <a:spLocks noGrp="1"/>
          </p:cNvSpPr>
          <p:nvPr>
            <p:ph type="title"/>
          </p:nvPr>
        </p:nvSpPr>
        <p:spPr>
          <a:xfrm>
            <a:off x="635000" y="640823"/>
            <a:ext cx="3418659" cy="5583148"/>
          </a:xfrm>
        </p:spPr>
        <p:txBody>
          <a:bodyPr anchor="ctr">
            <a:normAutofit/>
          </a:bodyPr>
          <a:lstStyle/>
          <a:p>
            <a:r>
              <a:rPr lang="en-US" sz="4200">
                <a:cs typeface="Calibri Light"/>
              </a:rPr>
              <a:t>Time Management </a:t>
            </a:r>
            <a:endParaRPr lang="en-US" sz="42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6CC4659-D664-D0C2-C775-CC7E34B8C720}"/>
              </a:ext>
            </a:extLst>
          </p:cNvPr>
          <p:cNvGraphicFramePr>
            <a:graphicFrameLocks noGrp="1"/>
          </p:cNvGraphicFramePr>
          <p:nvPr>
            <p:ph idx="1"/>
            <p:extLst>
              <p:ext uri="{D42A27DB-BD31-4B8C-83A1-F6EECF244321}">
                <p14:modId xmlns:p14="http://schemas.microsoft.com/office/powerpoint/2010/main" val="400468188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9229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D63968-1C73-36E6-56A8-22942F542DFD}"/>
              </a:ext>
            </a:extLst>
          </p:cNvPr>
          <p:cNvSpPr>
            <a:spLocks noGrp="1"/>
          </p:cNvSpPr>
          <p:nvPr>
            <p:ph type="title"/>
          </p:nvPr>
        </p:nvSpPr>
        <p:spPr>
          <a:xfrm>
            <a:off x="635000" y="640823"/>
            <a:ext cx="3418659" cy="5583148"/>
          </a:xfrm>
        </p:spPr>
        <p:txBody>
          <a:bodyPr anchor="ctr">
            <a:normAutofit/>
          </a:bodyPr>
          <a:lstStyle/>
          <a:p>
            <a:r>
              <a:rPr lang="en-US" sz="5000">
                <a:cs typeface="Calibri Light"/>
              </a:rPr>
              <a:t>Time Mangement - Theorist</a:t>
            </a:r>
            <a:endParaRPr lang="en-US" sz="50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43FCB18-4C98-F5EA-8DEB-E8F8D32E8F1D}"/>
              </a:ext>
            </a:extLst>
          </p:cNvPr>
          <p:cNvGraphicFramePr>
            <a:graphicFrameLocks noGrp="1"/>
          </p:cNvGraphicFramePr>
          <p:nvPr>
            <p:ph idx="1"/>
            <p:extLst>
              <p:ext uri="{D42A27DB-BD31-4B8C-83A1-F6EECF244321}">
                <p14:modId xmlns:p14="http://schemas.microsoft.com/office/powerpoint/2010/main" val="144497794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0261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9EA39-4281-01B5-6E84-3EC223563690}"/>
              </a:ext>
            </a:extLst>
          </p:cNvPr>
          <p:cNvSpPr>
            <a:spLocks noGrp="1"/>
          </p:cNvSpPr>
          <p:nvPr>
            <p:ph type="title"/>
          </p:nvPr>
        </p:nvSpPr>
        <p:spPr>
          <a:xfrm>
            <a:off x="635000" y="640823"/>
            <a:ext cx="3418659" cy="5583148"/>
          </a:xfrm>
        </p:spPr>
        <p:txBody>
          <a:bodyPr anchor="ctr">
            <a:normAutofit/>
          </a:bodyPr>
          <a:lstStyle/>
          <a:p>
            <a:r>
              <a:rPr lang="en-US" sz="4600">
                <a:cs typeface="Calibri Light"/>
              </a:rPr>
              <a:t>Time Management</a:t>
            </a:r>
            <a:endParaRPr lang="en-US" sz="46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FAE4034-8EF4-F5C6-F39C-FB6472E82A54}"/>
              </a:ext>
            </a:extLst>
          </p:cNvPr>
          <p:cNvGraphicFramePr>
            <a:graphicFrameLocks noGrp="1"/>
          </p:cNvGraphicFramePr>
          <p:nvPr>
            <p:ph idx="1"/>
            <p:extLst>
              <p:ext uri="{D42A27DB-BD31-4B8C-83A1-F6EECF244321}">
                <p14:modId xmlns:p14="http://schemas.microsoft.com/office/powerpoint/2010/main" val="363432504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4809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52BC46-BFE8-142A-A581-F44CD9CD0E97}"/>
              </a:ext>
            </a:extLst>
          </p:cNvPr>
          <p:cNvSpPr>
            <a:spLocks noGrp="1"/>
          </p:cNvSpPr>
          <p:nvPr>
            <p:ph type="title"/>
          </p:nvPr>
        </p:nvSpPr>
        <p:spPr>
          <a:xfrm>
            <a:off x="635000" y="640823"/>
            <a:ext cx="3418659" cy="5583148"/>
          </a:xfrm>
        </p:spPr>
        <p:txBody>
          <a:bodyPr anchor="ctr">
            <a:normAutofit/>
          </a:bodyPr>
          <a:lstStyle/>
          <a:p>
            <a:r>
              <a:rPr lang="en-US" sz="5400">
                <a:cs typeface="Calibri Light"/>
              </a:rPr>
              <a:t>Reflection</a:t>
            </a:r>
            <a:endParaRPr lang="en-US" sz="5400"/>
          </a:p>
        </p:txBody>
      </p:sp>
      <p:sp>
        <p:nvSpPr>
          <p:cNvPr id="25"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8DB3528-D8A4-CF68-A9D4-8B413978764C}"/>
              </a:ext>
            </a:extLst>
          </p:cNvPr>
          <p:cNvGraphicFramePr>
            <a:graphicFrameLocks noGrp="1"/>
          </p:cNvGraphicFramePr>
          <p:nvPr>
            <p:ph idx="1"/>
            <p:extLst>
              <p:ext uri="{D42A27DB-BD31-4B8C-83A1-F6EECF244321}">
                <p14:modId xmlns:p14="http://schemas.microsoft.com/office/powerpoint/2010/main" val="231948522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6461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51194A-537D-3863-7DCA-E3DF4AF49BB4}"/>
              </a:ext>
            </a:extLst>
          </p:cNvPr>
          <p:cNvSpPr>
            <a:spLocks noGrp="1"/>
          </p:cNvSpPr>
          <p:nvPr>
            <p:ph type="title"/>
          </p:nvPr>
        </p:nvSpPr>
        <p:spPr>
          <a:xfrm>
            <a:off x="635000" y="640823"/>
            <a:ext cx="3418659" cy="5583148"/>
          </a:xfrm>
        </p:spPr>
        <p:txBody>
          <a:bodyPr anchor="ctr">
            <a:normAutofit/>
          </a:bodyPr>
          <a:lstStyle/>
          <a:p>
            <a:r>
              <a:rPr lang="en-US" sz="5400">
                <a:cs typeface="Calibri Light"/>
              </a:rPr>
              <a:t>Reflection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Content Placeholder 2">
            <a:extLst>
              <a:ext uri="{FF2B5EF4-FFF2-40B4-BE49-F238E27FC236}">
                <a16:creationId xmlns:a16="http://schemas.microsoft.com/office/drawing/2014/main" id="{083C72C6-6FF6-82F6-FFBF-5332FC0F437A}"/>
              </a:ext>
            </a:extLst>
          </p:cNvPr>
          <p:cNvGraphicFramePr>
            <a:graphicFrameLocks noGrp="1"/>
          </p:cNvGraphicFramePr>
          <p:nvPr>
            <p:ph idx="1"/>
            <p:extLst>
              <p:ext uri="{D42A27DB-BD31-4B8C-83A1-F6EECF244321}">
                <p14:modId xmlns:p14="http://schemas.microsoft.com/office/powerpoint/2010/main" val="224625566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012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7D91F-9A2C-B361-659C-E86B09BB6B9E}"/>
              </a:ext>
            </a:extLst>
          </p:cNvPr>
          <p:cNvSpPr>
            <a:spLocks noGrp="1"/>
          </p:cNvSpPr>
          <p:nvPr>
            <p:ph type="title"/>
          </p:nvPr>
        </p:nvSpPr>
        <p:spPr>
          <a:xfrm>
            <a:off x="640080" y="325369"/>
            <a:ext cx="4368602" cy="1956841"/>
          </a:xfrm>
        </p:spPr>
        <p:txBody>
          <a:bodyPr anchor="b">
            <a:normAutofit/>
          </a:bodyPr>
          <a:lstStyle/>
          <a:p>
            <a:r>
              <a:rPr lang="en-US" sz="5400">
                <a:cs typeface="Calibri Light"/>
              </a:rPr>
              <a:t>Reflection - Theorist</a:t>
            </a:r>
            <a:endParaRPr lang="en-US" sz="5400"/>
          </a:p>
        </p:txBody>
      </p:sp>
      <p:sp>
        <p:nvSpPr>
          <p:cNvPr id="2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73C256-6DF4-624E-F06A-73088447CA8F}"/>
              </a:ext>
            </a:extLst>
          </p:cNvPr>
          <p:cNvSpPr>
            <a:spLocks noGrp="1"/>
          </p:cNvSpPr>
          <p:nvPr>
            <p:ph idx="1"/>
          </p:nvPr>
        </p:nvSpPr>
        <p:spPr>
          <a:xfrm>
            <a:off x="640080" y="2714149"/>
            <a:ext cx="4243589" cy="3320668"/>
          </a:xfrm>
        </p:spPr>
        <p:txBody>
          <a:bodyPr vert="horz" lIns="91440" tIns="45720" rIns="91440" bIns="45720" rtlCol="0" anchor="t">
            <a:noAutofit/>
          </a:bodyPr>
          <a:lstStyle/>
          <a:p>
            <a:r>
              <a:rPr lang="en-US" sz="1800" dirty="0">
                <a:ea typeface="+mn-lt"/>
                <a:cs typeface="+mn-lt"/>
              </a:rPr>
              <a:t>John Dewey (1933) stated “We do not learn from experience. We learn from reflecting on experience.” He thinks it is important to reflect on our practices as you get to know your strengths and weaknesses. It is good to know your weaknesses as you can find solutions to gain better knowledge of them and it can become a strength in future references.  </a:t>
            </a:r>
          </a:p>
          <a:p>
            <a:r>
              <a:rPr lang="en-US" sz="1800" dirty="0">
                <a:cs typeface="Calibri"/>
              </a:rPr>
              <a:t>The photo suggests that </a:t>
            </a:r>
            <a:r>
              <a:rPr lang="en-US" sz="1800" dirty="0">
                <a:ea typeface="+mn-lt"/>
                <a:cs typeface="+mn-lt"/>
              </a:rPr>
              <a:t>Fanshawe College CC-BY-NC-SA (no date) shows a step-by-step guide on how John Dewey's theory helps people reflect on their day-to-day life and how to reflect on the strengths and weaknesses.</a:t>
            </a:r>
          </a:p>
        </p:txBody>
      </p:sp>
      <p:pic>
        <p:nvPicPr>
          <p:cNvPr id="4" name="Picture 4" descr="Diagram&#10;&#10;Description automatically generated">
            <a:extLst>
              <a:ext uri="{FF2B5EF4-FFF2-40B4-BE49-F238E27FC236}">
                <a16:creationId xmlns:a16="http://schemas.microsoft.com/office/drawing/2014/main" id="{C2148D1A-1E18-BACE-21E0-BE16CC8D94B4}"/>
              </a:ext>
            </a:extLst>
          </p:cNvPr>
          <p:cNvPicPr>
            <a:picLocks noChangeAspect="1"/>
          </p:cNvPicPr>
          <p:nvPr/>
        </p:nvPicPr>
        <p:blipFill rotWithShape="1">
          <a:blip r:embed="rId2"/>
          <a:srcRect l="700" r="-1" b="-1"/>
          <a:stretch/>
        </p:blipFill>
        <p:spPr>
          <a:xfrm>
            <a:off x="5332869" y="10"/>
            <a:ext cx="6857608"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74494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8BB2A8-3A2A-58E6-BF62-3C957697508C}"/>
              </a:ext>
            </a:extLst>
          </p:cNvPr>
          <p:cNvSpPr>
            <a:spLocks noGrp="1"/>
          </p:cNvSpPr>
          <p:nvPr>
            <p:ph type="title"/>
          </p:nvPr>
        </p:nvSpPr>
        <p:spPr>
          <a:xfrm>
            <a:off x="838200" y="365125"/>
            <a:ext cx="10515600" cy="1325563"/>
          </a:xfrm>
        </p:spPr>
        <p:txBody>
          <a:bodyPr>
            <a:normAutofit/>
          </a:bodyPr>
          <a:lstStyle/>
          <a:p>
            <a:r>
              <a:rPr lang="en-US" sz="5400">
                <a:cs typeface="Calibri Light"/>
              </a:rPr>
              <a:t>Conclusion</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0B0A6E-16E0-A90E-C8E3-16A34DB45F7F}"/>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Overall, having time management is crucially important for a childcare practitioner because if you have good time management the children will pick up on it, it will also help parents/carers know their children are in a good place of learning new skills. </a:t>
            </a:r>
          </a:p>
          <a:p>
            <a:r>
              <a:rPr lang="en-US" sz="2200">
                <a:ea typeface="+mn-lt"/>
                <a:cs typeface="+mn-lt"/>
              </a:rPr>
              <a:t>Having reflection skills is also important for a childcare practitioner because it is good to reflect on your own practice as you realise what you need to meet the needs of these children and what you can do to improve it. It helps parents/carers too as they will notice a difference in your practice and will realise you are always improving your skills to help their children. </a:t>
            </a:r>
            <a:r>
              <a:rPr lang="en-US" sz="2200">
                <a:cs typeface="Calibri"/>
              </a:rPr>
              <a:t> </a:t>
            </a:r>
          </a:p>
        </p:txBody>
      </p:sp>
    </p:spTree>
    <p:extLst>
      <p:ext uri="{BB962C8B-B14F-4D97-AF65-F5344CB8AC3E}">
        <p14:creationId xmlns:p14="http://schemas.microsoft.com/office/powerpoint/2010/main" val="915968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3CF736-8414-8E59-07B4-9CE016900A34}"/>
              </a:ext>
            </a:extLst>
          </p:cNvPr>
          <p:cNvSpPr>
            <a:spLocks noGrp="1"/>
          </p:cNvSpPr>
          <p:nvPr>
            <p:ph type="title"/>
          </p:nvPr>
        </p:nvSpPr>
        <p:spPr>
          <a:xfrm>
            <a:off x="838200" y="365125"/>
            <a:ext cx="10515600" cy="1325563"/>
          </a:xfrm>
        </p:spPr>
        <p:txBody>
          <a:bodyPr>
            <a:normAutofit/>
          </a:bodyPr>
          <a:lstStyle/>
          <a:p>
            <a:r>
              <a:rPr lang="en-US" sz="5400">
                <a:cs typeface="Calibri Light"/>
              </a:rPr>
              <a:t>Action Plan – Time Management </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515B28-981F-51BF-3456-AFDB7D470B8F}"/>
              </a:ext>
            </a:extLst>
          </p:cNvPr>
          <p:cNvSpPr>
            <a:spLocks noGrp="1"/>
          </p:cNvSpPr>
          <p:nvPr>
            <p:ph idx="1"/>
          </p:nvPr>
        </p:nvSpPr>
        <p:spPr>
          <a:xfrm>
            <a:off x="838200" y="1929384"/>
            <a:ext cx="10515600" cy="4251960"/>
          </a:xfrm>
        </p:spPr>
        <p:txBody>
          <a:bodyPr vert="horz" lIns="91440" tIns="45720" rIns="91440" bIns="45720" rtlCol="0">
            <a:normAutofit/>
          </a:bodyPr>
          <a:lstStyle/>
          <a:p>
            <a:pPr marL="0" indent="0">
              <a:buNone/>
            </a:pPr>
            <a:r>
              <a:rPr lang="en-US" sz="2200">
                <a:cs typeface="Calibri"/>
              </a:rPr>
              <a:t>Develop time management by:</a:t>
            </a:r>
            <a:endParaRPr lang="en-US" sz="2200"/>
          </a:p>
          <a:p>
            <a:r>
              <a:rPr lang="en-US" sz="2200">
                <a:cs typeface="Calibri"/>
              </a:rPr>
              <a:t>Avoid multitasking.</a:t>
            </a:r>
          </a:p>
          <a:p>
            <a:r>
              <a:rPr lang="en-US" sz="2200">
                <a:cs typeface="Calibri"/>
              </a:rPr>
              <a:t>Avoid anything that could distract you.</a:t>
            </a:r>
          </a:p>
          <a:p>
            <a:r>
              <a:rPr lang="en-US" sz="2200">
                <a:cs typeface="Calibri"/>
              </a:rPr>
              <a:t>Take regular breaks when needed.</a:t>
            </a:r>
          </a:p>
          <a:p>
            <a:r>
              <a:rPr lang="en-US" sz="2200">
                <a:cs typeface="Calibri"/>
              </a:rPr>
              <a:t>Organise your day for what you need to do.</a:t>
            </a:r>
          </a:p>
          <a:p>
            <a:endParaRPr lang="en-US" sz="2200">
              <a:cs typeface="Calibri"/>
            </a:endParaRPr>
          </a:p>
        </p:txBody>
      </p:sp>
    </p:spTree>
    <p:extLst>
      <p:ext uri="{BB962C8B-B14F-4D97-AF65-F5344CB8AC3E}">
        <p14:creationId xmlns:p14="http://schemas.microsoft.com/office/powerpoint/2010/main" val="1497375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22695-DDE8-3469-3A8B-23EEE3580F45}"/>
              </a:ext>
            </a:extLst>
          </p:cNvPr>
          <p:cNvSpPr>
            <a:spLocks noGrp="1"/>
          </p:cNvSpPr>
          <p:nvPr>
            <p:ph type="title"/>
          </p:nvPr>
        </p:nvSpPr>
        <p:spPr/>
        <p:txBody>
          <a:bodyPr/>
          <a:lstStyle/>
          <a:p>
            <a:r>
              <a:rPr lang="en-US" dirty="0">
                <a:cs typeface="Calibri Light"/>
              </a:rPr>
              <a:t>Action Plan - Reflection</a:t>
            </a:r>
            <a:endParaRPr lang="en-US" dirty="0"/>
          </a:p>
        </p:txBody>
      </p:sp>
      <p:sp>
        <p:nvSpPr>
          <p:cNvPr id="3" name="Content Placeholder 2">
            <a:extLst>
              <a:ext uri="{FF2B5EF4-FFF2-40B4-BE49-F238E27FC236}">
                <a16:creationId xmlns:a16="http://schemas.microsoft.com/office/drawing/2014/main" id="{7B5587C4-6F5D-A474-1BA3-914E95E317E7}"/>
              </a:ext>
            </a:extLst>
          </p:cNvPr>
          <p:cNvSpPr>
            <a:spLocks noGrp="1"/>
          </p:cNvSpPr>
          <p:nvPr>
            <p:ph idx="1"/>
          </p:nvPr>
        </p:nvSpPr>
        <p:spPr/>
        <p:txBody>
          <a:bodyPr vert="horz" lIns="91440" tIns="45720" rIns="91440" bIns="45720" rtlCol="0" anchor="t">
            <a:normAutofit/>
          </a:bodyPr>
          <a:lstStyle/>
          <a:p>
            <a:pPr marL="0" indent="0">
              <a:buNone/>
            </a:pPr>
            <a:r>
              <a:rPr lang="en-US" dirty="0">
                <a:cs typeface="Calibri"/>
              </a:rPr>
              <a:t>Develop Reflection by:</a:t>
            </a:r>
            <a:endParaRPr lang="en-US" dirty="0"/>
          </a:p>
          <a:p>
            <a:pPr marL="457200" indent="-457200"/>
            <a:r>
              <a:rPr lang="en-US" dirty="0">
                <a:cs typeface="Calibri"/>
              </a:rPr>
              <a:t>After a day of being with children, afterwards think about what went well, crucially important to do this to boost your confidence, and also think about weaknesses and how they can turn into strengths rather than a weakness.</a:t>
            </a:r>
          </a:p>
          <a:p>
            <a:pPr marL="457200" indent="-457200"/>
            <a:r>
              <a:rPr lang="en-US" dirty="0">
                <a:cs typeface="Calibri"/>
              </a:rPr>
              <a:t>Think of the outcome it has had on the children and the parents/carers. </a:t>
            </a:r>
          </a:p>
          <a:p>
            <a:pPr marL="457200" indent="-457200"/>
            <a:r>
              <a:rPr lang="en-US" dirty="0">
                <a:cs typeface="Calibri"/>
              </a:rPr>
              <a:t>Be open to hear others point of views of what went well and what could be improved on.</a:t>
            </a:r>
          </a:p>
        </p:txBody>
      </p:sp>
    </p:spTree>
    <p:extLst>
      <p:ext uri="{BB962C8B-B14F-4D97-AF65-F5344CB8AC3E}">
        <p14:creationId xmlns:p14="http://schemas.microsoft.com/office/powerpoint/2010/main" val="1856543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160D0-FFF9-4525-CEBB-031A4BF6DA8B}"/>
              </a:ext>
            </a:extLst>
          </p:cNvPr>
          <p:cNvSpPr>
            <a:spLocks noGrp="1"/>
          </p:cNvSpPr>
          <p:nvPr>
            <p:ph type="title"/>
          </p:nvPr>
        </p:nvSpPr>
        <p:spPr>
          <a:xfrm>
            <a:off x="841248" y="548640"/>
            <a:ext cx="3600860" cy="5431536"/>
          </a:xfrm>
        </p:spPr>
        <p:txBody>
          <a:bodyPr>
            <a:normAutofit/>
          </a:bodyPr>
          <a:lstStyle/>
          <a:p>
            <a:r>
              <a:rPr lang="en-US" sz="5400">
                <a:cs typeface="Calibri Light"/>
              </a:rPr>
              <a:t>Reference List</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54D97C-E0F3-7EA6-0BE2-EA174073EFCF}"/>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200">
                <a:ea typeface="+mn-lt"/>
                <a:cs typeface="+mn-lt"/>
              </a:rPr>
              <a:t>Fanshawe College CC-BY-NC-SA (no date) Dewey’s Learner in Reflection. Available at: </a:t>
            </a:r>
            <a:r>
              <a:rPr lang="en-US" sz="2200">
                <a:ea typeface="+mn-lt"/>
                <a:cs typeface="+mn-lt"/>
                <a:hlinkClick r:id="rId2"/>
              </a:rPr>
              <a:t>https://ecampusontario.pressbooks.pub/reflectivepracticeinearlyyears/chapter/3-2-beginning-theories/</a:t>
            </a:r>
            <a:r>
              <a:rPr lang="en-US" sz="2200">
                <a:ea typeface="+mn-lt"/>
                <a:cs typeface="+mn-lt"/>
              </a:rPr>
              <a:t> (Accessed: 3 November 2022) </a:t>
            </a:r>
            <a:endParaRPr lang="en-US" sz="2200">
              <a:cs typeface="Calibri" panose="020F0502020204030204"/>
            </a:endParaRPr>
          </a:p>
          <a:p>
            <a:r>
              <a:rPr lang="en-US" sz="2200">
                <a:ea typeface="+mn-lt"/>
                <a:cs typeface="+mn-lt"/>
              </a:rPr>
              <a:t>Dewey. J (1933) 3.2 The Beginning of Theories &amp; Models Of Reflective Practice – John Dewey  </a:t>
            </a:r>
            <a:r>
              <a:rPr lang="en-US" sz="2200">
                <a:ea typeface="+mn-lt"/>
                <a:cs typeface="+mn-lt"/>
                <a:hlinkClick r:id="rId2"/>
              </a:rPr>
              <a:t>https://ecampusontario.pressbooks.pub/reflectivepracticeinearlyyears/chapter/3-2-beginning-theories/</a:t>
            </a:r>
            <a:r>
              <a:rPr lang="en-US" sz="2200">
                <a:ea typeface="+mn-lt"/>
                <a:cs typeface="+mn-lt"/>
              </a:rPr>
              <a:t> (Accessed: 3 November 2022). </a:t>
            </a:r>
            <a:endParaRPr lang="en-US" sz="2200"/>
          </a:p>
        </p:txBody>
      </p:sp>
    </p:spTree>
    <p:extLst>
      <p:ext uri="{BB962C8B-B14F-4D97-AF65-F5344CB8AC3E}">
        <p14:creationId xmlns:p14="http://schemas.microsoft.com/office/powerpoint/2010/main" val="42057012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Learning in the Digital Era</vt:lpstr>
      <vt:lpstr>Time Management </vt:lpstr>
      <vt:lpstr>Time Management </vt:lpstr>
      <vt:lpstr>Time Mangement - Theorist</vt:lpstr>
      <vt:lpstr>Time Management</vt:lpstr>
      <vt:lpstr>Reflection</vt:lpstr>
      <vt:lpstr>Reflection</vt:lpstr>
      <vt:lpstr>Reflection - Theorist</vt:lpstr>
      <vt:lpstr>Conclusion</vt:lpstr>
      <vt:lpstr>Action Plan – Time Management </vt:lpstr>
      <vt:lpstr>Action Plan - Reflection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164</cp:revision>
  <dcterms:created xsi:type="dcterms:W3CDTF">2022-10-25T10:53:11Z</dcterms:created>
  <dcterms:modified xsi:type="dcterms:W3CDTF">2022-11-07T22:42:41Z</dcterms:modified>
</cp:coreProperties>
</file>