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slideLayouts/slideLayout3.xml" ContentType="application/vnd.openxmlformats-officedocument.presentationml.slideLayout+xml"/>
  <Override PartName="/ppt/theme/theme3.xml" ContentType="application/vnd.openxmlformats-officedocument.theme+xml"/>
  <Override PartName="/ppt/slideLayouts/slideLayout4.xml" ContentType="application/vnd.openxmlformats-officedocument.presentationml.slideLayout+xml"/>
  <Override PartName="/ppt/theme/theme4.xml" ContentType="application/vnd.openxmlformats-officedocument.theme+xml"/>
  <Override PartName="/ppt/slideLayouts/slideLayout5.xml" ContentType="application/vnd.openxmlformats-officedocument.presentationml.slideLayout+xml"/>
  <Override PartName="/ppt/theme/theme5.xml" ContentType="application/vnd.openxmlformats-officedocument.theme+xml"/>
  <Override PartName="/ppt/slideLayouts/slideLayout6.xml" ContentType="application/vnd.openxmlformats-officedocument.presentationml.slideLayout+xml"/>
  <Override PartName="/ppt/theme/theme6.xml" ContentType="application/vnd.openxmlformats-officedocument.theme+xml"/>
  <Override PartName="/ppt/slideLayouts/slideLayout7.xml" ContentType="application/vnd.openxmlformats-officedocument.presentationml.slideLayout+xml"/>
  <Override PartName="/ppt/theme/theme7.xml" ContentType="application/vnd.openxmlformats-officedocument.theme+xml"/>
  <Override PartName="/ppt/slideLayouts/slideLayout8.xml" ContentType="application/vnd.openxmlformats-officedocument.presentationml.slideLayout+xml"/>
  <Override PartName="/ppt/theme/theme8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theme/theme9.xml" ContentType="application/vnd.openxmlformats-officedocument.theme+xml"/>
  <Override PartName="/ppt/slideLayouts/slideLayout11.xml" ContentType="application/vnd.openxmlformats-officedocument.presentationml.slideLayout+xml"/>
  <Override PartName="/ppt/theme/theme10.xml" ContentType="application/vnd.openxmlformats-officedocument.theme+xml"/>
  <Override PartName="/ppt/slideLayouts/slideLayout12.xml" ContentType="application/vnd.openxmlformats-officedocument.presentationml.slideLayout+xml"/>
  <Override PartName="/ppt/theme/theme11.xml" ContentType="application/vnd.openxmlformats-officedocument.theme+xml"/>
  <Override PartName="/ppt/slideLayouts/slideLayout13.xml" ContentType="application/vnd.openxmlformats-officedocument.presentationml.slideLayout+xml"/>
  <Override PartName="/ppt/theme/theme12.xml" ContentType="application/vnd.openxmlformats-officedocument.theme+xml"/>
  <Override PartName="/ppt/slideLayouts/slideLayout14.xml" ContentType="application/vnd.openxmlformats-officedocument.presentationml.slideLayout+xml"/>
  <Override PartName="/ppt/theme/theme13.xml" ContentType="application/vnd.openxmlformats-officedocument.theme+xml"/>
  <Override PartName="/ppt/slideLayouts/slideLayout15.xml" ContentType="application/vnd.openxmlformats-officedocument.presentationml.slideLayout+xml"/>
  <Override PartName="/ppt/theme/theme14.xml" ContentType="application/vnd.openxmlformats-officedocument.theme+xml"/>
  <Override PartName="/ppt/slideLayouts/slideLayout16.xml" ContentType="application/vnd.openxmlformats-officedocument.presentationml.slideLayout+xml"/>
  <Override PartName="/ppt/theme/theme15.xml" ContentType="application/vnd.openxmlformats-officedocument.theme+xml"/>
  <Override PartName="/ppt/slideLayouts/slideLayout17.xml" ContentType="application/vnd.openxmlformats-officedocument.presentationml.slideLayout+xml"/>
  <Override PartName="/ppt/theme/theme16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17.xml" ContentType="application/vnd.openxmlformats-officedocument.theme+xml"/>
  <Override PartName="/ppt/slideLayouts/slideLayout26.xml" ContentType="application/vnd.openxmlformats-officedocument.presentationml.slideLayout+xml"/>
  <Override PartName="/ppt/theme/theme18.xml" ContentType="application/vnd.openxmlformats-officedocument.theme+xml"/>
  <Override PartName="/ppt/slideLayouts/slideLayout27.xml" ContentType="application/vnd.openxmlformats-officedocument.presentationml.slideLayout+xml"/>
  <Override PartName="/ppt/theme/theme19.xml" ContentType="application/vnd.openxmlformats-officedocument.theme+xml"/>
  <Override PartName="/ppt/slideLayouts/slideLayout2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46"/>
  </p:notesMasterIdLst>
  <p:sldIdLst>
    <p:sldId id="322" r:id="rId24"/>
    <p:sldId id="257" r:id="rId25"/>
    <p:sldId id="316" r:id="rId26"/>
    <p:sldId id="533" r:id="rId27"/>
    <p:sldId id="534" r:id="rId28"/>
    <p:sldId id="523" r:id="rId29"/>
    <p:sldId id="532" r:id="rId30"/>
    <p:sldId id="259" r:id="rId31"/>
    <p:sldId id="525" r:id="rId32"/>
    <p:sldId id="260" r:id="rId33"/>
    <p:sldId id="261" r:id="rId34"/>
    <p:sldId id="536" r:id="rId35"/>
    <p:sldId id="537" r:id="rId36"/>
    <p:sldId id="262" r:id="rId37"/>
    <p:sldId id="526" r:id="rId38"/>
    <p:sldId id="524" r:id="rId39"/>
    <p:sldId id="528" r:id="rId40"/>
    <p:sldId id="263" r:id="rId41"/>
    <p:sldId id="527" r:id="rId42"/>
    <p:sldId id="529" r:id="rId43"/>
    <p:sldId id="530" r:id="rId44"/>
    <p:sldId id="531" r:id="rId4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7C04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B2A2B6B-4086-44C4-A814-F605F1C07C15}" v="10" dt="2023-10-27T17:09:05.18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89167"/>
  </p:normalViewPr>
  <p:slideViewPr>
    <p:cSldViewPr snapToGrid="0">
      <p:cViewPr varScale="1">
        <p:scale>
          <a:sx n="72" d="100"/>
          <a:sy n="72" d="100"/>
        </p:scale>
        <p:origin x="84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slide" Target="slides/slide16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slide" Target="slides/slide19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9" Type="http://schemas.openxmlformats.org/officeDocument/2006/relationships/slide" Target="slides/slide6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slide" Target="slides/slide14.xml"/><Relationship Id="rId40" Type="http://schemas.openxmlformats.org/officeDocument/2006/relationships/slide" Target="slides/slide17.xml"/><Relationship Id="rId45" Type="http://schemas.openxmlformats.org/officeDocument/2006/relationships/slide" Target="slides/slide22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49" Type="http://schemas.openxmlformats.org/officeDocument/2006/relationships/theme" Target="theme/theme1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openxmlformats.org/officeDocument/2006/relationships/slide" Target="slides/slide21.xml"/><Relationship Id="rId52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openxmlformats.org/officeDocument/2006/relationships/slide" Target="slides/slide20.xml"/><Relationship Id="rId48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51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slide" Target="slides/slide15.xml"/><Relationship Id="rId46" Type="http://schemas.openxmlformats.org/officeDocument/2006/relationships/notesMaster" Target="notesMasters/notesMaster1.xml"/><Relationship Id="rId20" Type="http://schemas.openxmlformats.org/officeDocument/2006/relationships/slideMaster" Target="slideMasters/slideMaster17.xml"/><Relationship Id="rId41" Type="http://schemas.openxmlformats.org/officeDocument/2006/relationships/slide" Target="slides/slide18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eddwen Davies" userId="b3b4628a-d1d7-4a79-b47e-b6ca4059bab0" providerId="ADAL" clId="{7B2A2B6B-4086-44C4-A814-F605F1C07C15}"/>
    <pc:docChg chg="custSel addSld delSld modSld sldOrd">
      <pc:chgData name="Heddwen Davies" userId="b3b4628a-d1d7-4a79-b47e-b6ca4059bab0" providerId="ADAL" clId="{7B2A2B6B-4086-44C4-A814-F605F1C07C15}" dt="2023-10-27T17:24:55.920" v="2300" actId="1076"/>
      <pc:docMkLst>
        <pc:docMk/>
      </pc:docMkLst>
      <pc:sldChg chg="modSp add mod ord">
        <pc:chgData name="Heddwen Davies" userId="b3b4628a-d1d7-4a79-b47e-b6ca4059bab0" providerId="ADAL" clId="{7B2A2B6B-4086-44C4-A814-F605F1C07C15}" dt="2023-10-27T16:35:34.501" v="463" actId="122"/>
        <pc:sldMkLst>
          <pc:docMk/>
          <pc:sldMk cId="2307341834" sldId="257"/>
        </pc:sldMkLst>
        <pc:spChg chg="mod">
          <ac:chgData name="Heddwen Davies" userId="b3b4628a-d1d7-4a79-b47e-b6ca4059bab0" providerId="ADAL" clId="{7B2A2B6B-4086-44C4-A814-F605F1C07C15}" dt="2023-10-27T16:35:23.681" v="458" actId="1076"/>
          <ac:spMkLst>
            <pc:docMk/>
            <pc:sldMk cId="2307341834" sldId="257"/>
            <ac:spMk id="2" creationId="{1FC3A805-1067-B329-64DE-A0E8BE70F706}"/>
          </ac:spMkLst>
        </pc:spChg>
        <pc:spChg chg="mod">
          <ac:chgData name="Heddwen Davies" userId="b3b4628a-d1d7-4a79-b47e-b6ca4059bab0" providerId="ADAL" clId="{7B2A2B6B-4086-44C4-A814-F605F1C07C15}" dt="2023-10-27T16:35:34.501" v="463" actId="122"/>
          <ac:spMkLst>
            <pc:docMk/>
            <pc:sldMk cId="2307341834" sldId="257"/>
            <ac:spMk id="3" creationId="{08742E48-5281-0AE3-6936-C2D87624639B}"/>
          </ac:spMkLst>
        </pc:spChg>
      </pc:sldChg>
      <pc:sldChg chg="add">
        <pc:chgData name="Heddwen Davies" userId="b3b4628a-d1d7-4a79-b47e-b6ca4059bab0" providerId="ADAL" clId="{7B2A2B6B-4086-44C4-A814-F605F1C07C15}" dt="2023-10-27T16:36:41.503" v="484"/>
        <pc:sldMkLst>
          <pc:docMk/>
          <pc:sldMk cId="1623159350" sldId="259"/>
        </pc:sldMkLst>
      </pc:sldChg>
      <pc:sldChg chg="add">
        <pc:chgData name="Heddwen Davies" userId="b3b4628a-d1d7-4a79-b47e-b6ca4059bab0" providerId="ADAL" clId="{7B2A2B6B-4086-44C4-A814-F605F1C07C15}" dt="2023-10-27T16:36:50.370" v="485"/>
        <pc:sldMkLst>
          <pc:docMk/>
          <pc:sldMk cId="879790560" sldId="260"/>
        </pc:sldMkLst>
      </pc:sldChg>
      <pc:sldChg chg="add">
        <pc:chgData name="Heddwen Davies" userId="b3b4628a-d1d7-4a79-b47e-b6ca4059bab0" providerId="ADAL" clId="{7B2A2B6B-4086-44C4-A814-F605F1C07C15}" dt="2023-10-27T16:40:20.053" v="696"/>
        <pc:sldMkLst>
          <pc:docMk/>
          <pc:sldMk cId="872373837" sldId="261"/>
        </pc:sldMkLst>
      </pc:sldChg>
      <pc:sldChg chg="modSp add mod">
        <pc:chgData name="Heddwen Davies" userId="b3b4628a-d1d7-4a79-b47e-b6ca4059bab0" providerId="ADAL" clId="{7B2A2B6B-4086-44C4-A814-F605F1C07C15}" dt="2023-10-27T17:00:57.002" v="1230" actId="20577"/>
        <pc:sldMkLst>
          <pc:docMk/>
          <pc:sldMk cId="1709914169" sldId="262"/>
        </pc:sldMkLst>
        <pc:spChg chg="mod">
          <ac:chgData name="Heddwen Davies" userId="b3b4628a-d1d7-4a79-b47e-b6ca4059bab0" providerId="ADAL" clId="{7B2A2B6B-4086-44C4-A814-F605F1C07C15}" dt="2023-10-27T16:59:49.053" v="1123" actId="1076"/>
          <ac:spMkLst>
            <pc:docMk/>
            <pc:sldMk cId="1709914169" sldId="262"/>
            <ac:spMk id="2" creationId="{FAFD76DD-AB71-173F-D447-C24AD4D7555D}"/>
          </ac:spMkLst>
        </pc:spChg>
        <pc:spChg chg="mod">
          <ac:chgData name="Heddwen Davies" userId="b3b4628a-d1d7-4a79-b47e-b6ca4059bab0" providerId="ADAL" clId="{7B2A2B6B-4086-44C4-A814-F605F1C07C15}" dt="2023-10-27T17:00:57.002" v="1230" actId="20577"/>
          <ac:spMkLst>
            <pc:docMk/>
            <pc:sldMk cId="1709914169" sldId="262"/>
            <ac:spMk id="3" creationId="{AFD74D0A-1ACC-8F95-2ADA-179CA6E4AB94}"/>
          </ac:spMkLst>
        </pc:spChg>
      </pc:sldChg>
      <pc:sldChg chg="modSp add mod ord">
        <pc:chgData name="Heddwen Davies" userId="b3b4628a-d1d7-4a79-b47e-b6ca4059bab0" providerId="ADAL" clId="{7B2A2B6B-4086-44C4-A814-F605F1C07C15}" dt="2023-10-27T17:14:21.906" v="1778" actId="113"/>
        <pc:sldMkLst>
          <pc:docMk/>
          <pc:sldMk cId="672093973" sldId="263"/>
        </pc:sldMkLst>
        <pc:spChg chg="mod">
          <ac:chgData name="Heddwen Davies" userId="b3b4628a-d1d7-4a79-b47e-b6ca4059bab0" providerId="ADAL" clId="{7B2A2B6B-4086-44C4-A814-F605F1C07C15}" dt="2023-10-27T17:14:11.172" v="1775" actId="1076"/>
          <ac:spMkLst>
            <pc:docMk/>
            <pc:sldMk cId="672093973" sldId="263"/>
            <ac:spMk id="2" creationId="{B66E4618-02CD-E956-9DDA-2B94324C0E84}"/>
          </ac:spMkLst>
        </pc:spChg>
        <pc:spChg chg="mod">
          <ac:chgData name="Heddwen Davies" userId="b3b4628a-d1d7-4a79-b47e-b6ca4059bab0" providerId="ADAL" clId="{7B2A2B6B-4086-44C4-A814-F605F1C07C15}" dt="2023-10-27T17:14:21.906" v="1778" actId="113"/>
          <ac:spMkLst>
            <pc:docMk/>
            <pc:sldMk cId="672093973" sldId="263"/>
            <ac:spMk id="3" creationId="{ADF50D33-6EC2-6AE1-7D55-E0FBD0883DED}"/>
          </ac:spMkLst>
        </pc:spChg>
      </pc:sldChg>
      <pc:sldChg chg="modSp mod">
        <pc:chgData name="Heddwen Davies" userId="b3b4628a-d1d7-4a79-b47e-b6ca4059bab0" providerId="ADAL" clId="{7B2A2B6B-4086-44C4-A814-F605F1C07C15}" dt="2023-10-27T16:23:47.013" v="49" actId="403"/>
        <pc:sldMkLst>
          <pc:docMk/>
          <pc:sldMk cId="2727936158" sldId="316"/>
        </pc:sldMkLst>
        <pc:spChg chg="mod">
          <ac:chgData name="Heddwen Davies" userId="b3b4628a-d1d7-4a79-b47e-b6ca4059bab0" providerId="ADAL" clId="{7B2A2B6B-4086-44C4-A814-F605F1C07C15}" dt="2023-10-27T16:23:47.013" v="49" actId="403"/>
          <ac:spMkLst>
            <pc:docMk/>
            <pc:sldMk cId="2727936158" sldId="316"/>
            <ac:spMk id="3" creationId="{1D0FE96B-B562-69B6-BDFA-CCD4CE82252B}"/>
          </ac:spMkLst>
        </pc:spChg>
        <pc:spChg chg="mod">
          <ac:chgData name="Heddwen Davies" userId="b3b4628a-d1d7-4a79-b47e-b6ca4059bab0" providerId="ADAL" clId="{7B2A2B6B-4086-44C4-A814-F605F1C07C15}" dt="2023-10-27T16:23:40.629" v="47" actId="403"/>
          <ac:spMkLst>
            <pc:docMk/>
            <pc:sldMk cId="2727936158" sldId="316"/>
            <ac:spMk id="4" creationId="{5576FF27-4CE8-7541-9CE2-C740F4A6DD65}"/>
          </ac:spMkLst>
        </pc:spChg>
      </pc:sldChg>
      <pc:sldChg chg="modSp mod">
        <pc:chgData name="Heddwen Davies" userId="b3b4628a-d1d7-4a79-b47e-b6ca4059bab0" providerId="ADAL" clId="{7B2A2B6B-4086-44C4-A814-F605F1C07C15}" dt="2023-10-27T17:05:43.407" v="1358" actId="27636"/>
        <pc:sldMkLst>
          <pc:docMk/>
          <pc:sldMk cId="702476269" sldId="524"/>
        </pc:sldMkLst>
        <pc:spChg chg="mod">
          <ac:chgData name="Heddwen Davies" userId="b3b4628a-d1d7-4a79-b47e-b6ca4059bab0" providerId="ADAL" clId="{7B2A2B6B-4086-44C4-A814-F605F1C07C15}" dt="2023-10-27T17:05:34.211" v="1354" actId="122"/>
          <ac:spMkLst>
            <pc:docMk/>
            <pc:sldMk cId="702476269" sldId="524"/>
            <ac:spMk id="2" creationId="{5271EEF1-795E-C39E-25FE-279801D9107E}"/>
          </ac:spMkLst>
        </pc:spChg>
        <pc:spChg chg="mod">
          <ac:chgData name="Heddwen Davies" userId="b3b4628a-d1d7-4a79-b47e-b6ca4059bab0" providerId="ADAL" clId="{7B2A2B6B-4086-44C4-A814-F605F1C07C15}" dt="2023-10-27T17:05:39.781" v="1356" actId="27636"/>
          <ac:spMkLst>
            <pc:docMk/>
            <pc:sldMk cId="702476269" sldId="524"/>
            <ac:spMk id="3" creationId="{E040967F-5275-651C-54C0-D2534268E583}"/>
          </ac:spMkLst>
        </pc:spChg>
        <pc:spChg chg="mod">
          <ac:chgData name="Heddwen Davies" userId="b3b4628a-d1d7-4a79-b47e-b6ca4059bab0" providerId="ADAL" clId="{7B2A2B6B-4086-44C4-A814-F605F1C07C15}" dt="2023-10-27T17:05:43.407" v="1358" actId="27636"/>
          <ac:spMkLst>
            <pc:docMk/>
            <pc:sldMk cId="702476269" sldId="524"/>
            <ac:spMk id="4" creationId="{C105D84E-ED8B-6944-8E34-0A270FA88DF0}"/>
          </ac:spMkLst>
        </pc:spChg>
      </pc:sldChg>
      <pc:sldChg chg="modSp mod ord">
        <pc:chgData name="Heddwen Davies" userId="b3b4628a-d1d7-4a79-b47e-b6ca4059bab0" providerId="ADAL" clId="{7B2A2B6B-4086-44C4-A814-F605F1C07C15}" dt="2023-10-27T17:01:34.744" v="1237" actId="20577"/>
        <pc:sldMkLst>
          <pc:docMk/>
          <pc:sldMk cId="3173326256" sldId="525"/>
        </pc:sldMkLst>
        <pc:spChg chg="mod">
          <ac:chgData name="Heddwen Davies" userId="b3b4628a-d1d7-4a79-b47e-b6ca4059bab0" providerId="ADAL" clId="{7B2A2B6B-4086-44C4-A814-F605F1C07C15}" dt="2023-10-27T17:01:34.744" v="1237" actId="20577"/>
          <ac:spMkLst>
            <pc:docMk/>
            <pc:sldMk cId="3173326256" sldId="525"/>
            <ac:spMk id="2" creationId="{56345509-C4A9-34D9-F9EC-F3374DCBE985}"/>
          </ac:spMkLst>
        </pc:spChg>
      </pc:sldChg>
      <pc:sldChg chg="modSp mod ord">
        <pc:chgData name="Heddwen Davies" userId="b3b4628a-d1d7-4a79-b47e-b6ca4059bab0" providerId="ADAL" clId="{7B2A2B6B-4086-44C4-A814-F605F1C07C15}" dt="2023-10-27T16:51:19.590" v="1000" actId="20577"/>
        <pc:sldMkLst>
          <pc:docMk/>
          <pc:sldMk cId="865664989" sldId="526"/>
        </pc:sldMkLst>
        <pc:spChg chg="mod">
          <ac:chgData name="Heddwen Davies" userId="b3b4628a-d1d7-4a79-b47e-b6ca4059bab0" providerId="ADAL" clId="{7B2A2B6B-4086-44C4-A814-F605F1C07C15}" dt="2023-10-27T16:51:19.590" v="1000" actId="20577"/>
          <ac:spMkLst>
            <pc:docMk/>
            <pc:sldMk cId="865664989" sldId="526"/>
            <ac:spMk id="2" creationId="{56345509-C4A9-34D9-F9EC-F3374DCBE985}"/>
          </ac:spMkLst>
        </pc:spChg>
      </pc:sldChg>
      <pc:sldChg chg="modSp mod ord">
        <pc:chgData name="Heddwen Davies" userId="b3b4628a-d1d7-4a79-b47e-b6ca4059bab0" providerId="ADAL" clId="{7B2A2B6B-4086-44C4-A814-F605F1C07C15}" dt="2023-10-27T17:20:38.776" v="2039" actId="20577"/>
        <pc:sldMkLst>
          <pc:docMk/>
          <pc:sldMk cId="1403129428" sldId="527"/>
        </pc:sldMkLst>
        <pc:spChg chg="mod">
          <ac:chgData name="Heddwen Davies" userId="b3b4628a-d1d7-4a79-b47e-b6ca4059bab0" providerId="ADAL" clId="{7B2A2B6B-4086-44C4-A814-F605F1C07C15}" dt="2023-10-27T17:17:06.082" v="1994" actId="1076"/>
          <ac:spMkLst>
            <pc:docMk/>
            <pc:sldMk cId="1403129428" sldId="527"/>
            <ac:spMk id="2" creationId="{5271EEF1-795E-C39E-25FE-279801D9107E}"/>
          </ac:spMkLst>
        </pc:spChg>
        <pc:spChg chg="mod">
          <ac:chgData name="Heddwen Davies" userId="b3b4628a-d1d7-4a79-b47e-b6ca4059bab0" providerId="ADAL" clId="{7B2A2B6B-4086-44C4-A814-F605F1C07C15}" dt="2023-10-27T17:20:38.776" v="2039" actId="20577"/>
          <ac:spMkLst>
            <pc:docMk/>
            <pc:sldMk cId="1403129428" sldId="527"/>
            <ac:spMk id="3" creationId="{E040967F-5275-651C-54C0-D2534268E583}"/>
          </ac:spMkLst>
        </pc:spChg>
        <pc:spChg chg="mod">
          <ac:chgData name="Heddwen Davies" userId="b3b4628a-d1d7-4a79-b47e-b6ca4059bab0" providerId="ADAL" clId="{7B2A2B6B-4086-44C4-A814-F605F1C07C15}" dt="2023-10-27T17:20:24.878" v="2037" actId="20577"/>
          <ac:spMkLst>
            <pc:docMk/>
            <pc:sldMk cId="1403129428" sldId="527"/>
            <ac:spMk id="4" creationId="{555E5F13-7E08-7149-8252-647F4512D630}"/>
          </ac:spMkLst>
        </pc:spChg>
      </pc:sldChg>
      <pc:sldChg chg="modSp mod">
        <pc:chgData name="Heddwen Davies" userId="b3b4628a-d1d7-4a79-b47e-b6ca4059bab0" providerId="ADAL" clId="{7B2A2B6B-4086-44C4-A814-F605F1C07C15}" dt="2023-10-27T16:51:44.859" v="1001" actId="1076"/>
        <pc:sldMkLst>
          <pc:docMk/>
          <pc:sldMk cId="332138239" sldId="528"/>
        </pc:sldMkLst>
        <pc:spChg chg="mod">
          <ac:chgData name="Heddwen Davies" userId="b3b4628a-d1d7-4a79-b47e-b6ca4059bab0" providerId="ADAL" clId="{7B2A2B6B-4086-44C4-A814-F605F1C07C15}" dt="2023-10-27T16:51:44.859" v="1001" actId="1076"/>
          <ac:spMkLst>
            <pc:docMk/>
            <pc:sldMk cId="332138239" sldId="528"/>
            <ac:spMk id="2" creationId="{56345509-C4A9-34D9-F9EC-F3374DCBE985}"/>
          </ac:spMkLst>
        </pc:spChg>
      </pc:sldChg>
      <pc:sldChg chg="modSp mod ord">
        <pc:chgData name="Heddwen Davies" userId="b3b4628a-d1d7-4a79-b47e-b6ca4059bab0" providerId="ADAL" clId="{7B2A2B6B-4086-44C4-A814-F605F1C07C15}" dt="2023-10-27T17:21:50.258" v="2108" actId="1076"/>
        <pc:sldMkLst>
          <pc:docMk/>
          <pc:sldMk cId="2721090627" sldId="529"/>
        </pc:sldMkLst>
        <pc:spChg chg="mod">
          <ac:chgData name="Heddwen Davies" userId="b3b4628a-d1d7-4a79-b47e-b6ca4059bab0" providerId="ADAL" clId="{7B2A2B6B-4086-44C4-A814-F605F1C07C15}" dt="2023-10-27T17:21:40.114" v="2106" actId="122"/>
          <ac:spMkLst>
            <pc:docMk/>
            <pc:sldMk cId="2721090627" sldId="529"/>
            <ac:spMk id="2" creationId="{5271EEF1-795E-C39E-25FE-279801D9107E}"/>
          </ac:spMkLst>
        </pc:spChg>
        <pc:spChg chg="mod">
          <ac:chgData name="Heddwen Davies" userId="b3b4628a-d1d7-4a79-b47e-b6ca4059bab0" providerId="ADAL" clId="{7B2A2B6B-4086-44C4-A814-F605F1C07C15}" dt="2023-10-27T17:21:50.258" v="2108" actId="1076"/>
          <ac:spMkLst>
            <pc:docMk/>
            <pc:sldMk cId="2721090627" sldId="529"/>
            <ac:spMk id="3" creationId="{E040967F-5275-651C-54C0-D2534268E583}"/>
          </ac:spMkLst>
        </pc:spChg>
        <pc:spChg chg="mod">
          <ac:chgData name="Heddwen Davies" userId="b3b4628a-d1d7-4a79-b47e-b6ca4059bab0" providerId="ADAL" clId="{7B2A2B6B-4086-44C4-A814-F605F1C07C15}" dt="2023-10-27T17:21:43.740" v="2107" actId="1076"/>
          <ac:spMkLst>
            <pc:docMk/>
            <pc:sldMk cId="2721090627" sldId="529"/>
            <ac:spMk id="4" creationId="{A37BF072-D97F-D14A-93B6-32F269BE15B4}"/>
          </ac:spMkLst>
        </pc:spChg>
      </pc:sldChg>
      <pc:sldChg chg="addSp delSp modSp new mod modNotesTx">
        <pc:chgData name="Heddwen Davies" userId="b3b4628a-d1d7-4a79-b47e-b6ca4059bab0" providerId="ADAL" clId="{7B2A2B6B-4086-44C4-A814-F605F1C07C15}" dt="2023-10-27T16:32:47.481" v="288" actId="20577"/>
        <pc:sldMkLst>
          <pc:docMk/>
          <pc:sldMk cId="736514444" sldId="533"/>
        </pc:sldMkLst>
        <pc:spChg chg="del mod">
          <ac:chgData name="Heddwen Davies" userId="b3b4628a-d1d7-4a79-b47e-b6ca4059bab0" providerId="ADAL" clId="{7B2A2B6B-4086-44C4-A814-F605F1C07C15}" dt="2023-10-27T16:22:27.462" v="31" actId="478"/>
          <ac:spMkLst>
            <pc:docMk/>
            <pc:sldMk cId="736514444" sldId="533"/>
            <ac:spMk id="2" creationId="{72896C86-2DC4-4DEF-36D5-037CBFBAA705}"/>
          </ac:spMkLst>
        </pc:spChg>
        <pc:spChg chg="mod">
          <ac:chgData name="Heddwen Davies" userId="b3b4628a-d1d7-4a79-b47e-b6ca4059bab0" providerId="ADAL" clId="{7B2A2B6B-4086-44C4-A814-F605F1C07C15}" dt="2023-10-27T16:32:47.481" v="288" actId="20577"/>
          <ac:spMkLst>
            <pc:docMk/>
            <pc:sldMk cId="736514444" sldId="533"/>
            <ac:spMk id="3" creationId="{D8A000DA-1B5D-E2CF-D5F4-5D7B2C886BB9}"/>
          </ac:spMkLst>
        </pc:spChg>
        <pc:spChg chg="add mod">
          <ac:chgData name="Heddwen Davies" userId="b3b4628a-d1d7-4a79-b47e-b6ca4059bab0" providerId="ADAL" clId="{7B2A2B6B-4086-44C4-A814-F605F1C07C15}" dt="2023-10-27T16:32:00.610" v="275" actId="21"/>
          <ac:spMkLst>
            <pc:docMk/>
            <pc:sldMk cId="736514444" sldId="533"/>
            <ac:spMk id="5" creationId="{19B90D47-B8EB-ED99-5365-5F2BBEDD6FDA}"/>
          </ac:spMkLst>
        </pc:spChg>
      </pc:sldChg>
      <pc:sldChg chg="modSp new mod">
        <pc:chgData name="Heddwen Davies" userId="b3b4628a-d1d7-4a79-b47e-b6ca4059bab0" providerId="ADAL" clId="{7B2A2B6B-4086-44C4-A814-F605F1C07C15}" dt="2023-10-27T16:36:10.500" v="482" actId="20577"/>
        <pc:sldMkLst>
          <pc:docMk/>
          <pc:sldMk cId="1927946779" sldId="534"/>
        </pc:sldMkLst>
        <pc:spChg chg="mod">
          <ac:chgData name="Heddwen Davies" userId="b3b4628a-d1d7-4a79-b47e-b6ca4059bab0" providerId="ADAL" clId="{7B2A2B6B-4086-44C4-A814-F605F1C07C15}" dt="2023-10-27T16:36:10.500" v="482" actId="20577"/>
          <ac:spMkLst>
            <pc:docMk/>
            <pc:sldMk cId="1927946779" sldId="534"/>
            <ac:spMk id="2" creationId="{C792832D-8A89-0A1E-C05C-0187B1066390}"/>
          </ac:spMkLst>
        </pc:spChg>
        <pc:spChg chg="mod">
          <ac:chgData name="Heddwen Davies" userId="b3b4628a-d1d7-4a79-b47e-b6ca4059bab0" providerId="ADAL" clId="{7B2A2B6B-4086-44C4-A814-F605F1C07C15}" dt="2023-10-27T16:32:36.187" v="287" actId="20577"/>
          <ac:spMkLst>
            <pc:docMk/>
            <pc:sldMk cId="1927946779" sldId="534"/>
            <ac:spMk id="3" creationId="{605207F6-C4F4-D0DA-9F9C-2A54B7C6D85C}"/>
          </ac:spMkLst>
        </pc:spChg>
      </pc:sldChg>
      <pc:sldChg chg="new del">
        <pc:chgData name="Heddwen Davies" userId="b3b4628a-d1d7-4a79-b47e-b6ca4059bab0" providerId="ADAL" clId="{7B2A2B6B-4086-44C4-A814-F605F1C07C15}" dt="2023-10-27T16:36:55.279" v="486" actId="47"/>
        <pc:sldMkLst>
          <pc:docMk/>
          <pc:sldMk cId="2664235732" sldId="535"/>
        </pc:sldMkLst>
      </pc:sldChg>
      <pc:sldChg chg="addSp delSp modSp new del mod setBg">
        <pc:chgData name="Heddwen Davies" userId="b3b4628a-d1d7-4a79-b47e-b6ca4059bab0" providerId="ADAL" clId="{7B2A2B6B-4086-44C4-A814-F605F1C07C15}" dt="2023-10-27T16:58:30.955" v="1024" actId="47"/>
        <pc:sldMkLst>
          <pc:docMk/>
          <pc:sldMk cId="3797490054" sldId="535"/>
        </pc:sldMkLst>
        <pc:spChg chg="mod">
          <ac:chgData name="Heddwen Davies" userId="b3b4628a-d1d7-4a79-b47e-b6ca4059bab0" providerId="ADAL" clId="{7B2A2B6B-4086-44C4-A814-F605F1C07C15}" dt="2023-10-27T16:56:58.442" v="1004" actId="26606"/>
          <ac:spMkLst>
            <pc:docMk/>
            <pc:sldMk cId="3797490054" sldId="535"/>
            <ac:spMk id="2" creationId="{1C8B8489-D019-386E-D14E-88115A31E426}"/>
          </ac:spMkLst>
        </pc:spChg>
        <pc:spChg chg="del">
          <ac:chgData name="Heddwen Davies" userId="b3b4628a-d1d7-4a79-b47e-b6ca4059bab0" providerId="ADAL" clId="{7B2A2B6B-4086-44C4-A814-F605F1C07C15}" dt="2023-10-27T16:56:43.546" v="1003"/>
          <ac:spMkLst>
            <pc:docMk/>
            <pc:sldMk cId="3797490054" sldId="535"/>
            <ac:spMk id="3" creationId="{6172AE71-E6B9-FD75-8D87-195D0A46F037}"/>
          </ac:spMkLst>
        </pc:spChg>
        <pc:spChg chg="add">
          <ac:chgData name="Heddwen Davies" userId="b3b4628a-d1d7-4a79-b47e-b6ca4059bab0" providerId="ADAL" clId="{7B2A2B6B-4086-44C4-A814-F605F1C07C15}" dt="2023-10-27T16:56:58.442" v="1004" actId="26606"/>
          <ac:spMkLst>
            <pc:docMk/>
            <pc:sldMk cId="3797490054" sldId="535"/>
            <ac:spMk id="9" creationId="{955A2079-FA98-4876-80F0-72364A7D2EA4}"/>
          </ac:spMkLst>
        </pc:spChg>
        <pc:graphicFrameChg chg="add mod modGraphic">
          <ac:chgData name="Heddwen Davies" userId="b3b4628a-d1d7-4a79-b47e-b6ca4059bab0" providerId="ADAL" clId="{7B2A2B6B-4086-44C4-A814-F605F1C07C15}" dt="2023-10-27T16:56:58.442" v="1004" actId="26606"/>
          <ac:graphicFrameMkLst>
            <pc:docMk/>
            <pc:sldMk cId="3797490054" sldId="535"/>
            <ac:graphicFrameMk id="4" creationId="{FD6C83D7-3694-5F6F-448B-6E928B42BF6E}"/>
          </ac:graphicFrameMkLst>
        </pc:graphicFrameChg>
      </pc:sldChg>
      <pc:sldChg chg="addSp delSp modSp new mod setBg">
        <pc:chgData name="Heddwen Davies" userId="b3b4628a-d1d7-4a79-b47e-b6ca4059bab0" providerId="ADAL" clId="{7B2A2B6B-4086-44C4-A814-F605F1C07C15}" dt="2023-10-27T16:58:19.464" v="1023" actId="20577"/>
        <pc:sldMkLst>
          <pc:docMk/>
          <pc:sldMk cId="2915760335" sldId="536"/>
        </pc:sldMkLst>
        <pc:spChg chg="mod">
          <ac:chgData name="Heddwen Davies" userId="b3b4628a-d1d7-4a79-b47e-b6ca4059bab0" providerId="ADAL" clId="{7B2A2B6B-4086-44C4-A814-F605F1C07C15}" dt="2023-10-27T16:57:45.571" v="1013" actId="14100"/>
          <ac:spMkLst>
            <pc:docMk/>
            <pc:sldMk cId="2915760335" sldId="536"/>
            <ac:spMk id="2" creationId="{818B03DE-EACD-878B-843A-2DAF88EAABF5}"/>
          </ac:spMkLst>
        </pc:spChg>
        <pc:spChg chg="del">
          <ac:chgData name="Heddwen Davies" userId="b3b4628a-d1d7-4a79-b47e-b6ca4059bab0" providerId="ADAL" clId="{7B2A2B6B-4086-44C4-A814-F605F1C07C15}" dt="2023-10-27T16:57:27.866" v="1006"/>
          <ac:spMkLst>
            <pc:docMk/>
            <pc:sldMk cId="2915760335" sldId="536"/>
            <ac:spMk id="3" creationId="{069571D7-9EEC-0DD8-C03E-2941B4FA5CB0}"/>
          </ac:spMkLst>
        </pc:spChg>
        <pc:spChg chg="add del mod">
          <ac:chgData name="Heddwen Davies" userId="b3b4628a-d1d7-4a79-b47e-b6ca4059bab0" providerId="ADAL" clId="{7B2A2B6B-4086-44C4-A814-F605F1C07C15}" dt="2023-10-27T16:57:32.111" v="1007" actId="26606"/>
          <ac:spMkLst>
            <pc:docMk/>
            <pc:sldMk cId="2915760335" sldId="536"/>
            <ac:spMk id="5" creationId="{394D8BA5-BD3A-2247-796E-127DF7C492A8}"/>
          </ac:spMkLst>
        </pc:spChg>
        <pc:spChg chg="add">
          <ac:chgData name="Heddwen Davies" userId="b3b4628a-d1d7-4a79-b47e-b6ca4059bab0" providerId="ADAL" clId="{7B2A2B6B-4086-44C4-A814-F605F1C07C15}" dt="2023-10-27T16:57:32.111" v="1007" actId="26606"/>
          <ac:spMkLst>
            <pc:docMk/>
            <pc:sldMk cId="2915760335" sldId="536"/>
            <ac:spMk id="10" creationId="{955A2079-FA98-4876-80F0-72364A7D2EA4}"/>
          </ac:spMkLst>
        </pc:spChg>
        <pc:graphicFrameChg chg="add mod modGraphic">
          <ac:chgData name="Heddwen Davies" userId="b3b4628a-d1d7-4a79-b47e-b6ca4059bab0" providerId="ADAL" clId="{7B2A2B6B-4086-44C4-A814-F605F1C07C15}" dt="2023-10-27T16:58:19.464" v="1023" actId="20577"/>
          <ac:graphicFrameMkLst>
            <pc:docMk/>
            <pc:sldMk cId="2915760335" sldId="536"/>
            <ac:graphicFrameMk id="4" creationId="{017D4F09-F2B0-B903-3B18-3E977B1EE319}"/>
          </ac:graphicFrameMkLst>
        </pc:graphicFrameChg>
      </pc:sldChg>
      <pc:sldChg chg="modSp new mod">
        <pc:chgData name="Heddwen Davies" userId="b3b4628a-d1d7-4a79-b47e-b6ca4059bab0" providerId="ADAL" clId="{7B2A2B6B-4086-44C4-A814-F605F1C07C15}" dt="2023-10-27T17:24:55.920" v="2300" actId="1076"/>
        <pc:sldMkLst>
          <pc:docMk/>
          <pc:sldMk cId="194039391" sldId="537"/>
        </pc:sldMkLst>
        <pc:spChg chg="mod">
          <ac:chgData name="Heddwen Davies" userId="b3b4628a-d1d7-4a79-b47e-b6ca4059bab0" providerId="ADAL" clId="{7B2A2B6B-4086-44C4-A814-F605F1C07C15}" dt="2023-10-27T17:04:05.815" v="1321" actId="113"/>
          <ac:spMkLst>
            <pc:docMk/>
            <pc:sldMk cId="194039391" sldId="537"/>
            <ac:spMk id="2" creationId="{95F67415-7FDB-E6B2-F1A7-AC3C7790B719}"/>
          </ac:spMkLst>
        </pc:spChg>
        <pc:spChg chg="mod">
          <ac:chgData name="Heddwen Davies" userId="b3b4628a-d1d7-4a79-b47e-b6ca4059bab0" providerId="ADAL" clId="{7B2A2B6B-4086-44C4-A814-F605F1C07C15}" dt="2023-10-27T17:24:55.920" v="2300" actId="1076"/>
          <ac:spMkLst>
            <pc:docMk/>
            <pc:sldMk cId="194039391" sldId="537"/>
            <ac:spMk id="3" creationId="{CC583AB9-CC9A-7B75-B9A7-77443B2BE4FA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8B7F3B-1B0C-4B2E-ACE7-8ECD7883D7D2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7738796-40B4-49B0-A331-25D568C0517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5470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/>
              <a:t>Cover letter is no more than 1 side of A4 – three to five short paragraphs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023525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An overview - stating key information.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A short review of your background and of current skills and experiences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31992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045303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  <a:p>
            <a:endParaRPr lang="en-GB" dirty="0"/>
          </a:p>
          <a:p>
            <a:r>
              <a:rPr lang="en-GB" dirty="0"/>
              <a:t>Continued professional development</a:t>
            </a:r>
          </a:p>
          <a:p>
            <a:r>
              <a:rPr lang="en-GB" dirty="0" err="1"/>
              <a:t>Datblygiad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  <a:r>
              <a:rPr lang="en-GB" dirty="0" err="1"/>
              <a:t>Parhaus</a:t>
            </a:r>
            <a:r>
              <a:rPr lang="en-GB" dirty="0"/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19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29211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a point this aim would be specific measurable achievable realistic timed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7738796-40B4-49B0-A331-25D568C0517A}" type="slidenum">
              <a:rPr lang="en-GB" smtClean="0"/>
              <a:t>20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16298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17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174AA8-631E-4A44-B6FB-0FCB3010F9A0}" type="datetimeFigureOut">
              <a:rPr lang="en-GB" smtClean="0"/>
              <a:t>27/10/2023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461C6-0137-46C0-B379-E4C5A3865D1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8636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3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5.xml"/></Relationships>
</file>

<file path=ppt/slideMasters/_rels/slideMaster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theme" Target="../theme/theme6.xml"/><Relationship Id="rId1" Type="http://schemas.openxmlformats.org/officeDocument/2006/relationships/slideLayout" Target="../slideLayouts/slideLayout6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theme" Target="../theme/theme7.xml"/><Relationship Id="rId1" Type="http://schemas.openxmlformats.org/officeDocument/2006/relationships/slideLayout" Target="../slideLayouts/slideLayout7.xml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theme" Target="../theme/theme8.xml"/><Relationship Id="rId1" Type="http://schemas.openxmlformats.org/officeDocument/2006/relationships/slideLayout" Target="../slideLayouts/slideLayout8.xml"/></Relationships>
</file>

<file path=ppt/slideMasters/_rels/slideMaster9.xml.rels><?xml version="1.0" encoding="UTF-8" standalone="yes"?>
<Relationships xmlns="http://schemas.openxmlformats.org/package/2006/relationships"><Relationship Id="rId3" Type="http://schemas.openxmlformats.org/officeDocument/2006/relationships/theme" Target="../theme/theme9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png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theme" Target="../theme/theme10.xml"/><Relationship Id="rId1" Type="http://schemas.openxmlformats.org/officeDocument/2006/relationships/slideLayout" Target="../slideLayouts/slideLayout11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theme" Target="../theme/theme11.xml"/><Relationship Id="rId1" Type="http://schemas.openxmlformats.org/officeDocument/2006/relationships/slideLayout" Target="../slideLayouts/slideLayout12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theme" Target="../theme/theme12.xml"/><Relationship Id="rId1" Type="http://schemas.openxmlformats.org/officeDocument/2006/relationships/slideLayout" Target="../slideLayouts/slideLayout13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14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4.xml"/><Relationship Id="rId1" Type="http://schemas.openxmlformats.org/officeDocument/2006/relationships/slideLayout" Target="../slideLayouts/slideLayout15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theme" Target="../theme/theme15.xml"/><Relationship Id="rId1" Type="http://schemas.openxmlformats.org/officeDocument/2006/relationships/slideLayout" Target="../slideLayouts/slideLayout16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theme" Target="../theme/theme16.xml"/><Relationship Id="rId1" Type="http://schemas.openxmlformats.org/officeDocument/2006/relationships/slideLayout" Target="../slideLayouts/slideLayout17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20.xml"/><Relationship Id="rId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6" Type="http://schemas.openxmlformats.org/officeDocument/2006/relationships/slideLayout" Target="../slideLayouts/slideLayout23.xml"/><Relationship Id="rId5" Type="http://schemas.openxmlformats.org/officeDocument/2006/relationships/slideLayout" Target="../slideLayouts/slideLayout22.xml"/><Relationship Id="rId4" Type="http://schemas.openxmlformats.org/officeDocument/2006/relationships/slideLayout" Target="../slideLayouts/slideLayout21.xml"/><Relationship Id="rId9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theme" Target="../theme/theme18.xml"/><Relationship Id="rId1" Type="http://schemas.openxmlformats.org/officeDocument/2006/relationships/slideLayout" Target="../slideLayouts/slideLayout26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theme" Target="../theme/theme19.xml"/><Relationship Id="rId1" Type="http://schemas.openxmlformats.org/officeDocument/2006/relationships/slideLayout" Target="../slideLayouts/slideLayout27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2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06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0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284861-C696-4447-995F-1107575D7FA7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5515363" y="4719591"/>
            <a:ext cx="4535079" cy="511779"/>
          </a:xfrm>
        </p:spPr>
        <p:txBody>
          <a:bodyPr/>
          <a:lstStyle/>
          <a:p>
            <a:r>
              <a:rPr lang="en-GB" sz="4000" b="1" err="1"/>
              <a:t>Cyflwyniad</a:t>
            </a:r>
            <a:r>
              <a:rPr lang="en-GB" sz="4000" b="1"/>
              <a:t> a </a:t>
            </a:r>
            <a:r>
              <a:rPr lang="en-GB" sz="4000" b="1" err="1"/>
              <a:t>Phrofiadau</a:t>
            </a:r>
            <a:endParaRPr lang="en-GB" sz="4000" b="1"/>
          </a:p>
          <a:p>
            <a:r>
              <a:rPr lang="en-GB" sz="4000" b="1"/>
              <a:t>Introduction and Experiences</a:t>
            </a:r>
          </a:p>
        </p:txBody>
      </p:sp>
      <p:sp>
        <p:nvSpPr>
          <p:cNvPr id="4" name="Content Placeholder 1">
            <a:extLst>
              <a:ext uri="{FF2B5EF4-FFF2-40B4-BE49-F238E27FC236}">
                <a16:creationId xmlns:a16="http://schemas.microsoft.com/office/drawing/2014/main" id="{888F2D29-B79B-8743-8A3B-B999800D68A9}"/>
              </a:ext>
            </a:extLst>
          </p:cNvPr>
          <p:cNvSpPr txBox="1">
            <a:spLocks/>
          </p:cNvSpPr>
          <p:nvPr/>
        </p:nvSpPr>
        <p:spPr>
          <a:xfrm>
            <a:off x="1114133" y="1626629"/>
            <a:ext cx="6031247" cy="3604741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/>
              <a:t>Developing your Professional Profile </a:t>
            </a:r>
          </a:p>
          <a:p>
            <a:r>
              <a:rPr lang="en-GB" dirty="0" err="1"/>
              <a:t>Datblygu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Proffil</a:t>
            </a:r>
            <a:r>
              <a:rPr lang="en-GB" dirty="0"/>
              <a:t> </a:t>
            </a:r>
            <a:r>
              <a:rPr lang="en-GB" dirty="0" err="1"/>
              <a:t>Proffesiynol</a:t>
            </a:r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Level / </a:t>
            </a:r>
            <a:r>
              <a:rPr lang="en-GB" dirty="0" err="1"/>
              <a:t>Lefel</a:t>
            </a:r>
            <a:r>
              <a:rPr lang="en-GB" dirty="0"/>
              <a:t>  5</a:t>
            </a:r>
          </a:p>
          <a:p>
            <a:endParaRPr lang="en-GB" dirty="0"/>
          </a:p>
          <a:p>
            <a:r>
              <a:rPr lang="en-GB" dirty="0"/>
              <a:t>Heddwen Davies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0647338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C3A805-1067-B329-64DE-A0E8BE70F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20" y="1012121"/>
            <a:ext cx="11481847" cy="1325563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/>
              <a:t>Training Needs Analysis for Future Employment</a:t>
            </a:r>
            <a:br>
              <a:rPr lang="en-GB" dirty="0"/>
            </a:br>
            <a:br>
              <a:rPr lang="en-GB" dirty="0"/>
            </a:br>
            <a:r>
              <a:rPr lang="en-GB" dirty="0" err="1"/>
              <a:t>Dadansoddiad</a:t>
            </a:r>
            <a:r>
              <a:rPr lang="en-GB" dirty="0"/>
              <a:t> o </a:t>
            </a:r>
            <a:r>
              <a:rPr lang="en-GB" dirty="0" err="1"/>
              <a:t>Anghenion</a:t>
            </a:r>
            <a:r>
              <a:rPr lang="en-GB" dirty="0"/>
              <a:t> </a:t>
            </a:r>
            <a:r>
              <a:rPr lang="en-GB" dirty="0" err="1"/>
              <a:t>Hyfforddiant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gyfer</a:t>
            </a:r>
            <a:r>
              <a:rPr lang="en-GB" dirty="0"/>
              <a:t> </a:t>
            </a:r>
            <a:r>
              <a:rPr lang="en-GB" dirty="0" err="1"/>
              <a:t>Gyrfa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8742E48-5281-0AE3-6936-C2D87624639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2571" y="3428999"/>
            <a:ext cx="11217496" cy="2602150"/>
          </a:xfrm>
        </p:spPr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400" b="1" dirty="0"/>
              <a:t>Summary – provided via CV &amp; Covering letter</a:t>
            </a:r>
          </a:p>
          <a:p>
            <a:pPr marL="0" indent="0" algn="ctr">
              <a:buNone/>
            </a:pPr>
            <a:endParaRPr lang="en-GB" sz="4400" b="1" dirty="0"/>
          </a:p>
          <a:p>
            <a:pPr marL="0" indent="0" algn="ctr">
              <a:buNone/>
            </a:pPr>
            <a:r>
              <a:rPr lang="en-GB" sz="4400" b="1" dirty="0" err="1"/>
              <a:t>Trosolwg</a:t>
            </a:r>
            <a:r>
              <a:rPr lang="en-GB" sz="4400" b="1" dirty="0"/>
              <a:t> – </a:t>
            </a:r>
            <a:r>
              <a:rPr lang="en-GB" sz="4400" b="1" dirty="0" err="1"/>
              <a:t>wedi</a:t>
            </a:r>
            <a:r>
              <a:rPr lang="en-GB" sz="4400" b="1" dirty="0"/>
              <a:t> </a:t>
            </a:r>
            <a:r>
              <a:rPr lang="en-GB" sz="4400" b="1" dirty="0" err="1"/>
              <a:t>rhoi</a:t>
            </a:r>
            <a:r>
              <a:rPr lang="en-GB" sz="4400" b="1" dirty="0"/>
              <a:t> </a:t>
            </a:r>
            <a:r>
              <a:rPr lang="en-GB" sz="4400" b="1" dirty="0" err="1"/>
              <a:t>yn</a:t>
            </a:r>
            <a:r>
              <a:rPr lang="en-GB" sz="4400" b="1" dirty="0"/>
              <a:t> y CV a </a:t>
            </a:r>
            <a:r>
              <a:rPr lang="en-GB" sz="4400" b="1" dirty="0" err="1"/>
              <a:t>Llythyr</a:t>
            </a:r>
            <a:endParaRPr lang="en-GB" sz="4400" b="1" dirty="0"/>
          </a:p>
          <a:p>
            <a:pPr marL="0" indent="0" algn="ctr">
              <a:buNone/>
            </a:pPr>
            <a:r>
              <a:rPr lang="en-GB" dirty="0"/>
              <a:t>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73418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3018ED-1C86-448A-E64D-6F689FE9E9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109" y="230008"/>
            <a:ext cx="11833781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Asesiad</a:t>
            </a:r>
            <a:r>
              <a:rPr lang="en-GB" dirty="0"/>
              <a:t> 1 </a:t>
            </a:r>
            <a:r>
              <a:rPr lang="en-GB" dirty="0" err="1"/>
              <a:t>hyd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…..10fed 24ain </a:t>
            </a:r>
            <a:r>
              <a:rPr lang="en-GB" dirty="0" err="1"/>
              <a:t>Tachwedd</a:t>
            </a:r>
            <a:r>
              <a:rPr lang="en-GB" dirty="0"/>
              <a:t>, 15:00</a:t>
            </a:r>
            <a:br>
              <a:rPr lang="en-GB" dirty="0"/>
            </a:br>
            <a:r>
              <a:rPr lang="en-GB" dirty="0"/>
              <a:t>Assessment 1 so far - - - - - 10</a:t>
            </a:r>
            <a:r>
              <a:rPr lang="en-GB" baseline="30000" dirty="0"/>
              <a:t>th</a:t>
            </a:r>
            <a:r>
              <a:rPr lang="en-GB" dirty="0"/>
              <a:t> November at 15:00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0FE96B-B562-69B6-BDFA-CCD4CE822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78931" y="1648486"/>
            <a:ext cx="5613070" cy="397078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3600" dirty="0"/>
              <a:t>CV</a:t>
            </a:r>
          </a:p>
          <a:p>
            <a:pPr lvl="1"/>
            <a:r>
              <a:rPr lang="en-GB" sz="3200" dirty="0"/>
              <a:t>Ascending order</a:t>
            </a:r>
          </a:p>
          <a:p>
            <a:pPr lvl="1"/>
            <a:r>
              <a:rPr lang="en-GB" sz="3200" dirty="0"/>
              <a:t>Most important/ relevant information section at the top</a:t>
            </a:r>
          </a:p>
          <a:p>
            <a:pPr lvl="1"/>
            <a:r>
              <a:rPr lang="en-GB" sz="3200" dirty="0"/>
              <a:t>References included (name and relationship/job title)</a:t>
            </a:r>
          </a:p>
          <a:p>
            <a:pPr lvl="1"/>
            <a:r>
              <a:rPr lang="en-GB" sz="3200" dirty="0"/>
              <a:t>Canva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76FF27-4CE8-7541-9CE2-C740F4A6DD65}"/>
              </a:ext>
            </a:extLst>
          </p:cNvPr>
          <p:cNvSpPr txBox="1">
            <a:spLocks/>
          </p:cNvSpPr>
          <p:nvPr/>
        </p:nvSpPr>
        <p:spPr>
          <a:xfrm>
            <a:off x="351935" y="1648486"/>
            <a:ext cx="5502600" cy="397078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3600" dirty="0"/>
              <a:t>CV</a:t>
            </a:r>
          </a:p>
          <a:p>
            <a:pPr lvl="1"/>
            <a:r>
              <a:rPr lang="en-GB" sz="3200" dirty="0" err="1"/>
              <a:t>Trefn</a:t>
            </a:r>
            <a:r>
              <a:rPr lang="en-GB" sz="3200" dirty="0"/>
              <a:t> </a:t>
            </a:r>
            <a:r>
              <a:rPr lang="en-GB" sz="3200" dirty="0" err="1"/>
              <a:t>pendodol</a:t>
            </a:r>
            <a:endParaRPr lang="en-GB" sz="3200" dirty="0"/>
          </a:p>
          <a:p>
            <a:pPr lvl="1"/>
            <a:r>
              <a:rPr lang="en-GB" sz="3200" dirty="0" err="1"/>
              <a:t>Gwybodaeth</a:t>
            </a:r>
            <a:r>
              <a:rPr lang="en-GB" sz="3200" dirty="0"/>
              <a:t> </a:t>
            </a:r>
            <a:r>
              <a:rPr lang="en-GB" sz="3200" dirty="0" err="1"/>
              <a:t>mywaf</a:t>
            </a:r>
            <a:r>
              <a:rPr lang="en-GB" sz="3200" dirty="0"/>
              <a:t> </a:t>
            </a:r>
            <a:r>
              <a:rPr lang="en-GB" sz="3200" dirty="0" err="1"/>
              <a:t>pwysig</a:t>
            </a:r>
            <a:r>
              <a:rPr lang="en-GB" sz="3200" dirty="0"/>
              <a:t> / </a:t>
            </a:r>
            <a:r>
              <a:rPr lang="en-GB" sz="3200" dirty="0" err="1"/>
              <a:t>perthnasol</a:t>
            </a:r>
            <a:r>
              <a:rPr lang="en-GB" sz="3200" dirty="0"/>
              <a:t> </a:t>
            </a:r>
            <a:r>
              <a:rPr lang="en-GB" sz="3200" dirty="0" err="1"/>
              <a:t>ar</a:t>
            </a:r>
            <a:r>
              <a:rPr lang="en-GB" sz="3200" dirty="0"/>
              <a:t> y </a:t>
            </a:r>
            <a:r>
              <a:rPr lang="en-GB" sz="3200" dirty="0" err="1"/>
              <a:t>dechrau</a:t>
            </a:r>
            <a:endParaRPr lang="en-GB" sz="3200" dirty="0"/>
          </a:p>
          <a:p>
            <a:pPr lvl="1"/>
            <a:r>
              <a:rPr lang="en-GB" sz="3200" dirty="0" err="1"/>
              <a:t>Cyfeirnod</a:t>
            </a:r>
            <a:r>
              <a:rPr lang="en-GB" sz="3200" dirty="0"/>
              <a:t> (</a:t>
            </a:r>
            <a:r>
              <a:rPr lang="en-GB" sz="3200" dirty="0" err="1"/>
              <a:t>enw</a:t>
            </a:r>
            <a:r>
              <a:rPr lang="en-GB" sz="3200" dirty="0"/>
              <a:t> a </a:t>
            </a:r>
            <a:r>
              <a:rPr lang="en-GB" sz="3200" dirty="0" err="1"/>
              <a:t>pherthynas</a:t>
            </a:r>
            <a:r>
              <a:rPr lang="en-GB" sz="3200" dirty="0"/>
              <a:t> / </a:t>
            </a:r>
            <a:r>
              <a:rPr lang="en-GB" sz="3200" dirty="0" err="1"/>
              <a:t>swydd</a:t>
            </a:r>
            <a:r>
              <a:rPr lang="en-GB" sz="3200" dirty="0"/>
              <a:t> / </a:t>
            </a:r>
            <a:r>
              <a:rPr lang="en-GB" sz="3200" dirty="0" err="1"/>
              <a:t>rôl</a:t>
            </a:r>
            <a:r>
              <a:rPr lang="en-GB" sz="3200" dirty="0"/>
              <a:t> </a:t>
            </a:r>
            <a:r>
              <a:rPr lang="en-GB" sz="3200" dirty="0" err="1"/>
              <a:t>mewn</a:t>
            </a:r>
            <a:r>
              <a:rPr lang="en-GB" sz="3200" dirty="0"/>
              <a:t> </a:t>
            </a:r>
            <a:r>
              <a:rPr lang="en-GB" sz="3200" dirty="0" err="1"/>
              <a:t>bywyd</a:t>
            </a:r>
            <a:r>
              <a:rPr lang="en-GB" sz="3200" dirty="0"/>
              <a:t>) </a:t>
            </a:r>
          </a:p>
          <a:p>
            <a:pPr lvl="1"/>
            <a:r>
              <a:rPr lang="en-GB" sz="3200" dirty="0"/>
              <a:t>Canva</a:t>
            </a:r>
          </a:p>
        </p:txBody>
      </p:sp>
    </p:spTree>
    <p:extLst>
      <p:ext uri="{BB962C8B-B14F-4D97-AF65-F5344CB8AC3E}">
        <p14:creationId xmlns:p14="http://schemas.microsoft.com/office/powerpoint/2010/main" val="272793615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A000DA-1B5D-E2CF-D5F4-5D7B2C886B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280267"/>
            <a:ext cx="5121698" cy="5272391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4200" dirty="0" err="1"/>
              <a:t>Datganiad</a:t>
            </a:r>
            <a:r>
              <a:rPr lang="en-GB" sz="4200" dirty="0"/>
              <a:t> / </a:t>
            </a:r>
            <a:r>
              <a:rPr lang="en-GB" sz="4200" dirty="0" err="1"/>
              <a:t>llythyr</a:t>
            </a:r>
            <a:r>
              <a:rPr lang="en-GB" sz="4200" dirty="0"/>
              <a:t> </a:t>
            </a:r>
            <a:r>
              <a:rPr lang="en-GB" sz="4200" dirty="0" err="1"/>
              <a:t>personol</a:t>
            </a:r>
            <a:r>
              <a:rPr lang="en-GB" sz="4200" dirty="0"/>
              <a:t> / </a:t>
            </a:r>
            <a:r>
              <a:rPr lang="en-GB" sz="4200" dirty="0" err="1"/>
              <a:t>datganiad</a:t>
            </a:r>
            <a:r>
              <a:rPr lang="en-GB" sz="4200" dirty="0"/>
              <a:t> </a:t>
            </a:r>
            <a:r>
              <a:rPr lang="en-GB" sz="4200" dirty="0" err="1"/>
              <a:t>sy’n</a:t>
            </a:r>
            <a:r>
              <a:rPr lang="en-GB" sz="4200" dirty="0"/>
              <a:t> </a:t>
            </a:r>
            <a:r>
              <a:rPr lang="en-GB" sz="4200" dirty="0" err="1"/>
              <a:t>cefnogi’r</a:t>
            </a:r>
            <a:r>
              <a:rPr lang="en-GB" sz="4200" dirty="0"/>
              <a:t> </a:t>
            </a:r>
            <a:r>
              <a:rPr lang="en-GB" sz="4200" dirty="0" err="1"/>
              <a:t>cais</a:t>
            </a:r>
            <a:r>
              <a:rPr lang="en-GB" sz="4200" dirty="0"/>
              <a:t> </a:t>
            </a:r>
          </a:p>
          <a:p>
            <a:pPr lvl="1"/>
            <a:r>
              <a:rPr lang="en-GB" sz="4200" dirty="0"/>
              <a:t>1 </a:t>
            </a:r>
            <a:r>
              <a:rPr lang="en-GB" sz="4200" dirty="0" err="1"/>
              <a:t>tudalen</a:t>
            </a:r>
            <a:r>
              <a:rPr lang="en-GB" sz="4200" dirty="0"/>
              <a:t> A4 </a:t>
            </a:r>
          </a:p>
          <a:p>
            <a:pPr lvl="1"/>
            <a:r>
              <a:rPr lang="en-GB" sz="4200" dirty="0" err="1"/>
              <a:t>Enghreifftiau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r>
              <a:rPr lang="en-GB" sz="4200" dirty="0"/>
              <a:t> o </a:t>
            </a:r>
            <a:r>
              <a:rPr lang="en-GB" sz="4200" dirty="0" err="1"/>
              <a:t>dystiolaeth</a:t>
            </a:r>
            <a:endParaRPr lang="en-GB" sz="4200" dirty="0"/>
          </a:p>
          <a:p>
            <a:pPr lvl="1"/>
            <a:r>
              <a:rPr lang="en-GB" sz="4200" dirty="0" err="1"/>
              <a:t>Hyfforddiant</a:t>
            </a:r>
            <a:r>
              <a:rPr lang="en-GB" sz="4200" dirty="0"/>
              <a:t> / </a:t>
            </a:r>
            <a:r>
              <a:rPr lang="en-GB" sz="4200" dirty="0" err="1"/>
              <a:t>Profiadau</a:t>
            </a:r>
            <a:endParaRPr lang="en-GB" sz="4200" dirty="0"/>
          </a:p>
          <a:p>
            <a:pPr lvl="1"/>
            <a:r>
              <a:rPr lang="en-GB" sz="4200" dirty="0" err="1"/>
              <a:t>Ffocws</a:t>
            </a:r>
            <a:r>
              <a:rPr lang="en-GB" sz="4200" dirty="0"/>
              <a:t> </a:t>
            </a:r>
            <a:r>
              <a:rPr lang="en-GB" sz="4200" dirty="0" err="1"/>
              <a:t>ar</a:t>
            </a:r>
            <a:r>
              <a:rPr lang="en-GB" sz="4200" dirty="0"/>
              <a:t> </a:t>
            </a:r>
            <a:r>
              <a:rPr lang="en-GB" sz="4200" dirty="0" err="1"/>
              <a:t>gyfrifoldebau’r</a:t>
            </a:r>
            <a:r>
              <a:rPr lang="en-GB" sz="4200" dirty="0"/>
              <a:t> </a:t>
            </a:r>
            <a:r>
              <a:rPr lang="en-GB" sz="4200" dirty="0" err="1"/>
              <a:t>swydd</a:t>
            </a:r>
            <a:r>
              <a:rPr lang="en-GB" sz="4200" dirty="0"/>
              <a:t> ac </a:t>
            </a:r>
            <a:r>
              <a:rPr lang="en-GB" sz="4200" dirty="0" err="1"/>
              <a:t>agweddau</a:t>
            </a:r>
            <a:r>
              <a:rPr lang="en-GB" sz="4200" dirty="0"/>
              <a:t> </a:t>
            </a:r>
            <a:r>
              <a:rPr lang="en-GB" sz="4200" dirty="0" err="1"/>
              <a:t>penodol</a:t>
            </a:r>
            <a:endParaRPr lang="en-GB" sz="4200" dirty="0"/>
          </a:p>
          <a:p>
            <a:pPr lvl="1"/>
            <a:r>
              <a:rPr lang="en-GB" sz="4200" dirty="0" err="1"/>
              <a:t>Peidiwch</a:t>
            </a:r>
            <a:r>
              <a:rPr lang="en-GB" sz="4200" dirty="0"/>
              <a:t> </a:t>
            </a:r>
            <a:r>
              <a:rPr lang="en-GB" sz="4200" dirty="0" err="1"/>
              <a:t>siarad</a:t>
            </a:r>
            <a:r>
              <a:rPr lang="en-GB" sz="4200" dirty="0"/>
              <a:t> </a:t>
            </a:r>
            <a:r>
              <a:rPr lang="en-GB" sz="4200" dirty="0" err="1"/>
              <a:t>yn</a:t>
            </a:r>
            <a:r>
              <a:rPr lang="en-GB" sz="4200" dirty="0"/>
              <a:t> </a:t>
            </a:r>
            <a:r>
              <a:rPr lang="en-GB" sz="4200" dirty="0" err="1"/>
              <a:t>gyffredinol</a:t>
            </a:r>
            <a:endParaRPr lang="en-GB" sz="4200" dirty="0"/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9B90D47-B8EB-ED99-5365-5F2BBEDD6FDA}"/>
              </a:ext>
            </a:extLst>
          </p:cNvPr>
          <p:cNvSpPr txBox="1"/>
          <p:nvPr/>
        </p:nvSpPr>
        <p:spPr>
          <a:xfrm>
            <a:off x="6459165" y="138022"/>
            <a:ext cx="5374616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dirty="0"/>
              <a:t>Personal Statement/ covering letter/ supporting statement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1 side of A4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Specific examples of evidence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Training / Experiences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Focused on specifications and job responsibilities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3200" dirty="0"/>
              <a:t>Do not speak generally</a:t>
            </a:r>
          </a:p>
        </p:txBody>
      </p:sp>
    </p:spTree>
    <p:extLst>
      <p:ext uri="{BB962C8B-B14F-4D97-AF65-F5344CB8AC3E}">
        <p14:creationId xmlns:p14="http://schemas.microsoft.com/office/powerpoint/2010/main" val="7365144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92832D-8A89-0A1E-C05C-0187B10663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: Focus statement which needs to include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5207F6-C4F4-D0DA-9F9C-2A54B7C6D8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en-GB" sz="2800" dirty="0"/>
              <a:t>Career Ambition</a:t>
            </a:r>
            <a:r>
              <a:rPr lang="en-GB" dirty="0"/>
              <a:t>s	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SWOT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Training needs Analysis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Skill and training needs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Goal Setting</a:t>
            </a:r>
          </a:p>
          <a:p>
            <a:endParaRPr lang="en-GB" sz="28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279467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/>
          <a:lstStyle/>
          <a:p>
            <a:r>
              <a:rPr lang="en-GB" dirty="0"/>
              <a:t>Focus – based on SWOT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378324"/>
            <a:ext cx="11481847" cy="402323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Examples of focus: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Schools: Behaviour management techniques; the new curriculum; Differentiation and inclusion; Foundation phase; specific teaching ideas…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Outdoor activities and skills: presentation of key standards (NGBs); style of facilitation; Health and Safety procedures; development of own skills and experience</a:t>
            </a:r>
          </a:p>
          <a:p>
            <a:pPr marL="342900" lvl="0" indent="-342900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Sport Exercise Science opportunities: key/specific client groups; key management aspects; key/ specific sport/ key fitness improvement…</a:t>
            </a:r>
          </a:p>
          <a:p>
            <a:pPr marL="342900" lvl="0" indent="-342900" algn="just">
              <a:lnSpc>
                <a:spcPct val="115000"/>
              </a:lnSpc>
              <a:spcAft>
                <a:spcPts val="800"/>
              </a:spcAft>
              <a:buFont typeface="Calibri" panose="020F0502020204030204" pitchFamily="34" charset="0"/>
              <a:buChar char="-"/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Other/ More general: nutrition interests (with or without key client groups); organisation; team work/ team management; software skills…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8650593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1CBE7B-3562-114B-8F41-C0A93A1632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5076" y="130878"/>
            <a:ext cx="11481847" cy="1325563"/>
          </a:xfrm>
        </p:spPr>
        <p:txBody>
          <a:bodyPr/>
          <a:lstStyle/>
          <a:p>
            <a:r>
              <a:rPr lang="en-US" dirty="0" err="1"/>
              <a:t>Ffocws</a:t>
            </a:r>
            <a:r>
              <a:rPr lang="en-US" dirty="0"/>
              <a:t> – </a:t>
            </a:r>
            <a:r>
              <a:rPr lang="en-US" dirty="0" err="1"/>
              <a:t>wedi</a:t>
            </a:r>
            <a:r>
              <a:rPr lang="en-US" dirty="0"/>
              <a:t> </a:t>
            </a:r>
            <a:r>
              <a:rPr lang="en-US" dirty="0" err="1"/>
              <a:t>sefydlu</a:t>
            </a:r>
            <a:r>
              <a:rPr lang="en-US" dirty="0"/>
              <a:t> </a:t>
            </a:r>
            <a:r>
              <a:rPr lang="en-US" dirty="0" err="1"/>
              <a:t>o’ch</a:t>
            </a:r>
            <a:r>
              <a:rPr lang="en-US" dirty="0"/>
              <a:t> 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A28329-6723-C341-B01C-C715653BC5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187532"/>
            <a:ext cx="11481847" cy="4465123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Enghreifftiau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roi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ffocws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arnynt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Ysgolion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ymddygiad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cwricwlwm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Gymru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Gwahaniaethu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dysgu’n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gynhwysol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Cyfnod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Sylfaen;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syniadau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dysgu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…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weithgareddau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allan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cyflwyniad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safonau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steil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ag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addysgu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camau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Iechyd a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iogelwch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datblygiad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phrofiadau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personol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Gwyddorau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Ymarfer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Corff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: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cleientiaid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grwpiau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gwahanol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ymwenud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â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chwaraeon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agweddau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ffitrwydd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allweddol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Eraill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mwy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cyffredinol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: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diddordebau</a:t>
            </a:r>
            <a:r>
              <a:rPr lang="en-GB" sz="3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(nutrition - with or without key client groups);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trefnus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gwaith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rheoli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tîm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3600" dirty="0" err="1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digidol</a:t>
            </a:r>
            <a:r>
              <a:rPr lang="en-GB" sz="36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… </a:t>
            </a:r>
          </a:p>
          <a:p>
            <a:pPr>
              <a:lnSpc>
                <a:spcPct val="115000"/>
              </a:lnSpc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839486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986055-66DF-C532-DED7-F584ADAE7F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Career Ambition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0EB342-0DAA-C37E-7B8B-646613DB4D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Overview of current skills, qualifications and experiences.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Rationale for your future ambitions.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Articulate the key requirements that would allow you to achieve your ambitions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315935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87193" y="1544989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r>
              <a:rPr lang="en-GB" sz="4000" dirty="0" err="1"/>
              <a:t>Rhannwch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bartner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dymuniad</a:t>
            </a:r>
            <a:r>
              <a:rPr lang="en-GB" sz="4000" dirty="0"/>
              <a:t> </a:t>
            </a:r>
            <a:r>
              <a:rPr lang="en-GB" sz="4000" dirty="0" err="1"/>
              <a:t>i’r</a:t>
            </a:r>
            <a:r>
              <a:rPr lang="en-GB" sz="4000" dirty="0"/>
              <a:t> </a:t>
            </a:r>
            <a:r>
              <a:rPr lang="en-GB" sz="4000" dirty="0" err="1"/>
              <a:t>dyfodol</a:t>
            </a:r>
            <a:r>
              <a:rPr lang="en-GB" sz="4000" dirty="0"/>
              <a:t> </a:t>
            </a:r>
          </a:p>
          <a:p>
            <a:r>
              <a:rPr lang="en-GB" sz="4000" dirty="0"/>
              <a:t>(</a:t>
            </a:r>
            <a:r>
              <a:rPr lang="en-GB" sz="4000" dirty="0" err="1"/>
              <a:t>agos</a:t>
            </a:r>
            <a:r>
              <a:rPr lang="en-GB" sz="4000" dirty="0"/>
              <a:t> a </a:t>
            </a:r>
            <a:r>
              <a:rPr lang="en-GB" sz="4000" dirty="0" err="1"/>
              <a:t>phell</a:t>
            </a:r>
            <a:r>
              <a:rPr lang="en-GB" sz="4000" dirty="0"/>
              <a:t>)</a:t>
            </a:r>
          </a:p>
          <a:p>
            <a:endParaRPr lang="en-GB" sz="4000" dirty="0"/>
          </a:p>
          <a:p>
            <a:r>
              <a:rPr lang="en-GB" sz="4000" i="1" dirty="0"/>
              <a:t>Share with a partner your ambition for the future</a:t>
            </a:r>
          </a:p>
          <a:p>
            <a:r>
              <a:rPr lang="en-GB" sz="4000" i="1" dirty="0"/>
              <a:t>(now and later on in life) </a:t>
            </a:r>
          </a:p>
        </p:txBody>
      </p:sp>
    </p:spTree>
    <p:extLst>
      <p:ext uri="{BB962C8B-B14F-4D97-AF65-F5344CB8AC3E}">
        <p14:creationId xmlns:p14="http://schemas.microsoft.com/office/powerpoint/2010/main" val="31733262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9B127-C710-2049-1283-827FED587B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SWOT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E3960B-0097-CCB3-0780-6A753A9979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Critically reflect on you currently and review strengths, weaknesses, opportunities &amp; threats.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Relate these to your career ambitions</a:t>
            </a:r>
          </a:p>
        </p:txBody>
      </p:sp>
    </p:spTree>
    <p:extLst>
      <p:ext uri="{BB962C8B-B14F-4D97-AF65-F5344CB8AC3E}">
        <p14:creationId xmlns:p14="http://schemas.microsoft.com/office/powerpoint/2010/main" val="8797905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04F077-D361-FC85-83FF-1387177BF1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Training Needs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013ABB-CF52-83D0-DC5E-CB06A11C8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Reflect on your current skills, qualifications, experiences and SWOT analysis as they relate to your ability to achieve your career aspirations.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Conduct and compare a career profile to your current status.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Develop and prioritise a training plan.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Include detail on specific training courses and experiences required.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723738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955A2079-FA98-4876-80F0-72364A7D2E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18B03DE-EACD-878B-843A-2DAF88EAAB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2952" y="109907"/>
            <a:ext cx="10515600" cy="696918"/>
          </a:xfrm>
        </p:spPr>
        <p:txBody>
          <a:bodyPr>
            <a:normAutofit/>
          </a:bodyPr>
          <a:lstStyle/>
          <a:p>
            <a:pPr marL="0" marR="0" lvl="0" indent="0" algn="ctr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Goal /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Amcan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		Timescale /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Yr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Llinell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kumimoji="0" lang="en-GB" altLang="en-US" sz="3600" b="0" i="0" u="none" strike="noStrike" cap="none" normalizeH="0" baseline="0" dirty="0" err="1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Amser</a:t>
            </a:r>
            <a:r>
              <a:rPr kumimoji="0" lang="en-GB" altLang="en-US" sz="3600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:</a:t>
            </a:r>
            <a:endParaRPr kumimoji="0" lang="en-GB" altLang="en-US" sz="3600" b="0" i="0" u="none" strike="noStrike" cap="none" normalizeH="0" baseline="0" dirty="0">
              <a:ln>
                <a:noFill/>
              </a:ln>
              <a:effectLst/>
              <a:latin typeface="Arial" panose="020B0604020202020204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017D4F09-F2B0-B903-3B18-3E977B1EE31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21457486"/>
              </p:ext>
            </p:extLst>
          </p:nvPr>
        </p:nvGraphicFramePr>
        <p:xfrm>
          <a:off x="812952" y="1202438"/>
          <a:ext cx="10465103" cy="5702914"/>
        </p:xfrm>
        <a:graphic>
          <a:graphicData uri="http://schemas.openxmlformats.org/drawingml/2006/table">
            <a:tbl>
              <a:tblPr firstRow="1" firstCol="1" bandRow="1"/>
              <a:tblGrid>
                <a:gridCol w="3430216">
                  <a:extLst>
                    <a:ext uri="{9D8B030D-6E8A-4147-A177-3AD203B41FA5}">
                      <a16:colId xmlns:a16="http://schemas.microsoft.com/office/drawing/2014/main" val="3494166209"/>
                    </a:ext>
                  </a:extLst>
                </a:gridCol>
                <a:gridCol w="2472965">
                  <a:extLst>
                    <a:ext uri="{9D8B030D-6E8A-4147-A177-3AD203B41FA5}">
                      <a16:colId xmlns:a16="http://schemas.microsoft.com/office/drawing/2014/main" val="1636956800"/>
                    </a:ext>
                  </a:extLst>
                </a:gridCol>
                <a:gridCol w="1706063">
                  <a:extLst>
                    <a:ext uri="{9D8B030D-6E8A-4147-A177-3AD203B41FA5}">
                      <a16:colId xmlns:a16="http://schemas.microsoft.com/office/drawing/2014/main" val="963990347"/>
                    </a:ext>
                  </a:extLst>
                </a:gridCol>
                <a:gridCol w="2855859">
                  <a:extLst>
                    <a:ext uri="{9D8B030D-6E8A-4147-A177-3AD203B41FA5}">
                      <a16:colId xmlns:a16="http://schemas.microsoft.com/office/drawing/2014/main" val="3958129052"/>
                    </a:ext>
                  </a:extLst>
                </a:gridCol>
              </a:tblGrid>
              <a:tr h="1755915"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Main Skills Requirements of Job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Prif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Sgiliau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importance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Pwysigrwydd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i’r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swydd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(0 – 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Self- Rating 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Hunan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Dystio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(0-10)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Training Needs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Anghenion</a:t>
                      </a:r>
                      <a:r>
                        <a:rPr lang="en-GB" sz="2400" b="1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GB" sz="2400" b="1" i="0" u="none" strike="noStrike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Hyfforddi</a:t>
                      </a:r>
                      <a:endParaRPr lang="en-GB" sz="3600" b="1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7457554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5563921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66248410"/>
                  </a:ext>
                </a:extLst>
              </a:tr>
              <a:tr h="1111332"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en-GB" sz="1400" b="0" i="0" u="none" strike="noStrike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GB" sz="2200" b="0" i="0" u="none" strike="noStrike" dirty="0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84949" marR="84949" marT="11798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BFBFB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425255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15760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67415-7FDB-E6B2-F1A7-AC3C7790B7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dirty="0"/>
              <a:t>Skill and Training Needs</a:t>
            </a:r>
            <a:br>
              <a:rPr lang="en-GB" b="1" dirty="0"/>
            </a:br>
            <a:r>
              <a:rPr lang="en-GB" b="1" dirty="0" err="1"/>
              <a:t>Anghenion</a:t>
            </a:r>
            <a:r>
              <a:rPr lang="en-GB" b="1" dirty="0"/>
              <a:t> </a:t>
            </a:r>
            <a:r>
              <a:rPr lang="en-GB" b="1" dirty="0" err="1"/>
              <a:t>Hyfforddi</a:t>
            </a:r>
            <a:r>
              <a:rPr lang="en-GB" b="1" dirty="0"/>
              <a:t> a </a:t>
            </a:r>
            <a:r>
              <a:rPr lang="en-GB" b="1" dirty="0" err="1"/>
              <a:t>Datblygu</a:t>
            </a:r>
            <a:r>
              <a:rPr lang="en-GB" b="1" dirty="0"/>
              <a:t> </a:t>
            </a:r>
            <a:r>
              <a:rPr lang="en-GB" b="1" dirty="0" err="1"/>
              <a:t>Sgiliau</a:t>
            </a:r>
            <a:endParaRPr lang="en-GB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83AB9-CC9A-7B75-B9A7-77443B2BE4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3019" y="1944894"/>
            <a:ext cx="9859207" cy="3575934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6000" dirty="0" err="1"/>
              <a:t>Llunio</a:t>
            </a:r>
            <a:r>
              <a:rPr lang="en-GB" sz="6000" dirty="0"/>
              <a:t> </a:t>
            </a:r>
            <a:r>
              <a:rPr lang="en-GB" sz="6000" dirty="0" err="1"/>
              <a:t>targedau</a:t>
            </a:r>
            <a:r>
              <a:rPr lang="en-GB" sz="6000" dirty="0"/>
              <a:t> SMART </a:t>
            </a:r>
          </a:p>
          <a:p>
            <a:pPr marL="0" indent="0" algn="ctr">
              <a:buNone/>
            </a:pPr>
            <a:r>
              <a:rPr lang="en-GB" sz="3900" dirty="0" err="1"/>
              <a:t>i</a:t>
            </a:r>
            <a:r>
              <a:rPr lang="en-GB" sz="3900" dirty="0"/>
              <a:t> </a:t>
            </a:r>
            <a:r>
              <a:rPr lang="en-GB" sz="3900" dirty="0" err="1"/>
              <a:t>gefnogi</a:t>
            </a:r>
            <a:r>
              <a:rPr lang="en-GB" sz="3900" dirty="0"/>
              <a:t> </a:t>
            </a:r>
            <a:r>
              <a:rPr lang="en-GB" sz="3900" dirty="0" err="1"/>
              <a:t>amcaion</a:t>
            </a:r>
            <a:r>
              <a:rPr lang="en-GB" sz="3900" dirty="0"/>
              <a:t> </a:t>
            </a:r>
            <a:r>
              <a:rPr lang="en-GB" sz="3900" dirty="0" err="1"/>
              <a:t>byr</a:t>
            </a:r>
            <a:r>
              <a:rPr lang="en-GB" sz="3900" dirty="0"/>
              <a:t> ac hir </a:t>
            </a:r>
            <a:r>
              <a:rPr lang="en-GB" sz="3900" dirty="0" err="1"/>
              <a:t>dymor</a:t>
            </a:r>
            <a:endParaRPr lang="en-GB" sz="3900" dirty="0"/>
          </a:p>
          <a:p>
            <a:pPr algn="ctr"/>
            <a:endParaRPr lang="en-GB" sz="6000" dirty="0"/>
          </a:p>
          <a:p>
            <a:pPr algn="ctr"/>
            <a:r>
              <a:rPr lang="en-GB" sz="6000" dirty="0"/>
              <a:t>Create SMART targets </a:t>
            </a:r>
          </a:p>
          <a:p>
            <a:pPr marL="0" indent="0" algn="ctr">
              <a:buNone/>
            </a:pPr>
            <a:r>
              <a:rPr lang="en-GB" sz="3900" dirty="0"/>
              <a:t>to support short and long term objectives</a:t>
            </a:r>
            <a:endParaRPr lang="en-GB" sz="6500" dirty="0"/>
          </a:p>
        </p:txBody>
      </p:sp>
    </p:spTree>
    <p:extLst>
      <p:ext uri="{BB962C8B-B14F-4D97-AF65-F5344CB8AC3E}">
        <p14:creationId xmlns:p14="http://schemas.microsoft.com/office/powerpoint/2010/main" val="1940393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D76DD-AB71-173F-D447-C24AD4D755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0740" y="-125205"/>
            <a:ext cx="11481847" cy="1325563"/>
          </a:xfrm>
        </p:spPr>
        <p:txBody>
          <a:bodyPr/>
          <a:lstStyle/>
          <a:p>
            <a:pPr algn="ctr"/>
            <a:r>
              <a:rPr lang="en-GB" dirty="0"/>
              <a:t>Goal Setting / </a:t>
            </a:r>
            <a:r>
              <a:rPr lang="en-GB" dirty="0" err="1"/>
              <a:t>Gosod</a:t>
            </a:r>
            <a:r>
              <a:rPr lang="en-GB" dirty="0"/>
              <a:t> </a:t>
            </a:r>
            <a:r>
              <a:rPr lang="en-GB" dirty="0" err="1"/>
              <a:t>Amcanion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74D0A-1ACC-8F95-2ADA-179CA6E4AB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41" y="1361799"/>
            <a:ext cx="11481847" cy="439537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/>
              <a:t>Develop targets that identify your achievement of the training plan.</a:t>
            </a:r>
          </a:p>
          <a:p>
            <a:pPr marL="0" indent="0">
              <a:buNone/>
            </a:pPr>
            <a:r>
              <a:rPr lang="en-GB" i="1" dirty="0" err="1"/>
              <a:t>Datblygu</a:t>
            </a:r>
            <a:r>
              <a:rPr lang="en-GB" i="1" dirty="0"/>
              <a:t> </a:t>
            </a:r>
            <a:r>
              <a:rPr lang="en-GB" i="1" dirty="0" err="1"/>
              <a:t>targedau</a:t>
            </a:r>
            <a:r>
              <a:rPr lang="en-GB" i="1" dirty="0"/>
              <a:t> </a:t>
            </a:r>
            <a:r>
              <a:rPr lang="en-GB" i="1" dirty="0" err="1"/>
              <a:t>sy’n</a:t>
            </a:r>
            <a:r>
              <a:rPr lang="en-GB" i="1" dirty="0"/>
              <a:t> </a:t>
            </a:r>
            <a:r>
              <a:rPr lang="en-GB" i="1" dirty="0" err="1"/>
              <a:t>dathlu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llwyddiannau</a:t>
            </a:r>
            <a:r>
              <a:rPr lang="en-GB" i="1" dirty="0"/>
              <a:t> </a:t>
            </a:r>
            <a:r>
              <a:rPr lang="en-GB" i="1" dirty="0" err="1"/>
              <a:t>o’r</a:t>
            </a:r>
            <a:r>
              <a:rPr lang="en-GB" i="1" dirty="0"/>
              <a:t> </a:t>
            </a:r>
            <a:r>
              <a:rPr lang="en-GB" i="1" dirty="0" err="1"/>
              <a:t>cynllun</a:t>
            </a:r>
            <a:r>
              <a:rPr lang="en-GB" i="1" dirty="0"/>
              <a:t> </a:t>
            </a:r>
            <a:r>
              <a:rPr lang="en-GB" i="1" dirty="0" err="1"/>
              <a:t>hyfforddi</a:t>
            </a:r>
            <a:r>
              <a:rPr lang="en-GB" i="1" dirty="0"/>
              <a:t>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Short 	/ </a:t>
            </a:r>
            <a:r>
              <a:rPr lang="en-GB" dirty="0" err="1"/>
              <a:t>Byr</a:t>
            </a:r>
            <a:r>
              <a:rPr lang="en-GB" dirty="0"/>
              <a:t>			– by end of year 2		- 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2il fl.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Medium / </a:t>
            </a:r>
            <a:r>
              <a:rPr lang="en-GB" dirty="0" err="1"/>
              <a:t>Canolig</a:t>
            </a:r>
            <a:r>
              <a:rPr lang="en-GB" dirty="0"/>
              <a:t> 		– by end of year 3		-</a:t>
            </a:r>
            <a:r>
              <a:rPr lang="en-GB" dirty="0" err="1"/>
              <a:t>erbyn</a:t>
            </a:r>
            <a:r>
              <a:rPr lang="en-GB" dirty="0"/>
              <a:t> </a:t>
            </a:r>
            <a:r>
              <a:rPr lang="en-GB" dirty="0" err="1"/>
              <a:t>diwedd</a:t>
            </a:r>
            <a:r>
              <a:rPr lang="en-GB" dirty="0"/>
              <a:t> 3ydd fl.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Long / Hir			– within 10 years		-o </a:t>
            </a:r>
            <a:r>
              <a:rPr lang="en-GB" dirty="0" err="1"/>
              <a:t>fewn</a:t>
            </a:r>
            <a:r>
              <a:rPr lang="en-GB" dirty="0"/>
              <a:t> </a:t>
            </a:r>
            <a:r>
              <a:rPr lang="en-GB" dirty="0" err="1"/>
              <a:t>deng</a:t>
            </a:r>
            <a:r>
              <a:rPr lang="en-GB" dirty="0"/>
              <a:t> </a:t>
            </a:r>
            <a:r>
              <a:rPr lang="en-GB" dirty="0" err="1"/>
              <a:t>mlynedd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991416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00996" y="1598704"/>
            <a:ext cx="6590007" cy="366059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r>
              <a:rPr lang="en-GB" sz="4000" dirty="0" err="1"/>
              <a:t>Drafftiwch</a:t>
            </a:r>
            <a:r>
              <a:rPr lang="en-GB" sz="4000" dirty="0"/>
              <a:t> </a:t>
            </a:r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amcanion</a:t>
            </a:r>
            <a:endParaRPr lang="en-GB" sz="4000" dirty="0"/>
          </a:p>
          <a:p>
            <a:r>
              <a:rPr lang="en-GB" sz="4000" dirty="0" err="1"/>
              <a:t>Beirniadwch</a:t>
            </a:r>
            <a:r>
              <a:rPr lang="en-GB" sz="4000" dirty="0"/>
              <a:t> </a:t>
            </a:r>
            <a:r>
              <a:rPr lang="en-GB" sz="4000" dirty="0" err="1"/>
              <a:t>gyda</a:t>
            </a:r>
            <a:r>
              <a:rPr lang="en-GB" sz="4000" dirty="0"/>
              <a:t> </a:t>
            </a:r>
            <a:r>
              <a:rPr lang="en-GB" sz="4000" dirty="0" err="1"/>
              <a:t>phartner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Draft goals</a:t>
            </a:r>
          </a:p>
          <a:p>
            <a:r>
              <a:rPr lang="en-GB" sz="4000" i="1" dirty="0"/>
              <a:t>Critique with partners</a:t>
            </a:r>
          </a:p>
        </p:txBody>
      </p:sp>
    </p:spTree>
    <p:extLst>
      <p:ext uri="{BB962C8B-B14F-4D97-AF65-F5344CB8AC3E}">
        <p14:creationId xmlns:p14="http://schemas.microsoft.com/office/powerpoint/2010/main" val="86566498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Llenyddiaeth</a:t>
            </a:r>
            <a:r>
              <a:rPr lang="en-GB" dirty="0"/>
              <a:t> / Literature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68935" y="1378324"/>
            <a:ext cx="5071131" cy="4023235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Literature sources (Academic peer reviewed articles; government documents; NGB document and guidance; policies)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Tell us about the Academic rationale for the focus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Why is it important for you – Reflective reasoning for focus</a:t>
            </a:r>
            <a:endParaRPr lang="en-GB" sz="2400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C105D84E-ED8B-6944-8E34-0A270FA88DF0}"/>
              </a:ext>
            </a:extLst>
          </p:cNvPr>
          <p:cNvSpPr txBox="1">
            <a:spLocks/>
          </p:cNvSpPr>
          <p:nvPr/>
        </p:nvSpPr>
        <p:spPr>
          <a:xfrm>
            <a:off x="351935" y="1417382"/>
            <a:ext cx="5071131" cy="4023235"/>
          </a:xfrm>
          <a:prstGeom prst="rect">
            <a:avLst/>
          </a:prstGeom>
        </p:spPr>
        <p:txBody>
          <a:bodyPr vert="horz" lIns="91440" tIns="45720" rIns="91440" bIns="45720" rtlCol="0">
            <a:normAutofit fontScale="925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Ffynonellau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ymchwil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– (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sydd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wedi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cymaradwyo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dogfenau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ac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arweiniad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Cyrff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Llywodraethu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Cenedlaethol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(NGB);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polisiau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)</a:t>
            </a:r>
          </a:p>
          <a:p>
            <a:pPr>
              <a:lnSpc>
                <a:spcPct val="115000"/>
              </a:lnSpc>
            </a:pP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Dywedwch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wrthym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resymau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Academaidd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dros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y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Pam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mae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e’n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bwysig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chi –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rhesymegol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i’ch</a:t>
            </a: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4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myfyrdod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0247626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49240" y="1172194"/>
            <a:ext cx="9693520" cy="2723781"/>
          </a:xfrm>
        </p:spPr>
        <p:txBody>
          <a:bodyPr/>
          <a:lstStyle/>
          <a:p>
            <a:r>
              <a:rPr lang="en-GB" sz="4000" dirty="0" err="1"/>
              <a:t>Tasg</a:t>
            </a:r>
            <a:r>
              <a:rPr lang="en-GB" sz="4000" dirty="0"/>
              <a:t> / Task:</a:t>
            </a:r>
          </a:p>
          <a:p>
            <a:endParaRPr lang="en-GB" sz="4000" dirty="0"/>
          </a:p>
          <a:p>
            <a:r>
              <a:rPr lang="en-GB" sz="4000" dirty="0" err="1"/>
              <a:t>Dynodwch</a:t>
            </a:r>
            <a:r>
              <a:rPr lang="en-GB" sz="4000" dirty="0"/>
              <a:t> </a:t>
            </a:r>
            <a:r>
              <a:rPr lang="en-GB" sz="4000" dirty="0" err="1"/>
              <a:t>peth</a:t>
            </a:r>
            <a:r>
              <a:rPr lang="en-GB" sz="4000" dirty="0"/>
              <a:t> </a:t>
            </a:r>
            <a:r>
              <a:rPr lang="en-GB" sz="4000" dirty="0" err="1"/>
              <a:t>llenyddiaeth</a:t>
            </a:r>
            <a:r>
              <a:rPr lang="en-GB" sz="4000" dirty="0"/>
              <a:t> </a:t>
            </a:r>
            <a:r>
              <a:rPr lang="en-GB" sz="4000" dirty="0" err="1"/>
              <a:t>allweddol</a:t>
            </a:r>
            <a:r>
              <a:rPr lang="en-GB" sz="4000" dirty="0"/>
              <a:t> </a:t>
            </a:r>
            <a:r>
              <a:rPr lang="en-GB" sz="4000" dirty="0" err="1"/>
              <a:t>ar</a:t>
            </a:r>
            <a:r>
              <a:rPr lang="en-GB" sz="4000" dirty="0"/>
              <a:t> </a:t>
            </a:r>
            <a:r>
              <a:rPr lang="en-GB" sz="4000" dirty="0" err="1"/>
              <a:t>gyfer</a:t>
            </a:r>
            <a:r>
              <a:rPr lang="en-GB" sz="4000" dirty="0"/>
              <a:t> </a:t>
            </a:r>
          </a:p>
          <a:p>
            <a:r>
              <a:rPr lang="en-GB" sz="4000" dirty="0" err="1"/>
              <a:t>eich</a:t>
            </a:r>
            <a:r>
              <a:rPr lang="en-GB" sz="4000" dirty="0"/>
              <a:t> </a:t>
            </a:r>
            <a:r>
              <a:rPr lang="en-GB" sz="4000" dirty="0" err="1"/>
              <a:t>ffocws</a:t>
            </a:r>
            <a:endParaRPr lang="en-GB" sz="4000" dirty="0"/>
          </a:p>
          <a:p>
            <a:endParaRPr lang="en-GB" sz="4000" dirty="0"/>
          </a:p>
          <a:p>
            <a:r>
              <a:rPr lang="en-GB" sz="4000" i="1" dirty="0"/>
              <a:t>Identify some key literature sources for your focus</a:t>
            </a:r>
          </a:p>
        </p:txBody>
      </p:sp>
    </p:spTree>
    <p:extLst>
      <p:ext uri="{BB962C8B-B14F-4D97-AF65-F5344CB8AC3E}">
        <p14:creationId xmlns:p14="http://schemas.microsoft.com/office/powerpoint/2010/main" val="33213823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6E4618-02CD-E956-9DDA-2B94324C0E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2650" y="47383"/>
            <a:ext cx="7886700" cy="816402"/>
          </a:xfrm>
        </p:spPr>
        <p:txBody>
          <a:bodyPr/>
          <a:lstStyle/>
          <a:p>
            <a:pPr algn="ctr"/>
            <a:r>
              <a:rPr lang="en-GB" dirty="0"/>
              <a:t>Format / </a:t>
            </a:r>
            <a:r>
              <a:rPr lang="en-GB" i="1" dirty="0" err="1"/>
              <a:t>Fformat</a:t>
            </a:r>
            <a:endParaRPr lang="en-GB" i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F50D33-6EC2-6AE1-7D55-E0FBD0883D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27349" y="1067801"/>
            <a:ext cx="11135781" cy="4351338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The structure and format for the Focus is flexible.</a:t>
            </a:r>
          </a:p>
          <a:p>
            <a:pPr marL="0" indent="0" algn="ctr">
              <a:buNone/>
            </a:pPr>
            <a:r>
              <a:rPr lang="en-GB" b="1" i="1" dirty="0"/>
              <a:t>Mae </a:t>
            </a:r>
            <a:r>
              <a:rPr lang="en-GB" b="1" i="1" dirty="0" err="1"/>
              <a:t>strwythur</a:t>
            </a:r>
            <a:r>
              <a:rPr lang="en-GB" b="1" i="1" dirty="0"/>
              <a:t> </a:t>
            </a:r>
            <a:r>
              <a:rPr lang="en-GB" b="1" i="1" dirty="0" err="1"/>
              <a:t>i’r</a:t>
            </a:r>
            <a:r>
              <a:rPr lang="en-GB" b="1" i="1" dirty="0"/>
              <a:t> </a:t>
            </a:r>
            <a:r>
              <a:rPr lang="en-GB" b="1" i="1" dirty="0" err="1"/>
              <a:t>datganiad</a:t>
            </a:r>
            <a:r>
              <a:rPr lang="en-GB" b="1" i="1" dirty="0"/>
              <a:t> </a:t>
            </a:r>
            <a:r>
              <a:rPr lang="en-GB" b="1" i="1" dirty="0" err="1"/>
              <a:t>ffocws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</a:t>
            </a:r>
            <a:r>
              <a:rPr lang="en-GB" b="1" i="1" dirty="0" err="1"/>
              <a:t>hyblyg</a:t>
            </a:r>
            <a:r>
              <a:rPr lang="en-GB" b="1" i="1" dirty="0"/>
              <a:t> </a:t>
            </a:r>
          </a:p>
          <a:p>
            <a:pPr marL="0" indent="0" algn="ctr">
              <a:buNone/>
            </a:pPr>
            <a:endParaRPr lang="en-GB" b="1" dirty="0"/>
          </a:p>
          <a:p>
            <a:pPr marL="0" indent="0" algn="ctr">
              <a:buNone/>
            </a:pPr>
            <a:r>
              <a:rPr lang="en-GB" b="1" dirty="0"/>
              <a:t>Write in first person past, present and future tense.</a:t>
            </a:r>
          </a:p>
          <a:p>
            <a:pPr marL="0" indent="0" algn="ctr">
              <a:buNone/>
            </a:pPr>
            <a:r>
              <a:rPr lang="en-GB" b="1" i="1" dirty="0" err="1"/>
              <a:t>Ysgrifennwch</a:t>
            </a:r>
            <a:r>
              <a:rPr lang="en-GB" b="1" i="1" dirty="0"/>
              <a:t> </a:t>
            </a:r>
            <a:r>
              <a:rPr lang="en-GB" b="1" i="1" dirty="0" err="1"/>
              <a:t>yn</a:t>
            </a:r>
            <a:r>
              <a:rPr lang="en-GB" b="1" i="1" dirty="0"/>
              <a:t> y person </a:t>
            </a:r>
            <a:r>
              <a:rPr lang="en-GB" b="1" i="1" dirty="0" err="1"/>
              <a:t>cyntaf</a:t>
            </a:r>
            <a:r>
              <a:rPr lang="en-GB" b="1" i="1" dirty="0"/>
              <a:t>, </a:t>
            </a:r>
            <a:r>
              <a:rPr lang="en-GB" b="1" i="1" dirty="0" err="1"/>
              <a:t>yn</a:t>
            </a:r>
            <a:r>
              <a:rPr lang="en-GB" b="1" i="1" dirty="0"/>
              <a:t> y </a:t>
            </a:r>
            <a:r>
              <a:rPr lang="en-GB" b="1" i="1" dirty="0" err="1"/>
              <a:t>gorffennol</a:t>
            </a:r>
            <a:r>
              <a:rPr lang="en-GB" b="1" i="1" dirty="0"/>
              <a:t> </a:t>
            </a:r>
            <a:r>
              <a:rPr lang="en-GB" b="1" i="1" dirty="0" err="1"/>
              <a:t>ar</a:t>
            </a:r>
            <a:r>
              <a:rPr lang="en-GB" b="1" i="1" dirty="0"/>
              <a:t> </a:t>
            </a:r>
            <a:r>
              <a:rPr lang="en-GB" b="1" i="1" dirty="0" err="1"/>
              <a:t>dyfodol</a:t>
            </a:r>
            <a:r>
              <a:rPr lang="en-GB" b="1" i="1" dirty="0"/>
              <a:t>. </a:t>
            </a:r>
          </a:p>
          <a:p>
            <a:pPr marL="0" indent="0" algn="ctr">
              <a:buNone/>
            </a:pPr>
            <a:endParaRPr lang="en-GB" b="1" i="1" dirty="0"/>
          </a:p>
          <a:p>
            <a:pPr marL="0" indent="0" algn="ctr">
              <a:buNone/>
            </a:pPr>
            <a:r>
              <a:rPr lang="en-GB" b="1" dirty="0"/>
              <a:t>Some references required to show some research.</a:t>
            </a:r>
          </a:p>
          <a:p>
            <a:pPr marL="0" indent="0" algn="ctr">
              <a:buNone/>
            </a:pPr>
            <a:r>
              <a:rPr lang="en-GB" b="1" i="1" dirty="0" err="1"/>
              <a:t>Bydd</a:t>
            </a:r>
            <a:r>
              <a:rPr lang="en-GB" b="1" i="1" dirty="0"/>
              <a:t> </a:t>
            </a:r>
            <a:r>
              <a:rPr lang="en-GB" b="1" i="1" dirty="0" err="1"/>
              <a:t>angen</a:t>
            </a:r>
            <a:r>
              <a:rPr lang="en-GB" b="1" i="1" dirty="0"/>
              <a:t> </a:t>
            </a:r>
            <a:r>
              <a:rPr lang="en-GB" b="1" i="1" dirty="0" err="1"/>
              <a:t>peth</a:t>
            </a:r>
            <a:r>
              <a:rPr lang="en-GB" b="1" i="1" dirty="0"/>
              <a:t> </a:t>
            </a:r>
            <a:r>
              <a:rPr lang="en-GB" b="1" i="1" dirty="0" err="1"/>
              <a:t>cyfeirnod</a:t>
            </a:r>
            <a:r>
              <a:rPr lang="en-GB" b="1" i="1" dirty="0"/>
              <a:t> </a:t>
            </a:r>
            <a:r>
              <a:rPr lang="en-GB" b="1" i="1" dirty="0" err="1"/>
              <a:t>tuag</a:t>
            </a:r>
            <a:r>
              <a:rPr lang="en-GB" b="1" i="1" dirty="0"/>
              <a:t> at </a:t>
            </a:r>
            <a:r>
              <a:rPr lang="en-GB" b="1" i="1" dirty="0" err="1"/>
              <a:t>ymchwil</a:t>
            </a:r>
            <a:r>
              <a:rPr lang="en-GB" b="1" i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67209397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4237" y="85935"/>
            <a:ext cx="11481847" cy="1013199"/>
          </a:xfrm>
        </p:spPr>
        <p:txBody>
          <a:bodyPr/>
          <a:lstStyle/>
          <a:p>
            <a:r>
              <a:rPr lang="en-GB" dirty="0" err="1"/>
              <a:t>Strwythur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/ Structure of write up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96100" y="1378324"/>
            <a:ext cx="4943966" cy="4023235"/>
          </a:xfrm>
        </p:spPr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</a:pPr>
            <a:r>
              <a:rPr lang="en-GB" sz="2400" dirty="0"/>
              <a:t>Include figures for SWOT analysis</a:t>
            </a:r>
            <a:endParaRPr lang="en-GB" sz="2400" i="1" dirty="0">
              <a:effectLst/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/>
              <a:t>Include table for TNA (training needs analysis).</a:t>
            </a: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What is your career ambition?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Create SMART  goals / aims</a:t>
            </a:r>
            <a:endParaRPr lang="en-GB" sz="2400" i="1" dirty="0">
              <a:effectLst/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Complete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Better understanding of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Improve skills in/of ____________</a:t>
            </a: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Up to three?</a:t>
            </a:r>
            <a:endParaRPr lang="en-GB" sz="2400" i="1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i="1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Aim(s) of your placement, training or CPD are based on a well-informed focus of your needs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555E5F13-7E08-7149-8252-647F4512D630}"/>
              </a:ext>
            </a:extLst>
          </p:cNvPr>
          <p:cNvSpPr txBox="1">
            <a:spLocks/>
          </p:cNvSpPr>
          <p:nvPr/>
        </p:nvSpPr>
        <p:spPr>
          <a:xfrm>
            <a:off x="186835" y="1359648"/>
            <a:ext cx="5558019" cy="4399218"/>
          </a:xfrm>
          <a:prstGeom prst="rect">
            <a:avLst/>
          </a:prstGeom>
        </p:spPr>
        <p:txBody>
          <a:bodyPr vert="horz" lIns="91440" tIns="45720" rIns="91440" bIns="45720" rtlCol="0">
            <a:normAutofit fontScale="62500" lnSpcReduction="20000"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deiagram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dadansoddiad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SWOT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Cynnwys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tabl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TNA (training needs analysis). 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Beth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yw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bwriad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yrfa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?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Creu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SMART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Cwblhau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 ___________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gael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o  __________</a:t>
            </a:r>
          </a:p>
          <a:p>
            <a:pPr marL="0" indent="0">
              <a:lnSpc>
                <a:spcPct val="115000"/>
              </a:lnSpc>
              <a:buNone/>
            </a:pP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Gwella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sgiliau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yn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</a:t>
            </a:r>
            <a:r>
              <a:rPr lang="en-GB" sz="26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6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____________</a:t>
            </a:r>
          </a:p>
          <a:p>
            <a:pPr>
              <a:lnSpc>
                <a:spcPct val="115000"/>
              </a:lnSpc>
            </a:pP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Dim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mwy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na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tri?</a:t>
            </a:r>
          </a:p>
          <a:p>
            <a:pPr>
              <a:lnSpc>
                <a:spcPct val="115000"/>
              </a:lnSpc>
            </a:pP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(ion)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lleoliad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gwaith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hyfforddiant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neu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eich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llwybr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Datblygiad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Proffesiynol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Parhaus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(CPD)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seiliedig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dealltwriaeth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cadarn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o’ch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6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anghenion</a:t>
            </a:r>
            <a:r>
              <a:rPr lang="en-GB" sz="26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 </a:t>
            </a:r>
          </a:p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140312942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71EEF1-795E-C39E-25FE-279801D9107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4635" y="123825"/>
            <a:ext cx="11481847" cy="1013199"/>
          </a:xfrm>
        </p:spPr>
        <p:txBody>
          <a:bodyPr>
            <a:normAutofit/>
          </a:bodyPr>
          <a:lstStyle/>
          <a:p>
            <a:pPr algn="ctr"/>
            <a:r>
              <a:rPr lang="en-GB" dirty="0" err="1"/>
              <a:t>Cofiwch</a:t>
            </a:r>
            <a:r>
              <a:rPr lang="en-GB" dirty="0"/>
              <a:t> </a:t>
            </a:r>
            <a:r>
              <a:rPr lang="en-GB" dirty="0" err="1"/>
              <a:t>ystyried</a:t>
            </a:r>
            <a:r>
              <a:rPr lang="en-GB" dirty="0"/>
              <a:t> / Other considerations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0967F-5275-651C-54C0-D2534268E5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69043" y="1137024"/>
            <a:ext cx="5083665" cy="4660153"/>
          </a:xfrm>
        </p:spPr>
        <p:txBody>
          <a:bodyPr>
            <a:normAutofit/>
          </a:bodyPr>
          <a:lstStyle/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Support and Approaches to achieve aims (enough for quality considerations)</a:t>
            </a:r>
            <a:endParaRPr lang="en-GB" sz="2400" dirty="0">
              <a:latin typeface="Arial" panose="020B060402020202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Set actions </a:t>
            </a:r>
          </a:p>
          <a:p>
            <a:pPr>
              <a:lnSpc>
                <a:spcPct val="115000"/>
              </a:lnSpc>
            </a:pPr>
            <a:r>
              <a:rPr lang="en-GB" sz="24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Identify what would be needed from employer/ in preparation</a:t>
            </a: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endParaRPr lang="en-GB" sz="2400" dirty="0">
              <a:latin typeface="Arial" panose="020B0604020202020204" pitchFamily="34" charset="0"/>
              <a:ea typeface="DengXian" panose="02010600030101010101" pitchFamily="2" charset="-122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</a:pPr>
            <a:r>
              <a:rPr lang="en-GB" sz="2400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How will you ensure quality? Meaningful focus of your placement? </a:t>
            </a:r>
          </a:p>
          <a:p>
            <a:endParaRPr lang="en-GB" sz="3600" dirty="0"/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A37BF072-D97F-D14A-93B6-32F269BE15B4}"/>
              </a:ext>
            </a:extLst>
          </p:cNvPr>
          <p:cNvSpPr txBox="1">
            <a:spLocks/>
          </p:cNvSpPr>
          <p:nvPr/>
        </p:nvSpPr>
        <p:spPr>
          <a:xfrm>
            <a:off x="93518" y="1368335"/>
            <a:ext cx="5604365" cy="4023235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Cefnogaeth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Strategaethau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i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gyflawni’r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amcanion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digon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ystyriaeth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o </a:t>
            </a:r>
            <a:r>
              <a:rPr lang="en-GB" sz="2200" dirty="0" err="1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safon</a:t>
            </a:r>
            <a:r>
              <a:rPr lang="en-GB" sz="2200" dirty="0"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)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Gweithredu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penodol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Clustnodi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beth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bydd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angen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oddi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cyflogwr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/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wrth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baratoi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</a:p>
          <a:p>
            <a:pPr>
              <a:lnSpc>
                <a:spcPct val="115000"/>
              </a:lnSpc>
            </a:pP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Sut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fyddwch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chi’n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sicrhau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ansawdd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Ffocws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pwrpasol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ar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gyfer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eich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 </a:t>
            </a:r>
            <a:r>
              <a:rPr lang="en-GB" sz="2200" dirty="0" err="1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lleoliad</a:t>
            </a:r>
            <a:r>
              <a:rPr lang="en-GB" sz="2200" dirty="0">
                <a:latin typeface="Arial" panose="020B0604020202020204" pitchFamily="34" charset="0"/>
                <a:ea typeface="DengXian" panose="02010600030101010101" pitchFamily="2" charset="-122"/>
                <a:cs typeface="Times New Roman" panose="02020603050405020304" pitchFamily="18" charset="0"/>
              </a:rPr>
              <a:t>? </a:t>
            </a:r>
          </a:p>
        </p:txBody>
      </p:sp>
    </p:spTree>
    <p:extLst>
      <p:ext uri="{BB962C8B-B14F-4D97-AF65-F5344CB8AC3E}">
        <p14:creationId xmlns:p14="http://schemas.microsoft.com/office/powerpoint/2010/main" val="272109062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4350" y="1149350"/>
            <a:ext cx="11334629" cy="4559300"/>
          </a:xfrm>
        </p:spPr>
        <p:txBody>
          <a:bodyPr/>
          <a:lstStyle/>
          <a:p>
            <a:r>
              <a:rPr lang="en-GB" sz="3600" dirty="0" err="1"/>
              <a:t>Cynlluniwch</a:t>
            </a:r>
            <a:r>
              <a:rPr lang="en-GB" sz="3600" dirty="0"/>
              <a:t> draft </a:t>
            </a:r>
            <a:r>
              <a:rPr lang="en-GB" sz="3600" dirty="0" err="1"/>
              <a:t>o’ch</a:t>
            </a:r>
            <a:r>
              <a:rPr lang="en-GB" sz="3600" dirty="0"/>
              <a:t> </a:t>
            </a:r>
            <a:r>
              <a:rPr lang="en-GB" sz="3600" dirty="0" err="1"/>
              <a:t>ymateb</a:t>
            </a:r>
            <a:r>
              <a:rPr lang="en-GB" sz="3600" dirty="0"/>
              <a:t> </a:t>
            </a:r>
            <a:r>
              <a:rPr lang="en-GB" sz="3600" dirty="0" err="1"/>
              <a:t>a’r</a:t>
            </a:r>
            <a:r>
              <a:rPr lang="en-GB" sz="3600" dirty="0"/>
              <a:t> </a:t>
            </a:r>
            <a:r>
              <a:rPr lang="en-GB" sz="3600" dirty="0" err="1"/>
              <a:t>cefnogaeth</a:t>
            </a:r>
            <a:r>
              <a:rPr lang="en-GB" sz="3600" dirty="0"/>
              <a:t> </a:t>
            </a:r>
            <a:r>
              <a:rPr lang="en-GB" sz="3600" dirty="0" err="1"/>
              <a:t>bydd</a:t>
            </a:r>
            <a:r>
              <a:rPr lang="en-GB" sz="3600" dirty="0"/>
              <a:t> </a:t>
            </a:r>
          </a:p>
          <a:p>
            <a:r>
              <a:rPr lang="en-GB" sz="3600" dirty="0" err="1"/>
              <a:t>angen</a:t>
            </a:r>
            <a:r>
              <a:rPr lang="en-GB" sz="3600" dirty="0"/>
              <a:t> </a:t>
            </a:r>
            <a:r>
              <a:rPr lang="en-GB" sz="3600" dirty="0" err="1"/>
              <a:t>arnoch</a:t>
            </a:r>
            <a:r>
              <a:rPr lang="en-GB" sz="3600" dirty="0"/>
              <a:t> </a:t>
            </a:r>
            <a:r>
              <a:rPr lang="en-GB" sz="3600" dirty="0" err="1"/>
              <a:t>ar</a:t>
            </a:r>
            <a:r>
              <a:rPr lang="en-GB" sz="3600" dirty="0"/>
              <a:t> </a:t>
            </a:r>
            <a:r>
              <a:rPr lang="en-GB" sz="3600" dirty="0" err="1"/>
              <a:t>gyfer</a:t>
            </a:r>
            <a:r>
              <a:rPr lang="en-GB" sz="3600" dirty="0"/>
              <a:t> </a:t>
            </a:r>
            <a:r>
              <a:rPr lang="en-GB" sz="3600" dirty="0" err="1"/>
              <a:t>eich</a:t>
            </a:r>
            <a:r>
              <a:rPr lang="en-GB" sz="3600" dirty="0"/>
              <a:t> </a:t>
            </a:r>
            <a:r>
              <a:rPr lang="en-GB" sz="3600" dirty="0" err="1"/>
              <a:t>ffocws</a:t>
            </a:r>
            <a:r>
              <a:rPr lang="en-GB" sz="3600" dirty="0"/>
              <a:t>  </a:t>
            </a:r>
          </a:p>
          <a:p>
            <a:r>
              <a:rPr lang="en-GB" sz="3600" dirty="0" err="1"/>
              <a:t>Trafodwch</a:t>
            </a:r>
            <a:r>
              <a:rPr lang="en-GB" sz="3600" dirty="0"/>
              <a:t> </a:t>
            </a:r>
            <a:r>
              <a:rPr lang="en-GB" sz="3600" dirty="0" err="1"/>
              <a:t>gyda</a:t>
            </a:r>
            <a:r>
              <a:rPr lang="en-GB" sz="3600" dirty="0"/>
              <a:t> </a:t>
            </a:r>
            <a:r>
              <a:rPr lang="en-GB" sz="3600" dirty="0" err="1"/>
              <a:t>phartner</a:t>
            </a:r>
            <a:r>
              <a:rPr lang="en-GB" sz="3600" dirty="0"/>
              <a:t> a </a:t>
            </a:r>
            <a:r>
              <a:rPr lang="en-GB" sz="3600" dirty="0" err="1"/>
              <a:t>grwpiau</a:t>
            </a:r>
            <a:r>
              <a:rPr lang="en-GB" sz="3600" dirty="0"/>
              <a:t> </a:t>
            </a:r>
            <a:r>
              <a:rPr lang="en-GB" sz="3600" dirty="0" err="1"/>
              <a:t>eraill</a:t>
            </a:r>
            <a:r>
              <a:rPr lang="en-GB" sz="3600" dirty="0"/>
              <a:t>. </a:t>
            </a:r>
          </a:p>
          <a:p>
            <a:endParaRPr lang="en-GB" sz="3600" dirty="0"/>
          </a:p>
          <a:p>
            <a:r>
              <a:rPr lang="en-GB" sz="3600" i="1" dirty="0"/>
              <a:t>Draft the type of support and approach you may </a:t>
            </a:r>
          </a:p>
          <a:p>
            <a:r>
              <a:rPr lang="en-GB" sz="3600" i="1" dirty="0"/>
              <a:t>need for your focus </a:t>
            </a:r>
          </a:p>
          <a:p>
            <a:r>
              <a:rPr lang="en-GB" sz="3600" i="1" dirty="0"/>
              <a:t>Discuss with partners and groups.</a:t>
            </a:r>
          </a:p>
        </p:txBody>
      </p:sp>
    </p:spTree>
    <p:extLst>
      <p:ext uri="{BB962C8B-B14F-4D97-AF65-F5344CB8AC3E}">
        <p14:creationId xmlns:p14="http://schemas.microsoft.com/office/powerpoint/2010/main" val="209642988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56345509-C4A9-34D9-F9EC-F3374DCBE98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3893" y="2751489"/>
            <a:ext cx="9693520" cy="2723781"/>
          </a:xfrm>
        </p:spPr>
        <p:txBody>
          <a:bodyPr/>
          <a:lstStyle/>
          <a:p>
            <a:r>
              <a:rPr lang="en-GB" sz="5400" dirty="0"/>
              <a:t>ASESIADAU  RISG  /  RISK  ASSESSMENTS</a:t>
            </a:r>
          </a:p>
        </p:txBody>
      </p:sp>
    </p:spTree>
    <p:extLst>
      <p:ext uri="{BB962C8B-B14F-4D97-AF65-F5344CB8AC3E}">
        <p14:creationId xmlns:p14="http://schemas.microsoft.com/office/powerpoint/2010/main" val="2687885436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6" ma:contentTypeDescription="Create a new document." ma:contentTypeScope="" ma:versionID="3bc897534f9bc65ae1b0ec3f12a018cb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1b12d1a05b0a1fa0f55e9b0f86061701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FD2DE48B-498F-4597-A7EC-27A09A8F298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7D09DC4-48CE-45C2-9393-0A8E48C8FD95}">
  <ds:schemaRefs>
    <ds:schemaRef ds:uri="http://schemas.microsoft.com/office/2006/metadata/properties"/>
    <ds:schemaRef ds:uri="http://schemas.microsoft.com/office/infopath/2007/PartnerControls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206</TotalTime>
  <Words>1267</Words>
  <Application>Microsoft Office PowerPoint</Application>
  <PresentationFormat>Widescreen</PresentationFormat>
  <Paragraphs>204</Paragraphs>
  <Slides>22</Slides>
  <Notes>5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22</vt:i4>
      </vt:variant>
    </vt:vector>
  </HeadingPairs>
  <TitlesOfParts>
    <vt:vector size="45" baseType="lpstr">
      <vt:lpstr>Arial</vt:lpstr>
      <vt:lpstr>Calibri</vt:lpstr>
      <vt:lpstr>Calibri Light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Training Needs Analysis for Future Employment  Dadansoddiad o Anghenion Hyfforddiant ar gyfer Gyrfa</vt:lpstr>
      <vt:lpstr>Asesiad 1 hyd yn hyn …..10fed 24ain Tachwedd, 15:00 Assessment 1 so far - - - - - 10th November at 15:00</vt:lpstr>
      <vt:lpstr>PowerPoint Presentation</vt:lpstr>
      <vt:lpstr>Next : Focus statement which needs to include …</vt:lpstr>
      <vt:lpstr>Focus – based on SWOT </vt:lpstr>
      <vt:lpstr>Ffocws – wedi sefydlu o’ch SWOT</vt:lpstr>
      <vt:lpstr>Career Ambition</vt:lpstr>
      <vt:lpstr>PowerPoint Presentation</vt:lpstr>
      <vt:lpstr>SWOT Analysis</vt:lpstr>
      <vt:lpstr>Training Needs Analysis</vt:lpstr>
      <vt:lpstr>Goal / Yr Amcan :  Timescale / Yr Llinell Amser :</vt:lpstr>
      <vt:lpstr>Skill and Training Needs Anghenion Hyfforddi a Datblygu Sgiliau</vt:lpstr>
      <vt:lpstr>Goal Setting / Gosod Amcanion</vt:lpstr>
      <vt:lpstr>PowerPoint Presentation</vt:lpstr>
      <vt:lpstr>Llenyddiaeth / Literature</vt:lpstr>
      <vt:lpstr>PowerPoint Presentation</vt:lpstr>
      <vt:lpstr>Format / Fformat</vt:lpstr>
      <vt:lpstr>Strwythur yr ysgrifennu / Structure of write up</vt:lpstr>
      <vt:lpstr>Cofiwch ystyried / Other considerations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Heddwen Davies</cp:lastModifiedBy>
  <cp:revision>3</cp:revision>
  <dcterms:created xsi:type="dcterms:W3CDTF">2021-03-09T15:35:42Z</dcterms:created>
  <dcterms:modified xsi:type="dcterms:W3CDTF">2023-10-27T17:25:01Z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