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8" r:id="rId3"/>
    <p:sldId id="262" r:id="rId4"/>
    <p:sldId id="263" r:id="rId5"/>
    <p:sldId id="265" r:id="rId6"/>
    <p:sldId id="267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0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22/01/2020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536908" y="2927709"/>
            <a:ext cx="4016292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INTRODUCTION </a:t>
            </a:r>
          </a:p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</a:t>
            </a:r>
            <a:r>
              <a:rPr lang="en-US" sz="4400" b="1" cap="none" spc="0" baseline="300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ND</a:t>
            </a:r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SEMESTER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8" name="Rectangle 7"/>
          <p:cNvSpPr/>
          <p:nvPr/>
        </p:nvSpPr>
        <p:spPr>
          <a:xfrm>
            <a:off x="246639" y="437822"/>
            <a:ext cx="871296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MATERIALS ENGINEERING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6819" y="1576294"/>
            <a:ext cx="3420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b="1" dirty="0" smtClean="0">
                <a:solidFill>
                  <a:schemeClr val="accent1"/>
                </a:solidFill>
              </a:rPr>
              <a:t>Lecturers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MATERIALS ENGINEERING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259632" y="2634513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Dr Juan Antonio Ferriz</a:t>
            </a:r>
            <a:r>
              <a:rPr lang="en-GB" sz="2400" b="1" dirty="0"/>
              <a:t>-</a:t>
            </a:r>
            <a:r>
              <a:rPr lang="en-GB" sz="2400" b="1" dirty="0" smtClean="0"/>
              <a:t>Papi</a:t>
            </a:r>
            <a:endParaRPr lang="en-GB" sz="24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3491880" y="3234490"/>
            <a:ext cx="5760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Email: juan.ferriz-papi@uwtsd.ac.uk</a:t>
            </a:r>
            <a:endParaRPr lang="en-GB" sz="2400" dirty="0"/>
          </a:p>
        </p:txBody>
      </p:sp>
      <p:sp>
        <p:nvSpPr>
          <p:cNvPr id="17" name="TextBox 16"/>
          <p:cNvSpPr txBox="1"/>
          <p:nvPr/>
        </p:nvSpPr>
        <p:spPr>
          <a:xfrm>
            <a:off x="1259632" y="4320063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Mr Allan Nantel</a:t>
            </a:r>
            <a:endParaRPr lang="en-GB" sz="2400" b="1" dirty="0"/>
          </a:p>
        </p:txBody>
      </p:sp>
      <p:sp>
        <p:nvSpPr>
          <p:cNvPr id="18" name="TextBox 17"/>
          <p:cNvSpPr txBox="1"/>
          <p:nvPr/>
        </p:nvSpPr>
        <p:spPr>
          <a:xfrm>
            <a:off x="3491880" y="4795420"/>
            <a:ext cx="5760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Email: alan.nantel@uwtsd.ac.uk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412776"/>
            <a:ext cx="3420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smtClean="0">
                <a:solidFill>
                  <a:schemeClr val="accent1"/>
                </a:solidFill>
              </a:rPr>
              <a:t>Contents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267744" y="2420888"/>
            <a:ext cx="5688632" cy="48474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n-GB" sz="2400" dirty="0" smtClean="0"/>
              <a:t>Concrete materials (aggregates, water, cement, additions and admixtures)</a:t>
            </a:r>
          </a:p>
          <a:p>
            <a:pPr>
              <a:spcBef>
                <a:spcPts val="600"/>
              </a:spcBef>
            </a:pPr>
            <a:r>
              <a:rPr lang="en-GB" sz="2400" dirty="0" smtClean="0"/>
              <a:t>Co</a:t>
            </a:r>
            <a:r>
              <a:rPr lang="en-GB" sz="2400" dirty="0" smtClean="0"/>
              <a:t>ncrete specifications</a:t>
            </a:r>
          </a:p>
          <a:p>
            <a:pPr>
              <a:spcBef>
                <a:spcPts val="600"/>
              </a:spcBef>
            </a:pPr>
            <a:r>
              <a:rPr lang="en-GB" sz="2400" dirty="0" smtClean="0"/>
              <a:t>Concrete mix </a:t>
            </a:r>
          </a:p>
          <a:p>
            <a:pPr>
              <a:spcBef>
                <a:spcPts val="600"/>
              </a:spcBef>
            </a:pPr>
            <a:r>
              <a:rPr lang="en-GB" sz="2400" dirty="0" smtClean="0"/>
              <a:t>Fresh concrete </a:t>
            </a:r>
          </a:p>
          <a:p>
            <a:pPr>
              <a:spcBef>
                <a:spcPts val="600"/>
              </a:spcBef>
            </a:pPr>
            <a:r>
              <a:rPr lang="en-GB" sz="2400" dirty="0" smtClean="0"/>
              <a:t>Concrete properties</a:t>
            </a:r>
          </a:p>
          <a:p>
            <a:pPr>
              <a:spcBef>
                <a:spcPts val="600"/>
              </a:spcBef>
            </a:pPr>
            <a:r>
              <a:rPr lang="en-GB" sz="2400" dirty="0" smtClean="0"/>
              <a:t>Concrete on site</a:t>
            </a:r>
          </a:p>
          <a:p>
            <a:pPr>
              <a:spcBef>
                <a:spcPts val="600"/>
              </a:spcBef>
            </a:pPr>
            <a:r>
              <a:rPr lang="en-GB" sz="2400" dirty="0" smtClean="0"/>
              <a:t>Special concrete</a:t>
            </a:r>
          </a:p>
          <a:p>
            <a:pPr>
              <a:spcBef>
                <a:spcPts val="600"/>
              </a:spcBef>
            </a:pPr>
            <a:r>
              <a:rPr lang="en-GB" sz="2400" dirty="0" smtClean="0"/>
              <a:t>Sustainability</a:t>
            </a:r>
          </a:p>
          <a:p>
            <a:pPr>
              <a:spcBef>
                <a:spcPts val="600"/>
              </a:spcBef>
            </a:pPr>
            <a:endParaRPr lang="en-GB" sz="2400" dirty="0" smtClean="0"/>
          </a:p>
          <a:p>
            <a:pPr>
              <a:spcBef>
                <a:spcPts val="600"/>
              </a:spcBef>
            </a:pPr>
            <a:endParaRPr lang="en-GB" sz="2400" dirty="0"/>
          </a:p>
        </p:txBody>
      </p:sp>
      <p:sp>
        <p:nvSpPr>
          <p:cNvPr id="12" name="Rectangle 11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MATERIALS ENGINEERING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610996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smtClean="0">
                <a:solidFill>
                  <a:schemeClr val="accent1"/>
                </a:solidFill>
              </a:rPr>
              <a:t>Schedule 2</a:t>
            </a:r>
            <a:r>
              <a:rPr lang="en-GB" sz="2800" b="1" baseline="30000" dirty="0" smtClean="0">
                <a:solidFill>
                  <a:schemeClr val="accent1"/>
                </a:solidFill>
              </a:rPr>
              <a:t>nd</a:t>
            </a:r>
            <a:r>
              <a:rPr lang="en-GB" sz="2800" b="1" dirty="0" smtClean="0">
                <a:solidFill>
                  <a:schemeClr val="accent1"/>
                </a:solidFill>
              </a:rPr>
              <a:t> semester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715344" y="2792113"/>
            <a:ext cx="5904656" cy="32265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s-ES_tradnl" sz="2400" b="1" dirty="0" err="1" smtClean="0"/>
              <a:t>Lectures</a:t>
            </a:r>
            <a:endParaRPr lang="es-ES_tradnl" sz="2400" b="1" dirty="0" smtClean="0"/>
          </a:p>
          <a:p>
            <a:pPr>
              <a:spcAft>
                <a:spcPts val="200"/>
              </a:spcAft>
            </a:pPr>
            <a:r>
              <a:rPr lang="es-ES_tradnl" sz="2400" dirty="0" smtClean="0"/>
              <a:t>23rd </a:t>
            </a:r>
            <a:r>
              <a:rPr lang="es-ES_tradnl" sz="2400" dirty="0" err="1" smtClean="0"/>
              <a:t>January</a:t>
            </a:r>
            <a:r>
              <a:rPr lang="es-ES_tradnl" sz="2400" dirty="0" smtClean="0"/>
              <a:t> to </a:t>
            </a:r>
            <a:r>
              <a:rPr lang="es-ES_tradnl" sz="2400" dirty="0" smtClean="0"/>
              <a:t>30th </a:t>
            </a:r>
            <a:r>
              <a:rPr lang="es-ES_tradnl" sz="2400" dirty="0" err="1" smtClean="0"/>
              <a:t>April</a:t>
            </a:r>
            <a:r>
              <a:rPr lang="es-ES_tradnl" sz="2400" dirty="0" smtClean="0"/>
              <a:t> 2020</a:t>
            </a:r>
          </a:p>
          <a:p>
            <a:pPr>
              <a:spcAft>
                <a:spcPts val="200"/>
              </a:spcAft>
            </a:pPr>
            <a:r>
              <a:rPr lang="es-ES_tradnl" sz="2400" dirty="0" err="1" smtClean="0"/>
              <a:t>Easter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holidays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from</a:t>
            </a:r>
            <a:r>
              <a:rPr lang="es-ES_tradnl" sz="2400" dirty="0" smtClean="0"/>
              <a:t> 30th </a:t>
            </a:r>
            <a:r>
              <a:rPr lang="es-ES_tradnl" sz="2400" dirty="0" err="1" smtClean="0"/>
              <a:t>March</a:t>
            </a:r>
            <a:r>
              <a:rPr lang="es-ES_tradnl" sz="2400" dirty="0" smtClean="0"/>
              <a:t> to 17th </a:t>
            </a:r>
            <a:r>
              <a:rPr lang="es-ES_tradnl" sz="2400" dirty="0" err="1" smtClean="0"/>
              <a:t>April</a:t>
            </a:r>
            <a:endParaRPr lang="es-ES_tradnl" sz="2400" dirty="0" smtClean="0"/>
          </a:p>
          <a:p>
            <a:pPr>
              <a:spcAft>
                <a:spcPts val="200"/>
              </a:spcAft>
            </a:pPr>
            <a:endParaRPr lang="es-ES_tradnl" sz="2400" dirty="0" smtClean="0"/>
          </a:p>
          <a:p>
            <a:pPr>
              <a:spcAft>
                <a:spcPts val="200"/>
              </a:spcAft>
            </a:pPr>
            <a:endParaRPr lang="es-ES_tradnl" sz="2400" dirty="0" smtClean="0"/>
          </a:p>
          <a:p>
            <a:pPr>
              <a:spcAft>
                <a:spcPts val="200"/>
              </a:spcAft>
            </a:pPr>
            <a:r>
              <a:rPr lang="es-ES_tradnl" sz="2400" b="1" dirty="0" err="1" smtClean="0"/>
              <a:t>Assignment</a:t>
            </a:r>
            <a:r>
              <a:rPr lang="es-ES_tradnl" sz="2400" b="1" dirty="0" smtClean="0"/>
              <a:t> 2 </a:t>
            </a:r>
            <a:r>
              <a:rPr lang="es-ES_tradnl" sz="2400" b="1" dirty="0" err="1" smtClean="0"/>
              <a:t>deadline</a:t>
            </a:r>
            <a:endParaRPr lang="es-ES_tradnl" sz="2400" b="1" dirty="0" smtClean="0"/>
          </a:p>
          <a:p>
            <a:pPr>
              <a:spcAft>
                <a:spcPts val="200"/>
              </a:spcAft>
            </a:pPr>
            <a:r>
              <a:rPr lang="es-ES_tradnl" sz="2400" dirty="0" smtClean="0"/>
              <a:t>30th </a:t>
            </a:r>
            <a:r>
              <a:rPr lang="es-ES_tradnl" sz="2400" dirty="0" err="1" smtClean="0"/>
              <a:t>April</a:t>
            </a:r>
            <a:r>
              <a:rPr lang="es-ES_tradnl" sz="2400" dirty="0" smtClean="0"/>
              <a:t> </a:t>
            </a:r>
            <a:r>
              <a:rPr lang="es-ES_tradnl" sz="2400" dirty="0" smtClean="0"/>
              <a:t>2020</a:t>
            </a:r>
          </a:p>
          <a:p>
            <a:pPr>
              <a:spcAft>
                <a:spcPts val="200"/>
              </a:spcAft>
            </a:pPr>
            <a:endParaRPr lang="es-ES_tradnl" sz="2400" dirty="0" smtClean="0"/>
          </a:p>
        </p:txBody>
      </p:sp>
      <p:sp>
        <p:nvSpPr>
          <p:cNvPr id="12" name="Rectangle 11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MATERIALS ENGINEERING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798163"/>
            <a:ext cx="3420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smtClean="0">
                <a:solidFill>
                  <a:schemeClr val="accent1"/>
                </a:solidFill>
              </a:rPr>
              <a:t>Assessment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483768" y="2996952"/>
            <a:ext cx="3888432" cy="28058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s-ES_tradnl" sz="2800" dirty="0" err="1" smtClean="0"/>
              <a:t>Assignment</a:t>
            </a:r>
            <a:r>
              <a:rPr lang="es-ES_tradnl" sz="2800" dirty="0" smtClean="0"/>
              <a:t> 1	</a:t>
            </a:r>
            <a:r>
              <a:rPr lang="es-ES_tradnl" sz="2800" dirty="0" smtClean="0"/>
              <a:t>40</a:t>
            </a:r>
            <a:r>
              <a:rPr lang="es-ES_tradnl" sz="2800" dirty="0" smtClean="0"/>
              <a:t>%</a:t>
            </a:r>
          </a:p>
          <a:p>
            <a:pPr>
              <a:spcAft>
                <a:spcPts val="200"/>
              </a:spcAft>
            </a:pPr>
            <a:endParaRPr lang="es-ES_tradnl" sz="2800" dirty="0" smtClean="0"/>
          </a:p>
          <a:p>
            <a:pPr>
              <a:spcAft>
                <a:spcPts val="200"/>
              </a:spcAft>
            </a:pPr>
            <a:r>
              <a:rPr lang="es-ES_tradnl" sz="2800" dirty="0" err="1" smtClean="0"/>
              <a:t>Assignment</a:t>
            </a:r>
            <a:r>
              <a:rPr lang="es-ES_tradnl" sz="2800" dirty="0" smtClean="0"/>
              <a:t> 2 	</a:t>
            </a:r>
            <a:r>
              <a:rPr lang="es-ES_tradnl" sz="2800" dirty="0" smtClean="0"/>
              <a:t>60</a:t>
            </a:r>
            <a:r>
              <a:rPr lang="es-ES_tradnl" sz="2800" dirty="0" smtClean="0"/>
              <a:t>%</a:t>
            </a:r>
          </a:p>
          <a:p>
            <a:pPr>
              <a:spcAft>
                <a:spcPts val="200"/>
              </a:spcAft>
            </a:pPr>
            <a:endParaRPr lang="es-ES_tradnl" sz="2800" dirty="0" smtClean="0"/>
          </a:p>
          <a:p>
            <a:pPr>
              <a:spcAft>
                <a:spcPts val="200"/>
              </a:spcAft>
            </a:pPr>
            <a:endParaRPr lang="es-ES_tradnl" sz="2800" dirty="0" smtClean="0"/>
          </a:p>
          <a:p>
            <a:pPr>
              <a:spcAft>
                <a:spcPts val="200"/>
              </a:spcAft>
            </a:pPr>
            <a:r>
              <a:rPr lang="es-ES_tradnl" sz="2800" b="1" dirty="0" smtClean="0"/>
              <a:t>Total </a:t>
            </a:r>
            <a:r>
              <a:rPr lang="es-ES_tradnl" sz="2800" b="1" dirty="0" err="1" smtClean="0"/>
              <a:t>marks</a:t>
            </a:r>
            <a:r>
              <a:rPr lang="es-ES_tradnl" sz="2800" b="1" dirty="0" smtClean="0"/>
              <a:t>		100%</a:t>
            </a:r>
            <a:endParaRPr lang="en-GB" sz="2800" b="1" dirty="0"/>
          </a:p>
        </p:txBody>
      </p:sp>
      <p:sp>
        <p:nvSpPr>
          <p:cNvPr id="12" name="Rectangle 11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MATERIALS ENGINEERING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3275856" y="3212976"/>
            <a:ext cx="3420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smtClean="0">
                <a:solidFill>
                  <a:schemeClr val="accent1"/>
                </a:solidFill>
              </a:rPr>
              <a:t>Any questions?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MATERIALS ENGINEERING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91647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1576</TotalTime>
  <Words>98</Words>
  <Application>Microsoft Office PowerPoint</Application>
  <PresentationFormat>On-screen Show (4:3)</PresentationFormat>
  <Paragraphs>49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32</cp:revision>
  <dcterms:created xsi:type="dcterms:W3CDTF">2015-09-15T12:16:09Z</dcterms:created>
  <dcterms:modified xsi:type="dcterms:W3CDTF">2020-01-22T21:01:42Z</dcterms:modified>
</cp:coreProperties>
</file>