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notesSlides/notesSlide1.xml" ContentType="application/vnd.openxmlformats-officedocument.presentationml.notesSlide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1.xml" ContentType="application/inkml+xml"/>
  <Override PartName="/ppt/ink/ink12.xml" ContentType="application/inkml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1D9D09-C4D8-3F44-83A5-E47DBEFFDA08}" v="70" dt="2026-03-14T20:14:17.5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03"/>
    <p:restoredTop sz="94668"/>
  </p:normalViewPr>
  <p:slideViewPr>
    <p:cSldViewPr snapToGrid="0">
      <p:cViewPr varScale="1">
        <p:scale>
          <a:sx n="116" d="100"/>
          <a:sy n="116" d="100"/>
        </p:scale>
        <p:origin x="208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Nicolaev (2513866)" userId="cb1a07ba-839b-483b-9e2a-3c5b7807c1e6" providerId="ADAL" clId="{2349C6C9-F36A-550A-83A0-CDBFC99AA2AE}"/>
    <pc:docChg chg="custSel addSld modSld">
      <pc:chgData name="Ana Nicolaev (2513866)" userId="cb1a07ba-839b-483b-9e2a-3c5b7807c1e6" providerId="ADAL" clId="{2349C6C9-F36A-550A-83A0-CDBFC99AA2AE}" dt="2026-03-14T20:15:49.222" v="475" actId="255"/>
      <pc:docMkLst>
        <pc:docMk/>
      </pc:docMkLst>
      <pc:sldChg chg="addSp modSp mod">
        <pc:chgData name="Ana Nicolaev (2513866)" userId="cb1a07ba-839b-483b-9e2a-3c5b7807c1e6" providerId="ADAL" clId="{2349C6C9-F36A-550A-83A0-CDBFC99AA2AE}" dt="2026-03-14T11:12:07.809" v="3" actId="14100"/>
        <pc:sldMkLst>
          <pc:docMk/>
          <pc:sldMk cId="3956867288" sldId="257"/>
        </pc:sldMkLst>
        <pc:spChg chg="mod">
          <ac:chgData name="Ana Nicolaev (2513866)" userId="cb1a07ba-839b-483b-9e2a-3c5b7807c1e6" providerId="ADAL" clId="{2349C6C9-F36A-550A-83A0-CDBFC99AA2AE}" dt="2026-03-14T11:12:07.809" v="3" actId="14100"/>
          <ac:spMkLst>
            <pc:docMk/>
            <pc:sldMk cId="3956867288" sldId="257"/>
            <ac:spMk id="3" creationId="{8B3D0B10-3A45-A25A-2AAB-71E13C1E3BD4}"/>
          </ac:spMkLst>
        </pc:spChg>
        <pc:inkChg chg="add">
          <ac:chgData name="Ana Nicolaev (2513866)" userId="cb1a07ba-839b-483b-9e2a-3c5b7807c1e6" providerId="ADAL" clId="{2349C6C9-F36A-550A-83A0-CDBFC99AA2AE}" dt="2026-03-14T11:11:55.075" v="2" actId="9405"/>
          <ac:inkMkLst>
            <pc:docMk/>
            <pc:sldMk cId="3956867288" sldId="257"/>
            <ac:inkMk id="9" creationId="{3E855FC5-7F27-C694-6D89-05CA5F857AE4}"/>
          </ac:inkMkLst>
        </pc:inkChg>
      </pc:sldChg>
      <pc:sldChg chg="addSp modSp mod">
        <pc:chgData name="Ana Nicolaev (2513866)" userId="cb1a07ba-839b-483b-9e2a-3c5b7807c1e6" providerId="ADAL" clId="{2349C6C9-F36A-550A-83A0-CDBFC99AA2AE}" dt="2026-03-14T20:15:49.222" v="475" actId="255"/>
        <pc:sldMkLst>
          <pc:docMk/>
          <pc:sldMk cId="2399976299" sldId="259"/>
        </pc:sldMkLst>
        <pc:spChg chg="mod">
          <ac:chgData name="Ana Nicolaev (2513866)" userId="cb1a07ba-839b-483b-9e2a-3c5b7807c1e6" providerId="ADAL" clId="{2349C6C9-F36A-550A-83A0-CDBFC99AA2AE}" dt="2026-03-14T20:15:49.222" v="475" actId="255"/>
          <ac:spMkLst>
            <pc:docMk/>
            <pc:sldMk cId="2399976299" sldId="259"/>
            <ac:spMk id="2" creationId="{673DA12B-C87E-F984-5F84-05ACF5AF2F5C}"/>
          </ac:spMkLst>
        </pc:spChg>
        <pc:spChg chg="add mod">
          <ac:chgData name="Ana Nicolaev (2513866)" userId="cb1a07ba-839b-483b-9e2a-3c5b7807c1e6" providerId="ADAL" clId="{2349C6C9-F36A-550A-83A0-CDBFC99AA2AE}" dt="2026-03-14T20:13:17.407" v="452" actId="1076"/>
          <ac:spMkLst>
            <pc:docMk/>
            <pc:sldMk cId="2399976299" sldId="259"/>
            <ac:spMk id="3" creationId="{60AC8D3A-80C3-5AA9-380A-A8659AEA0CE0}"/>
          </ac:spMkLst>
        </pc:spChg>
        <pc:graphicFrameChg chg="mod">
          <ac:chgData name="Ana Nicolaev (2513866)" userId="cb1a07ba-839b-483b-9e2a-3c5b7807c1e6" providerId="ADAL" clId="{2349C6C9-F36A-550A-83A0-CDBFC99AA2AE}" dt="2026-03-14T20:15:15.910" v="471" actId="14100"/>
          <ac:graphicFrameMkLst>
            <pc:docMk/>
            <pc:sldMk cId="2399976299" sldId="259"/>
            <ac:graphicFrameMk id="7" creationId="{45284D31-8DE5-CBED-7BE1-5894DE46D6D7}"/>
          </ac:graphicFrameMkLst>
        </pc:graphicFrameChg>
        <pc:inkChg chg="add">
          <ac:chgData name="Ana Nicolaev (2513866)" userId="cb1a07ba-839b-483b-9e2a-3c5b7807c1e6" providerId="ADAL" clId="{2349C6C9-F36A-550A-83A0-CDBFC99AA2AE}" dt="2026-03-14T11:11:27.109" v="0" actId="9405"/>
          <ac:inkMkLst>
            <pc:docMk/>
            <pc:sldMk cId="2399976299" sldId="259"/>
            <ac:inkMk id="4" creationId="{97CCC71E-C8ED-B3DC-B706-75CC31E35B34}"/>
          </ac:inkMkLst>
        </pc:inkChg>
        <pc:inkChg chg="add">
          <ac:chgData name="Ana Nicolaev (2513866)" userId="cb1a07ba-839b-483b-9e2a-3c5b7807c1e6" providerId="ADAL" clId="{2349C6C9-F36A-550A-83A0-CDBFC99AA2AE}" dt="2026-03-14T11:11:27.776" v="1" actId="9405"/>
          <ac:inkMkLst>
            <pc:docMk/>
            <pc:sldMk cId="2399976299" sldId="259"/>
            <ac:inkMk id="6" creationId="{87801F04-4283-A192-6D50-2D1FDDC0156E}"/>
          </ac:inkMkLst>
        </pc:inkChg>
      </pc:sldChg>
      <pc:sldChg chg="addSp delSp modSp mod">
        <pc:chgData name="Ana Nicolaev (2513866)" userId="cb1a07ba-839b-483b-9e2a-3c5b7807c1e6" providerId="ADAL" clId="{2349C6C9-F36A-550A-83A0-CDBFC99AA2AE}" dt="2026-03-14T20:03:36.960" v="329"/>
        <pc:sldMkLst>
          <pc:docMk/>
          <pc:sldMk cId="162843496" sldId="260"/>
        </pc:sldMkLst>
        <pc:spChg chg="mod">
          <ac:chgData name="Ana Nicolaev (2513866)" userId="cb1a07ba-839b-483b-9e2a-3c5b7807c1e6" providerId="ADAL" clId="{2349C6C9-F36A-550A-83A0-CDBFC99AA2AE}" dt="2026-03-14T18:53:50.238" v="43" actId="20577"/>
          <ac:spMkLst>
            <pc:docMk/>
            <pc:sldMk cId="162843496" sldId="260"/>
            <ac:spMk id="2" creationId="{49B55AD8-2CF6-2F6A-AAC9-E392443B1A19}"/>
          </ac:spMkLst>
        </pc:spChg>
        <pc:spChg chg="add del mod">
          <ac:chgData name="Ana Nicolaev (2513866)" userId="cb1a07ba-839b-483b-9e2a-3c5b7807c1e6" providerId="ADAL" clId="{2349C6C9-F36A-550A-83A0-CDBFC99AA2AE}" dt="2026-03-14T20:03:36.960" v="329"/>
          <ac:spMkLst>
            <pc:docMk/>
            <pc:sldMk cId="162843496" sldId="260"/>
            <ac:spMk id="3" creationId="{E7F4A223-86BF-D473-E5FB-40A450FC934D}"/>
          </ac:spMkLst>
        </pc:spChg>
        <pc:spChg chg="add mod">
          <ac:chgData name="Ana Nicolaev (2513866)" userId="cb1a07ba-839b-483b-9e2a-3c5b7807c1e6" providerId="ADAL" clId="{2349C6C9-F36A-550A-83A0-CDBFC99AA2AE}" dt="2026-03-14T20:03:35.227" v="327" actId="14100"/>
          <ac:spMkLst>
            <pc:docMk/>
            <pc:sldMk cId="162843496" sldId="260"/>
            <ac:spMk id="4" creationId="{BF4BAC59-CED1-EB05-D25D-ECA054F08D29}"/>
          </ac:spMkLst>
        </pc:spChg>
        <pc:graphicFrameChg chg="mod">
          <ac:chgData name="Ana Nicolaev (2513866)" userId="cb1a07ba-839b-483b-9e2a-3c5b7807c1e6" providerId="ADAL" clId="{2349C6C9-F36A-550A-83A0-CDBFC99AA2AE}" dt="2026-03-14T20:02:40.390" v="320"/>
          <ac:graphicFrameMkLst>
            <pc:docMk/>
            <pc:sldMk cId="162843496" sldId="260"/>
            <ac:graphicFrameMk id="5" creationId="{1B57A692-111F-6D19-3154-EE85B1B581CA}"/>
          </ac:graphicFrameMkLst>
        </pc:graphicFrameChg>
      </pc:sldChg>
      <pc:sldChg chg="addSp modSp mod">
        <pc:chgData name="Ana Nicolaev (2513866)" userId="cb1a07ba-839b-483b-9e2a-3c5b7807c1e6" providerId="ADAL" clId="{2349C6C9-F36A-550A-83A0-CDBFC99AA2AE}" dt="2026-03-14T19:13:23.236" v="280" actId="255"/>
        <pc:sldMkLst>
          <pc:docMk/>
          <pc:sldMk cId="515386472" sldId="261"/>
        </pc:sldMkLst>
        <pc:spChg chg="mod">
          <ac:chgData name="Ana Nicolaev (2513866)" userId="cb1a07ba-839b-483b-9e2a-3c5b7807c1e6" providerId="ADAL" clId="{2349C6C9-F36A-550A-83A0-CDBFC99AA2AE}" dt="2026-03-14T19:12:54.203" v="276" actId="14100"/>
          <ac:spMkLst>
            <pc:docMk/>
            <pc:sldMk cId="515386472" sldId="261"/>
            <ac:spMk id="2" creationId="{6DF26FB5-C632-4F0F-38BD-B1C42F0BC125}"/>
          </ac:spMkLst>
        </pc:spChg>
        <pc:spChg chg="add mod">
          <ac:chgData name="Ana Nicolaev (2513866)" userId="cb1a07ba-839b-483b-9e2a-3c5b7807c1e6" providerId="ADAL" clId="{2349C6C9-F36A-550A-83A0-CDBFC99AA2AE}" dt="2026-03-14T19:13:23.236" v="280" actId="255"/>
          <ac:spMkLst>
            <pc:docMk/>
            <pc:sldMk cId="515386472" sldId="261"/>
            <ac:spMk id="3" creationId="{BFAFFD81-BF45-74EC-4261-451B22135D0E}"/>
          </ac:spMkLst>
        </pc:spChg>
        <pc:picChg chg="mod">
          <ac:chgData name="Ana Nicolaev (2513866)" userId="cb1a07ba-839b-483b-9e2a-3c5b7807c1e6" providerId="ADAL" clId="{2349C6C9-F36A-550A-83A0-CDBFC99AA2AE}" dt="2026-03-14T19:13:06.078" v="279" actId="14100"/>
          <ac:picMkLst>
            <pc:docMk/>
            <pc:sldMk cId="515386472" sldId="261"/>
            <ac:picMk id="4" creationId="{F5D56972-4E2C-7FC1-178B-AB8E12DFFD39}"/>
          </ac:picMkLst>
        </pc:picChg>
      </pc:sldChg>
      <pc:sldChg chg="addSp delSp modSp mod">
        <pc:chgData name="Ana Nicolaev (2513866)" userId="cb1a07ba-839b-483b-9e2a-3c5b7807c1e6" providerId="ADAL" clId="{2349C6C9-F36A-550A-83A0-CDBFC99AA2AE}" dt="2026-03-14T20:14:24.108" v="469" actId="14100"/>
        <pc:sldMkLst>
          <pc:docMk/>
          <pc:sldMk cId="1963036304" sldId="262"/>
        </pc:sldMkLst>
        <pc:spChg chg="mod">
          <ac:chgData name="Ana Nicolaev (2513866)" userId="cb1a07ba-839b-483b-9e2a-3c5b7807c1e6" providerId="ADAL" clId="{2349C6C9-F36A-550A-83A0-CDBFC99AA2AE}" dt="2026-03-14T20:14:24.108" v="469" actId="14100"/>
          <ac:spMkLst>
            <pc:docMk/>
            <pc:sldMk cId="1963036304" sldId="262"/>
            <ac:spMk id="2" creationId="{38F48979-35CB-9CBB-0806-20EAC5C86ACD}"/>
          </ac:spMkLst>
        </pc:spChg>
        <pc:spChg chg="mod">
          <ac:chgData name="Ana Nicolaev (2513866)" userId="cb1a07ba-839b-483b-9e2a-3c5b7807c1e6" providerId="ADAL" clId="{2349C6C9-F36A-550A-83A0-CDBFC99AA2AE}" dt="2026-03-14T20:14:06.350" v="466" actId="12"/>
          <ac:spMkLst>
            <pc:docMk/>
            <pc:sldMk cId="1963036304" sldId="262"/>
            <ac:spMk id="3" creationId="{298E7907-8AE3-0226-4E1D-9DF6E6632094}"/>
          </ac:spMkLst>
        </pc:spChg>
        <pc:spChg chg="add del mod">
          <ac:chgData name="Ana Nicolaev (2513866)" userId="cb1a07ba-839b-483b-9e2a-3c5b7807c1e6" providerId="ADAL" clId="{2349C6C9-F36A-550A-83A0-CDBFC99AA2AE}" dt="2026-03-14T19:18:24.206" v="286"/>
          <ac:spMkLst>
            <pc:docMk/>
            <pc:sldMk cId="1963036304" sldId="262"/>
            <ac:spMk id="4" creationId="{25AA0023-985D-839E-0633-707AD6208FC3}"/>
          </ac:spMkLst>
        </pc:spChg>
        <pc:spChg chg="add del mod">
          <ac:chgData name="Ana Nicolaev (2513866)" userId="cb1a07ba-839b-483b-9e2a-3c5b7807c1e6" providerId="ADAL" clId="{2349C6C9-F36A-550A-83A0-CDBFC99AA2AE}" dt="2026-03-14T20:06:00.209" v="432" actId="478"/>
          <ac:spMkLst>
            <pc:docMk/>
            <pc:sldMk cId="1963036304" sldId="262"/>
            <ac:spMk id="5" creationId="{880C853F-99CD-AF50-5677-D846D37DECB3}"/>
          </ac:spMkLst>
        </pc:spChg>
        <pc:spChg chg="add del mod">
          <ac:chgData name="Ana Nicolaev (2513866)" userId="cb1a07ba-839b-483b-9e2a-3c5b7807c1e6" providerId="ADAL" clId="{2349C6C9-F36A-550A-83A0-CDBFC99AA2AE}" dt="2026-03-14T20:14:17.543" v="468" actId="478"/>
          <ac:spMkLst>
            <pc:docMk/>
            <pc:sldMk cId="1963036304" sldId="262"/>
            <ac:spMk id="6" creationId="{FA78E248-07CB-C8C0-22FD-0AAB0282DEEB}"/>
          </ac:spMkLst>
        </pc:spChg>
      </pc:sldChg>
      <pc:sldChg chg="addSp delSp modSp new mod setBg">
        <pc:chgData name="Ana Nicolaev (2513866)" userId="cb1a07ba-839b-483b-9e2a-3c5b7807c1e6" providerId="ADAL" clId="{2349C6C9-F36A-550A-83A0-CDBFC99AA2AE}" dt="2026-03-14T18:59:39.103" v="270" actId="20577"/>
        <pc:sldMkLst>
          <pc:docMk/>
          <pc:sldMk cId="24043065" sldId="263"/>
        </pc:sldMkLst>
        <pc:spChg chg="mod">
          <ac:chgData name="Ana Nicolaev (2513866)" userId="cb1a07ba-839b-483b-9e2a-3c5b7807c1e6" providerId="ADAL" clId="{2349C6C9-F36A-550A-83A0-CDBFC99AA2AE}" dt="2026-03-14T18:59:31.782" v="268" actId="20577"/>
          <ac:spMkLst>
            <pc:docMk/>
            <pc:sldMk cId="24043065" sldId="263"/>
            <ac:spMk id="2" creationId="{B99A95A8-855C-D957-F135-379810952262}"/>
          </ac:spMkLst>
        </pc:spChg>
        <pc:spChg chg="del mod">
          <ac:chgData name="Ana Nicolaev (2513866)" userId="cb1a07ba-839b-483b-9e2a-3c5b7807c1e6" providerId="ADAL" clId="{2349C6C9-F36A-550A-83A0-CDBFC99AA2AE}" dt="2026-03-14T18:59:03.201" v="263" actId="26606"/>
          <ac:spMkLst>
            <pc:docMk/>
            <pc:sldMk cId="24043065" sldId="263"/>
            <ac:spMk id="3" creationId="{05AB363B-4AD9-BCCC-FFAE-92C27E51F4AB}"/>
          </ac:spMkLst>
        </pc:spChg>
        <pc:spChg chg="add">
          <ac:chgData name="Ana Nicolaev (2513866)" userId="cb1a07ba-839b-483b-9e2a-3c5b7807c1e6" providerId="ADAL" clId="{2349C6C9-F36A-550A-83A0-CDBFC99AA2AE}" dt="2026-03-14T18:59:03.201" v="263" actId="26606"/>
          <ac:spMkLst>
            <pc:docMk/>
            <pc:sldMk cId="24043065" sldId="263"/>
            <ac:spMk id="10" creationId="{B50AB553-2A96-4A92-96F2-93548E096954}"/>
          </ac:spMkLst>
        </pc:spChg>
        <pc:graphicFrameChg chg="add mod">
          <ac:chgData name="Ana Nicolaev (2513866)" userId="cb1a07ba-839b-483b-9e2a-3c5b7807c1e6" providerId="ADAL" clId="{2349C6C9-F36A-550A-83A0-CDBFC99AA2AE}" dt="2026-03-14T18:59:39.103" v="270" actId="20577"/>
          <ac:graphicFrameMkLst>
            <pc:docMk/>
            <pc:sldMk cId="24043065" sldId="263"/>
            <ac:graphicFrameMk id="5" creationId="{9917CC23-C0EA-ED0A-A020-C9D54F250061}"/>
          </ac:graphicFrameMkLst>
        </pc:graphicFrameChg>
        <pc:picChg chg="add mod">
          <ac:chgData name="Ana Nicolaev (2513866)" userId="cb1a07ba-839b-483b-9e2a-3c5b7807c1e6" providerId="ADAL" clId="{2349C6C9-F36A-550A-83A0-CDBFC99AA2AE}" dt="2026-03-14T18:59:29.193" v="265" actId="27614"/>
          <ac:picMkLst>
            <pc:docMk/>
            <pc:sldMk cId="24043065" sldId="263"/>
            <ac:picMk id="6" creationId="{12BE803F-3B7E-FADB-42D8-BE6534255795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C2826A-1FF6-49DF-A1C8-3903107A44D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1559199-51FB-41E0-A3A2-965EC12F780E}">
      <dgm:prSet custT="1"/>
      <dgm:spPr/>
      <dgm:t>
        <a:bodyPr/>
        <a:lstStyle/>
        <a:p>
          <a:pPr algn="ctr"/>
          <a:r>
            <a:rPr lang="en-US" sz="2000" dirty="0"/>
            <a:t>What: A decrease in in-store sales and fewer customers  visiting the shop</a:t>
          </a:r>
        </a:p>
      </dgm:t>
    </dgm:pt>
    <dgm:pt modelId="{5F6BCB16-0375-4209-A75F-5943CB908021}" type="parTrans" cxnId="{F31A19A0-8EA1-4196-B77C-3A0D2A5F7B3E}">
      <dgm:prSet/>
      <dgm:spPr/>
      <dgm:t>
        <a:bodyPr/>
        <a:lstStyle/>
        <a:p>
          <a:endParaRPr lang="en-US"/>
        </a:p>
      </dgm:t>
    </dgm:pt>
    <dgm:pt modelId="{7A886057-4641-424C-9FBF-5E6B704B1AF0}" type="sibTrans" cxnId="{F31A19A0-8EA1-4196-B77C-3A0D2A5F7B3E}">
      <dgm:prSet/>
      <dgm:spPr/>
      <dgm:t>
        <a:bodyPr/>
        <a:lstStyle/>
        <a:p>
          <a:endParaRPr lang="en-US"/>
        </a:p>
      </dgm:t>
    </dgm:pt>
    <dgm:pt modelId="{58B24A44-B8D1-4E25-97F6-74D8EF6BE9D9}">
      <dgm:prSet custT="1"/>
      <dgm:spPr/>
      <dgm:t>
        <a:bodyPr/>
        <a:lstStyle/>
        <a:p>
          <a:pPr algn="ctr"/>
          <a:r>
            <a:rPr lang="en-US" sz="2000" dirty="0"/>
            <a:t>Why: Strong competition from online flower retailers</a:t>
          </a:r>
        </a:p>
      </dgm:t>
    </dgm:pt>
    <dgm:pt modelId="{97AAFD77-525D-4B37-90E0-5EA4DD6928D5}" type="parTrans" cxnId="{127FCAEE-CF70-48E2-977D-CE814AAA4033}">
      <dgm:prSet/>
      <dgm:spPr/>
      <dgm:t>
        <a:bodyPr/>
        <a:lstStyle/>
        <a:p>
          <a:endParaRPr lang="en-US"/>
        </a:p>
      </dgm:t>
    </dgm:pt>
    <dgm:pt modelId="{B7EDCED3-10E9-4C2A-A6E6-673711DB6196}" type="sibTrans" cxnId="{127FCAEE-CF70-48E2-977D-CE814AAA4033}">
      <dgm:prSet/>
      <dgm:spPr/>
      <dgm:t>
        <a:bodyPr/>
        <a:lstStyle/>
        <a:p>
          <a:endParaRPr lang="en-US"/>
        </a:p>
      </dgm:t>
    </dgm:pt>
    <dgm:pt modelId="{A94F5BD1-85F0-44C2-8818-9A769E0267C1}">
      <dgm:prSet custT="1"/>
      <dgm:spPr/>
      <dgm:t>
        <a:bodyPr/>
        <a:lstStyle/>
        <a:p>
          <a:pPr algn="ctr"/>
          <a:r>
            <a:rPr lang="en-US" sz="2400" dirty="0"/>
            <a:t>Where:Located in Norwich , UK</a:t>
          </a:r>
          <a:r>
            <a:rPr lang="en-US" sz="1600" dirty="0"/>
            <a:t>.</a:t>
          </a:r>
        </a:p>
      </dgm:t>
    </dgm:pt>
    <dgm:pt modelId="{1C4D3FDF-4306-4B63-B885-A5AF28BCAFF2}" type="parTrans" cxnId="{77EB5550-3192-44D6-BD22-3842510FCC01}">
      <dgm:prSet/>
      <dgm:spPr/>
      <dgm:t>
        <a:bodyPr/>
        <a:lstStyle/>
        <a:p>
          <a:endParaRPr lang="en-US"/>
        </a:p>
      </dgm:t>
    </dgm:pt>
    <dgm:pt modelId="{A852F836-2AF0-4E05-919C-945D77A1CC1B}" type="sibTrans" cxnId="{77EB5550-3192-44D6-BD22-3842510FCC01}">
      <dgm:prSet/>
      <dgm:spPr/>
      <dgm:t>
        <a:bodyPr/>
        <a:lstStyle/>
        <a:p>
          <a:endParaRPr lang="en-US"/>
        </a:p>
      </dgm:t>
    </dgm:pt>
    <dgm:pt modelId="{B7E50243-C0E1-41C9-A5D2-40B2EBBD6905}">
      <dgm:prSet custT="1"/>
      <dgm:spPr/>
      <dgm:t>
        <a:bodyPr/>
        <a:lstStyle/>
        <a:p>
          <a:pPr algn="ctr"/>
          <a:r>
            <a:rPr lang="en-US" sz="2000" dirty="0"/>
            <a:t>When: The issue occurred during the past 12 months.</a:t>
          </a:r>
        </a:p>
      </dgm:t>
    </dgm:pt>
    <dgm:pt modelId="{02F0F092-998C-4E52-BFD4-E1B55A470307}" type="parTrans" cxnId="{450F23F4-65A0-4CB2-850A-8669399A4642}">
      <dgm:prSet/>
      <dgm:spPr/>
      <dgm:t>
        <a:bodyPr/>
        <a:lstStyle/>
        <a:p>
          <a:endParaRPr lang="en-US"/>
        </a:p>
      </dgm:t>
    </dgm:pt>
    <dgm:pt modelId="{13558C24-C8BE-4CE6-9CF7-4E715025E0E0}" type="sibTrans" cxnId="{450F23F4-65A0-4CB2-850A-8669399A4642}">
      <dgm:prSet/>
      <dgm:spPr/>
      <dgm:t>
        <a:bodyPr/>
        <a:lstStyle/>
        <a:p>
          <a:endParaRPr lang="en-US"/>
        </a:p>
      </dgm:t>
    </dgm:pt>
    <dgm:pt modelId="{AF6E9FC3-ACFF-451F-B773-A685922DDA31}">
      <dgm:prSet custT="1"/>
      <dgm:spPr/>
      <dgm:t>
        <a:bodyPr/>
        <a:lstStyle/>
        <a:p>
          <a:pPr algn="ctr"/>
          <a:r>
            <a:rPr lang="en-US" sz="2000" dirty="0"/>
            <a:t>Who: It affects employees, business owners and customers</a:t>
          </a:r>
          <a:r>
            <a:rPr lang="en-US" sz="1600" dirty="0"/>
            <a:t>.</a:t>
          </a:r>
        </a:p>
      </dgm:t>
    </dgm:pt>
    <dgm:pt modelId="{A3856F91-9950-4D74-BA5B-38C3F28DEBDB}" type="parTrans" cxnId="{AA3AF75A-9CD1-4600-A6BE-0BB8D61E0B6A}">
      <dgm:prSet/>
      <dgm:spPr/>
      <dgm:t>
        <a:bodyPr/>
        <a:lstStyle/>
        <a:p>
          <a:endParaRPr lang="en-US"/>
        </a:p>
      </dgm:t>
    </dgm:pt>
    <dgm:pt modelId="{681B6802-A6BA-4135-AA68-19266BE9DF06}" type="sibTrans" cxnId="{AA3AF75A-9CD1-4600-A6BE-0BB8D61E0B6A}">
      <dgm:prSet/>
      <dgm:spPr/>
      <dgm:t>
        <a:bodyPr/>
        <a:lstStyle/>
        <a:p>
          <a:endParaRPr lang="en-US"/>
        </a:p>
      </dgm:t>
    </dgm:pt>
    <dgm:pt modelId="{9F19A9D6-71BA-4AC9-924F-2B34C9FEA1F8}">
      <dgm:prSet custT="1"/>
      <dgm:spPr/>
      <dgm:t>
        <a:bodyPr/>
        <a:lstStyle/>
        <a:p>
          <a:pPr algn="ctr"/>
          <a:r>
            <a:rPr lang="en-US" sz="2000" dirty="0"/>
            <a:t>How: Customers are choosing online flower delivery services.</a:t>
          </a:r>
        </a:p>
      </dgm:t>
    </dgm:pt>
    <dgm:pt modelId="{FED11464-E561-40F8-AA1C-B79BECBF5E89}" type="parTrans" cxnId="{536C897C-E9E9-4267-858D-C57ED2D15450}">
      <dgm:prSet/>
      <dgm:spPr/>
      <dgm:t>
        <a:bodyPr/>
        <a:lstStyle/>
        <a:p>
          <a:endParaRPr lang="en-US"/>
        </a:p>
      </dgm:t>
    </dgm:pt>
    <dgm:pt modelId="{8704E7FA-8C9A-4EFB-8814-F24112DF379A}" type="sibTrans" cxnId="{536C897C-E9E9-4267-858D-C57ED2D15450}">
      <dgm:prSet/>
      <dgm:spPr/>
      <dgm:t>
        <a:bodyPr/>
        <a:lstStyle/>
        <a:p>
          <a:endParaRPr lang="en-US"/>
        </a:p>
      </dgm:t>
    </dgm:pt>
    <dgm:pt modelId="{C3062824-B34B-470A-9937-535036290F70}">
      <dgm:prSet custT="1"/>
      <dgm:spPr/>
      <dgm:t>
        <a:bodyPr/>
        <a:lstStyle/>
        <a:p>
          <a:pPr algn="ctr"/>
          <a:r>
            <a:rPr lang="en-US" sz="2000" dirty="0"/>
            <a:t>How much: Salles have decreased by approximately by 30%.</a:t>
          </a:r>
        </a:p>
      </dgm:t>
    </dgm:pt>
    <dgm:pt modelId="{A3A94F39-AF49-4795-8B9C-A1B7733B912D}" type="parTrans" cxnId="{8226EA18-B213-444B-9E07-CC4067FB245B}">
      <dgm:prSet/>
      <dgm:spPr/>
      <dgm:t>
        <a:bodyPr/>
        <a:lstStyle/>
        <a:p>
          <a:endParaRPr lang="en-US"/>
        </a:p>
      </dgm:t>
    </dgm:pt>
    <dgm:pt modelId="{6752FB09-1B04-45BD-A9E9-3812005BDFFC}" type="sibTrans" cxnId="{8226EA18-B213-444B-9E07-CC4067FB245B}">
      <dgm:prSet/>
      <dgm:spPr/>
      <dgm:t>
        <a:bodyPr/>
        <a:lstStyle/>
        <a:p>
          <a:endParaRPr lang="en-US"/>
        </a:p>
      </dgm:t>
    </dgm:pt>
    <dgm:pt modelId="{DDC7BAEC-F4FF-426F-A12E-C575D997A477}" type="pres">
      <dgm:prSet presAssocID="{75C2826A-1FF6-49DF-A1C8-3903107A44DF}" presName="root" presStyleCnt="0">
        <dgm:presLayoutVars>
          <dgm:dir/>
          <dgm:resizeHandles val="exact"/>
        </dgm:presLayoutVars>
      </dgm:prSet>
      <dgm:spPr/>
    </dgm:pt>
    <dgm:pt modelId="{30E31826-A0DA-4A40-B475-1FBAB44BEF61}" type="pres">
      <dgm:prSet presAssocID="{01559199-51FB-41E0-A3A2-965EC12F780E}" presName="compNode" presStyleCnt="0"/>
      <dgm:spPr/>
    </dgm:pt>
    <dgm:pt modelId="{68676556-A6B3-4C7E-B90E-60506A8AE5B3}" type="pres">
      <dgm:prSet presAssocID="{01559199-51FB-41E0-A3A2-965EC12F780E}" presName="bgRect" presStyleLbl="bgShp" presStyleIdx="0" presStyleCnt="7" custLinFactNeighborX="5" custLinFactNeighborY="12274"/>
      <dgm:spPr/>
    </dgm:pt>
    <dgm:pt modelId="{6EFDDE00-0693-47C8-9A7B-7C5291915DDF}" type="pres">
      <dgm:prSet presAssocID="{01559199-51FB-41E0-A3A2-965EC12F780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82FA586B-64A1-48F6-BA16-BFE15E8817A2}" type="pres">
      <dgm:prSet presAssocID="{01559199-51FB-41E0-A3A2-965EC12F780E}" presName="spaceRect" presStyleCnt="0"/>
      <dgm:spPr/>
    </dgm:pt>
    <dgm:pt modelId="{3088CDB9-4511-434F-8C44-881CBB7211C6}" type="pres">
      <dgm:prSet presAssocID="{01559199-51FB-41E0-A3A2-965EC12F780E}" presName="parTx" presStyleLbl="revTx" presStyleIdx="0" presStyleCnt="7">
        <dgm:presLayoutVars>
          <dgm:chMax val="0"/>
          <dgm:chPref val="0"/>
        </dgm:presLayoutVars>
      </dgm:prSet>
      <dgm:spPr/>
    </dgm:pt>
    <dgm:pt modelId="{B8846362-6E96-4D76-B88C-95C726B62C3D}" type="pres">
      <dgm:prSet presAssocID="{7A886057-4641-424C-9FBF-5E6B704B1AF0}" presName="sibTrans" presStyleCnt="0"/>
      <dgm:spPr/>
    </dgm:pt>
    <dgm:pt modelId="{5E99587B-56F1-49DE-8B6A-B61842B03DEE}" type="pres">
      <dgm:prSet presAssocID="{58B24A44-B8D1-4E25-97F6-74D8EF6BE9D9}" presName="compNode" presStyleCnt="0"/>
      <dgm:spPr/>
    </dgm:pt>
    <dgm:pt modelId="{1C32FB8B-02FA-47D9-B013-A9F0B01B6D9E}" type="pres">
      <dgm:prSet presAssocID="{58B24A44-B8D1-4E25-97F6-74D8EF6BE9D9}" presName="bgRect" presStyleLbl="bgShp" presStyleIdx="1" presStyleCnt="7" custLinFactNeighborX="-4276" custLinFactNeighborY="6298"/>
      <dgm:spPr/>
    </dgm:pt>
    <dgm:pt modelId="{BA048CE6-0032-4A2C-A649-C97A876AA200}" type="pres">
      <dgm:prSet presAssocID="{58B24A44-B8D1-4E25-97F6-74D8EF6BE9D9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er in pot"/>
        </a:ext>
      </dgm:extLst>
    </dgm:pt>
    <dgm:pt modelId="{C2735A22-D015-4CB4-85BA-E5A821842DD6}" type="pres">
      <dgm:prSet presAssocID="{58B24A44-B8D1-4E25-97F6-74D8EF6BE9D9}" presName="spaceRect" presStyleCnt="0"/>
      <dgm:spPr/>
    </dgm:pt>
    <dgm:pt modelId="{59329CCE-9CA2-4364-8D1A-09B0CB6970AA}" type="pres">
      <dgm:prSet presAssocID="{58B24A44-B8D1-4E25-97F6-74D8EF6BE9D9}" presName="parTx" presStyleLbl="revTx" presStyleIdx="1" presStyleCnt="7">
        <dgm:presLayoutVars>
          <dgm:chMax val="0"/>
          <dgm:chPref val="0"/>
        </dgm:presLayoutVars>
      </dgm:prSet>
      <dgm:spPr/>
    </dgm:pt>
    <dgm:pt modelId="{256ABEFE-0B2B-4E9F-BC5F-73B08F252286}" type="pres">
      <dgm:prSet presAssocID="{B7EDCED3-10E9-4C2A-A6E6-673711DB6196}" presName="sibTrans" presStyleCnt="0"/>
      <dgm:spPr/>
    </dgm:pt>
    <dgm:pt modelId="{383D9659-AF8E-4261-99A9-FDDAE4449048}" type="pres">
      <dgm:prSet presAssocID="{A94F5BD1-85F0-44C2-8818-9A769E0267C1}" presName="compNode" presStyleCnt="0"/>
      <dgm:spPr/>
    </dgm:pt>
    <dgm:pt modelId="{DD2B5B74-AE26-4DCA-8DDF-F92BE4BC6A17}" type="pres">
      <dgm:prSet presAssocID="{A94F5BD1-85F0-44C2-8818-9A769E0267C1}" presName="bgRect" presStyleLbl="bgShp" presStyleIdx="2" presStyleCnt="7"/>
      <dgm:spPr/>
    </dgm:pt>
    <dgm:pt modelId="{00F881B2-7E1E-413E-8632-3CFC1D037D0E}" type="pres">
      <dgm:prSet presAssocID="{A94F5BD1-85F0-44C2-8818-9A769E0267C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0606E509-CEA4-4AC0-91AA-2775CBC3A095}" type="pres">
      <dgm:prSet presAssocID="{A94F5BD1-85F0-44C2-8818-9A769E0267C1}" presName="spaceRect" presStyleCnt="0"/>
      <dgm:spPr/>
    </dgm:pt>
    <dgm:pt modelId="{7AA6282E-41C9-40AF-B996-C3C7544170BC}" type="pres">
      <dgm:prSet presAssocID="{A94F5BD1-85F0-44C2-8818-9A769E0267C1}" presName="parTx" presStyleLbl="revTx" presStyleIdx="2" presStyleCnt="7">
        <dgm:presLayoutVars>
          <dgm:chMax val="0"/>
          <dgm:chPref val="0"/>
        </dgm:presLayoutVars>
      </dgm:prSet>
      <dgm:spPr/>
    </dgm:pt>
    <dgm:pt modelId="{3D0FA7D6-3C96-4531-88F6-84574100C988}" type="pres">
      <dgm:prSet presAssocID="{A852F836-2AF0-4E05-919C-945D77A1CC1B}" presName="sibTrans" presStyleCnt="0"/>
      <dgm:spPr/>
    </dgm:pt>
    <dgm:pt modelId="{785C28DB-7A9E-4969-8D1A-9FEDA41E2010}" type="pres">
      <dgm:prSet presAssocID="{B7E50243-C0E1-41C9-A5D2-40B2EBBD6905}" presName="compNode" presStyleCnt="0"/>
      <dgm:spPr/>
    </dgm:pt>
    <dgm:pt modelId="{92B75875-A484-492A-B941-B34E121220B4}" type="pres">
      <dgm:prSet presAssocID="{B7E50243-C0E1-41C9-A5D2-40B2EBBD6905}" presName="bgRect" presStyleLbl="bgShp" presStyleIdx="3" presStyleCnt="7"/>
      <dgm:spPr/>
    </dgm:pt>
    <dgm:pt modelId="{AA9AE52F-F1A5-4D05-9163-1FD534614BC8}" type="pres">
      <dgm:prSet presAssocID="{B7E50243-C0E1-41C9-A5D2-40B2EBBD6905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4C8CA92-2CED-45DA-8543-1774312B0E7D}" type="pres">
      <dgm:prSet presAssocID="{B7E50243-C0E1-41C9-A5D2-40B2EBBD6905}" presName="spaceRect" presStyleCnt="0"/>
      <dgm:spPr/>
    </dgm:pt>
    <dgm:pt modelId="{B85D46B4-E1D5-4A56-9F4D-F114294E0A2D}" type="pres">
      <dgm:prSet presAssocID="{B7E50243-C0E1-41C9-A5D2-40B2EBBD6905}" presName="parTx" presStyleLbl="revTx" presStyleIdx="3" presStyleCnt="7">
        <dgm:presLayoutVars>
          <dgm:chMax val="0"/>
          <dgm:chPref val="0"/>
        </dgm:presLayoutVars>
      </dgm:prSet>
      <dgm:spPr/>
    </dgm:pt>
    <dgm:pt modelId="{99121BFB-8BFE-48F5-8277-748A777591BE}" type="pres">
      <dgm:prSet presAssocID="{13558C24-C8BE-4CE6-9CF7-4E715025E0E0}" presName="sibTrans" presStyleCnt="0"/>
      <dgm:spPr/>
    </dgm:pt>
    <dgm:pt modelId="{6B508F61-B009-4CFD-861E-A1B730B03EFE}" type="pres">
      <dgm:prSet presAssocID="{AF6E9FC3-ACFF-451F-B773-A685922DDA31}" presName="compNode" presStyleCnt="0"/>
      <dgm:spPr/>
    </dgm:pt>
    <dgm:pt modelId="{993D1E85-D19A-4275-A0D2-5A5F808E8269}" type="pres">
      <dgm:prSet presAssocID="{AF6E9FC3-ACFF-451F-B773-A685922DDA31}" presName="bgRect" presStyleLbl="bgShp" presStyleIdx="4" presStyleCnt="7"/>
      <dgm:spPr/>
    </dgm:pt>
    <dgm:pt modelId="{A6B5E537-D768-4536-936C-9245C0D258EA}" type="pres">
      <dgm:prSet presAssocID="{AF6E9FC3-ACFF-451F-B773-A685922DDA3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5608AAED-780F-4842-8922-60DF8BE46950}" type="pres">
      <dgm:prSet presAssocID="{AF6E9FC3-ACFF-451F-B773-A685922DDA31}" presName="spaceRect" presStyleCnt="0"/>
      <dgm:spPr/>
    </dgm:pt>
    <dgm:pt modelId="{CC0F316F-27DE-4DDF-85DA-5B890D4B6AFF}" type="pres">
      <dgm:prSet presAssocID="{AF6E9FC3-ACFF-451F-B773-A685922DDA31}" presName="parTx" presStyleLbl="revTx" presStyleIdx="4" presStyleCnt="7">
        <dgm:presLayoutVars>
          <dgm:chMax val="0"/>
          <dgm:chPref val="0"/>
        </dgm:presLayoutVars>
      </dgm:prSet>
      <dgm:spPr/>
    </dgm:pt>
    <dgm:pt modelId="{C08F6868-902C-41C2-B86F-51A0D179C7DE}" type="pres">
      <dgm:prSet presAssocID="{681B6802-A6BA-4135-AA68-19266BE9DF06}" presName="sibTrans" presStyleCnt="0"/>
      <dgm:spPr/>
    </dgm:pt>
    <dgm:pt modelId="{900E0F08-ECD7-462D-8FEB-D4CCCBF8834A}" type="pres">
      <dgm:prSet presAssocID="{9F19A9D6-71BA-4AC9-924F-2B34C9FEA1F8}" presName="compNode" presStyleCnt="0"/>
      <dgm:spPr/>
    </dgm:pt>
    <dgm:pt modelId="{8CD87C45-7397-4B2D-9093-B9CCAE9FEC6F}" type="pres">
      <dgm:prSet presAssocID="{9F19A9D6-71BA-4AC9-924F-2B34C9FEA1F8}" presName="bgRect" presStyleLbl="bgShp" presStyleIdx="5" presStyleCnt="7" custLinFactNeighborX="1328" custLinFactNeighborY="-1631"/>
      <dgm:spPr/>
    </dgm:pt>
    <dgm:pt modelId="{9C098CA0-4ACA-41C5-AC50-ED22DE91BD08}" type="pres">
      <dgm:prSet presAssocID="{9F19A9D6-71BA-4AC9-924F-2B34C9FEA1F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er"/>
        </a:ext>
      </dgm:extLst>
    </dgm:pt>
    <dgm:pt modelId="{0A17E55A-02D5-4AD6-AB99-3FF431C0C7FF}" type="pres">
      <dgm:prSet presAssocID="{9F19A9D6-71BA-4AC9-924F-2B34C9FEA1F8}" presName="spaceRect" presStyleCnt="0"/>
      <dgm:spPr/>
    </dgm:pt>
    <dgm:pt modelId="{4E35D45E-24C6-4F87-AB05-6CECB2EC14E5}" type="pres">
      <dgm:prSet presAssocID="{9F19A9D6-71BA-4AC9-924F-2B34C9FEA1F8}" presName="parTx" presStyleLbl="revTx" presStyleIdx="5" presStyleCnt="7">
        <dgm:presLayoutVars>
          <dgm:chMax val="0"/>
          <dgm:chPref val="0"/>
        </dgm:presLayoutVars>
      </dgm:prSet>
      <dgm:spPr/>
    </dgm:pt>
    <dgm:pt modelId="{D4811391-62BB-4D35-B57A-B94838B121D0}" type="pres">
      <dgm:prSet presAssocID="{8704E7FA-8C9A-4EFB-8814-F24112DF379A}" presName="sibTrans" presStyleCnt="0"/>
      <dgm:spPr/>
    </dgm:pt>
    <dgm:pt modelId="{6104A099-EEAE-43CF-88AA-2F84A9ABAB76}" type="pres">
      <dgm:prSet presAssocID="{C3062824-B34B-470A-9937-535036290F70}" presName="compNode" presStyleCnt="0"/>
      <dgm:spPr/>
    </dgm:pt>
    <dgm:pt modelId="{C058FA22-C146-440D-AE5E-F2C60CCAAC0A}" type="pres">
      <dgm:prSet presAssocID="{C3062824-B34B-470A-9937-535036290F70}" presName="bgRect" presStyleLbl="bgShp" presStyleIdx="6" presStyleCnt="7"/>
      <dgm:spPr/>
    </dgm:pt>
    <dgm:pt modelId="{1BA479BB-98EE-4EE9-B51C-47F80D9AF6D5}" type="pres">
      <dgm:prSet presAssocID="{C3062824-B34B-470A-9937-535036290F7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DEAA1CA8-AF65-4EA9-B719-C9F912306B74}" type="pres">
      <dgm:prSet presAssocID="{C3062824-B34B-470A-9937-535036290F70}" presName="spaceRect" presStyleCnt="0"/>
      <dgm:spPr/>
    </dgm:pt>
    <dgm:pt modelId="{318D3F0B-6A05-48AE-946B-3CA8A0D1BFD1}" type="pres">
      <dgm:prSet presAssocID="{C3062824-B34B-470A-9937-535036290F70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EE358B04-175B-4223-BCD3-6B6EDB3078B3}" type="presOf" srcId="{B7E50243-C0E1-41C9-A5D2-40B2EBBD6905}" destId="{B85D46B4-E1D5-4A56-9F4D-F114294E0A2D}" srcOrd="0" destOrd="0" presId="urn:microsoft.com/office/officeart/2018/2/layout/IconVerticalSolidList"/>
    <dgm:cxn modelId="{8226EA18-B213-444B-9E07-CC4067FB245B}" srcId="{75C2826A-1FF6-49DF-A1C8-3903107A44DF}" destId="{C3062824-B34B-470A-9937-535036290F70}" srcOrd="6" destOrd="0" parTransId="{A3A94F39-AF49-4795-8B9C-A1B7733B912D}" sibTransId="{6752FB09-1B04-45BD-A9E9-3812005BDFFC}"/>
    <dgm:cxn modelId="{1613DC35-4FB7-43B1-82D5-65B4E4D331D6}" type="presOf" srcId="{AF6E9FC3-ACFF-451F-B773-A685922DDA31}" destId="{CC0F316F-27DE-4DDF-85DA-5B890D4B6AFF}" srcOrd="0" destOrd="0" presId="urn:microsoft.com/office/officeart/2018/2/layout/IconVerticalSolidList"/>
    <dgm:cxn modelId="{77EB5550-3192-44D6-BD22-3842510FCC01}" srcId="{75C2826A-1FF6-49DF-A1C8-3903107A44DF}" destId="{A94F5BD1-85F0-44C2-8818-9A769E0267C1}" srcOrd="2" destOrd="0" parTransId="{1C4D3FDF-4306-4B63-B885-A5AF28BCAFF2}" sibTransId="{A852F836-2AF0-4E05-919C-945D77A1CC1B}"/>
    <dgm:cxn modelId="{AA3AF75A-9CD1-4600-A6BE-0BB8D61E0B6A}" srcId="{75C2826A-1FF6-49DF-A1C8-3903107A44DF}" destId="{AF6E9FC3-ACFF-451F-B773-A685922DDA31}" srcOrd="4" destOrd="0" parTransId="{A3856F91-9950-4D74-BA5B-38C3F28DEBDB}" sibTransId="{681B6802-A6BA-4135-AA68-19266BE9DF06}"/>
    <dgm:cxn modelId="{536C897C-E9E9-4267-858D-C57ED2D15450}" srcId="{75C2826A-1FF6-49DF-A1C8-3903107A44DF}" destId="{9F19A9D6-71BA-4AC9-924F-2B34C9FEA1F8}" srcOrd="5" destOrd="0" parTransId="{FED11464-E561-40F8-AA1C-B79BECBF5E89}" sibTransId="{8704E7FA-8C9A-4EFB-8814-F24112DF379A}"/>
    <dgm:cxn modelId="{5A6FAD7F-D356-4414-AC76-D40658FB78FE}" type="presOf" srcId="{C3062824-B34B-470A-9937-535036290F70}" destId="{318D3F0B-6A05-48AE-946B-3CA8A0D1BFD1}" srcOrd="0" destOrd="0" presId="urn:microsoft.com/office/officeart/2018/2/layout/IconVerticalSolidList"/>
    <dgm:cxn modelId="{25C6BF89-6D9E-42B3-A421-D54165BAEA70}" type="presOf" srcId="{A94F5BD1-85F0-44C2-8818-9A769E0267C1}" destId="{7AA6282E-41C9-40AF-B996-C3C7544170BC}" srcOrd="0" destOrd="0" presId="urn:microsoft.com/office/officeart/2018/2/layout/IconVerticalSolidList"/>
    <dgm:cxn modelId="{2F5CE493-0171-4DD1-93FF-B0DF1B77E9FA}" type="presOf" srcId="{58B24A44-B8D1-4E25-97F6-74D8EF6BE9D9}" destId="{59329CCE-9CA2-4364-8D1A-09B0CB6970AA}" srcOrd="0" destOrd="0" presId="urn:microsoft.com/office/officeart/2018/2/layout/IconVerticalSolidList"/>
    <dgm:cxn modelId="{F31A19A0-8EA1-4196-B77C-3A0D2A5F7B3E}" srcId="{75C2826A-1FF6-49DF-A1C8-3903107A44DF}" destId="{01559199-51FB-41E0-A3A2-965EC12F780E}" srcOrd="0" destOrd="0" parTransId="{5F6BCB16-0375-4209-A75F-5943CB908021}" sibTransId="{7A886057-4641-424C-9FBF-5E6B704B1AF0}"/>
    <dgm:cxn modelId="{1D5099D2-B8F9-4EA1-836C-F95996479AC4}" type="presOf" srcId="{01559199-51FB-41E0-A3A2-965EC12F780E}" destId="{3088CDB9-4511-434F-8C44-881CBB7211C6}" srcOrd="0" destOrd="0" presId="urn:microsoft.com/office/officeart/2018/2/layout/IconVerticalSolidList"/>
    <dgm:cxn modelId="{971628EA-217E-4539-B0A3-0BF9EBF30816}" type="presOf" srcId="{75C2826A-1FF6-49DF-A1C8-3903107A44DF}" destId="{DDC7BAEC-F4FF-426F-A12E-C575D997A477}" srcOrd="0" destOrd="0" presId="urn:microsoft.com/office/officeart/2018/2/layout/IconVerticalSolidList"/>
    <dgm:cxn modelId="{127FCAEE-CF70-48E2-977D-CE814AAA4033}" srcId="{75C2826A-1FF6-49DF-A1C8-3903107A44DF}" destId="{58B24A44-B8D1-4E25-97F6-74D8EF6BE9D9}" srcOrd="1" destOrd="0" parTransId="{97AAFD77-525D-4B37-90E0-5EA4DD6928D5}" sibTransId="{B7EDCED3-10E9-4C2A-A6E6-673711DB6196}"/>
    <dgm:cxn modelId="{416DDBF1-DF6A-4150-83CB-EFE5C5919062}" type="presOf" srcId="{9F19A9D6-71BA-4AC9-924F-2B34C9FEA1F8}" destId="{4E35D45E-24C6-4F87-AB05-6CECB2EC14E5}" srcOrd="0" destOrd="0" presId="urn:microsoft.com/office/officeart/2018/2/layout/IconVerticalSolidList"/>
    <dgm:cxn modelId="{450F23F4-65A0-4CB2-850A-8669399A4642}" srcId="{75C2826A-1FF6-49DF-A1C8-3903107A44DF}" destId="{B7E50243-C0E1-41C9-A5D2-40B2EBBD6905}" srcOrd="3" destOrd="0" parTransId="{02F0F092-998C-4E52-BFD4-E1B55A470307}" sibTransId="{13558C24-C8BE-4CE6-9CF7-4E715025E0E0}"/>
    <dgm:cxn modelId="{41B7AA95-16FD-4495-A9AE-181624AFD35C}" type="presParOf" srcId="{DDC7BAEC-F4FF-426F-A12E-C575D997A477}" destId="{30E31826-A0DA-4A40-B475-1FBAB44BEF61}" srcOrd="0" destOrd="0" presId="urn:microsoft.com/office/officeart/2018/2/layout/IconVerticalSolidList"/>
    <dgm:cxn modelId="{89BD2F0F-852A-4549-92CB-0ED373F03B6F}" type="presParOf" srcId="{30E31826-A0DA-4A40-B475-1FBAB44BEF61}" destId="{68676556-A6B3-4C7E-B90E-60506A8AE5B3}" srcOrd="0" destOrd="0" presId="urn:microsoft.com/office/officeart/2018/2/layout/IconVerticalSolidList"/>
    <dgm:cxn modelId="{90ADC138-CED3-417E-B692-2D833BDEBA95}" type="presParOf" srcId="{30E31826-A0DA-4A40-B475-1FBAB44BEF61}" destId="{6EFDDE00-0693-47C8-9A7B-7C5291915DDF}" srcOrd="1" destOrd="0" presId="urn:microsoft.com/office/officeart/2018/2/layout/IconVerticalSolidList"/>
    <dgm:cxn modelId="{517327E9-E500-435A-B64C-7DD9FC128B67}" type="presParOf" srcId="{30E31826-A0DA-4A40-B475-1FBAB44BEF61}" destId="{82FA586B-64A1-48F6-BA16-BFE15E8817A2}" srcOrd="2" destOrd="0" presId="urn:microsoft.com/office/officeart/2018/2/layout/IconVerticalSolidList"/>
    <dgm:cxn modelId="{6945CFFE-878B-480B-B8EE-D517863650C0}" type="presParOf" srcId="{30E31826-A0DA-4A40-B475-1FBAB44BEF61}" destId="{3088CDB9-4511-434F-8C44-881CBB7211C6}" srcOrd="3" destOrd="0" presId="urn:microsoft.com/office/officeart/2018/2/layout/IconVerticalSolidList"/>
    <dgm:cxn modelId="{772ACEA6-45F6-4F00-846E-23857F6E99EA}" type="presParOf" srcId="{DDC7BAEC-F4FF-426F-A12E-C575D997A477}" destId="{B8846362-6E96-4D76-B88C-95C726B62C3D}" srcOrd="1" destOrd="0" presId="urn:microsoft.com/office/officeart/2018/2/layout/IconVerticalSolidList"/>
    <dgm:cxn modelId="{6EBBBDB2-D710-40A7-952D-AA5567F0CE75}" type="presParOf" srcId="{DDC7BAEC-F4FF-426F-A12E-C575D997A477}" destId="{5E99587B-56F1-49DE-8B6A-B61842B03DEE}" srcOrd="2" destOrd="0" presId="urn:microsoft.com/office/officeart/2018/2/layout/IconVerticalSolidList"/>
    <dgm:cxn modelId="{61EEE07E-88C4-43AB-872B-35A4446D029B}" type="presParOf" srcId="{5E99587B-56F1-49DE-8B6A-B61842B03DEE}" destId="{1C32FB8B-02FA-47D9-B013-A9F0B01B6D9E}" srcOrd="0" destOrd="0" presId="urn:microsoft.com/office/officeart/2018/2/layout/IconVerticalSolidList"/>
    <dgm:cxn modelId="{ECD23078-91A6-490E-A0CB-96097DFC4531}" type="presParOf" srcId="{5E99587B-56F1-49DE-8B6A-B61842B03DEE}" destId="{BA048CE6-0032-4A2C-A649-C97A876AA200}" srcOrd="1" destOrd="0" presId="urn:microsoft.com/office/officeart/2018/2/layout/IconVerticalSolidList"/>
    <dgm:cxn modelId="{70749A92-109E-4BCC-90AE-652BF37E861A}" type="presParOf" srcId="{5E99587B-56F1-49DE-8B6A-B61842B03DEE}" destId="{C2735A22-D015-4CB4-85BA-E5A821842DD6}" srcOrd="2" destOrd="0" presId="urn:microsoft.com/office/officeart/2018/2/layout/IconVerticalSolidList"/>
    <dgm:cxn modelId="{C4B49300-F296-41F3-B3CE-51231825CC18}" type="presParOf" srcId="{5E99587B-56F1-49DE-8B6A-B61842B03DEE}" destId="{59329CCE-9CA2-4364-8D1A-09B0CB6970AA}" srcOrd="3" destOrd="0" presId="urn:microsoft.com/office/officeart/2018/2/layout/IconVerticalSolidList"/>
    <dgm:cxn modelId="{76D73CD0-9F00-444E-9C76-90A48E5E0FCF}" type="presParOf" srcId="{DDC7BAEC-F4FF-426F-A12E-C575D997A477}" destId="{256ABEFE-0B2B-4E9F-BC5F-73B08F252286}" srcOrd="3" destOrd="0" presId="urn:microsoft.com/office/officeart/2018/2/layout/IconVerticalSolidList"/>
    <dgm:cxn modelId="{EEDEE09B-AC3E-403C-8DAD-AC713218868D}" type="presParOf" srcId="{DDC7BAEC-F4FF-426F-A12E-C575D997A477}" destId="{383D9659-AF8E-4261-99A9-FDDAE4449048}" srcOrd="4" destOrd="0" presId="urn:microsoft.com/office/officeart/2018/2/layout/IconVerticalSolidList"/>
    <dgm:cxn modelId="{813763E4-B75A-41D5-B201-61BA6B8EA3E6}" type="presParOf" srcId="{383D9659-AF8E-4261-99A9-FDDAE4449048}" destId="{DD2B5B74-AE26-4DCA-8DDF-F92BE4BC6A17}" srcOrd="0" destOrd="0" presId="urn:microsoft.com/office/officeart/2018/2/layout/IconVerticalSolidList"/>
    <dgm:cxn modelId="{5FE8B3BC-C963-4724-AF82-AAEDFAC8A800}" type="presParOf" srcId="{383D9659-AF8E-4261-99A9-FDDAE4449048}" destId="{00F881B2-7E1E-413E-8632-3CFC1D037D0E}" srcOrd="1" destOrd="0" presId="urn:microsoft.com/office/officeart/2018/2/layout/IconVerticalSolidList"/>
    <dgm:cxn modelId="{1B7B515F-3FA8-41D2-A6EB-EA8F83D951E8}" type="presParOf" srcId="{383D9659-AF8E-4261-99A9-FDDAE4449048}" destId="{0606E509-CEA4-4AC0-91AA-2775CBC3A095}" srcOrd="2" destOrd="0" presId="urn:microsoft.com/office/officeart/2018/2/layout/IconVerticalSolidList"/>
    <dgm:cxn modelId="{A6291F08-F391-4802-98FE-2688A645FB3C}" type="presParOf" srcId="{383D9659-AF8E-4261-99A9-FDDAE4449048}" destId="{7AA6282E-41C9-40AF-B996-C3C7544170BC}" srcOrd="3" destOrd="0" presId="urn:microsoft.com/office/officeart/2018/2/layout/IconVerticalSolidList"/>
    <dgm:cxn modelId="{22F3824B-4B10-4395-A20B-FF2AB604949C}" type="presParOf" srcId="{DDC7BAEC-F4FF-426F-A12E-C575D997A477}" destId="{3D0FA7D6-3C96-4531-88F6-84574100C988}" srcOrd="5" destOrd="0" presId="urn:microsoft.com/office/officeart/2018/2/layout/IconVerticalSolidList"/>
    <dgm:cxn modelId="{7F51484A-0C32-4D9C-AEE2-7988FD8B1078}" type="presParOf" srcId="{DDC7BAEC-F4FF-426F-A12E-C575D997A477}" destId="{785C28DB-7A9E-4969-8D1A-9FEDA41E2010}" srcOrd="6" destOrd="0" presId="urn:microsoft.com/office/officeart/2018/2/layout/IconVerticalSolidList"/>
    <dgm:cxn modelId="{C92C1350-992D-4A25-B7E1-9287E2C44C06}" type="presParOf" srcId="{785C28DB-7A9E-4969-8D1A-9FEDA41E2010}" destId="{92B75875-A484-492A-B941-B34E121220B4}" srcOrd="0" destOrd="0" presId="urn:microsoft.com/office/officeart/2018/2/layout/IconVerticalSolidList"/>
    <dgm:cxn modelId="{1473E177-9FC6-458E-83CE-B3D676E97189}" type="presParOf" srcId="{785C28DB-7A9E-4969-8D1A-9FEDA41E2010}" destId="{AA9AE52F-F1A5-4D05-9163-1FD534614BC8}" srcOrd="1" destOrd="0" presId="urn:microsoft.com/office/officeart/2018/2/layout/IconVerticalSolidList"/>
    <dgm:cxn modelId="{EC672D87-73F4-49A7-BECE-0ADF271A3C43}" type="presParOf" srcId="{785C28DB-7A9E-4969-8D1A-9FEDA41E2010}" destId="{F4C8CA92-2CED-45DA-8543-1774312B0E7D}" srcOrd="2" destOrd="0" presId="urn:microsoft.com/office/officeart/2018/2/layout/IconVerticalSolidList"/>
    <dgm:cxn modelId="{3E9AE826-B91A-4A03-80E4-34231FBD1D05}" type="presParOf" srcId="{785C28DB-7A9E-4969-8D1A-9FEDA41E2010}" destId="{B85D46B4-E1D5-4A56-9F4D-F114294E0A2D}" srcOrd="3" destOrd="0" presId="urn:microsoft.com/office/officeart/2018/2/layout/IconVerticalSolidList"/>
    <dgm:cxn modelId="{AC9A9575-8131-4F25-B6B3-9A5D70FD9190}" type="presParOf" srcId="{DDC7BAEC-F4FF-426F-A12E-C575D997A477}" destId="{99121BFB-8BFE-48F5-8277-748A777591BE}" srcOrd="7" destOrd="0" presId="urn:microsoft.com/office/officeart/2018/2/layout/IconVerticalSolidList"/>
    <dgm:cxn modelId="{4FF81077-A58F-4381-943E-74DC516321B7}" type="presParOf" srcId="{DDC7BAEC-F4FF-426F-A12E-C575D997A477}" destId="{6B508F61-B009-4CFD-861E-A1B730B03EFE}" srcOrd="8" destOrd="0" presId="urn:microsoft.com/office/officeart/2018/2/layout/IconVerticalSolidList"/>
    <dgm:cxn modelId="{E4A76729-8CE9-466A-8E78-883BE51CD156}" type="presParOf" srcId="{6B508F61-B009-4CFD-861E-A1B730B03EFE}" destId="{993D1E85-D19A-4275-A0D2-5A5F808E8269}" srcOrd="0" destOrd="0" presId="urn:microsoft.com/office/officeart/2018/2/layout/IconVerticalSolidList"/>
    <dgm:cxn modelId="{397B50AC-A67B-4626-9399-B6A168E7389B}" type="presParOf" srcId="{6B508F61-B009-4CFD-861E-A1B730B03EFE}" destId="{A6B5E537-D768-4536-936C-9245C0D258EA}" srcOrd="1" destOrd="0" presId="urn:microsoft.com/office/officeart/2018/2/layout/IconVerticalSolidList"/>
    <dgm:cxn modelId="{D6695EB3-7C1B-4579-B123-8D7535A15B1C}" type="presParOf" srcId="{6B508F61-B009-4CFD-861E-A1B730B03EFE}" destId="{5608AAED-780F-4842-8922-60DF8BE46950}" srcOrd="2" destOrd="0" presId="urn:microsoft.com/office/officeart/2018/2/layout/IconVerticalSolidList"/>
    <dgm:cxn modelId="{031F4461-2D37-4E69-85BF-697B220D6E52}" type="presParOf" srcId="{6B508F61-B009-4CFD-861E-A1B730B03EFE}" destId="{CC0F316F-27DE-4DDF-85DA-5B890D4B6AFF}" srcOrd="3" destOrd="0" presId="urn:microsoft.com/office/officeart/2018/2/layout/IconVerticalSolidList"/>
    <dgm:cxn modelId="{5B54EFBC-A79F-43B9-B4C3-F304CF106CD9}" type="presParOf" srcId="{DDC7BAEC-F4FF-426F-A12E-C575D997A477}" destId="{C08F6868-902C-41C2-B86F-51A0D179C7DE}" srcOrd="9" destOrd="0" presId="urn:microsoft.com/office/officeart/2018/2/layout/IconVerticalSolidList"/>
    <dgm:cxn modelId="{D0D43E8B-E256-4CC7-B20D-F2D6F9EFF318}" type="presParOf" srcId="{DDC7BAEC-F4FF-426F-A12E-C575D997A477}" destId="{900E0F08-ECD7-462D-8FEB-D4CCCBF8834A}" srcOrd="10" destOrd="0" presId="urn:microsoft.com/office/officeart/2018/2/layout/IconVerticalSolidList"/>
    <dgm:cxn modelId="{353822EB-A61C-4763-B66D-60EE41C85145}" type="presParOf" srcId="{900E0F08-ECD7-462D-8FEB-D4CCCBF8834A}" destId="{8CD87C45-7397-4B2D-9093-B9CCAE9FEC6F}" srcOrd="0" destOrd="0" presId="urn:microsoft.com/office/officeart/2018/2/layout/IconVerticalSolidList"/>
    <dgm:cxn modelId="{AD7D8D96-BDAF-4125-94E3-83C38248DD94}" type="presParOf" srcId="{900E0F08-ECD7-462D-8FEB-D4CCCBF8834A}" destId="{9C098CA0-4ACA-41C5-AC50-ED22DE91BD08}" srcOrd="1" destOrd="0" presId="urn:microsoft.com/office/officeart/2018/2/layout/IconVerticalSolidList"/>
    <dgm:cxn modelId="{B10A5DB9-EA81-434C-89F2-1B57B92C254C}" type="presParOf" srcId="{900E0F08-ECD7-462D-8FEB-D4CCCBF8834A}" destId="{0A17E55A-02D5-4AD6-AB99-3FF431C0C7FF}" srcOrd="2" destOrd="0" presId="urn:microsoft.com/office/officeart/2018/2/layout/IconVerticalSolidList"/>
    <dgm:cxn modelId="{2F4BAA93-6605-428F-87F0-C80290D792A7}" type="presParOf" srcId="{900E0F08-ECD7-462D-8FEB-D4CCCBF8834A}" destId="{4E35D45E-24C6-4F87-AB05-6CECB2EC14E5}" srcOrd="3" destOrd="0" presId="urn:microsoft.com/office/officeart/2018/2/layout/IconVerticalSolidList"/>
    <dgm:cxn modelId="{7CBF8BE5-2472-4F63-9350-759B145D71DD}" type="presParOf" srcId="{DDC7BAEC-F4FF-426F-A12E-C575D997A477}" destId="{D4811391-62BB-4D35-B57A-B94838B121D0}" srcOrd="11" destOrd="0" presId="urn:microsoft.com/office/officeart/2018/2/layout/IconVerticalSolidList"/>
    <dgm:cxn modelId="{837E5BC6-4173-4AF6-83F3-4EF460DFCD86}" type="presParOf" srcId="{DDC7BAEC-F4FF-426F-A12E-C575D997A477}" destId="{6104A099-EEAE-43CF-88AA-2F84A9ABAB76}" srcOrd="12" destOrd="0" presId="urn:microsoft.com/office/officeart/2018/2/layout/IconVerticalSolidList"/>
    <dgm:cxn modelId="{EBDEE5F2-8A14-4539-8022-50A9A92F5456}" type="presParOf" srcId="{6104A099-EEAE-43CF-88AA-2F84A9ABAB76}" destId="{C058FA22-C146-440D-AE5E-F2C60CCAAC0A}" srcOrd="0" destOrd="0" presId="urn:microsoft.com/office/officeart/2018/2/layout/IconVerticalSolidList"/>
    <dgm:cxn modelId="{5322D04A-0A75-4768-938C-DE69AF590AC4}" type="presParOf" srcId="{6104A099-EEAE-43CF-88AA-2F84A9ABAB76}" destId="{1BA479BB-98EE-4EE9-B51C-47F80D9AF6D5}" srcOrd="1" destOrd="0" presId="urn:microsoft.com/office/officeart/2018/2/layout/IconVerticalSolidList"/>
    <dgm:cxn modelId="{6D28B991-4817-4535-BA60-DB86517F4AA8}" type="presParOf" srcId="{6104A099-EEAE-43CF-88AA-2F84A9ABAB76}" destId="{DEAA1CA8-AF65-4EA9-B719-C9F912306B74}" srcOrd="2" destOrd="0" presId="urn:microsoft.com/office/officeart/2018/2/layout/IconVerticalSolidList"/>
    <dgm:cxn modelId="{FF5DB622-2EAC-43A0-8BB6-FF5E1C415512}" type="presParOf" srcId="{6104A099-EEAE-43CF-88AA-2F84A9ABAB76}" destId="{318D3F0B-6A05-48AE-946B-3CA8A0D1BFD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70E495-D6CB-4E7C-B216-A296CE87D54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5760BED-61AB-4FCE-8B30-57639FD5AB73}">
      <dgm:prSet/>
      <dgm:spPr/>
      <dgm:t>
        <a:bodyPr/>
        <a:lstStyle/>
        <a:p>
          <a:r>
            <a:rPr lang="en-US"/>
            <a:t>Political: Government rules on imports  affects the business</a:t>
          </a:r>
        </a:p>
      </dgm:t>
    </dgm:pt>
    <dgm:pt modelId="{8054C0DE-26F7-4E66-8039-D0246A72B585}" type="parTrans" cxnId="{96BC71E4-68EE-4E0E-B3AC-CA5575BBEBDF}">
      <dgm:prSet/>
      <dgm:spPr/>
      <dgm:t>
        <a:bodyPr/>
        <a:lstStyle/>
        <a:p>
          <a:endParaRPr lang="en-US"/>
        </a:p>
      </dgm:t>
    </dgm:pt>
    <dgm:pt modelId="{D4E49297-8DF9-419A-852A-090D19330EB3}" type="sibTrans" cxnId="{96BC71E4-68EE-4E0E-B3AC-CA5575BBEBDF}">
      <dgm:prSet/>
      <dgm:spPr/>
      <dgm:t>
        <a:bodyPr/>
        <a:lstStyle/>
        <a:p>
          <a:endParaRPr lang="en-US"/>
        </a:p>
      </dgm:t>
    </dgm:pt>
    <dgm:pt modelId="{8B9E11C5-2153-4FA6-A0F8-50EB1E046B83}">
      <dgm:prSet/>
      <dgm:spPr/>
      <dgm:t>
        <a:bodyPr/>
        <a:lstStyle/>
        <a:p>
          <a:r>
            <a:rPr lang="en-US"/>
            <a:t>Economic: Rising inflation is increasing the cost of flowers and business operation</a:t>
          </a:r>
        </a:p>
      </dgm:t>
    </dgm:pt>
    <dgm:pt modelId="{B439C950-1110-4112-A127-680F60F2AE2D}" type="parTrans" cxnId="{6C536496-1BAA-4EEB-9C03-0D0EBB77284A}">
      <dgm:prSet/>
      <dgm:spPr/>
      <dgm:t>
        <a:bodyPr/>
        <a:lstStyle/>
        <a:p>
          <a:endParaRPr lang="en-US"/>
        </a:p>
      </dgm:t>
    </dgm:pt>
    <dgm:pt modelId="{A8E97ABE-3825-455B-B49E-8D5CD56C80BF}" type="sibTrans" cxnId="{6C536496-1BAA-4EEB-9C03-0D0EBB77284A}">
      <dgm:prSet/>
      <dgm:spPr/>
      <dgm:t>
        <a:bodyPr/>
        <a:lstStyle/>
        <a:p>
          <a:endParaRPr lang="en-US"/>
        </a:p>
      </dgm:t>
    </dgm:pt>
    <dgm:pt modelId="{41E43C8F-F034-4246-80E3-BA388826D370}">
      <dgm:prSet/>
      <dgm:spPr/>
      <dgm:t>
        <a:bodyPr/>
        <a:lstStyle/>
        <a:p>
          <a:r>
            <a:rPr lang="en-US"/>
            <a:t>Social: Consumers are increasingly favoring convenience and purchasing products online </a:t>
          </a:r>
        </a:p>
      </dgm:t>
    </dgm:pt>
    <dgm:pt modelId="{9E495799-57CB-4E7F-A938-62ED0C2DFBBD}" type="parTrans" cxnId="{22C45405-CE58-4AD1-80E0-5DED503BFA74}">
      <dgm:prSet/>
      <dgm:spPr/>
      <dgm:t>
        <a:bodyPr/>
        <a:lstStyle/>
        <a:p>
          <a:endParaRPr lang="en-US"/>
        </a:p>
      </dgm:t>
    </dgm:pt>
    <dgm:pt modelId="{4ADE5F18-09C6-4379-94BB-36C9CC7ABDDA}" type="sibTrans" cxnId="{22C45405-CE58-4AD1-80E0-5DED503BFA74}">
      <dgm:prSet/>
      <dgm:spPr/>
      <dgm:t>
        <a:bodyPr/>
        <a:lstStyle/>
        <a:p>
          <a:endParaRPr lang="en-US"/>
        </a:p>
      </dgm:t>
    </dgm:pt>
    <dgm:pt modelId="{9D576773-41E7-4AC3-AD24-EBA4E9C2F8C3}">
      <dgm:prSet/>
      <dgm:spPr/>
      <dgm:t>
        <a:bodyPr/>
        <a:lstStyle/>
        <a:p>
          <a:r>
            <a:rPr lang="en-US"/>
            <a:t>Technological: Businesses rely on online ordering systems and social media for marketing</a:t>
          </a:r>
        </a:p>
      </dgm:t>
    </dgm:pt>
    <dgm:pt modelId="{77BF0B14-5E1F-44CB-A993-4C8802CE261C}" type="parTrans" cxnId="{EA60ACEA-B990-4F8E-ACA5-222ECB28CD0A}">
      <dgm:prSet/>
      <dgm:spPr/>
      <dgm:t>
        <a:bodyPr/>
        <a:lstStyle/>
        <a:p>
          <a:endParaRPr lang="en-US"/>
        </a:p>
      </dgm:t>
    </dgm:pt>
    <dgm:pt modelId="{99173491-CBB2-406B-BF8F-80B04DDAA805}" type="sibTrans" cxnId="{EA60ACEA-B990-4F8E-ACA5-222ECB28CD0A}">
      <dgm:prSet/>
      <dgm:spPr/>
      <dgm:t>
        <a:bodyPr/>
        <a:lstStyle/>
        <a:p>
          <a:endParaRPr lang="en-US"/>
        </a:p>
      </dgm:t>
    </dgm:pt>
    <dgm:pt modelId="{D6DB9DEA-3AA1-493A-A1D9-189A72B26796}">
      <dgm:prSet/>
      <dgm:spPr/>
      <dgm:t>
        <a:bodyPr/>
        <a:lstStyle/>
        <a:p>
          <a:r>
            <a:rPr lang="en-US" dirty="0"/>
            <a:t>Environmental: More customers want eco-friendly products</a:t>
          </a:r>
        </a:p>
      </dgm:t>
    </dgm:pt>
    <dgm:pt modelId="{16B2F424-7BF2-4F04-913E-12F889CB3040}" type="parTrans" cxnId="{E39A9B76-8EF2-4BC6-BEE1-CCE4EC641382}">
      <dgm:prSet/>
      <dgm:spPr/>
      <dgm:t>
        <a:bodyPr/>
        <a:lstStyle/>
        <a:p>
          <a:endParaRPr lang="en-US"/>
        </a:p>
      </dgm:t>
    </dgm:pt>
    <dgm:pt modelId="{1FB40BCB-C0DA-409A-83C9-EF8F45E396A9}" type="sibTrans" cxnId="{E39A9B76-8EF2-4BC6-BEE1-CCE4EC641382}">
      <dgm:prSet/>
      <dgm:spPr/>
      <dgm:t>
        <a:bodyPr/>
        <a:lstStyle/>
        <a:p>
          <a:endParaRPr lang="en-US"/>
        </a:p>
      </dgm:t>
    </dgm:pt>
    <dgm:pt modelId="{B3B66CA7-E5A0-4AF4-BE3B-82D7C8AC0FA3}">
      <dgm:prSet/>
      <dgm:spPr/>
      <dgm:t>
        <a:bodyPr/>
        <a:lstStyle/>
        <a:p>
          <a:r>
            <a:rPr lang="en-US" dirty="0"/>
            <a:t>Legal: Businesses must follow consumer protection and retail laws.</a:t>
          </a:r>
        </a:p>
      </dgm:t>
    </dgm:pt>
    <dgm:pt modelId="{EDD0DA2D-EB43-4322-9F23-E2C517CA2ECC}" type="parTrans" cxnId="{16E2C41B-34A8-4AC6-B798-471E45124EEA}">
      <dgm:prSet/>
      <dgm:spPr/>
      <dgm:t>
        <a:bodyPr/>
        <a:lstStyle/>
        <a:p>
          <a:endParaRPr lang="en-US"/>
        </a:p>
      </dgm:t>
    </dgm:pt>
    <dgm:pt modelId="{86F39D83-6A23-42B1-807C-83319781AD8E}" type="sibTrans" cxnId="{16E2C41B-34A8-4AC6-B798-471E45124EEA}">
      <dgm:prSet/>
      <dgm:spPr/>
      <dgm:t>
        <a:bodyPr/>
        <a:lstStyle/>
        <a:p>
          <a:endParaRPr lang="en-US"/>
        </a:p>
      </dgm:t>
    </dgm:pt>
    <dgm:pt modelId="{31B07F56-CDCB-364B-840F-4DDF3916B65D}" type="pres">
      <dgm:prSet presAssocID="{5A70E495-D6CB-4E7C-B216-A296CE87D546}" presName="Name0" presStyleCnt="0">
        <dgm:presLayoutVars>
          <dgm:dir/>
          <dgm:resizeHandles val="exact"/>
        </dgm:presLayoutVars>
      </dgm:prSet>
      <dgm:spPr/>
    </dgm:pt>
    <dgm:pt modelId="{EC19D9F6-50BA-A445-8A85-B9B16C35EBCB}" type="pres">
      <dgm:prSet presAssocID="{F5760BED-61AB-4FCE-8B30-57639FD5AB73}" presName="node" presStyleLbl="node1" presStyleIdx="0" presStyleCnt="6">
        <dgm:presLayoutVars>
          <dgm:bulletEnabled val="1"/>
        </dgm:presLayoutVars>
      </dgm:prSet>
      <dgm:spPr/>
    </dgm:pt>
    <dgm:pt modelId="{E3F130A1-9542-F645-B8E6-435D0C4CCC1C}" type="pres">
      <dgm:prSet presAssocID="{D4E49297-8DF9-419A-852A-090D19330EB3}" presName="sibTrans" presStyleLbl="sibTrans1D1" presStyleIdx="0" presStyleCnt="5"/>
      <dgm:spPr/>
    </dgm:pt>
    <dgm:pt modelId="{F652E8E0-ABDC-AB42-83B2-0A93DBFE0C3C}" type="pres">
      <dgm:prSet presAssocID="{D4E49297-8DF9-419A-852A-090D19330EB3}" presName="connectorText" presStyleLbl="sibTrans1D1" presStyleIdx="0" presStyleCnt="5"/>
      <dgm:spPr/>
    </dgm:pt>
    <dgm:pt modelId="{BB590D8B-AB52-4C4C-AC7B-F54148BEB858}" type="pres">
      <dgm:prSet presAssocID="{8B9E11C5-2153-4FA6-A0F8-50EB1E046B83}" presName="node" presStyleLbl="node1" presStyleIdx="1" presStyleCnt="6">
        <dgm:presLayoutVars>
          <dgm:bulletEnabled val="1"/>
        </dgm:presLayoutVars>
      </dgm:prSet>
      <dgm:spPr/>
    </dgm:pt>
    <dgm:pt modelId="{204A468A-5266-CE43-A3CF-C1F64B302652}" type="pres">
      <dgm:prSet presAssocID="{A8E97ABE-3825-455B-B49E-8D5CD56C80BF}" presName="sibTrans" presStyleLbl="sibTrans1D1" presStyleIdx="1" presStyleCnt="5"/>
      <dgm:spPr/>
    </dgm:pt>
    <dgm:pt modelId="{B5A86561-F5DF-F143-A0A8-7D8EE3C258BA}" type="pres">
      <dgm:prSet presAssocID="{A8E97ABE-3825-455B-B49E-8D5CD56C80BF}" presName="connectorText" presStyleLbl="sibTrans1D1" presStyleIdx="1" presStyleCnt="5"/>
      <dgm:spPr/>
    </dgm:pt>
    <dgm:pt modelId="{FE2FD2D2-3043-7246-9C23-E8D04E061D19}" type="pres">
      <dgm:prSet presAssocID="{41E43C8F-F034-4246-80E3-BA388826D370}" presName="node" presStyleLbl="node1" presStyleIdx="2" presStyleCnt="6">
        <dgm:presLayoutVars>
          <dgm:bulletEnabled val="1"/>
        </dgm:presLayoutVars>
      </dgm:prSet>
      <dgm:spPr/>
    </dgm:pt>
    <dgm:pt modelId="{5E9A6A81-1B05-F148-8D11-3BD634D54970}" type="pres">
      <dgm:prSet presAssocID="{4ADE5F18-09C6-4379-94BB-36C9CC7ABDDA}" presName="sibTrans" presStyleLbl="sibTrans1D1" presStyleIdx="2" presStyleCnt="5"/>
      <dgm:spPr/>
    </dgm:pt>
    <dgm:pt modelId="{67473865-953D-4148-B519-082064311DF5}" type="pres">
      <dgm:prSet presAssocID="{4ADE5F18-09C6-4379-94BB-36C9CC7ABDDA}" presName="connectorText" presStyleLbl="sibTrans1D1" presStyleIdx="2" presStyleCnt="5"/>
      <dgm:spPr/>
    </dgm:pt>
    <dgm:pt modelId="{5F438163-C1E2-CE4B-9A65-67791D88F673}" type="pres">
      <dgm:prSet presAssocID="{9D576773-41E7-4AC3-AD24-EBA4E9C2F8C3}" presName="node" presStyleLbl="node1" presStyleIdx="3" presStyleCnt="6">
        <dgm:presLayoutVars>
          <dgm:bulletEnabled val="1"/>
        </dgm:presLayoutVars>
      </dgm:prSet>
      <dgm:spPr/>
    </dgm:pt>
    <dgm:pt modelId="{6795DFF7-3C11-EE46-816F-EB17724D68C1}" type="pres">
      <dgm:prSet presAssocID="{99173491-CBB2-406B-BF8F-80B04DDAA805}" presName="sibTrans" presStyleLbl="sibTrans1D1" presStyleIdx="3" presStyleCnt="5"/>
      <dgm:spPr/>
    </dgm:pt>
    <dgm:pt modelId="{260EE070-C00B-6740-8458-6304CA05E48D}" type="pres">
      <dgm:prSet presAssocID="{99173491-CBB2-406B-BF8F-80B04DDAA805}" presName="connectorText" presStyleLbl="sibTrans1D1" presStyleIdx="3" presStyleCnt="5"/>
      <dgm:spPr/>
    </dgm:pt>
    <dgm:pt modelId="{8AA47628-0690-024D-9C84-D80874AE4FC3}" type="pres">
      <dgm:prSet presAssocID="{D6DB9DEA-3AA1-493A-A1D9-189A72B26796}" presName="node" presStyleLbl="node1" presStyleIdx="4" presStyleCnt="6" custLinFactNeighborX="0" custLinFactNeighborY="398">
        <dgm:presLayoutVars>
          <dgm:bulletEnabled val="1"/>
        </dgm:presLayoutVars>
      </dgm:prSet>
      <dgm:spPr/>
    </dgm:pt>
    <dgm:pt modelId="{50656E69-459D-A642-894F-9A4CFF87D457}" type="pres">
      <dgm:prSet presAssocID="{1FB40BCB-C0DA-409A-83C9-EF8F45E396A9}" presName="sibTrans" presStyleLbl="sibTrans1D1" presStyleIdx="4" presStyleCnt="5"/>
      <dgm:spPr/>
    </dgm:pt>
    <dgm:pt modelId="{B92756A1-6B83-4643-9BCB-E989CAC86083}" type="pres">
      <dgm:prSet presAssocID="{1FB40BCB-C0DA-409A-83C9-EF8F45E396A9}" presName="connectorText" presStyleLbl="sibTrans1D1" presStyleIdx="4" presStyleCnt="5"/>
      <dgm:spPr/>
    </dgm:pt>
    <dgm:pt modelId="{62734EEE-EA72-B44A-9886-43914B410BA4}" type="pres">
      <dgm:prSet presAssocID="{B3B66CA7-E5A0-4AF4-BE3B-82D7C8AC0FA3}" presName="node" presStyleLbl="node1" presStyleIdx="5" presStyleCnt="6">
        <dgm:presLayoutVars>
          <dgm:bulletEnabled val="1"/>
        </dgm:presLayoutVars>
      </dgm:prSet>
      <dgm:spPr/>
    </dgm:pt>
  </dgm:ptLst>
  <dgm:cxnLst>
    <dgm:cxn modelId="{22C45405-CE58-4AD1-80E0-5DED503BFA74}" srcId="{5A70E495-D6CB-4E7C-B216-A296CE87D546}" destId="{41E43C8F-F034-4246-80E3-BA388826D370}" srcOrd="2" destOrd="0" parTransId="{9E495799-57CB-4E7F-A938-62ED0C2DFBBD}" sibTransId="{4ADE5F18-09C6-4379-94BB-36C9CC7ABDDA}"/>
    <dgm:cxn modelId="{7A4D4206-98D8-3746-B35D-96A5A35D6A4C}" type="presOf" srcId="{F5760BED-61AB-4FCE-8B30-57639FD5AB73}" destId="{EC19D9F6-50BA-A445-8A85-B9B16C35EBCB}" srcOrd="0" destOrd="0" presId="urn:microsoft.com/office/officeart/2016/7/layout/RepeatingBendingProcessNew"/>
    <dgm:cxn modelId="{D5F4A612-AC17-DF40-B66B-C165054D5924}" type="presOf" srcId="{B3B66CA7-E5A0-4AF4-BE3B-82D7C8AC0FA3}" destId="{62734EEE-EA72-B44A-9886-43914B410BA4}" srcOrd="0" destOrd="0" presId="urn:microsoft.com/office/officeart/2016/7/layout/RepeatingBendingProcessNew"/>
    <dgm:cxn modelId="{16E2C41B-34A8-4AC6-B798-471E45124EEA}" srcId="{5A70E495-D6CB-4E7C-B216-A296CE87D546}" destId="{B3B66CA7-E5A0-4AF4-BE3B-82D7C8AC0FA3}" srcOrd="5" destOrd="0" parTransId="{EDD0DA2D-EB43-4322-9F23-E2C517CA2ECC}" sibTransId="{86F39D83-6A23-42B1-807C-83319781AD8E}"/>
    <dgm:cxn modelId="{E495941E-C2B5-F34B-9C5E-5D8FDE1206FF}" type="presOf" srcId="{4ADE5F18-09C6-4379-94BB-36C9CC7ABDDA}" destId="{5E9A6A81-1B05-F148-8D11-3BD634D54970}" srcOrd="0" destOrd="0" presId="urn:microsoft.com/office/officeart/2016/7/layout/RepeatingBendingProcessNew"/>
    <dgm:cxn modelId="{E601851F-AAA4-D349-90DB-54DA67F24A79}" type="presOf" srcId="{D4E49297-8DF9-419A-852A-090D19330EB3}" destId="{E3F130A1-9542-F645-B8E6-435D0C4CCC1C}" srcOrd="0" destOrd="0" presId="urn:microsoft.com/office/officeart/2016/7/layout/RepeatingBendingProcessNew"/>
    <dgm:cxn modelId="{954F1921-FDBA-4144-8CCA-9ECB88168265}" type="presOf" srcId="{1FB40BCB-C0DA-409A-83C9-EF8F45E396A9}" destId="{50656E69-459D-A642-894F-9A4CFF87D457}" srcOrd="0" destOrd="0" presId="urn:microsoft.com/office/officeart/2016/7/layout/RepeatingBendingProcessNew"/>
    <dgm:cxn modelId="{8A893E30-EEB7-F742-958A-CBD0BB3D8E15}" type="presOf" srcId="{D4E49297-8DF9-419A-852A-090D19330EB3}" destId="{F652E8E0-ABDC-AB42-83B2-0A93DBFE0C3C}" srcOrd="1" destOrd="0" presId="urn:microsoft.com/office/officeart/2016/7/layout/RepeatingBendingProcessNew"/>
    <dgm:cxn modelId="{B9541132-B9B7-144D-8137-B2B19C3CB784}" type="presOf" srcId="{99173491-CBB2-406B-BF8F-80B04DDAA805}" destId="{260EE070-C00B-6740-8458-6304CA05E48D}" srcOrd="1" destOrd="0" presId="urn:microsoft.com/office/officeart/2016/7/layout/RepeatingBendingProcessNew"/>
    <dgm:cxn modelId="{370D3261-6CA7-0642-912E-8641BE9CADDD}" type="presOf" srcId="{99173491-CBB2-406B-BF8F-80B04DDAA805}" destId="{6795DFF7-3C11-EE46-816F-EB17724D68C1}" srcOrd="0" destOrd="0" presId="urn:microsoft.com/office/officeart/2016/7/layout/RepeatingBendingProcessNew"/>
    <dgm:cxn modelId="{D1145F71-8F7E-B543-8D12-8B4F44B9A1C7}" type="presOf" srcId="{9D576773-41E7-4AC3-AD24-EBA4E9C2F8C3}" destId="{5F438163-C1E2-CE4B-9A65-67791D88F673}" srcOrd="0" destOrd="0" presId="urn:microsoft.com/office/officeart/2016/7/layout/RepeatingBendingProcessNew"/>
    <dgm:cxn modelId="{E39A9B76-8EF2-4BC6-BEE1-CCE4EC641382}" srcId="{5A70E495-D6CB-4E7C-B216-A296CE87D546}" destId="{D6DB9DEA-3AA1-493A-A1D9-189A72B26796}" srcOrd="4" destOrd="0" parTransId="{16B2F424-7BF2-4F04-913E-12F889CB3040}" sibTransId="{1FB40BCB-C0DA-409A-83C9-EF8F45E396A9}"/>
    <dgm:cxn modelId="{C3964987-6692-A34B-8B4F-B53379F0AA44}" type="presOf" srcId="{5A70E495-D6CB-4E7C-B216-A296CE87D546}" destId="{31B07F56-CDCB-364B-840F-4DDF3916B65D}" srcOrd="0" destOrd="0" presId="urn:microsoft.com/office/officeart/2016/7/layout/RepeatingBendingProcessNew"/>
    <dgm:cxn modelId="{6C536496-1BAA-4EEB-9C03-0D0EBB77284A}" srcId="{5A70E495-D6CB-4E7C-B216-A296CE87D546}" destId="{8B9E11C5-2153-4FA6-A0F8-50EB1E046B83}" srcOrd="1" destOrd="0" parTransId="{B439C950-1110-4112-A127-680F60F2AE2D}" sibTransId="{A8E97ABE-3825-455B-B49E-8D5CD56C80BF}"/>
    <dgm:cxn modelId="{F725DE9F-8E47-7F40-AE3D-3BAB27A084CE}" type="presOf" srcId="{1FB40BCB-C0DA-409A-83C9-EF8F45E396A9}" destId="{B92756A1-6B83-4643-9BCB-E989CAC86083}" srcOrd="1" destOrd="0" presId="urn:microsoft.com/office/officeart/2016/7/layout/RepeatingBendingProcessNew"/>
    <dgm:cxn modelId="{6ED663B5-0BFB-094C-AAAB-09F94929797F}" type="presOf" srcId="{41E43C8F-F034-4246-80E3-BA388826D370}" destId="{FE2FD2D2-3043-7246-9C23-E8D04E061D19}" srcOrd="0" destOrd="0" presId="urn:microsoft.com/office/officeart/2016/7/layout/RepeatingBendingProcessNew"/>
    <dgm:cxn modelId="{90ED78BF-C156-254E-8EEF-66F1F5358CAC}" type="presOf" srcId="{4ADE5F18-09C6-4379-94BB-36C9CC7ABDDA}" destId="{67473865-953D-4148-B519-082064311DF5}" srcOrd="1" destOrd="0" presId="urn:microsoft.com/office/officeart/2016/7/layout/RepeatingBendingProcessNew"/>
    <dgm:cxn modelId="{3358D5CB-FD89-6241-A2E6-FA679AC29E56}" type="presOf" srcId="{D6DB9DEA-3AA1-493A-A1D9-189A72B26796}" destId="{8AA47628-0690-024D-9C84-D80874AE4FC3}" srcOrd="0" destOrd="0" presId="urn:microsoft.com/office/officeart/2016/7/layout/RepeatingBendingProcessNew"/>
    <dgm:cxn modelId="{000070DC-99FC-2042-890D-858D6354D64C}" type="presOf" srcId="{8B9E11C5-2153-4FA6-A0F8-50EB1E046B83}" destId="{BB590D8B-AB52-4C4C-AC7B-F54148BEB858}" srcOrd="0" destOrd="0" presId="urn:microsoft.com/office/officeart/2016/7/layout/RepeatingBendingProcessNew"/>
    <dgm:cxn modelId="{96BC71E4-68EE-4E0E-B3AC-CA5575BBEBDF}" srcId="{5A70E495-D6CB-4E7C-B216-A296CE87D546}" destId="{F5760BED-61AB-4FCE-8B30-57639FD5AB73}" srcOrd="0" destOrd="0" parTransId="{8054C0DE-26F7-4E66-8039-D0246A72B585}" sibTransId="{D4E49297-8DF9-419A-852A-090D19330EB3}"/>
    <dgm:cxn modelId="{02340BE5-B111-9F46-8220-D8CAF163BA7C}" type="presOf" srcId="{A8E97ABE-3825-455B-B49E-8D5CD56C80BF}" destId="{B5A86561-F5DF-F143-A0A8-7D8EE3C258BA}" srcOrd="1" destOrd="0" presId="urn:microsoft.com/office/officeart/2016/7/layout/RepeatingBendingProcessNew"/>
    <dgm:cxn modelId="{EA60ACEA-B990-4F8E-ACA5-222ECB28CD0A}" srcId="{5A70E495-D6CB-4E7C-B216-A296CE87D546}" destId="{9D576773-41E7-4AC3-AD24-EBA4E9C2F8C3}" srcOrd="3" destOrd="0" parTransId="{77BF0B14-5E1F-44CB-A993-4C8802CE261C}" sibTransId="{99173491-CBB2-406B-BF8F-80B04DDAA805}"/>
    <dgm:cxn modelId="{811439ED-DE50-B745-AB31-E9F982D3E074}" type="presOf" srcId="{A8E97ABE-3825-455B-B49E-8D5CD56C80BF}" destId="{204A468A-5266-CE43-A3CF-C1F64B302652}" srcOrd="0" destOrd="0" presId="urn:microsoft.com/office/officeart/2016/7/layout/RepeatingBendingProcessNew"/>
    <dgm:cxn modelId="{ECBE941B-8F34-554A-84F3-5AD3D28FC0B3}" type="presParOf" srcId="{31B07F56-CDCB-364B-840F-4DDF3916B65D}" destId="{EC19D9F6-50BA-A445-8A85-B9B16C35EBCB}" srcOrd="0" destOrd="0" presId="urn:microsoft.com/office/officeart/2016/7/layout/RepeatingBendingProcessNew"/>
    <dgm:cxn modelId="{078FD610-D72B-2345-A7D4-36EB0BFC1C8B}" type="presParOf" srcId="{31B07F56-CDCB-364B-840F-4DDF3916B65D}" destId="{E3F130A1-9542-F645-B8E6-435D0C4CCC1C}" srcOrd="1" destOrd="0" presId="urn:microsoft.com/office/officeart/2016/7/layout/RepeatingBendingProcessNew"/>
    <dgm:cxn modelId="{DE6829D7-8A82-9D4A-8104-CF03C4F9D162}" type="presParOf" srcId="{E3F130A1-9542-F645-B8E6-435D0C4CCC1C}" destId="{F652E8E0-ABDC-AB42-83B2-0A93DBFE0C3C}" srcOrd="0" destOrd="0" presId="urn:microsoft.com/office/officeart/2016/7/layout/RepeatingBendingProcessNew"/>
    <dgm:cxn modelId="{8293E4D1-AE5F-224C-B5E7-E740CE0C49EF}" type="presParOf" srcId="{31B07F56-CDCB-364B-840F-4DDF3916B65D}" destId="{BB590D8B-AB52-4C4C-AC7B-F54148BEB858}" srcOrd="2" destOrd="0" presId="urn:microsoft.com/office/officeart/2016/7/layout/RepeatingBendingProcessNew"/>
    <dgm:cxn modelId="{FE68F5DD-F593-CA45-BECF-07472090EE83}" type="presParOf" srcId="{31B07F56-CDCB-364B-840F-4DDF3916B65D}" destId="{204A468A-5266-CE43-A3CF-C1F64B302652}" srcOrd="3" destOrd="0" presId="urn:microsoft.com/office/officeart/2016/7/layout/RepeatingBendingProcessNew"/>
    <dgm:cxn modelId="{F6264F6D-CFCC-5045-A15C-D8D7E595834E}" type="presParOf" srcId="{204A468A-5266-CE43-A3CF-C1F64B302652}" destId="{B5A86561-F5DF-F143-A0A8-7D8EE3C258BA}" srcOrd="0" destOrd="0" presId="urn:microsoft.com/office/officeart/2016/7/layout/RepeatingBendingProcessNew"/>
    <dgm:cxn modelId="{6814A3EB-D2AD-994E-A006-507D59C31A0C}" type="presParOf" srcId="{31B07F56-CDCB-364B-840F-4DDF3916B65D}" destId="{FE2FD2D2-3043-7246-9C23-E8D04E061D19}" srcOrd="4" destOrd="0" presId="urn:microsoft.com/office/officeart/2016/7/layout/RepeatingBendingProcessNew"/>
    <dgm:cxn modelId="{8A3548C7-5AF8-7147-BEF0-F812DA5D5FC1}" type="presParOf" srcId="{31B07F56-CDCB-364B-840F-4DDF3916B65D}" destId="{5E9A6A81-1B05-F148-8D11-3BD634D54970}" srcOrd="5" destOrd="0" presId="urn:microsoft.com/office/officeart/2016/7/layout/RepeatingBendingProcessNew"/>
    <dgm:cxn modelId="{78F0D4AC-FC12-CE44-8870-B49D3F8B124E}" type="presParOf" srcId="{5E9A6A81-1B05-F148-8D11-3BD634D54970}" destId="{67473865-953D-4148-B519-082064311DF5}" srcOrd="0" destOrd="0" presId="urn:microsoft.com/office/officeart/2016/7/layout/RepeatingBendingProcessNew"/>
    <dgm:cxn modelId="{B11BAABF-95D6-5144-9EBC-9049542EDEFD}" type="presParOf" srcId="{31B07F56-CDCB-364B-840F-4DDF3916B65D}" destId="{5F438163-C1E2-CE4B-9A65-67791D88F673}" srcOrd="6" destOrd="0" presId="urn:microsoft.com/office/officeart/2016/7/layout/RepeatingBendingProcessNew"/>
    <dgm:cxn modelId="{0CB3B113-8F63-434C-802D-2C4D76552F3A}" type="presParOf" srcId="{31B07F56-CDCB-364B-840F-4DDF3916B65D}" destId="{6795DFF7-3C11-EE46-816F-EB17724D68C1}" srcOrd="7" destOrd="0" presId="urn:microsoft.com/office/officeart/2016/7/layout/RepeatingBendingProcessNew"/>
    <dgm:cxn modelId="{9872A102-2DAB-D341-8E2A-88230EECBEA4}" type="presParOf" srcId="{6795DFF7-3C11-EE46-816F-EB17724D68C1}" destId="{260EE070-C00B-6740-8458-6304CA05E48D}" srcOrd="0" destOrd="0" presId="urn:microsoft.com/office/officeart/2016/7/layout/RepeatingBendingProcessNew"/>
    <dgm:cxn modelId="{1AD60961-B194-5049-9412-4F1B621412D7}" type="presParOf" srcId="{31B07F56-CDCB-364B-840F-4DDF3916B65D}" destId="{8AA47628-0690-024D-9C84-D80874AE4FC3}" srcOrd="8" destOrd="0" presId="urn:microsoft.com/office/officeart/2016/7/layout/RepeatingBendingProcessNew"/>
    <dgm:cxn modelId="{324ABD6D-3B12-B54D-8D32-3D061B98B7FC}" type="presParOf" srcId="{31B07F56-CDCB-364B-840F-4DDF3916B65D}" destId="{50656E69-459D-A642-894F-9A4CFF87D457}" srcOrd="9" destOrd="0" presId="urn:microsoft.com/office/officeart/2016/7/layout/RepeatingBendingProcessNew"/>
    <dgm:cxn modelId="{9B1AFDAE-D12E-1F48-8893-18304BBE5D6E}" type="presParOf" srcId="{50656E69-459D-A642-894F-9A4CFF87D457}" destId="{B92756A1-6B83-4643-9BCB-E989CAC86083}" srcOrd="0" destOrd="0" presId="urn:microsoft.com/office/officeart/2016/7/layout/RepeatingBendingProcessNew"/>
    <dgm:cxn modelId="{6F7CBE96-AF3A-B943-9B7B-4AD537932A55}" type="presParOf" srcId="{31B07F56-CDCB-364B-840F-4DDF3916B65D}" destId="{62734EEE-EA72-B44A-9886-43914B410BA4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F8827D-8963-489D-ADD5-216F940AF7BB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9537A0A-C907-4C49-A320-30E909F6B22B}">
      <dgm:prSet/>
      <dgm:spPr/>
      <dgm:t>
        <a:bodyPr/>
        <a:lstStyle/>
        <a:p>
          <a:r>
            <a:rPr lang="en-GB" dirty="0"/>
            <a:t>Decline in   In-Store Sales </a:t>
          </a:r>
          <a:endParaRPr lang="en-US" dirty="0"/>
        </a:p>
      </dgm:t>
    </dgm:pt>
    <dgm:pt modelId="{E3DD972E-8D82-448A-B809-5EC024D6AB55}" type="parTrans" cxnId="{F7022A4E-DFE2-4779-A244-9A7CDD2FFA4D}">
      <dgm:prSet/>
      <dgm:spPr/>
      <dgm:t>
        <a:bodyPr/>
        <a:lstStyle/>
        <a:p>
          <a:endParaRPr lang="en-US"/>
        </a:p>
      </dgm:t>
    </dgm:pt>
    <dgm:pt modelId="{74277555-F1D2-48B2-A8E2-DED7462D25BE}" type="sibTrans" cxnId="{F7022A4E-DFE2-4779-A244-9A7CDD2FFA4D}">
      <dgm:prSet/>
      <dgm:spPr/>
      <dgm:t>
        <a:bodyPr/>
        <a:lstStyle/>
        <a:p>
          <a:endParaRPr lang="en-US"/>
        </a:p>
      </dgm:t>
    </dgm:pt>
    <dgm:pt modelId="{27F7B96A-7E89-4536-9AC3-E84ED41FC870}">
      <dgm:prSet/>
      <dgm:spPr/>
      <dgm:t>
        <a:bodyPr/>
        <a:lstStyle/>
        <a:p>
          <a:r>
            <a:rPr lang="en-GB"/>
            <a:t>Increased Online Competition</a:t>
          </a:r>
          <a:endParaRPr lang="en-US"/>
        </a:p>
      </dgm:t>
    </dgm:pt>
    <dgm:pt modelId="{B8ADE34A-7EEA-4B6B-9022-813EBD6D304D}" type="parTrans" cxnId="{22F293E0-C79B-4AFB-84C1-322D98BF9CA1}">
      <dgm:prSet/>
      <dgm:spPr/>
      <dgm:t>
        <a:bodyPr/>
        <a:lstStyle/>
        <a:p>
          <a:endParaRPr lang="en-US"/>
        </a:p>
      </dgm:t>
    </dgm:pt>
    <dgm:pt modelId="{19AD58F0-F47A-4675-94B1-DA03C82330EF}" type="sibTrans" cxnId="{22F293E0-C79B-4AFB-84C1-322D98BF9CA1}">
      <dgm:prSet/>
      <dgm:spPr/>
      <dgm:t>
        <a:bodyPr/>
        <a:lstStyle/>
        <a:p>
          <a:endParaRPr lang="en-US"/>
        </a:p>
      </dgm:t>
    </dgm:pt>
    <dgm:pt modelId="{5DB7EF3C-F55D-423B-853F-E5358BB1ACCD}">
      <dgm:prSet/>
      <dgm:spPr/>
      <dgm:t>
        <a:bodyPr/>
        <a:lstStyle/>
        <a:p>
          <a:r>
            <a:rPr lang="en-GB"/>
            <a:t>Rising operating Costs</a:t>
          </a:r>
          <a:endParaRPr lang="en-US"/>
        </a:p>
      </dgm:t>
    </dgm:pt>
    <dgm:pt modelId="{323FEFFA-B766-43E0-A3FA-266D6F7E20D4}" type="parTrans" cxnId="{7885A5EF-936B-459A-9718-DAA2ADC1031A}">
      <dgm:prSet/>
      <dgm:spPr/>
      <dgm:t>
        <a:bodyPr/>
        <a:lstStyle/>
        <a:p>
          <a:endParaRPr lang="en-US"/>
        </a:p>
      </dgm:t>
    </dgm:pt>
    <dgm:pt modelId="{FB31340A-027A-4CF9-8F91-03802B24C9FD}" type="sibTrans" cxnId="{7885A5EF-936B-459A-9718-DAA2ADC1031A}">
      <dgm:prSet/>
      <dgm:spPr/>
      <dgm:t>
        <a:bodyPr/>
        <a:lstStyle/>
        <a:p>
          <a:endParaRPr lang="en-US"/>
        </a:p>
      </dgm:t>
    </dgm:pt>
    <dgm:pt modelId="{F8DE5D4F-A284-41BE-986E-F484AF278309}">
      <dgm:prSet/>
      <dgm:spPr/>
      <dgm:t>
        <a:bodyPr/>
        <a:lstStyle/>
        <a:p>
          <a:r>
            <a:rPr lang="en-GB"/>
            <a:t>Weak Digital Presence </a:t>
          </a:r>
          <a:endParaRPr lang="en-US"/>
        </a:p>
      </dgm:t>
    </dgm:pt>
    <dgm:pt modelId="{42499505-E643-4D6B-B5B9-A81C59E2BBD6}" type="parTrans" cxnId="{14FCD01E-74CB-4F2E-B170-82A5F019BABC}">
      <dgm:prSet/>
      <dgm:spPr/>
      <dgm:t>
        <a:bodyPr/>
        <a:lstStyle/>
        <a:p>
          <a:endParaRPr lang="en-US"/>
        </a:p>
      </dgm:t>
    </dgm:pt>
    <dgm:pt modelId="{184B093E-99FA-471E-A102-E2170BD662D0}" type="sibTrans" cxnId="{14FCD01E-74CB-4F2E-B170-82A5F019BABC}">
      <dgm:prSet/>
      <dgm:spPr/>
      <dgm:t>
        <a:bodyPr/>
        <a:lstStyle/>
        <a:p>
          <a:endParaRPr lang="en-US"/>
        </a:p>
      </dgm:t>
    </dgm:pt>
    <dgm:pt modelId="{5B5B5C02-F655-4EC7-8C74-A3D23CE4DC40}">
      <dgm:prSet/>
      <dgm:spPr/>
      <dgm:t>
        <a:bodyPr/>
        <a:lstStyle/>
        <a:p>
          <a:r>
            <a:rPr lang="en-GB"/>
            <a:t>New local competition</a:t>
          </a:r>
          <a:endParaRPr lang="en-US"/>
        </a:p>
      </dgm:t>
    </dgm:pt>
    <dgm:pt modelId="{5B682248-B074-412F-A324-DE5291B40642}" type="parTrans" cxnId="{31B02C7C-7D77-48C9-AD53-271DA1A5D8A1}">
      <dgm:prSet/>
      <dgm:spPr/>
      <dgm:t>
        <a:bodyPr/>
        <a:lstStyle/>
        <a:p>
          <a:endParaRPr lang="en-US"/>
        </a:p>
      </dgm:t>
    </dgm:pt>
    <dgm:pt modelId="{36649B87-A129-4CF2-A1C6-AF08BAABA5C7}" type="sibTrans" cxnId="{31B02C7C-7D77-48C9-AD53-271DA1A5D8A1}">
      <dgm:prSet/>
      <dgm:spPr/>
      <dgm:t>
        <a:bodyPr/>
        <a:lstStyle/>
        <a:p>
          <a:endParaRPr lang="en-US"/>
        </a:p>
      </dgm:t>
    </dgm:pt>
    <dgm:pt modelId="{4F0C5237-992F-6B47-B8ED-66A0F17AB8EA}" type="pres">
      <dgm:prSet presAssocID="{29F8827D-8963-489D-ADD5-216F940AF7BB}" presName="diagram" presStyleCnt="0">
        <dgm:presLayoutVars>
          <dgm:dir/>
          <dgm:resizeHandles val="exact"/>
        </dgm:presLayoutVars>
      </dgm:prSet>
      <dgm:spPr/>
    </dgm:pt>
    <dgm:pt modelId="{6733ED33-4C10-5045-B145-7794B1F9045D}" type="pres">
      <dgm:prSet presAssocID="{D9537A0A-C907-4C49-A320-30E909F6B22B}" presName="node" presStyleLbl="node1" presStyleIdx="0" presStyleCnt="5">
        <dgm:presLayoutVars>
          <dgm:bulletEnabled val="1"/>
        </dgm:presLayoutVars>
      </dgm:prSet>
      <dgm:spPr/>
    </dgm:pt>
    <dgm:pt modelId="{E4C7A41F-0EFD-9E4F-A423-C947C04479B4}" type="pres">
      <dgm:prSet presAssocID="{74277555-F1D2-48B2-A8E2-DED7462D25BE}" presName="sibTrans" presStyleCnt="0"/>
      <dgm:spPr/>
    </dgm:pt>
    <dgm:pt modelId="{06D27FD0-D68E-2B4F-8FF1-11B871D0B94D}" type="pres">
      <dgm:prSet presAssocID="{27F7B96A-7E89-4536-9AC3-E84ED41FC870}" presName="node" presStyleLbl="node1" presStyleIdx="1" presStyleCnt="5">
        <dgm:presLayoutVars>
          <dgm:bulletEnabled val="1"/>
        </dgm:presLayoutVars>
      </dgm:prSet>
      <dgm:spPr/>
    </dgm:pt>
    <dgm:pt modelId="{BDDB7351-7470-A143-8B62-09630C0FDA8C}" type="pres">
      <dgm:prSet presAssocID="{19AD58F0-F47A-4675-94B1-DA03C82330EF}" presName="sibTrans" presStyleCnt="0"/>
      <dgm:spPr/>
    </dgm:pt>
    <dgm:pt modelId="{7DDF0716-7F45-2648-BCAA-D13A10EDE2B1}" type="pres">
      <dgm:prSet presAssocID="{5DB7EF3C-F55D-423B-853F-E5358BB1ACCD}" presName="node" presStyleLbl="node1" presStyleIdx="2" presStyleCnt="5">
        <dgm:presLayoutVars>
          <dgm:bulletEnabled val="1"/>
        </dgm:presLayoutVars>
      </dgm:prSet>
      <dgm:spPr/>
    </dgm:pt>
    <dgm:pt modelId="{52F22CE3-7AA2-1743-AF97-9E11677A9F48}" type="pres">
      <dgm:prSet presAssocID="{FB31340A-027A-4CF9-8F91-03802B24C9FD}" presName="sibTrans" presStyleCnt="0"/>
      <dgm:spPr/>
    </dgm:pt>
    <dgm:pt modelId="{80246F1F-CEDB-EA4E-8EFF-521474B123AD}" type="pres">
      <dgm:prSet presAssocID="{F8DE5D4F-A284-41BE-986E-F484AF278309}" presName="node" presStyleLbl="node1" presStyleIdx="3" presStyleCnt="5">
        <dgm:presLayoutVars>
          <dgm:bulletEnabled val="1"/>
        </dgm:presLayoutVars>
      </dgm:prSet>
      <dgm:spPr/>
    </dgm:pt>
    <dgm:pt modelId="{6AA8FD60-77BF-2941-A6D9-C465B2E3F2AB}" type="pres">
      <dgm:prSet presAssocID="{184B093E-99FA-471E-A102-E2170BD662D0}" presName="sibTrans" presStyleCnt="0"/>
      <dgm:spPr/>
    </dgm:pt>
    <dgm:pt modelId="{F0C331B2-CF6C-E64E-BCF6-0736AA906D74}" type="pres">
      <dgm:prSet presAssocID="{5B5B5C02-F655-4EC7-8C74-A3D23CE4DC40}" presName="node" presStyleLbl="node1" presStyleIdx="4" presStyleCnt="5">
        <dgm:presLayoutVars>
          <dgm:bulletEnabled val="1"/>
        </dgm:presLayoutVars>
      </dgm:prSet>
      <dgm:spPr/>
    </dgm:pt>
  </dgm:ptLst>
  <dgm:cxnLst>
    <dgm:cxn modelId="{14FCD01E-74CB-4F2E-B170-82A5F019BABC}" srcId="{29F8827D-8963-489D-ADD5-216F940AF7BB}" destId="{F8DE5D4F-A284-41BE-986E-F484AF278309}" srcOrd="3" destOrd="0" parTransId="{42499505-E643-4D6B-B5B9-A81C59E2BBD6}" sibTransId="{184B093E-99FA-471E-A102-E2170BD662D0}"/>
    <dgm:cxn modelId="{B5B4563F-B619-7645-8435-3681F2A44E8E}" type="presOf" srcId="{29F8827D-8963-489D-ADD5-216F940AF7BB}" destId="{4F0C5237-992F-6B47-B8ED-66A0F17AB8EA}" srcOrd="0" destOrd="0" presId="urn:microsoft.com/office/officeart/2005/8/layout/default"/>
    <dgm:cxn modelId="{F7022A4E-DFE2-4779-A244-9A7CDD2FFA4D}" srcId="{29F8827D-8963-489D-ADD5-216F940AF7BB}" destId="{D9537A0A-C907-4C49-A320-30E909F6B22B}" srcOrd="0" destOrd="0" parTransId="{E3DD972E-8D82-448A-B809-5EC024D6AB55}" sibTransId="{74277555-F1D2-48B2-A8E2-DED7462D25BE}"/>
    <dgm:cxn modelId="{D7B29466-7668-AB4A-B03D-3D78D3003D75}" type="presOf" srcId="{D9537A0A-C907-4C49-A320-30E909F6B22B}" destId="{6733ED33-4C10-5045-B145-7794B1F9045D}" srcOrd="0" destOrd="0" presId="urn:microsoft.com/office/officeart/2005/8/layout/default"/>
    <dgm:cxn modelId="{31B02C7C-7D77-48C9-AD53-271DA1A5D8A1}" srcId="{29F8827D-8963-489D-ADD5-216F940AF7BB}" destId="{5B5B5C02-F655-4EC7-8C74-A3D23CE4DC40}" srcOrd="4" destOrd="0" parTransId="{5B682248-B074-412F-A324-DE5291B40642}" sibTransId="{36649B87-A129-4CF2-A1C6-AF08BAABA5C7}"/>
    <dgm:cxn modelId="{86132E8D-6F49-5D47-AA27-FF0A72B55E2D}" type="presOf" srcId="{5DB7EF3C-F55D-423B-853F-E5358BB1ACCD}" destId="{7DDF0716-7F45-2648-BCAA-D13A10EDE2B1}" srcOrd="0" destOrd="0" presId="urn:microsoft.com/office/officeart/2005/8/layout/default"/>
    <dgm:cxn modelId="{B4371DAD-C8DB-4547-800D-4272FD7575F7}" type="presOf" srcId="{F8DE5D4F-A284-41BE-986E-F484AF278309}" destId="{80246F1F-CEDB-EA4E-8EFF-521474B123AD}" srcOrd="0" destOrd="0" presId="urn:microsoft.com/office/officeart/2005/8/layout/default"/>
    <dgm:cxn modelId="{6D74E2AE-A7A6-B24C-9E5B-0FEEA50D52ED}" type="presOf" srcId="{27F7B96A-7E89-4536-9AC3-E84ED41FC870}" destId="{06D27FD0-D68E-2B4F-8FF1-11B871D0B94D}" srcOrd="0" destOrd="0" presId="urn:microsoft.com/office/officeart/2005/8/layout/default"/>
    <dgm:cxn modelId="{9024F2DD-AF08-0948-9CC0-7E19AA84D76B}" type="presOf" srcId="{5B5B5C02-F655-4EC7-8C74-A3D23CE4DC40}" destId="{F0C331B2-CF6C-E64E-BCF6-0736AA906D74}" srcOrd="0" destOrd="0" presId="urn:microsoft.com/office/officeart/2005/8/layout/default"/>
    <dgm:cxn modelId="{22F293E0-C79B-4AFB-84C1-322D98BF9CA1}" srcId="{29F8827D-8963-489D-ADD5-216F940AF7BB}" destId="{27F7B96A-7E89-4536-9AC3-E84ED41FC870}" srcOrd="1" destOrd="0" parTransId="{B8ADE34A-7EEA-4B6B-9022-813EBD6D304D}" sibTransId="{19AD58F0-F47A-4675-94B1-DA03C82330EF}"/>
    <dgm:cxn modelId="{7885A5EF-936B-459A-9718-DAA2ADC1031A}" srcId="{29F8827D-8963-489D-ADD5-216F940AF7BB}" destId="{5DB7EF3C-F55D-423B-853F-E5358BB1ACCD}" srcOrd="2" destOrd="0" parTransId="{323FEFFA-B766-43E0-A3FA-266D6F7E20D4}" sibTransId="{FB31340A-027A-4CF9-8F91-03802B24C9FD}"/>
    <dgm:cxn modelId="{E217991C-52DF-F748-893D-94A84B2856B9}" type="presParOf" srcId="{4F0C5237-992F-6B47-B8ED-66A0F17AB8EA}" destId="{6733ED33-4C10-5045-B145-7794B1F9045D}" srcOrd="0" destOrd="0" presId="urn:microsoft.com/office/officeart/2005/8/layout/default"/>
    <dgm:cxn modelId="{BC6706C3-A771-5B45-B9D3-9E79DD2BE764}" type="presParOf" srcId="{4F0C5237-992F-6B47-B8ED-66A0F17AB8EA}" destId="{E4C7A41F-0EFD-9E4F-A423-C947C04479B4}" srcOrd="1" destOrd="0" presId="urn:microsoft.com/office/officeart/2005/8/layout/default"/>
    <dgm:cxn modelId="{F09B02C0-55BC-C74F-A6A2-06983A892B11}" type="presParOf" srcId="{4F0C5237-992F-6B47-B8ED-66A0F17AB8EA}" destId="{06D27FD0-D68E-2B4F-8FF1-11B871D0B94D}" srcOrd="2" destOrd="0" presId="urn:microsoft.com/office/officeart/2005/8/layout/default"/>
    <dgm:cxn modelId="{315D7E41-4888-CF44-9E65-71AFFFBD789F}" type="presParOf" srcId="{4F0C5237-992F-6B47-B8ED-66A0F17AB8EA}" destId="{BDDB7351-7470-A143-8B62-09630C0FDA8C}" srcOrd="3" destOrd="0" presId="urn:microsoft.com/office/officeart/2005/8/layout/default"/>
    <dgm:cxn modelId="{BE1BE4BB-D390-A34A-95EE-DC32A33234F5}" type="presParOf" srcId="{4F0C5237-992F-6B47-B8ED-66A0F17AB8EA}" destId="{7DDF0716-7F45-2648-BCAA-D13A10EDE2B1}" srcOrd="4" destOrd="0" presId="urn:microsoft.com/office/officeart/2005/8/layout/default"/>
    <dgm:cxn modelId="{D168F367-C7A0-DE41-A1F4-27D2A7426EB3}" type="presParOf" srcId="{4F0C5237-992F-6B47-B8ED-66A0F17AB8EA}" destId="{52F22CE3-7AA2-1743-AF97-9E11677A9F48}" srcOrd="5" destOrd="0" presId="urn:microsoft.com/office/officeart/2005/8/layout/default"/>
    <dgm:cxn modelId="{A3A1EE71-3E29-F547-AF8D-AC4957E05D98}" type="presParOf" srcId="{4F0C5237-992F-6B47-B8ED-66A0F17AB8EA}" destId="{80246F1F-CEDB-EA4E-8EFF-521474B123AD}" srcOrd="6" destOrd="0" presId="urn:microsoft.com/office/officeart/2005/8/layout/default"/>
    <dgm:cxn modelId="{90B9C153-1454-2F4D-ADF3-BC5FB19C6BF8}" type="presParOf" srcId="{4F0C5237-992F-6B47-B8ED-66A0F17AB8EA}" destId="{6AA8FD60-77BF-2941-A6D9-C465B2E3F2AB}" srcOrd="7" destOrd="0" presId="urn:microsoft.com/office/officeart/2005/8/layout/default"/>
    <dgm:cxn modelId="{4E220A58-65E7-E44D-97E4-73FBD7E9322C}" type="presParOf" srcId="{4F0C5237-992F-6B47-B8ED-66A0F17AB8EA}" destId="{F0C331B2-CF6C-E64E-BCF6-0736AA906D7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676556-A6B3-4C7E-B90E-60506A8AE5B3}">
      <dsp:nvSpPr>
        <dsp:cNvPr id="0" name=""/>
        <dsp:cNvSpPr/>
      </dsp:nvSpPr>
      <dsp:spPr>
        <a:xfrm>
          <a:off x="0" y="94456"/>
          <a:ext cx="8938063" cy="7650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FDDE00-0693-47C8-9A7B-7C5291915DDF}">
      <dsp:nvSpPr>
        <dsp:cNvPr id="0" name=""/>
        <dsp:cNvSpPr/>
      </dsp:nvSpPr>
      <dsp:spPr>
        <a:xfrm>
          <a:off x="231424" y="172689"/>
          <a:ext cx="420771" cy="4207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88CDB9-4511-434F-8C44-881CBB7211C6}">
      <dsp:nvSpPr>
        <dsp:cNvPr id="0" name=""/>
        <dsp:cNvSpPr/>
      </dsp:nvSpPr>
      <dsp:spPr>
        <a:xfrm>
          <a:off x="883619" y="555"/>
          <a:ext cx="8054443" cy="7650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67" tIns="80967" rIns="80967" bIns="8096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What: A decrease in in-store sales and fewer customers  visiting the shop</a:t>
          </a:r>
        </a:p>
      </dsp:txBody>
      <dsp:txXfrm>
        <a:off x="883619" y="555"/>
        <a:ext cx="8054443" cy="765038"/>
      </dsp:txXfrm>
    </dsp:sp>
    <dsp:sp modelId="{1C32FB8B-02FA-47D9-B013-A9F0B01B6D9E}">
      <dsp:nvSpPr>
        <dsp:cNvPr id="0" name=""/>
        <dsp:cNvSpPr/>
      </dsp:nvSpPr>
      <dsp:spPr>
        <a:xfrm>
          <a:off x="0" y="1005036"/>
          <a:ext cx="8938063" cy="7650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048CE6-0032-4A2C-A649-C97A876AA200}">
      <dsp:nvSpPr>
        <dsp:cNvPr id="0" name=""/>
        <dsp:cNvSpPr/>
      </dsp:nvSpPr>
      <dsp:spPr>
        <a:xfrm>
          <a:off x="231424" y="1128987"/>
          <a:ext cx="420771" cy="4207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29CCE-9CA2-4364-8D1A-09B0CB6970AA}">
      <dsp:nvSpPr>
        <dsp:cNvPr id="0" name=""/>
        <dsp:cNvSpPr/>
      </dsp:nvSpPr>
      <dsp:spPr>
        <a:xfrm>
          <a:off x="883619" y="956854"/>
          <a:ext cx="8054443" cy="7650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67" tIns="80967" rIns="80967" bIns="8096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Why: Strong competition from online flower retailers</a:t>
          </a:r>
        </a:p>
      </dsp:txBody>
      <dsp:txXfrm>
        <a:off x="883619" y="956854"/>
        <a:ext cx="8054443" cy="765038"/>
      </dsp:txXfrm>
    </dsp:sp>
    <dsp:sp modelId="{DD2B5B74-AE26-4DCA-8DDF-F92BE4BC6A17}">
      <dsp:nvSpPr>
        <dsp:cNvPr id="0" name=""/>
        <dsp:cNvSpPr/>
      </dsp:nvSpPr>
      <dsp:spPr>
        <a:xfrm>
          <a:off x="0" y="1913152"/>
          <a:ext cx="8938063" cy="7650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F881B2-7E1E-413E-8632-3CFC1D037D0E}">
      <dsp:nvSpPr>
        <dsp:cNvPr id="0" name=""/>
        <dsp:cNvSpPr/>
      </dsp:nvSpPr>
      <dsp:spPr>
        <a:xfrm>
          <a:off x="231424" y="2085286"/>
          <a:ext cx="420771" cy="4207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A6282E-41C9-40AF-B996-C3C7544170BC}">
      <dsp:nvSpPr>
        <dsp:cNvPr id="0" name=""/>
        <dsp:cNvSpPr/>
      </dsp:nvSpPr>
      <dsp:spPr>
        <a:xfrm>
          <a:off x="883619" y="1913152"/>
          <a:ext cx="8054443" cy="7650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67" tIns="80967" rIns="80967" bIns="80967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Where:Located in Norwich , UK</a:t>
          </a:r>
          <a:r>
            <a:rPr lang="en-US" sz="1600" kern="1200" dirty="0"/>
            <a:t>.</a:t>
          </a:r>
        </a:p>
      </dsp:txBody>
      <dsp:txXfrm>
        <a:off x="883619" y="1913152"/>
        <a:ext cx="8054443" cy="765038"/>
      </dsp:txXfrm>
    </dsp:sp>
    <dsp:sp modelId="{92B75875-A484-492A-B941-B34E121220B4}">
      <dsp:nvSpPr>
        <dsp:cNvPr id="0" name=""/>
        <dsp:cNvSpPr/>
      </dsp:nvSpPr>
      <dsp:spPr>
        <a:xfrm>
          <a:off x="0" y="2869450"/>
          <a:ext cx="8938063" cy="7650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9AE52F-F1A5-4D05-9163-1FD534614BC8}">
      <dsp:nvSpPr>
        <dsp:cNvPr id="0" name=""/>
        <dsp:cNvSpPr/>
      </dsp:nvSpPr>
      <dsp:spPr>
        <a:xfrm>
          <a:off x="231424" y="3041584"/>
          <a:ext cx="420771" cy="4207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5D46B4-E1D5-4A56-9F4D-F114294E0A2D}">
      <dsp:nvSpPr>
        <dsp:cNvPr id="0" name=""/>
        <dsp:cNvSpPr/>
      </dsp:nvSpPr>
      <dsp:spPr>
        <a:xfrm>
          <a:off x="883619" y="2869450"/>
          <a:ext cx="8054443" cy="7650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67" tIns="80967" rIns="80967" bIns="8096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When: The issue occurred during the past 12 months.</a:t>
          </a:r>
        </a:p>
      </dsp:txBody>
      <dsp:txXfrm>
        <a:off x="883619" y="2869450"/>
        <a:ext cx="8054443" cy="765038"/>
      </dsp:txXfrm>
    </dsp:sp>
    <dsp:sp modelId="{993D1E85-D19A-4275-A0D2-5A5F808E8269}">
      <dsp:nvSpPr>
        <dsp:cNvPr id="0" name=""/>
        <dsp:cNvSpPr/>
      </dsp:nvSpPr>
      <dsp:spPr>
        <a:xfrm>
          <a:off x="0" y="3825748"/>
          <a:ext cx="8938063" cy="7650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B5E537-D768-4536-936C-9245C0D258EA}">
      <dsp:nvSpPr>
        <dsp:cNvPr id="0" name=""/>
        <dsp:cNvSpPr/>
      </dsp:nvSpPr>
      <dsp:spPr>
        <a:xfrm>
          <a:off x="231424" y="3997882"/>
          <a:ext cx="420771" cy="4207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0F316F-27DE-4DDF-85DA-5B890D4B6AFF}">
      <dsp:nvSpPr>
        <dsp:cNvPr id="0" name=""/>
        <dsp:cNvSpPr/>
      </dsp:nvSpPr>
      <dsp:spPr>
        <a:xfrm>
          <a:off x="883619" y="3825748"/>
          <a:ext cx="8054443" cy="7650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67" tIns="80967" rIns="80967" bIns="8096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Who: It affects employees, business owners and customers</a:t>
          </a:r>
          <a:r>
            <a:rPr lang="en-US" sz="1600" kern="1200" dirty="0"/>
            <a:t>.</a:t>
          </a:r>
        </a:p>
      </dsp:txBody>
      <dsp:txXfrm>
        <a:off x="883619" y="3825748"/>
        <a:ext cx="8054443" cy="765038"/>
      </dsp:txXfrm>
    </dsp:sp>
    <dsp:sp modelId="{8CD87C45-7397-4B2D-9093-B9CCAE9FEC6F}">
      <dsp:nvSpPr>
        <dsp:cNvPr id="0" name=""/>
        <dsp:cNvSpPr/>
      </dsp:nvSpPr>
      <dsp:spPr>
        <a:xfrm>
          <a:off x="0" y="4769569"/>
          <a:ext cx="8938063" cy="7650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098CA0-4ACA-41C5-AC50-ED22DE91BD08}">
      <dsp:nvSpPr>
        <dsp:cNvPr id="0" name=""/>
        <dsp:cNvSpPr/>
      </dsp:nvSpPr>
      <dsp:spPr>
        <a:xfrm>
          <a:off x="231424" y="4954180"/>
          <a:ext cx="420771" cy="4207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5D45E-24C6-4F87-AB05-6CECB2EC14E5}">
      <dsp:nvSpPr>
        <dsp:cNvPr id="0" name=""/>
        <dsp:cNvSpPr/>
      </dsp:nvSpPr>
      <dsp:spPr>
        <a:xfrm>
          <a:off x="883619" y="4782047"/>
          <a:ext cx="8054443" cy="7650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67" tIns="80967" rIns="80967" bIns="8096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How: Customers are choosing online flower delivery services.</a:t>
          </a:r>
        </a:p>
      </dsp:txBody>
      <dsp:txXfrm>
        <a:off x="883619" y="4782047"/>
        <a:ext cx="8054443" cy="765038"/>
      </dsp:txXfrm>
    </dsp:sp>
    <dsp:sp modelId="{C058FA22-C146-440D-AE5E-F2C60CCAAC0A}">
      <dsp:nvSpPr>
        <dsp:cNvPr id="0" name=""/>
        <dsp:cNvSpPr/>
      </dsp:nvSpPr>
      <dsp:spPr>
        <a:xfrm>
          <a:off x="0" y="5738345"/>
          <a:ext cx="8938063" cy="7650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A479BB-98EE-4EE9-B51C-47F80D9AF6D5}">
      <dsp:nvSpPr>
        <dsp:cNvPr id="0" name=""/>
        <dsp:cNvSpPr/>
      </dsp:nvSpPr>
      <dsp:spPr>
        <a:xfrm>
          <a:off x="231424" y="5910479"/>
          <a:ext cx="420771" cy="42077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8D3F0B-6A05-48AE-946B-3CA8A0D1BFD1}">
      <dsp:nvSpPr>
        <dsp:cNvPr id="0" name=""/>
        <dsp:cNvSpPr/>
      </dsp:nvSpPr>
      <dsp:spPr>
        <a:xfrm>
          <a:off x="883619" y="5738345"/>
          <a:ext cx="8054443" cy="7650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967" tIns="80967" rIns="80967" bIns="8096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How much: Salles have decreased by approximately by 30%.</a:t>
          </a:r>
        </a:p>
      </dsp:txBody>
      <dsp:txXfrm>
        <a:off x="883619" y="5738345"/>
        <a:ext cx="8054443" cy="7650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F130A1-9542-F645-B8E6-435D0C4CCC1C}">
      <dsp:nvSpPr>
        <dsp:cNvPr id="0" name=""/>
        <dsp:cNvSpPr/>
      </dsp:nvSpPr>
      <dsp:spPr>
        <a:xfrm>
          <a:off x="3525843" y="1158977"/>
          <a:ext cx="7786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7860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94917" y="1200651"/>
        <a:ext cx="40460" cy="8092"/>
      </dsp:txXfrm>
    </dsp:sp>
    <dsp:sp modelId="{EC19D9F6-50BA-A445-8A85-B9B16C35EBCB}">
      <dsp:nvSpPr>
        <dsp:cNvPr id="0" name=""/>
        <dsp:cNvSpPr/>
      </dsp:nvSpPr>
      <dsp:spPr>
        <a:xfrm>
          <a:off x="9346" y="149208"/>
          <a:ext cx="3518296" cy="211097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99" tIns="180964" rIns="172399" bIns="18096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Political: Government rules on imports  affects the business</a:t>
          </a:r>
        </a:p>
      </dsp:txBody>
      <dsp:txXfrm>
        <a:off x="9346" y="149208"/>
        <a:ext cx="3518296" cy="2110978"/>
      </dsp:txXfrm>
    </dsp:sp>
    <dsp:sp modelId="{204A468A-5266-CE43-A3CF-C1F64B302652}">
      <dsp:nvSpPr>
        <dsp:cNvPr id="0" name=""/>
        <dsp:cNvSpPr/>
      </dsp:nvSpPr>
      <dsp:spPr>
        <a:xfrm>
          <a:off x="7853348" y="1158977"/>
          <a:ext cx="7786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78608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222422" y="1200651"/>
        <a:ext cx="40460" cy="8092"/>
      </dsp:txXfrm>
    </dsp:sp>
    <dsp:sp modelId="{BB590D8B-AB52-4C4C-AC7B-F54148BEB858}">
      <dsp:nvSpPr>
        <dsp:cNvPr id="0" name=""/>
        <dsp:cNvSpPr/>
      </dsp:nvSpPr>
      <dsp:spPr>
        <a:xfrm>
          <a:off x="4336851" y="149208"/>
          <a:ext cx="3518296" cy="211097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99" tIns="180964" rIns="172399" bIns="18096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Economic: Rising inflation is increasing the cost of flowers and business operation</a:t>
          </a:r>
        </a:p>
      </dsp:txBody>
      <dsp:txXfrm>
        <a:off x="4336851" y="149208"/>
        <a:ext cx="3518296" cy="2110978"/>
      </dsp:txXfrm>
    </dsp:sp>
    <dsp:sp modelId="{5E9A6A81-1B05-F148-8D11-3BD634D54970}">
      <dsp:nvSpPr>
        <dsp:cNvPr id="0" name=""/>
        <dsp:cNvSpPr/>
      </dsp:nvSpPr>
      <dsp:spPr>
        <a:xfrm>
          <a:off x="1768494" y="2258386"/>
          <a:ext cx="8655010" cy="778608"/>
        </a:xfrm>
        <a:custGeom>
          <a:avLst/>
          <a:gdLst/>
          <a:ahLst/>
          <a:cxnLst/>
          <a:rect l="0" t="0" r="0" b="0"/>
          <a:pathLst>
            <a:path>
              <a:moveTo>
                <a:pt x="8655010" y="0"/>
              </a:moveTo>
              <a:lnTo>
                <a:pt x="8655010" y="406404"/>
              </a:lnTo>
              <a:lnTo>
                <a:pt x="0" y="406404"/>
              </a:lnTo>
              <a:lnTo>
                <a:pt x="0" y="778608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878681" y="2643644"/>
        <a:ext cx="434637" cy="8092"/>
      </dsp:txXfrm>
    </dsp:sp>
    <dsp:sp modelId="{FE2FD2D2-3043-7246-9C23-E8D04E061D19}">
      <dsp:nvSpPr>
        <dsp:cNvPr id="0" name=""/>
        <dsp:cNvSpPr/>
      </dsp:nvSpPr>
      <dsp:spPr>
        <a:xfrm>
          <a:off x="8664356" y="149208"/>
          <a:ext cx="3518296" cy="211097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99" tIns="180964" rIns="172399" bIns="18096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Social: Consumers are increasingly favoring convenience and purchasing products online </a:t>
          </a:r>
        </a:p>
      </dsp:txBody>
      <dsp:txXfrm>
        <a:off x="8664356" y="149208"/>
        <a:ext cx="3518296" cy="2110978"/>
      </dsp:txXfrm>
    </dsp:sp>
    <dsp:sp modelId="{6795DFF7-3C11-EE46-816F-EB17724D68C1}">
      <dsp:nvSpPr>
        <dsp:cNvPr id="0" name=""/>
        <dsp:cNvSpPr/>
      </dsp:nvSpPr>
      <dsp:spPr>
        <a:xfrm>
          <a:off x="3525843" y="4079164"/>
          <a:ext cx="7786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6404" y="45720"/>
              </a:lnTo>
              <a:lnTo>
                <a:pt x="406404" y="54121"/>
              </a:lnTo>
              <a:lnTo>
                <a:pt x="778608" y="54121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94916" y="4120838"/>
        <a:ext cx="40462" cy="8092"/>
      </dsp:txXfrm>
    </dsp:sp>
    <dsp:sp modelId="{5F438163-C1E2-CE4B-9A65-67791D88F673}">
      <dsp:nvSpPr>
        <dsp:cNvPr id="0" name=""/>
        <dsp:cNvSpPr/>
      </dsp:nvSpPr>
      <dsp:spPr>
        <a:xfrm>
          <a:off x="9346" y="3069395"/>
          <a:ext cx="3518296" cy="211097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99" tIns="180964" rIns="172399" bIns="18096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Technological: Businesses rely on online ordering systems and social media for marketing</a:t>
          </a:r>
        </a:p>
      </dsp:txBody>
      <dsp:txXfrm>
        <a:off x="9346" y="3069395"/>
        <a:ext cx="3518296" cy="2110978"/>
      </dsp:txXfrm>
    </dsp:sp>
    <dsp:sp modelId="{50656E69-459D-A642-894F-9A4CFF87D457}">
      <dsp:nvSpPr>
        <dsp:cNvPr id="0" name=""/>
        <dsp:cNvSpPr/>
      </dsp:nvSpPr>
      <dsp:spPr>
        <a:xfrm>
          <a:off x="7853348" y="4079164"/>
          <a:ext cx="7786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54121"/>
              </a:moveTo>
              <a:lnTo>
                <a:pt x="406404" y="54121"/>
              </a:lnTo>
              <a:lnTo>
                <a:pt x="406404" y="45720"/>
              </a:lnTo>
              <a:lnTo>
                <a:pt x="778608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222421" y="4120838"/>
        <a:ext cx="40462" cy="8092"/>
      </dsp:txXfrm>
    </dsp:sp>
    <dsp:sp modelId="{8AA47628-0690-024D-9C84-D80874AE4FC3}">
      <dsp:nvSpPr>
        <dsp:cNvPr id="0" name=""/>
        <dsp:cNvSpPr/>
      </dsp:nvSpPr>
      <dsp:spPr>
        <a:xfrm>
          <a:off x="4336851" y="3077796"/>
          <a:ext cx="3518296" cy="211097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99" tIns="180964" rIns="172399" bIns="18096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Environmental: More customers want eco-friendly products</a:t>
          </a:r>
        </a:p>
      </dsp:txBody>
      <dsp:txXfrm>
        <a:off x="4336851" y="3077796"/>
        <a:ext cx="3518296" cy="2110978"/>
      </dsp:txXfrm>
    </dsp:sp>
    <dsp:sp modelId="{62734EEE-EA72-B44A-9886-43914B410BA4}">
      <dsp:nvSpPr>
        <dsp:cNvPr id="0" name=""/>
        <dsp:cNvSpPr/>
      </dsp:nvSpPr>
      <dsp:spPr>
        <a:xfrm>
          <a:off x="8664356" y="3069395"/>
          <a:ext cx="3518296" cy="211097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99" tIns="180964" rIns="172399" bIns="18096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Legal: Businesses must follow consumer protection and retail laws.</a:t>
          </a:r>
        </a:p>
      </dsp:txBody>
      <dsp:txXfrm>
        <a:off x="8664356" y="3069395"/>
        <a:ext cx="3518296" cy="21109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33ED33-4C10-5045-B145-7794B1F9045D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Decline in   In-Store Sales </a:t>
          </a:r>
          <a:endParaRPr lang="en-US" sz="3900" kern="1200" dirty="0"/>
        </a:p>
      </dsp:txBody>
      <dsp:txXfrm>
        <a:off x="0" y="39687"/>
        <a:ext cx="3286125" cy="1971675"/>
      </dsp:txXfrm>
    </dsp:sp>
    <dsp:sp modelId="{06D27FD0-D68E-2B4F-8FF1-11B871D0B94D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Increased Online Competition</a:t>
          </a:r>
          <a:endParaRPr lang="en-US" sz="3900" kern="1200"/>
        </a:p>
      </dsp:txBody>
      <dsp:txXfrm>
        <a:off x="3614737" y="39687"/>
        <a:ext cx="3286125" cy="1971675"/>
      </dsp:txXfrm>
    </dsp:sp>
    <dsp:sp modelId="{7DDF0716-7F45-2648-BCAA-D13A10EDE2B1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Rising operating Costs</a:t>
          </a:r>
          <a:endParaRPr lang="en-US" sz="3900" kern="1200"/>
        </a:p>
      </dsp:txBody>
      <dsp:txXfrm>
        <a:off x="7229475" y="39687"/>
        <a:ext cx="3286125" cy="1971675"/>
      </dsp:txXfrm>
    </dsp:sp>
    <dsp:sp modelId="{80246F1F-CEDB-EA4E-8EFF-521474B123AD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Weak Digital Presence </a:t>
          </a:r>
          <a:endParaRPr lang="en-US" sz="3900" kern="1200"/>
        </a:p>
      </dsp:txBody>
      <dsp:txXfrm>
        <a:off x="1807368" y="2339975"/>
        <a:ext cx="3286125" cy="1971675"/>
      </dsp:txXfrm>
    </dsp:sp>
    <dsp:sp modelId="{F0C331B2-CF6C-E64E-BCF6-0736AA906D74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New local competition</a:t>
          </a:r>
          <a:endParaRPr lang="en-US" sz="3900" kern="1200"/>
        </a:p>
      </dsp:txBody>
      <dsp:txXfrm>
        <a:off x="5422106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09:37:45.351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1 24575,'71'36'0,"9"16"0,-24-6 0,10 14 0,7 9 0,3 4-141,-16-15 1,4 5-1,2 3 1,2 4-1,2 0 1,0 2-1,0 1 96,-8-9 0,2 4 0,1 1 1,1 0-1,0 2 0,-1-1 1,0-2-1,-2-1 0,-3-2 1,7 5-1,-2-2 0,0-1 1,-2-1-1,-3-2 0,-1-2 1,-4-1-1,-2 0 0,0 1 1,0-1-1,0 1 0,0-1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09:37:53.93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1039 4354 24575,'-10'-49'0,"1"-1"0,-7-10 0,-4-5 0,-7-19 0,-4-5 0,8 21 0,-2-2 0,1-1 0,-2-6 0,0-2 0,1 1 0,3 5 0,0 2 0,1 0 0,2 3 0,1 1 0,2 1 0,-5-24 0,4 4 0,3 11 0,3 4 0,2 6 0,2 5 0,1-24 0,4 25 0,2 15 0,0 7 0,0 2 0,0 3 0,0 2 0,0-1 0,0-2 0,1-9 0,2-13 0,1-11 0,1-4 0,-1 8 0,-2 14 0,-1 16 0,0 13 0,3 9 0,2 6 0,5 0 0,0 0 0,5-6 0,0-2 0,3-1 0,1-1 0,3 1 0,-2 1 0,0 1 0,-5 5 0,-4 2 0,-4 6 0,0 2 0,6 3 0,7 3 0,10 1 0,8-1 0,8-2 0,6-4 0,-1-2 0,-2-2 0,-9-1 0,-6-6 0,-4-5 0,-6-6 0,-4 1 0,-5 1 0,-4 0 0,-2-4 0,-2-8 0,4-10 0,1-13 0,-1-17 0,0-18 0,-9 36 0,0-1 0,-1-3 0,0-1 0,-2 1 0,0 0 0,0-45 0,0 14 0,-2 15 0,-5 13 0,-5 10 0,-6 9 0,-2 5 0,-2 7 0,-1 4 0,-4-1 0,-4-1 0,-4-2 0,2 2 0,4 4 0,13 7 0,16 11 0,38 21 0,2 2 0,19 11 0,-21-12 0,-9-5 0,-7-6 0,-9-6 0,-5-5 0,1-18 0,-4-1 0,6-16 0,-1 5 0,-1 0 0,-1 6 0,-1 2 0,1 1 0,3 0 0,-1-2 0,0 3 0,0 7 0,2 7 0,3 6 0,7 4 0,11 9 0,9 11 0,8 14 0,-2 7 0,-11-1 0,-8-4 0,-10-8 0,-8-7 0,-5-4 0,-4-5 0,-2-2 0,0 0 0,-3-2 0,-3 0 0,-2-2 0,-1-1 0,2-3 0,1 8 0,3 5 0,1 14 0,1 3 0,1 3 0,0-6 0,0-6 0,0-5 0,0-4 0,0-2 0,0-2 0,0-2 0,0-2 0,0 5 0,0 2 0,0 7 0,0 1 0,0 0 0,0-3 0,0 0 0,2 1 0,4 2 0,2 0 0,3-2 0,1-3 0,0-3 0,2 1 0,-1-1 0,-1-2 0,-1-4 0,-4-6 0,-2-26 0,-3-4 0,-2-29 0,-3-2 0,-8-8 0,-4 0 0,-6 4 0,0 9 0,5 7 0,1 8 0,4 8 0,2 2 0,2 2 0,1 0 0,2 2 0,2 1 0,0 2 0,2 0 0,0-2 0,0-1 0,0-2 0,0 0 0,0 0 0,0 0 0,0 0 0,0-2 0,0-1 0,0-1 0,0 1 0,0 5 0,0 3 0,0 7 0,0 0 0,0 0 0,2-2 0,2-3 0,2 0 0,2-1 0,-1-1 0,-1 0 0,0 3 0,-1 3 0,0 7 0,-1 2 0,4 23 0,-5 0 0,1 22 0,-4-2 0,0 8 0,0 5 0,-7 16 0,-7 27 0,5-36 0,-2 2 0,-2 9 0,-1 2 0,0-2 0,1-1 0,0-7 0,0-3 0,-12 39 0,7-30 0,5-24 0,5-19 0,4-8 0,2-5 0,-1-1 0,0 1 0,0-2 0,0 7 0,-3 3 0,-3 11 0,-3 7 0,-4 9 0,0 4 0,-5 2 0,-2 1 0,-1-3 0,-1-7 0,2-6 0,0-6 0,3-4 0,1-4 0,2-3 0,3-3 0,2-2 0,2-2 0,3-3 0,1-1 0,0-1 0,-3 2 0,-2 2 0,-5 1 0,-6 5 0,-5 3 0,-3 4 0,-2 0 0,0 1 0,0-3 0,-3-3 0,-3 1 0,-4-2 0,-2 0 0,1 0 0,2 0 0,3 0 0,0 0 0,5-1 0,2 1 0,1-3 0,2 0 0,-5 0 0,-5 1 0,-4 1 0,-2 1 0,1-4 0,2-3 0,5-4 0,1-4 0,7-2 0,5-1 0,7-1 0,9-4 0,4-9 0,7-10 0,7-11 0,10-8 0,8-2 0,3-2 0,0 5 0,-1 4 0,-1 2 0,-1 0 0,2 1 0,-1 0 0,1 2 0,-1 3 0,-5 5 0,-4 5 0,-3 5 0,-2 5 0,-1 5 0,-2 4 0,-3 1 0,-1 0 0,-1 0 0,1 0 0,4 3 0,7 10 0,7 14 0,6 15 0,-1 12 0,-3 10 0,-8 8 0,-7 10 0,-8 10 0,-4-1 0,-6-9 0,-2-19 0,-2-20 0,0-16 0,2-10 0,0-7 0,0-2 0,-5-4 0,-9-2 0,-16 0 0,-20-2 0,-24-5 0,29-3 0,-3-5 0,-5-5 0,-1-5 0,-4-9 0,2-5 0,2-5 0,5-3 0,8 3 0,6-2 0,-17-31 0,29 24 0,19 19 0,7 12 0,3 9 0,1 3 0,9-1 0,-2-1 0,8-4 0,2-6 0,18-14 0,26-21 0,-15 15 0,5-3 0,17-11 0,5-2 0,4-2 0,1 0 0,3 2 0,-2 3 0,-10 9 0,-5 5 0,-19 13 0,-3 4 0,11-3 0,-32 19 0,-14 9 0,-6 7 0,-6 5 0,-7 4 0,-6 2 0,-5-2 0,2-1 0,3-4 0,5 0 0,0-2 0,7-5 0,-2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09:38:15.58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8 3656 24575,'-4'-44'0,"1"1"0,3 8 0,0 5 0,1 6 0,3 9 0,0 3 0,2-1 0,-1-4 0,-1-2 0,-1 1 0,-1 1 0,-1 4 0,-1 3 0,0 4 0,0-7 0,0 2 0,0-6 0,1 5 0,3 4 0,6 3 0,5 4 0,2 1 0,1 0 0,-1 1 0,2 1 0,6 1 0,5 0 0,7 0 0,4-1 0,3 0 0,-3-2 0,-3 0 0,-6 0 0,-6 0 0,-4 0 0,-4 0 0,-2 0 0,-3 0 0,-1 0 0,-4 2 0,2 0 0,1-1 0,3 1 0,16-2 0,-5 0 0,11 0 0,-15 0 0,-4 0 0,-6 0 0,-1 0 0,3 0 0,5 2 0,8 2 0,5 2 0,-4 1 0,-5-3 0,-7-2 0,0-2 0,8-3 0,9 1 0,5-3 0,-4-2 0,-8 1 0,-6 0 0,-8 1 0,-3 2 0,-1-7 0,0 3 0,4-5 0,5 1 0,10-3 0,2 0 0,0 1 0,-7 4 0,-8 5 0,-1 2 0,5 0 0,7-2 0,9 0 0,13-5 0,0-1 0,-4 1 0,-7-1 0,-9 2 0,-1-1 0,6-1 0,3-2 0,5-3 0,4-3 0,-2-2 0,0-1 0,-4 2 0,-4 3 0,-5 1 0,-2 1 0,-3 2 0,1-1 0,3 3 0,1 0 0,3 0 0,2-2 0,0-1 0,5 0 0,2-3 0,1-2 0,2-3 0,0-5 0,-1-2 0,1-4 0,-2-1 0,-3 1 0,-1 1 0,-4 5 0,-5 3 0,-6 2 0,-4 4 0,-2 1 0,0 3 0,0 1 0,0 0 0,0 0 0,0 0 0,-1 2 0,3-2 0,1 1 0,-1-1 0,0 0 0,-2 2 0,2-2 0,1-1 0,2-1 0,1-3 0,-1 3 0,-1-1 0,-2 2 0,-2 1 0,0 0 0,0 0 0,0-2 0,-1 0 0,1-3 0,1-4 0,2-5 0,3-8 0,9-8 0,6-10 0,7-8 0,4-4 0,5 0 0,3 2 0,4 3 0,1 2 0,0 3 0,0 0 0,-3 3 0,0 0 0,0-2 0,-2-4 0,3-2 0,-5 1 0,-4 3 0,-5 7 0,-8 7 0,-2 5 0,-4 4 0,-1 2 0,0 3 0,-1 0 0,0 1 0,-1-1 0,0-3 0,3-2 0,2-6 0,2 0 0,1-1 0,-5 1 0,-4 5 0,-6 5 0,-5 7 0,-2 5 0,0-2 0,0-3 0,2-3 0,2-3 0,1-1 0,2-1 0,3 0 0,0 1 0,4-1 0,3-1 0,4-4 0,9-2 0,6-2 0,3 2 0,1 3 0,-6 6 0,-10 7 0,-10 8 0,-11 9 0,-9 5 0,-3 9 0,-4 1 0,-3 6 0,-6 1 0,-5 3 0,-4 3 0,-2 5 0,0 5 0,-5 6 0,-4 6 0,-2 0 0,-1-2 0,0-3 0,2-3 0,-2-1 0,2-3 0,-2 2 0,-2 2 0,2-3 0,3-6 0,8-7 0,6-8 0,5-4 0,4-3 0,-3 0 0,-5 2 0,-7 8 0,-9 6 0,-4 6 0,-3 3 0,1-2 0,2-5 0,3-4 0,2-3 0,4-4 0,3-1 0,1-2 0,1 0 0,-1 2 0,-1 1 0,0 1 0,-2-2 0,2 0 0,0 0 0,1 1 0,1 1 0,1 0 0,1 0 0,1 0 0,2 2 0,-3 3 0,0 3 0,-3 3 0,-3 1 0,1 0 0,2-2 0,1-3 0,4-2 0,1-3 0,2-2 0,0-2 0,-2 0 0,-2-1 0,-5 6 0,-4 4 0,-8 6 0,-7 6 0,-9 3 0,-9 11 0,-3 2 0,1 1 0,10-7 0,15-12 0,14-10 0,11-11 0,10-5 0,23-19 0,-6 4 0,14-11 0,-19 11 0,-13 4 0,-28 3 0,-27 8 0,-38 7 0,43-5 0,0 2 0,-9 1 0,-1 0 0,3 0 0,0-1 0,-2 0 0,-1 1 0,-2 1 0,0 0 0,2 0 0,1 0 0,0 1 0,0-1 0,1 0 0,1-1 0,1 0 0,0-1 0,3-1 0,0 0 0,-43 5 0,11-5 0,17-4 0,11-1 0,8-1 0,10-1 0,5-2 0,2 0 0,-2 1 0,-5 0 0,-10 2 0,-8 0 0,-7-2 0,-5 1 0,-2 0 0,-3-1 0,3 3 0,3-1 0,6-1 0,10-1 0,7-2 0,9 0 0,9 0 0,7 0 0,5 0 0,3 0 0,-4 0 0,-3 0 0,-1 0 0,0 0 0,3 0 0,2 0 0,-2 0 0,-3 0 0,-4 0 0,-3 0 0,2 0 0,4 0 0,8-1 0,7-1 0,10-12 0,7 3 0,13-7 0,7 8 0,39-6 0,-5 3 0,32-4 0,-11 2 0,-33 8 0,2 0 0,5 1 0,2 0 0,6-1 0,3 0 0,3 0 0,2 0 0,-2-1 0,1-3 0,1-1 0,1-2 0,-3-1 0,0-1 0,-4 0 0,-2-1 0,-4 1 0,-2 1 0,-6 0 0,-3 1 0,37-11 0,-16 2 0,-10 1 0,-10 1 0,-6-1 0,2-1 0,1-1 0,6-4 0,6-3 0,4 0 0,2-1 0,-2 2 0,-1 4 0,1-3 0,3-2 0,11-6 0,4-7 0,-39 20 0,-1-1 0,42-24 0,-7 4 0,-4 7 0,-7 5 0,-6 2 0,-7 1 0,-7 0 0,-2 0 0,-2 1 0,-1-2 0,-3-1 0,-5 0 0,-8 4 0,-5 6 0,-9 6 0,-5 4 0,-4-4 0,-3-10 0,1-12 0,2-13 0,1-9 0,-1-7 0,-2-1 0,-2-1 0,0 2 0,0 4 0,0 0 0,0 2 0,0 2 0,0 6 0,0 9 0,0 13 0,0 10 0,0 12 0,-3 47 0,3-27 0,-3 32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09:38:18.401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1334 243 24575,'-63'65'0,"14"-16"0,-6 7 0,8-7 0,-2 5 0,-2 1 0,-9 9 0,-1 2 0,-2 1 0,-2 3 0,-2 1 0,2-1-245,5-7 0,0-1 0,2-3 245,4-7 0,1-3 0,1-2 90,-13 10 1,4-6-91,16-16 0,4-4 0,-16 8 0,32-26 0,18-15 0,36-41 554,27-11-554,-9 6 0,5-5 0,7 0 0,4-2 0,9-10 0,3-3-179,-21 21 0,0-1 0,0 0 179,1 2 0,-1 1 0,0 0 0,0 1 0,-1 1 0,0 2 0,18-13 0,-4 2 0,-9 8 0,-3 2 0,-10 8 0,-5 3 0,12-9 0,-27 20 0,-18 13 537,-9 4-537,-4-20 0,17-18 0,35-42 0,-8 37 0,5 2 0,-4 7 0,-1 4 0,22-14 0,-40 39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09:38:21.151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958 234 24575,'-71'0'0,"-13"0"0,32 0 0,-2 0 0,-6-2 0,-2 0 0,-2 0 0,1-2 0,4 0 0,2-2 0,6-1 0,3-1 0,-29-7 0,18-1 0,16 2 0,19 1 0,8 1 0,9 4 0,3-1 0,2 1 0,2-3 0,6 2 0,3 0 0,6 3 0,1 0 0,3-1 0,5-1 0,10-1 0,10-1 0,6 2 0,5-1 0,2 3 0,-2 2 0,-7 2 0,-8 2 0,-10 0 0,-8 0 0,-4 0 0,-2 0 0,0 0 0,-2 0 0,-1 0 0,1 0 0,1 0 0,4 0 0,4 0 0,0 0 0,-1 0 0,-3 0 0,-5 0 0,-3 2 0,-5 3 0,-18 22 0,9-15 0,-11 12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09:38:27.51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137 2438 24575,'0'-53'0,"0"-6"0,0-6 0,0-8 0,0 0 0,0 2 0,0 9 0,0 6 0,0 6 0,0 3 0,0 3 0,0 6 0,0 2 0,0 6 0,0 2 0,0 3 0,0-1 0,0-3 0,-1-1 0,-2-4 0,-3-3 0,-5-2 0,0-3 0,-3-3 0,0-5 0,-1-13 0,-1-17 0,9 30 0,0-3 0,0-7 0,0-2 0,2-3 0,1-1 0,0-1 0,2 0 0,0 4 0,2 1 0,-1 4 0,2 1 0,-1 4 0,0 2 0,0-42 0,0 15 0,0 15 0,1 19 0,2 19 0,2 12 0,1 11 0,3 21 0,-2-5 0,2 14 0,-1-10 0,1 4 0,3 5 0,2 1 0,1 4 0,-1 0 0,2 2 0,-2 2 0,1-3 0,-2-2 0,-2-4 0,2 2 0,0 1 0,3 3 0,2 5 0,0 0 0,-1 0 0,0-2 0,-3-7 0,-1-6 0,-5-4 0,0-2 0,-2-1 0,0-1 0,1-1 0,-1-1 0,-3-5 0,0-2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1:09:53.55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3002 430 24575,'-2'44'0,"-2"5"0,-3 0 0,-3 6 0,-2 3 0,0-1 0,0-5 0,0-6 0,2-8 0,1-8 0,2-4 0,0-4 0,0-4 0,2 0 0,-1 0 0,0 0 0,0 1 0,0-1 0,2-2 0,0-1 0,1-1 0,-1 0 0,-3 6 0,0 11 0,-3 17 0,-4 17 0,-2 14 0,-1 6 0,0-6 0,2-11 0,4-19 0,3-14 0,3-14 0,3-12 0,10-38 0,5-8 0,12-40 0,6-15 0,-12 27 0,2-5 0,4-15 0,1-3 0,1-6 0,0-2 0,0 0 0,0 1 0,-4 13 0,-1 4 0,-5 12 0,-1 5 0,7-34 0,-12 35 0,-7 21 0,-4 14 0,0 8 0,0 5 0,0 1 0,0 3 0,0-2 0,0-8 0,0-10 0,0-9 0,0-5 0,0 4 0,0 7 0,-1 10 0,-1 11 0,-10 43 0,3-3 0,-8 33 0,5-20 0,-1-2 0,1-3 0,-1-4 0,1-4 0,2-7 0,0-4 0,2-1 0,1-2 0,-1-2 0,-1-3 0,0-3 0,0-2 0,1 1 0,1-3 0,0 3 0,3 2 0,-1 13 0,-4 20 0,-9 29 0,5-24 0,-1 3 0,-2 6 0,-1 0 0,0 1 0,0 0 0,1-5 0,0-1 0,0-2 0,-1-1 0,0 0 0,0-1 0,-3 2 0,0-1 0,-1 2 0,-1-1 0,1-2 0,0-1 0,-18 35 0,6-15 0,7-16 0,3-12 0,6-8 0,1-3 0,-1 1 0,-4 5 0,-7 8 0,-6 17 0,-14 17 0,18-29 0,-2 1 0,-5 4 0,-2 1 0,-5 4 0,-1-1 0,-3 1 0,0 0 0,-2 0 0,0 0 0,1-2 0,2-1 0,4-4 0,1-2 0,7-6 0,2-4 0,-18 20 0,17-21 0,13-18 0,12-19 0,6-21 0,15-24 0,25-29 0,-5 30 0,4 0 0,12-6 0,4 0 0,7-3 0,2 2 0,3 1 0,0 1 0,-2 1 0,-2 0 0,-5 6 0,-2 0 0,-7 3 0,-4 0 0,26-27 0,-19 10 0,-17 12 0,-17 17 0,-10 11 0,-8 6 0,-4 1 0,-2-4 0,-6-13 0,-13-15 0,-18-12 0,-22-6 0,22 32 0,-5 4 0,-9 3 0,-5 4 0,-9 4 0,-4 4 0,-7 4 0,-2 5 0,-4 8 0,0 8 0,26 2 0,0 5 0,1 5-218,-2 6 0,0 5 0,3 4 218,0 6 0,2 4 0,3 2 0,5 1 0,3 1 0,5 0 0,-9 22 0,9-2 0,13-12 0,8-3 0,-1 30 0,31-27 0,57-17 0,2-25 0,15-6 0,4-4 0,11-4 0,4-2-246,-10-1 0,4-2 0,3-3 0,2-4 49,-6-4 0,3-3 1,1-3-1,1-4 0,0-2 159,-15-1 0,2-2 1,-1-2-1,-1-3 0,-1-1 1,-2-3 37,9-7 0,-2-3 0,-1-3 0,-4-1 0,-2-3 0,-6 1 0,-2-2 0,-2-2 0,-4 0 0,-6 0-98,14-19 1,-7 0 0,-10 1 97,5-12 0,-17 3 0,-24 17 0,-20 5 0,-28 9 0,-19 6 0,-11 9 0,-12 6 0,-6 1-246,3 3 0,-4 2 0,-5 1 0,-2 1 49,2 3 0,-3 2 1,-3 1-1,-1 0 0,-2 2 96,8 1 0,-1 1 1,-1 1-1,-2 1 0,1 1 1,0 1 100,0 2 0,-1 0 0,0 1 0,0 2 0,1 1 0,0 1 0,-15 3 0,0 1 0,0 3 0,3 1 0,3 2-195,-8 3 0,4 1 0,4 3 0,4 3 195,-8 7 0,5 3 0,9 3 0,-7 11 0,13 1 0,29-13 0,9 0 983,-5 15-90,53-19 90,73-12-492,2-12 1,12-3-165,-13 0 1,5-2 0,3-1-96,6-3 1,3-1 0,-2-3-233,-6-1 0,-2-2 0,-4-3 0,17-6 0,-9-4 0,-26 1 0,-10-2 0,8-10 0,-38 11 0,-21 10 0,-7 6 0,-31 13 969,-22 33-969,4-1 0,-5 7 0,-8 16 0,-2 7 0,19-18 0,-1 2 0,1 1 0,3-1 0,1 0 0,3-1 0,-10 15 0,6-3 0,13-15 0,6-5 0,2 10 0,41-30 0,72-19 0,-28-12 0,11-6 0,4-6-246,4-4 0,6-6 0,3-4 0,0-2 49,-7 0 0,1-3 1,1-1-1,-1-3 0,-1-1 31,-1-2 1,0-2 0,-2-2 0,-2 0 0,-3 0-49,5-7 0,-2-1 0,-5 0 0,-6 3 214,-1 0 0,-6 1 0,-7 4 0,2 0 0,-19 4 0,-35-3 0,-44 39 0,-20 14 0,0 4 0,-8 6 0,-4 5-246,5 2 0,-3 4 0,-2 3 0,0 2 104,-7 7 0,0 4 0,0 2 0,2 2 142,3 1 0,2 2 0,2 0 0,2 1 245,9-4 1,1 1 0,2 0 0,4-2 50,-4 4 0,4-1 0,6-3 140,-1 4 1,8-5-437,-9 14 0,38-31 0,44-17 0,60-12 0,-31-6 0,8-3 0,6-5-188,1-2 0,6-3 1,3-4-1,2-3 188,-5-1 0,3-3 0,2-3 0,0-2 0,0-2 0,-11 3 0,1-2 0,0-2 0,0-1 0,-2 0 0,-2-2 0,9-7 0,-1-2 0,-2-1 0,-3 0 0,-3 1 0,4-6 0,-3-1 0,-5 1 0,-6 2 182,0-3 0,-8 3 0,-10 1-182,-4-1 0,-25 7 0,-96-6 0,14 41 0,-15 8 0,-7 2-197,14 2 0,-7 2 1,-3 1-1,-3 1 0,0 1 33,5 0 0,-1 2 0,-2 0 0,-1 0 0,1 2 0,1 0 21,1 1 0,0 1 0,0 1 0,1 1 0,1 0 0,1 2-54,-8 2 0,1 1 1,1 1-1,4 1 0,4 1 141,2 2 1,4 1-1,3 1 1,3 1 382,-8 4 1,4 1 0,5 1 163,-12 9 1,10 1-482,21-1 1,8-2 0,-13 8-1,33-12 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1:10:04.47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2893 24575,'63'2'0,"2"4"0,16 4 0,0 0 0,-6-3 0,-9-4 0,-19-3 0,1 0 0,-2 0 0,1-3 0,-3-4 0,-3-4 0,-6-2 0,-7 3 0,-5 2 0,-5 4 0,-2-1 0,0 2 0,-1-1 0,-1 1 0,-2 0 0,-2 0 0,-2 1 0,1 0 0,-1 0 0,5 2 0,-4 0 0,5 0 0,-1 0 0,3 0 0,2 0 0,2 0 0,4 0 0,2 0 0,-1 0 0,-1 0 0,0 0 0,0 0 0,1 0 0,1-2 0,0 0 0,0-3 0,0 0 0,-3 0 0,-3 1 0,-2 0 0,-2 2 0,0-2 0,0-1 0,0 1 0,0-1 0,1-1 0,5-1 0,5-3 0,5-1 0,3-2 0,-2-2 0,0 1 0,-5 0 0,-5 2 0,-3 2 0,-4 0 0,-4 4 0,-45 28 0,12-9 0,-37 24 0,27-17 0,0-1 0,-22 3 0,-14-1 0,-13 2 0,-13-3 0,8-2 0,-3 0 0,-2-1 0,2 1 0,-3 1 0,-1-2 0,4 1 0,7-2 0,10-4 0,11-2 0,10-5 0,9-3 0,9-2 0,5 0 0,4 0 0,0 0 0,3 0 0,1 0 0,3 0 0,2 0 0,5-2 0,4-6 0,21-5 0,6-1 0,18 0 0,4 8 0,11-1 0,27-4 0,-25 2 0,6-3 0,19-4 0,6-4 0,-20 4 0,3-1 0,0-2-144,1-2 1,0 0 0,0-2 143,-2-1 0,-2 0 0,-1-2 0,23-10 0,-5-2 0,-13 2 0,-4-1 0,-7 3 0,-5 1 0,-11 4 0,-3 1 0,24-20 0,-14 7 0,-5 4 430,-1 2-430,0 3 0,0 3 0,-1 5 0,1 2 0,2 1 0,1 0 0,4-1 0,-2-1 0,-1 0 0,1-4 0,-1 1 0,3 0 0,2-1 0,1 0 0,7-4 0,1-2 0,0 1 0,-5 0 0,-11 5 0,-14 5 0,-9 4 0,-7-1 0,-1-2 0,0-4 0,-4 1 0,-4 3 0,-4 5 0,0 5 0,-3 5 0,-18 25 0,-4 5 0,-19 22 0,-5 0 0,-9 6 0,-11 3 0,-12 6 0,36-29 0,-1 0 0,-1 0 0,-1 1 0,1-2 0,1 0 0,-35 22 0,13-12 0,14-10 0,9-8 0,7-5 0,0-1 0,0 1 0,-3-1 0,1 1 0,2-1 0,3-2 0,7-5 0,9-6 0,8-5 0,28-12 0,0 2 0,25-9 0,-3 5 0,5 1 0,10 1 0,3 6 0,7-1 0,5 1 0,-1 1 0,1-2 0,-4-2 0,-7 0 0,-5-5 0,-8-1 0,-6-2 0,-8 2 0,-7 1 0,-5 2 0,-4 1 0,-2 0 0,-2 0 0,0 0 0,0 0 0,0-2 0,2-2 0,1-3 0,2 0 0,0-1 0,-2 0 0,-2 1 0,-1-1 0,0 1 0,0 1 0,0 0 0,-1 2 0,-3 0 0,-1 1 0,-1 2 0,0 0 0,-1 3 0,-1 0 0,1 3 0,1 0 0,1 2 0,1 1 0,1 1 0,1 0 0,2 1 0,0 0 0,-2 2 0,-4 1 0,-4 9 0,-5 1 0,0 7 0,-3-2 0,-3-2 0,-3-1 0,-3-3 0,-2 0 0,-1 0 0,1-1 0,0-1 0,3-2 0,1-2 0,0 0 0,-2 2 0,-3-1 0,1 1 0,-1 0 0,2 0 0,2 3 0,-2 0 0,-4 4 0,-11 7 0,-19 12 0,-21 14 0,-15 8 0,38-27 0,1-1 0,-35 20 0,14-10 0,15-7 0,10-4 0,6-4 0,5-1 0,0 1 0,1-1 0,1 1 0,1 0 0,1-3 0,0 0 0,-1 1 0,-4 3 0,-6 4 0,-5 3 0,0-2 0,4-4 0,8-4 0,9-8 0,13-8 0,28-17 0,2-1 0,21-10 0,0 2 0,13-5 0,11-3 0,9-2 0,0 2 0,2-3 0,2-3 0,-3-2 0,-2-2 0,-2-3 0,-2-4 0,-5-2 0,-4-1 0,-9 4 0,-7 5 0,-8 3 0,-6 4 0,-3-3 0,-2-5 0,4-9 0,4-10 0,3-9 0,5-4 0,-4 4 0,-5 7 0,-3 13 0,-7 10 0,0 3 0,1 3 0,2-3 0,7-8 0,11-11 0,-13 19 0,3 0 0,7-6 0,3 0 0,10-3 0,3-1 0,5 0 0,1 0 0,-1 4 0,-2 1 0,-4 3 0,-2 1 0,-10 6 0,-4 2 0,19-18 0,-22 13 0,-18 10 0,-12 8 0,-8 3 0,-2 3 0,0 0 0,0-1 0,0-1 0,0-2 0,2-2 0,1-1 0,1 1 0,0 0 0,1 7 0,2 2 0,1 1 0,4-2 0,7-7 0,13-11 0,12-7 0,14-5 0,2 0 0,-7 8 0,-9 8 0,-13 10 0,-11 8 0,-10 6 0,-21 20 0,-8 2 0,-17 20 0,-6 7 0,-16 22 0,24-30 0,1 1 0,-3 2 0,0 0 0,3-4 0,0-1 0,-16 20 0,6-11 0,9-11 0,3-5 0,-1-2 0,0 2 0,-1 0 0,2 0 0,2-1 0,1-2 0,4-1 0,3-2 0,4-1 0,3 0 0,3-2 0,2-3 0,0-1 0,1-1 0,-2 2 0,-2 2 0,-2 1 0,-2 2 0,-1-1 0,2-2 0,1-4 0,0-2 0,2 0 0,0-2 0,1-2 0,6-6 0,0-3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1:11:55.07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0 24575,'0'0'0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1:10:13.289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5011 2885 24575,'0'-26'0,"0"2"0,0 12 0,2-3 0,5-9 0,6-7 0,8-11 0,4-9 0,4-1 0,0 0 0,-2 3 0,-1-4 0,-3-8 0,-1-14 0,0-12 0,2-8 0,1 0 0,3 0 0,3 3 0,2 4 0,7 0 0,0 7 0,-3 7 0,-6 10 0,-9 12 0,-4 5 0,-4 5 0,-3 0 0,-2-1 0,0-4 0,0-5 0,1-3 0,-1-2 0,0 1 0,-2 4 0,0 6 0,-3 5 0,1 4 0,0 1 0,1-2 0,2-1 0,0 1 0,1 0 0,1 0 0,-1-3 0,-2 0 0,0 0 0,1-8 0,-2-8 0,1-11 0,-2-7 0,0 4 0,0 8 0,-3 20 0,0 29 0,-8 51 0,-1 8 0,-6 30 0,0-16 0,-1 14 0,-1 11 0,-2 4 0,1-5 0,1-18 0,5-15 0,2-14 0,3-6 0,1-2 0,-2 0 0,0 3 0,-2 2 0,-2 0 0,-2 3 0,-1 0 0,-2 2 0,2 0 0,-1 3 0,-2 0 0,2 0 0,-2 2 0,1-2 0,1-2 0,-2-2 0,0 1 0,-2 0 0,-3 0 0,0 1 0,0-1 0,-2 5 0,-4 2 0,-4 5 0,-4 7 0,-6 2 0,-2 6 0,0 0 0,2-3 0,4-1 0,3-3 0,3-3 0,3-3 0,3-8 0,1-8 0,3-5 0,2-7 0,0-2 0,1-2 0,-4-1 0,-6 2 0,-4 3 0,-5 0 0,-2 3 0,1-3 0,3 2 0,3 1 0,2 5 0,1 5 0,0 2 0,1 2 0,3-3 0,2 1 0,1 1 0,-1 3 0,-2 3 0,-3 0 0,-2 4 0,-2 0 0,-5-1 0,-2 1 0,0-4 0,7-7 0,9-10 0,9-8 0,8-10 0,50-43 0,-6 5 0,4-3 0,3-3 0,23-7 0,13-4 0,7-2 0,-30 19 0,2-2 0,-1 0 0,-1 1 0,-5 3 0,-4 1 0,28-12 0,-43 19 0,-15 8 0,-9 6 0,-6 7 0,-16 13 0,-12 13 0,-25 22 0,-10 7 0,23-24 0,-1 0 0,-1 1 0,0-1 0,-2 1 0,-1 0 0,-1 2 0,-2-1 0,0 1 0,-2-2 0,-4 2 0,-2 0 0,-6 2 0,-3-1 0,-3-1 0,-2-2 0,-1 0 0,0-1 0,-1-4 0,1 0 0,3-4 0,1-1 0,-5 0 0,-1 0 0,-4-1 0,0-1 0,-2-1 0,0 1 0,-1-1 0,0 1 0,3 0 0,1 0 0,4-2 0,2 1 0,3-1 0,1 2 0,6-2 0,1 1 0,3-1 0,1 1 0,0 1 0,0 0 0,-2 2 0,0 1 0,-1 2 0,0 2 0,0 1 0,0 1 0,1 0 0,1-1 0,1 1 0,1-1 0,1-1 0,0-1 0,1 0 0,0-1 0,1-1 0,0-1 0,1-2 0,0-2 0,-39 21 0,7-8 0,7 0 0,3-4 0,2 2 0,-1 1 0,0-3 0,-2-1 0,-2-3 0,-4-1 0,-2-2 0,1-1 0,3-2 0,9-2 0,10-1 0,9-2 0,9-3 0,9-4 0,9-5 0,4-3 0,6-2 0,0 1 0,-3 1 0,4 0 0,-5-1 0,1 0 0,-3-1 0,-4 2 0,-5 1 0,-2 3 0,-2 2 0,1 0 0,6 0 0,7-4 0,7-6 0,26-24 0,27-4 0,38-17 0,-37 31 0,2 3 0,1 1 0,0 2 0,43 0 0,-2 5 0,-1 2 0,-6 0 0,-15 3 0,-17 0 0,-13 0 0,-7-1 0,-3-1 0,1-4 0,4-2 0,7-4 0,7-3 0,5 0 0,4-3 0,0-2 0,0 0 0,3-2 0,0 3 0,-3-1 0,-6 1 0,-9 3 0,-6 0 0,1 1 0,4-3 0,6-7 0,8-6 0,7-7 0,9-10 0,4-5 0,-35 23 0,0 0 0,1-2 0,0 1 0,34-27 0,-5 3 0,-9 7 0,-6 6 0,0 2 0,-1 3 0,2 3 0,4 0 0,3 0 0,3-2 0,2-2 0,1-3 0,-1 0 0,-5 1 0,-6 4 0,-6 5 0,-5 3 0,-1 5 0,1 3 0,3 1 0,2 0 0,4 2 0,2 2 0,-4 4 0,-9 5 0,-12 2 0,-10 3 0,-9 2 0,-6 3 0,-4 6 0,-3 0 0,-1 2 0,4-2 0,7 1 0,17 3 0,11 0 0,6 0 0,-5-2 0,-12-2 0,-13-2 0,-9-1 0,-4 3 0,-4 0 0,-6 2 0,-6 2 0,-7 1 0,-5 3 0,-7 3 0,-8 3 0,-10 5 0,-13 6 0,-9 3 0,-4 1 0,0 0 0,3-4 0,6-1 0,3 0 0,7-2 0,2 0 0,1-1 0,-3-2 0,-4 2 0,-2-2 0,1 1 0,6-3 0,5-4 0,7-2 0,4-2 0,3-1 0,3 1 0,-3 3 0,-2 3 0,-4 3 0,-4 0 0,1 1 0,-3 2 0,0-1 0,-1-2 0,1-3 0,6-3 0,6-4 0,8-5 0,10-6 0,7-5 0,4-3 0,1-2 0,0-2 0,-1-1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1:11:27.10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0 24575,'0'0'0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1:11:27.77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1 24575,'0'0'0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0:38:50.287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0 545 24575,'0'-57'0,"0"-4"0,0-5 0,0-6 0,0 6 0,5 1 0,5 12 0,2 12 0,1 8 0,-4 13 0,-5 9 0,2 36 0,4 1 0,6 34 0,3-15 0,1-2 0,-7-10 0,-5-7 0,-5-5 0,-3-4 0,0 0 0,0-5 0,0 6 0,0 14 0,0 15 0,0 23 0,1 13 0,1-33 0,2 3 0,0 2 0,2 1 0,1-1 0,1-1 0,0-2 0,1-1 0,5 30 0,0-12 0,-5-12 0,-2-8 0,-2-5 0,0-2 0,0 0 0,-2-1 0,-1 0 0,-2 1 0,0-1 0,0-1 0,0-2 0,0-2 0,0-2 0,0-1 0,2-2 0,0-4 0,1-3 0,-1-5 0,-2-6 0,0-3 0,0-3 0,0 7 0,0 8 0,0 7 0,-2 1 0,-1-9 0,-3-9 0,-1-9 0,-12-36 0,0-27 0,5 10 0,-1-5 0,1-6 0,1-1 0,1 0 0,1 1 0,1 7 0,2 3 0,-3-28 0,6 28 0,4 22 0,1 14 0,0 6 0,0 1 0,0-7 0,0-5 0,0-14 0,0-8 0,0-4 0,0 2 0,0 9 0,0 9 0,0 12 0,0 2 0,0-2 0,0-9 0,0-13 0,0-6 0,0-3 0,0 7 0,0 14 0,0 13 0,0 91 0,0 18 0,0-21 0,0 3 0,0-11 0,0-3 0,0-11 0,0-3 0,0 37 0,0-14 0,0-7 0,0-5 0,0 1 0,0-2 0,0-3 0,0-4 0,2-6 0,1-4 0,2-5 0,-1-7 0,1-6 0,0-6 0,0-5 0,-1-3 0,-2-2 0,0 2 0,0 9 0,1 8 0,0 8 0,-1-1 0,-2-3 0,0-6 0,0-3 0,0-1 0,0 0 0,0 3 0,0 0 0,0 1 0,0-1 0,0 0 0,0-1 0,0 0 0,0-2 0,0-2 0,0-2 0,0-4 0,0-2 0,0-3 0,0 2 0,0 14 0,0 17 0,0 11 0,0 2 0,0-13 0,0-15 0,0-10 0,0-7 0,0-3 0,0-2 0,0 5 0,0-4 0,-2 6 0,-5 5 0,-5 16 0,-7 15 0,0 7 0,2-1 0,6-9 0,5-6 0,1-3 0,2 1 0,0 3 0,1-4 0,2-5 0,0-8 0,0-8 0,0-4 0,0-4 0,0 6 0,0 13 0,0 15 0,0 12 0,0-2 0,0-10 0,0-14 0,0-12 0,0-1 0,0 10 0,0 15 0,0 20 0,0 0 0,0-16 0,0-16 0,0-17 0,0-2 0,0-2 0,0 6 0,0-5 0,0 6 0,0-6 0,0 0 0,0 7 0,-2 10 0,-3 10 0,-2 3 0,0-6 0,2-9 0,2-9 0,3-4 0,0-2 0,0-1 0,0 3 0,0 4 0,0 2 0,0 2 0,0 4 0,0 4 0,0 4 0,0-1 0,0-7 0,0-4 0,0-6 0,0-3 0,0-2 0,0 0 0,0 1 0,0 0 0,0 1 0,0-2 0,0 2 0,1 1 0,1-1 0,2-1 0,0-1 0,-2 0 0,4 1 0,-4-1 0,5 3 0,-6-2 0,5 2 0,-2 1 0,0-1 0,3 3 0,0 3 0,0 0 0,1 1 0,-2-1 0,0-2 0,-2-3 0,-1 0 0,0-1 0,-2-1 0,-1-1 0,0 3 0,0-4 0,0 4 0,0-1 0,0 2 0,0 9 0,0 1 0,0 2 0,0-4 0,0-8 0,0-2 0,0-3 0,0 3 0,0-1 0,-1 2 0,-1-4 0,-1 0 0,1 4 0,2-3 0,0 2 0,-1-2 0,1-1 0,0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0:39:04.387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591 5197 24575,'-37'-54'0,"2"1"0,2 1 0,0-14 0,-1-20 0,17 37 0,0-4 0,1-7 0,1-2 0,0-8 0,1 0 0,2 4 0,1 1 0,1 6 0,2 3 0,-5-30 0,5 27 0,1 4 0,0 3 0,-1-2 0,-5 2 0,0 0 0,-2 0 0,-4 3 0,3 1 0,-3 0 0,1 3 0,2-3 0,-3 1 0,4 1 0,1 4 0,1 4 0,4-3 0,0-1 0,3-4 0,2 1 0,0 1 0,1 3 0,0 1 0,1 2 0,2 0 0,0-1 0,0 0 0,0 3 0,0 4 0,0 1 0,0-2 0,0-3 0,0-1 0,0-2 0,0 3 0,0 0 0,0 6 0,0 5 0,0 4 0,0 6 0,0 2 0,0 3 0,0 1 0,0-1 0,0 2 0,0 0 0,0-5 0,0-13 0,0-21 0,0-23 0,0-17 0,0-1 0,0 7 0,0 15 0,0 12 0,0 8 0,0 4 0,-2 1 0,-1 1 0,0 4 0,1 6 0,1 14 0,1 79 0,0 8 0,1-1 0,1 5 0,1-9 0,3 1 0,1 6 0,2 3 0,3 5 0,1 3 0,-2-16 0,1 1 0,0 1 0,0-2 0,0 1 0,0-2 0,4 26 0,0-5 0,-3-13 0,-1-7 0,-1 18 0,-6-15 0,-3-10 0,-2-4 0,0-8 0,0-7 0,0-7 0,0-4 0,0 1 0,-2 3 0,-3 5 0,-1 8 0,0 7 0,4 13 0,1 13 0,1 11 0,0-2 0,1-17 0,2-23 0,3-22 0,3-16 0,0-7 0,3-11 0,3-18 0,4-25 0,7-30 0,2-17 0,-15 46 0,0 1 0,8-39 0,-10 20 0,-3 19 0,-2 19 0,-2 16 0,5 65 0,5 19 0,-2-7 0,0 4 0,3-8 0,1-1 0,0-2 0,-1-3 0,11 38 0,-6-14 0,-8-11 0,-5-9 0,-5-11 0,-2-13 0,0-17 0,-3-59 0,-2-32 0,-3 1 0,0-9-246,2 14 0,1-7 0,-1-3 0,1 2-82,-2-18 0,0 0 0,1-1 0,1 0 0,2 0 0,0 1 0,1 6 0,1 2 0,0 2 0,1 11 0,0 1 0,0 3-164,0-22 0,0 6 0,0 19 0,0 5-60,0-32 552,0 23 983,0 18 0,0 15 0,-2 16 0,-2 28 0,-2 53-492,3 1 1,1 9-1,0 22 1,0 8-306,2-22 0,0 3 1,0-2-187,0-7 0,0-1 0,0-5 0,0 12 0,0-8 0,-2 10 0,-1-64 0,-2-31 0,-1-29 0,-1-16 0,0-3 0,-1-9 0,1-5-246,-1-2 0,1-6 0,-1-3 0,1-2 49,0 6 0,0-3 1,0-1-1,0-1 0,0 2 60,1 3 0,0 0 1,0 1-1,0 1 1,1 1-110,-2-15 0,0 1 0,1 3 0,0 3 200,-2-12 0,1 6 0,0 5 46,2 19 0,0 5 0,0 4 0,-1-13 0,0 8 0,0-13 0,4 46 983,-1 38 0,3 39 0,0 35-159,1 18-824,4 2 0,1-25 0,-1-33 0,-1-43 0,-4-65 0,0 12 0,0-8 0,0-18 0,0-5 0,-1-7 0,-1 0 0,-1 9 0,-1 4 0,1 14 0,-1 6 0,-3-14 0,4 48 0,3 33 0,0 24 0,0 17 0,4 22 0,4 4 0,2-8 0,0-15 0,-4-23 0,-2-11 0,1-6 0,-1-42 0,0 12 0,0-26 0,-1 29 0,-1 7 0,2 3 0,1-1 0,1 0 0,2-1 0,-3 1 0,1 0 0,-1 0 0,1 0 0,-2 1 0,-1 0 0,-1-3 0,-2 0 0,0-7 0,0 0 0,1-2 0,1 1 0,0 4 0,1 3 0,-2 1 0,1 3 0,2 1 0,0-2 0,12 31 0,-2-1 0,15 35 0,4-5 0,3 2 0,-1 1 0,-12-8 0,-10-6 0,-9-9 0,-4-9 0,0-1 0,0-2 0,-3-1 0,-2 1 0,-2-1 0,1-1 0,2-3 0,2 0 0,2 2 0,0 10 0,-1 18 0,1 18 0,0 15 0,0 6 0,1-2 0,2-6 0,3-7 0,2-7 0,0-4 0,-1-1 0,-1 3 0,-1 4 0,1 4 0,-1-1 0,0-4 0,-1-7 0,0-3 0,1-4 0,0 4 0,0 2 0,3 5 0,1 3 0,5 3 0,0 4 0,3 1 0,0 1 0,0-6 0,0-2 0,-1-6 0,-2-10 0,-5-11 0,-4-19 0,-3-15 0,-5-57 0,-6-17 0,2 10 0,-1-7 0,-2-1 0,0-2 0,0-6 0,2-1 0,0-4 0,2 0 0,0 5 0,2 1 0,2 6 0,1 3 0,0 8 0,0 3 0,1-39 0,0 15 0,-2 11 0,-1 6 0,-3 6 0,1 6 0,1 4 0,0 3 0,0 4 0,-1 1 0,0 3 0,0 5 0,-1 2 0,2 0 0,-2-1 0,0-3 0,-1-1 0,0 2 0,-1 2 0,2 3 0,0 3 0,1 2 0,0 4 0,0 6 0,1 3 0,0 2 0,-2-5 0,-1-2 0,-4-8 0,2-1 0,-2 1 0,3 4 0,-1 7 0,0 5 0,1 5 0,-6 2 0,7-1 0,-1-7 0,5-1 0,2-5 0,1-1 0,0-3 0,0-4 0,0-2 0,0 5 0,0 3 0,0 6 0,-2-4 0,-2-7 0,-2-7 0,-3-7 0,-2 5 0,1 7 0,1 6 0,6 7 0,2 0 0,1 2 0,0-3 0,0 3 0,0-3 0,-1 1 0,1 1 0,0-2 0,-5 1 0,0 2 0,0 0 0,2 45 0,3-30 0,0 34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0:39:12.25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1 24575,'0'0'0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0:39:12.93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1 24575,'0'0'0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0:39:13.48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1 24575,'0'0'0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0:39:13.820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1 24575,'0'0'0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0:47:54.487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79 24575,'46'16'0,"9"8"0,12 9 0,11 5 0,9-5 0,-2-4 0,8-2 0,-8-6 0,-11-5 0,-13-7 0,-20-7 0,-9-2 0,-9 0 0,-6 0 0,-5 0 0,-4 0 0,0 0 0,3-2 0,5-2 0,9-4 0,11 1 0,9 0 0,3 1 0,-2 3 0,-7-2 0,-7 3 0,-3-1 0,0 1 0,2 1 0,1-2 0,3 0 0,2 1 0,1 1 0,1 1 0,-1 0 0,-2 0 0,-3 0 0,0-3 0,-5 1 0,-1-1 0,0 1 0,-2 2 0,3 0 0,0 0 0,0-2 0,3 0 0,-1-1 0,0 0 0,1 1 0,2-1 0,3-1 0,6-1 0,5-1 0,8 1 0,3-1 0,3 1 0,1-1 0,-2 1 0,-2 2 0,-2 0 0,-2 3 0,-3 0 0,-2 0 0,0 0 0,-1 0 0,3 0 0,0 0 0,2 0 0,-2 0 0,0 0 0,0 0 0,-2 0 0,3 3 0,-4 3 0,-3 2 0,1 2 0,2 0 0,6-3 0,3-1 0,4-4 0,5-2 0,10 0 0,13 0 0,10-5 0,-47-1 0,0-3 0,0-1 0,-1-2 0,-2-2 0,-1 0 0,43-13 0,-4 9 0,-7 4 0,-8 4 0,-8 4 0,-7 1 0,-7 3 0,-3 2 0,-4 0 0,-2 0 0,1 0 0,-3 0 0,-3 2 0,-5 3 0,-6 2 0,-4 2 0,0 0 0,1 1 0,2 1 0,2 2 0,3 2 0,6 2 0,7-1 0,10 3 0,8-2 0,5-2 0,1-2 0,-7-5 0,-7-2 0,-9-2 0,-7-2 0,-6-2 0,-5 0 0,-1 0 0,0 0 0,2 0 0,1 0 0,4 0 0,3 1 0,8 4 0,5 5 0,4 5 0,1 1 0,-8 0 0,-9-4 0,-13-3 0,-15-2 0,-38-3 0,-7-2 0,-33 0 0,8-6 0,-21-12 0,35 2 0,0-1 0,-3-5 0,0-1 0,2 0 0,0 0 0,-30-12 0,11 4 0,10 7 0,11 5 0,9 4 0,10 5 0,7 4 0,6 0 0,2 1 0,1 2 0,-5 0 0,-4 1 0,-7 0 0,-4 0 0,-1 0 0,2 0 0,1 0 0,0 0 0,0 0 0,-2 0 0,2 0 0,3 0 0,4 0 0,2 0 0,3 0 0,-2 0 0,-1 0 0,0 0 0,5 0 0,10 0 0,33 0 0,8 0 0,25 0 0,-10 0 0,-1-2 0,-4-1 0,-2 0 0,-1 1 0,-6 2 0,-5 0 0,-6 0 0,-2 0 0,2 0 0,6 0 0,8-2 0,4-1 0,2 0 0,-2-2 0,0 3 0,-5-1 0,-7 1 0,-6 2 0,-7 0 0,-2 0 0,-3 0 0,-1 0 0,4 0 0,3 0 0,7 1 0,4 3 0,5 3 0,7 5 0,6 2 0,4 0 0,3-1 0,-2-4 0,-7-4 0,-9-2 0,-16-1 0,-19-1 0,-35-19 0,-5 3 0,-17-14 0,23 17 0,5 4 0,6 7 0,-7 1 0,-12 0 0,-15 3 0,-13 7 0,-13 7 0,-7 5 0,41-9 0,-2-1 0,0 0 0,-1 1 0,1-1 0,0 0 0,-1 1 0,1-1 0,-44 10 0,2-4 0,9-6 0,7-6 0,7-2 0,7-1 0,1 0 0,4-1 0,-2-2 0,0 0 0,1 0 0,0 0 0,2 0 0,3 0 0,2 2 0,0 2 0,0-1 0,-10-1 0,-5-2 0,-8 2 0,-6 2 0,2 2 0,2 1 0,4 0 0,4 1 0,3-2 0,2 0 0,4-1 0,3 1 0,1 0 0,3 1 0,1-1 0,2 1 0,3-2 0,-1 0 0,-6 3 0,-7-2 0,-9 1 0,-5 0 0,-2-1 0,1 0 0,1-3 0,0-2 0,-1-1 0,-2 0 0,0 0 0,3 0 0,8 0 0,10 0 0,15 0 0,13 0 0,9 0 0,3 0 0,-4 0 0,-8 0 0,-9-2 0,-9-2 0,-7-2 0,-9-1 0,-7 1 0,-10-1 0,1-1 0,10 1 0,16-1 0,19 3 0,16 1 0,7 0 0,5 1 0,-12 1 0,-6 2 0,-18 0 0,-6 0 0,-8 0 0,2 0 0,6 0 0,10 0 0,11 0 0,10 0 0,6-5 0,3-4 0,-3-8 0,-3-9 0,-5-5 0,0-3 0,4 1 0,2 4 0,6 9 0,3 4 0,1 5 0,2 2 0,-1-3 0,1 3 0,0-4 0,3 5 0,5 0 0,-1 3 0,7 0 0,-2 0 0,17-2 0,35-4 0,32-1 0,-35 7 0,3 0 0,2 1 0,-2 1 0,-7 2 0,-3 0 0,30 1 0,-32 0 0,-24 0 0,-15 2 0,-6 1 0,-2 8 0,-3-3 0,2 2 0,3 0 0,7 0 0,14 9 0,11 2 0,4 3 0,0-2 0,-8-5 0,-2-1 0,3-1 0,3 0 0,4 1 0,2-1 0,0-2 0,-1 0 0,1-3 0,1 1 0,-1 0 0,-1-1 0,-5 0 0,-4-3 0,-3 0 0,-2 0 0,3-1 0,6 2 0,9 0 0,11 0 0,16-1 0,15-3 0,-39-3 0,2 0 0,3-1 0,0 0 0,-1 0 0,-1 0 0,43-5 0,-17-4 0,-18-5 0,-14-2 0,-10 1 0,-8-4 0,-1-1 0,0-5 0,-1-1 0,-2-1 0,-5 2 0,-7 5 0,-7 2 0,-4 4 0,-3 2 0,0 0 0,0-2 0,0-3 0,0-4 0,3-2 0,3-1 0,1 3 0,2 11 0,-4 2 0,-2 10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916892-5179-2C43-AC35-3F92F132FBAA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2DDDC9-C048-7142-81C4-CCB7485624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235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2DDDC9-C048-7142-81C4-CCB74856245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0489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www.cipd.co.uk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/knowledge/strategy/analysis/pestle-factsheet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2DDDC9-C048-7142-81C4-CCB74856245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604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www.gov.uk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/government/publications/consumer-rights-act-2015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2DDDC9-C048-7142-81C4-CCB74856245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9227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2DDDC9-C048-7142-81C4-CCB74856245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3732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5CF23-F697-EC5B-AF01-467D339EEE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71E0CE-A7C7-4499-36CF-54F0CDAC0B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FBBFCF-F3D3-DA3D-8ECB-D5A62DFDA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4C4D-6712-824A-97F7-B081392E4643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4D5F5-C9BD-65F1-13E5-6B9CDAAAA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E9B9B-8773-1EA0-006D-05BEE7F12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D39F-0C4C-7C4B-8DA3-FA3BA8990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609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1D1B0-B4FD-AD1A-A8CE-E97221103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84E74-C838-33F7-C2F5-B49F3F45D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0E18C3-4825-C79A-E95F-C13C91E39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4C4D-6712-824A-97F7-B081392E4643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68B866-9607-829D-6A0C-93D342D6B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38F51-2C5E-182A-2CA2-438170FE9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D39F-0C4C-7C4B-8DA3-FA3BA8990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970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149A1-2583-AAB0-3ED5-DBC8B5652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E66FBF-4A09-BBBB-040A-3C83E75769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83C63-BFD0-2615-5598-8C49CFA72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4C4D-6712-824A-97F7-B081392E4643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1113E4-9888-BCCD-9898-F36EE8C6A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BFCF0-CF40-D4DF-8709-637BFBF97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D39F-0C4C-7C4B-8DA3-FA3BA8990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459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2C964-C335-6E4D-5DEE-F425099E6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A63FA-C9F1-2205-8AA3-9E2A2A79C3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981E82-E7E4-F737-8E59-D9F9FD0843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87A77F-0CE0-AC9E-669D-807C08188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4C4D-6712-824A-97F7-B081392E4643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9CA59-F8C4-E9A6-58FC-6452FD493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3B50C7-8483-A807-02B3-C683C8E69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D39F-0C4C-7C4B-8DA3-FA3BA8990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974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3A76F-D937-9D5B-15A6-B28C5D075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95BDBA-9DE8-C4EF-A3F6-13FAA9AEB4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D05369-5989-0B79-729C-14E975FF29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80661D-F833-E169-8225-F95BEE540F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A29958-3BD0-6085-2C38-FCE916E138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5613B1-B494-F11A-5B2D-D3F7212CA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4C4D-6712-824A-97F7-B081392E4643}" type="datetimeFigureOut">
              <a:rPr lang="en-US" smtClean="0"/>
              <a:t>3/14/26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37263A-1B9C-A16A-C47E-F28DD85A7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E8E233-034E-DA4A-2FA5-F0BE98578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D39F-0C4C-7C4B-8DA3-FA3BA8990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500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DED43-6AE0-878C-BEAA-D41187CB9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FB50DE-4489-5932-5C63-6FA1EAD8E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4C4D-6712-824A-97F7-B081392E4643}" type="datetimeFigureOut">
              <a:rPr lang="en-US" smtClean="0"/>
              <a:t>3/14/26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ADBEE1-A3FC-BEEB-07A1-F107BE699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EE72B5-6C35-A07B-8865-ACDDC33B5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D39F-0C4C-7C4B-8DA3-FA3BA8990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436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1C0D33-F979-40DB-06A2-7FDF03449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4C4D-6712-824A-97F7-B081392E4643}" type="datetimeFigureOut">
              <a:rPr lang="en-US" smtClean="0"/>
              <a:t>3/14/26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1AAB31-7832-9DA2-FD90-02ADDCEDA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56B53E-5D54-C09E-DCEB-A20B2FF11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D39F-0C4C-7C4B-8DA3-FA3BA8990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527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302A4-8E56-1A9F-0DE5-ED46C0E3C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79741-BA16-7DB8-E732-7D1A791E1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CE15EF-1BAE-3FE7-2FA2-620FCD32C3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45AB79-61A2-47FD-3090-9F17EB212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4C4D-6712-824A-97F7-B081392E4643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A01DC4-88B6-4676-05C0-47F6D8EF6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3F5315-9AF0-778E-591C-DBB771275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D39F-0C4C-7C4B-8DA3-FA3BA8990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092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851E9-F154-8B32-8D92-EEC8E8C04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B4B677-6B99-D423-7219-FEADC5537A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0ED311-BB20-75AF-6DA4-667DA5DE66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200567-AF4F-8948-E8AD-C37BC63CB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4C4D-6712-824A-97F7-B081392E4643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AE6ABF-F515-5F0B-45FB-7655ABCE7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24B22A-7DE5-71FC-A3FB-0F177670A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D39F-0C4C-7C4B-8DA3-FA3BA8990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804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91370-03AB-970F-0466-1C96D0198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5449B4-3385-6B8C-7E1D-8FBE0367F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63206-F27C-C73E-088F-D660F5F355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4C4D-6712-824A-97F7-B081392E4643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981F39-DA3B-E9E9-F68C-D00129917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F708F9-0E38-1F52-ADC3-BC12AFBFA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D39F-0C4C-7C4B-8DA3-FA3BA8990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384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046EE9-6E6C-528A-9CE1-A60A72C78C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7134B1-E4D5-2E39-6842-B60C353FE4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3B6AE4-D719-9671-53BB-65DF89BF2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4C4D-6712-824A-97F7-B081392E4643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3D8F71-565A-C85E-2510-3F69B0714C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1BD197-E168-8285-EE25-C6A905352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D39F-0C4C-7C4B-8DA3-FA3BA8990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101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A05F59-1249-7094-E61F-89EC93C03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1201B1-7D20-AAC1-C52F-C02295F2FF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6C8076-91EB-ADCC-6949-D7EC44BC72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AB4C4D-6712-824A-97F7-B081392E4643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FA70A-E90E-FCD2-55DC-385D7EF588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E35373-5F3C-B14C-E3ED-F1B6C46E64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88D39F-0C4C-7C4B-8DA3-FA3BA89904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425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customXml" Target="../ink/ink6.xml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3.xml"/><Relationship Id="rId11" Type="http://schemas.openxmlformats.org/officeDocument/2006/relationships/image" Target="../media/image5.png"/><Relationship Id="rId5" Type="http://schemas.openxmlformats.org/officeDocument/2006/relationships/image" Target="../media/image2.png"/><Relationship Id="rId10" Type="http://schemas.openxmlformats.org/officeDocument/2006/relationships/customXml" Target="../ink/ink5.xml"/><Relationship Id="rId4" Type="http://schemas.openxmlformats.org/officeDocument/2006/relationships/customXml" Target="../ink/ink2.xml"/><Relationship Id="rId9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customXml" Target="../ink/ink7.xml"/><Relationship Id="rId7" Type="http://schemas.openxmlformats.org/officeDocument/2006/relationships/customXml" Target="../ink/ink9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customXml" Target="../ink/ink8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customXml" Target="../ink/ink10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11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hyperlink" Target="https://moodle.uwtsd.ac.uk/course/section.php?id=152356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hyperlink" Target="https://moodle.uwtsd.ac.uk/course/view.php?id=11449" TargetMode="External"/><Relationship Id="rId5" Type="http://schemas.openxmlformats.org/officeDocument/2006/relationships/diagramQuickStyle" Target="../diagrams/quickStyle1.xml"/><Relationship Id="rId10" Type="http://schemas.openxmlformats.org/officeDocument/2006/relationships/customXml" Target="../ink/ink12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course/view.php?id=11449" TargetMode="Externa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ustomXml" Target="../ink/ink15.xml"/><Relationship Id="rId13" Type="http://schemas.openxmlformats.org/officeDocument/2006/relationships/customXml" Target="../ink/ink19.xml"/><Relationship Id="rId3" Type="http://schemas.openxmlformats.org/officeDocument/2006/relationships/image" Target="../media/image25.jpeg"/><Relationship Id="rId7" Type="http://schemas.openxmlformats.org/officeDocument/2006/relationships/image" Target="../media/image27.png"/><Relationship Id="rId12" Type="http://schemas.openxmlformats.org/officeDocument/2006/relationships/customXml" Target="../ink/ink18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14.xml"/><Relationship Id="rId11" Type="http://schemas.openxmlformats.org/officeDocument/2006/relationships/customXml" Target="../ink/ink17.xml"/><Relationship Id="rId5" Type="http://schemas.openxmlformats.org/officeDocument/2006/relationships/image" Target="../media/image26.png"/><Relationship Id="rId10" Type="http://schemas.openxmlformats.org/officeDocument/2006/relationships/customXml" Target="../ink/ink16.xml"/><Relationship Id="rId4" Type="http://schemas.openxmlformats.org/officeDocument/2006/relationships/customXml" Target="../ink/ink13.xml"/><Relationship Id="rId9" Type="http://schemas.openxmlformats.org/officeDocument/2006/relationships/image" Target="../media/image9.png"/><Relationship Id="rId1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section.php?id=152356" TargetMode="External"/><Relationship Id="rId2" Type="http://schemas.openxmlformats.org/officeDocument/2006/relationships/hyperlink" Target="https://moodle.uwtsd.ac.uk/course/view.php?id=1144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reativityteaching.eu/fishbone-diagra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: Shape 3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78EF58-15C9-6755-F2EE-5893C2A091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Green Haven Florists Case   Study</a:t>
            </a:r>
          </a:p>
        </p:txBody>
      </p:sp>
      <p:sp>
        <p:nvSpPr>
          <p:cNvPr id="48" name="Arc 4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75A41D-5E3E-391F-04D0-E90C22E771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32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b="1" dirty="0"/>
              <a:t>Module</a:t>
            </a:r>
            <a:r>
              <a:rPr lang="en-US" sz="3200" dirty="0"/>
              <a:t>: LCLM4004-Problem Solving and   Decision Making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b="1" dirty="0"/>
              <a:t>Presentation</a:t>
            </a:r>
            <a:r>
              <a:rPr lang="en-US" sz="3200" dirty="0"/>
              <a:t>: Individual Analysis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b="1" dirty="0"/>
              <a:t>Student Name</a:t>
            </a:r>
            <a:r>
              <a:rPr lang="en-US" sz="3200" dirty="0"/>
              <a:t>: Ana Nicolaev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b="1" dirty="0"/>
              <a:t>Student Number</a:t>
            </a:r>
            <a:r>
              <a:rPr lang="en-US" sz="3200" dirty="0"/>
              <a:t>:2513866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b="1" dirty="0"/>
              <a:t>Lecturer: </a:t>
            </a:r>
            <a:r>
              <a:rPr lang="en-US" sz="3200" dirty="0"/>
              <a:t>Toyin Adisa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2F1533-F086-317B-A461-519E2DCDB01F}"/>
              </a:ext>
            </a:extLst>
          </p:cNvPr>
          <p:cNvSpPr txBox="1"/>
          <p:nvPr/>
        </p:nvSpPr>
        <p:spPr>
          <a:xfrm>
            <a:off x="11230984" y="575534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pSp>
        <p:nvGrpSpPr>
          <p:cNvPr id="91" name="Group 90">
            <a:extLst>
              <a:ext uri="{FF2B5EF4-FFF2-40B4-BE49-F238E27FC236}">
                <a16:creationId xmlns:a16="http://schemas.microsoft.com/office/drawing/2014/main" id="{3F84DDCB-4AEB-272C-0C68-C6DF5CF84A5D}"/>
              </a:ext>
            </a:extLst>
          </p:cNvPr>
          <p:cNvGrpSpPr/>
          <p:nvPr/>
        </p:nvGrpSpPr>
        <p:grpSpPr>
          <a:xfrm>
            <a:off x="10373824" y="4552052"/>
            <a:ext cx="1316520" cy="2178000"/>
            <a:chOff x="10373824" y="4552052"/>
            <a:chExt cx="1316520" cy="21780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8EACB7FE-B187-6420-3EED-3AFCD4A68D6B}"/>
                    </a:ext>
                  </a:extLst>
                </p14:cNvPr>
                <p14:cNvContentPartPr/>
                <p14:nvPr/>
              </p14:nvContentPartPr>
              <p14:xfrm>
                <a:off x="10373824" y="5943092"/>
                <a:ext cx="779760" cy="78696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8EACB7FE-B187-6420-3EED-3AFCD4A68D6B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10311184" y="5880452"/>
                  <a:ext cx="905400" cy="91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7E7E9118-710D-9F22-081F-05AFC52A2026}"/>
                    </a:ext>
                  </a:extLst>
                </p14:cNvPr>
                <p14:cNvContentPartPr/>
                <p14:nvPr/>
              </p14:nvContentPartPr>
              <p14:xfrm>
                <a:off x="11025424" y="4552052"/>
                <a:ext cx="664920" cy="156744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7E7E9118-710D-9F22-081F-05AFC52A2026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0962424" y="4489412"/>
                  <a:ext cx="790560" cy="16930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C0D33AF6-56F5-24B9-8E50-921D19DD6593}"/>
              </a:ext>
            </a:extLst>
          </p:cNvPr>
          <p:cNvGrpSpPr/>
          <p:nvPr/>
        </p:nvGrpSpPr>
        <p:grpSpPr>
          <a:xfrm>
            <a:off x="9590464" y="5367812"/>
            <a:ext cx="1854000" cy="1316520"/>
            <a:chOff x="9590464" y="5367812"/>
            <a:chExt cx="1854000" cy="13165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33722E39-D5DF-C2D6-7B1C-783DC3863579}"/>
                    </a:ext>
                  </a:extLst>
                </p14:cNvPr>
                <p14:cNvContentPartPr/>
                <p14:nvPr/>
              </p14:nvContentPartPr>
              <p14:xfrm>
                <a:off x="9590464" y="5367812"/>
                <a:ext cx="1854000" cy="131652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33722E39-D5DF-C2D6-7B1C-783DC3863579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9527824" y="5304812"/>
                  <a:ext cx="1979640" cy="144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7C0AE982-4F78-16E4-762D-2F8F39CCCCE8}"/>
                    </a:ext>
                  </a:extLst>
                </p14:cNvPr>
                <p14:cNvContentPartPr/>
                <p14:nvPr/>
              </p14:nvContentPartPr>
              <p14:xfrm>
                <a:off x="10491904" y="5948132"/>
                <a:ext cx="592560" cy="553680"/>
              </p14:xfrm>
            </p:contentPart>
          </mc:Choice>
          <mc:Fallback xmlns=""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7C0AE982-4F78-16E4-762D-2F8F39CCCCE8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10429264" y="5885132"/>
                  <a:ext cx="718200" cy="67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B5F58725-97C0-CF46-89A3-4B93D723BFE8}"/>
                    </a:ext>
                  </a:extLst>
                </p14:cNvPr>
                <p14:cNvContentPartPr/>
                <p14:nvPr/>
              </p14:nvContentPartPr>
              <p14:xfrm>
                <a:off x="9702424" y="6387332"/>
                <a:ext cx="345240" cy="84240"/>
              </p14:xfrm>
            </p:contentPart>
          </mc:Choice>
          <mc:Fallback xmlns=""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B5F58725-97C0-CF46-89A3-4B93D723BFE8}"/>
                    </a:ext>
                  </a:extLst>
                </p:cNvPr>
                <p:cNvPicPr/>
                <p:nvPr/>
              </p:nvPicPr>
              <p:blipFill>
                <a:blip r:embed="rId11"/>
                <a:stretch>
                  <a:fillRect/>
                </a:stretch>
              </p:blipFill>
              <p:spPr>
                <a:xfrm>
                  <a:off x="9639784" y="6324332"/>
                  <a:ext cx="470880" cy="20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27D08046-88F1-06DF-BAEA-8E7D5CBE1371}"/>
                    </a:ext>
                  </a:extLst>
                </p14:cNvPr>
                <p14:cNvContentPartPr/>
                <p14:nvPr/>
              </p14:nvContentPartPr>
              <p14:xfrm>
                <a:off x="11097064" y="5634572"/>
                <a:ext cx="132480" cy="87768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27D08046-88F1-06DF-BAEA-8E7D5CBE1371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11034064" y="5571932"/>
                  <a:ext cx="258120" cy="100332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2682749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602D13-FE16-3AE7-4D69-CAFB895F0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                  Introduction &amp; Context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D0B10-3A45-A25A-2AAB-71E13C1E3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6858000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sz="2400" dirty="0"/>
              <a:t> Green Haven Florists is a independent flower shop based in Norwich, UK.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/>
              <a:t> The business was established in 2016 by Liam and Priya Patel.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/>
              <a:t>It is recognized for </a:t>
            </a:r>
            <a:r>
              <a:rPr lang="en-US" sz="2400" dirty="0" err="1"/>
              <a:t>customised</a:t>
            </a:r>
            <a:r>
              <a:rPr lang="en-US" sz="2400" dirty="0"/>
              <a:t>  floral arrangements and eco-friendly packaging.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/>
              <a:t>Developed strong community relationships and customer loyalty.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/>
              <a:t>The business focused on </a:t>
            </a:r>
            <a:r>
              <a:rPr lang="en-US" sz="2400" dirty="0" err="1"/>
              <a:t>personalised</a:t>
            </a:r>
            <a:r>
              <a:rPr lang="en-US" sz="2400" dirty="0"/>
              <a:t> service and sustainable values.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/>
              <a:t>Aim is to examine the issues affecting the business and determine main contributing factors.</a:t>
            </a:r>
          </a:p>
          <a:p>
            <a:pPr marL="0" indent="0">
              <a:buNone/>
            </a:pPr>
            <a:r>
              <a:rPr lang="en-US" sz="2400" dirty="0"/>
              <a:t>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5ADEFCD1-CC43-0D49-6FFE-BB3E14484432}"/>
                  </a:ext>
                </a:extLst>
              </p14:cNvPr>
              <p14:cNvContentPartPr/>
              <p14:nvPr/>
            </p14:nvContentPartPr>
            <p14:xfrm>
              <a:off x="10566064" y="4530452"/>
              <a:ext cx="1271160" cy="106092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5ADEFCD1-CC43-0D49-6FFE-BB3E1448443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503064" y="4467452"/>
                <a:ext cx="1396800" cy="1186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FD0DCD10-5D14-0D8A-DAE2-592965287A45}"/>
                  </a:ext>
                </a:extLst>
              </p14:cNvPr>
              <p14:cNvContentPartPr/>
              <p14:nvPr/>
            </p14:nvContentPartPr>
            <p14:xfrm>
              <a:off x="9479584" y="5477972"/>
              <a:ext cx="1938600" cy="10944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FD0DCD10-5D14-0D8A-DAE2-592965287A4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416944" y="5415332"/>
                <a:ext cx="2064240" cy="1220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3E855FC5-7F27-C694-6D89-05CA5F857AE4}"/>
                  </a:ext>
                </a:extLst>
              </p14:cNvPr>
              <p14:cNvContentPartPr/>
              <p14:nvPr/>
            </p14:nvContentPartPr>
            <p14:xfrm>
              <a:off x="3301984" y="459212"/>
              <a:ext cx="36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3E855FC5-7F27-C694-6D89-05CA5F857AE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239344" y="396212"/>
                <a:ext cx="126000" cy="12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56867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186E9F-4917-5275-0CF2-5517864A1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Nature and Scope of the Problem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1B6B0-8F27-A7A2-A14F-803B11225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 In store sales have dropped by around 30% over the past year.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There has been a decline in customer footfall on the high street.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Online flower delivery companies are creating stronger competition.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Increased costs on imported flowers and sustainable packing are affecting expenses.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The business has outdated website and weak digital marketing strategy.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AB62215-EF5F-A0B6-09A3-B63F246828F2}"/>
                  </a:ext>
                </a:extLst>
              </p14:cNvPr>
              <p14:cNvContentPartPr/>
              <p14:nvPr/>
            </p14:nvContentPartPr>
            <p14:xfrm>
              <a:off x="9560224" y="4663292"/>
              <a:ext cx="2087280" cy="19044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AB62215-EF5F-A0B6-09A3-B63F246828F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497224" y="4600292"/>
                <a:ext cx="2212920" cy="2030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12280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DA12B-C87E-F984-5F84-05ACF5AF2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6" y="1161288"/>
            <a:ext cx="3124839" cy="4526280"/>
          </a:xfrm>
        </p:spPr>
        <p:txBody>
          <a:bodyPr>
            <a:normAutofit/>
          </a:bodyPr>
          <a:lstStyle/>
          <a:p>
            <a:r>
              <a:rPr lang="en-US" sz="3600" dirty="0"/>
              <a:t>5W2H Analysis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5284D31-8DE5-CBED-7BE1-5894DE46D6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2654371"/>
              </p:ext>
            </p:extLst>
          </p:nvPr>
        </p:nvGraphicFramePr>
        <p:xfrm>
          <a:off x="3252856" y="88855"/>
          <a:ext cx="8938063" cy="6503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97CCC71E-C8ED-B3DC-B706-75CC31E35B34}"/>
                  </a:ext>
                </a:extLst>
              </p14:cNvPr>
              <p14:cNvContentPartPr/>
              <p14:nvPr/>
            </p14:nvContentPartPr>
            <p14:xfrm>
              <a:off x="504424" y="1215932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97CCC71E-C8ED-B3DC-B706-75CC31E35B34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41784" y="1152932"/>
                <a:ext cx="126000" cy="12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87801F04-4283-A192-6D50-2D1FDDC0156E}"/>
                  </a:ext>
                </a:extLst>
              </p14:cNvPr>
              <p14:cNvContentPartPr/>
              <p14:nvPr/>
            </p14:nvContentPartPr>
            <p14:xfrm>
              <a:off x="1373464" y="3736292"/>
              <a:ext cx="360" cy="3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87801F04-4283-A192-6D50-2D1FDDC0156E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310824" y="3673652"/>
                <a:ext cx="126000" cy="12600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Rectangle 1">
            <a:extLst>
              <a:ext uri="{FF2B5EF4-FFF2-40B4-BE49-F238E27FC236}">
                <a16:creationId xmlns:a16="http://schemas.microsoft.com/office/drawing/2014/main" id="{60AC8D3A-80C3-5AA9-380A-A8659AEA0C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98275" y="6602659"/>
            <a:ext cx="8093725" cy="246197"/>
          </a:xfrm>
          <a:prstGeom prst="rect">
            <a:avLst/>
          </a:prstGeom>
          <a:solidFill>
            <a:srgbClr val="DAE3E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7617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apple-system"/>
                <a:hlinkClick r:id="rId11" tooltip="Problem Solving and Decision Making (LCLM4004_LON)"/>
              </a:rPr>
              <a:t>LCLM4004_LON</a:t>
            </a:r>
            <a:r>
              <a:rPr lang="en-US" altLang="en-US" sz="1100" dirty="0">
                <a:solidFill>
                  <a:srgbClr val="1D2125"/>
                </a:solidFill>
                <a:latin typeface="-apple-system"/>
              </a:rPr>
              <a:t>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apple-system"/>
                <a:hlinkClick r:id="rId12"/>
              </a:rPr>
              <a:t>Week 1_Introduction to Problem Solving &amp; Decision Making</a:t>
            </a:r>
            <a:r>
              <a:rPr lang="en-US" altLang="en-US" sz="1100" dirty="0">
                <a:solidFill>
                  <a:srgbClr val="1D2125"/>
                </a:solidFill>
                <a:latin typeface="-apple-system"/>
              </a:rPr>
              <a:t> 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1D2125"/>
                </a:solidFill>
                <a:effectLst/>
                <a:latin typeface="-apple-system"/>
              </a:rPr>
              <a:t>Week 1: Introduction to problem solving and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2399976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B55AD8-2CF6-2F6A-AAC9-E392443B1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9356106" cy="1200329"/>
          </a:xfrm>
        </p:spPr>
        <p:txBody>
          <a:bodyPr anchor="t">
            <a:normAutofit/>
          </a:bodyPr>
          <a:lstStyle/>
          <a:p>
            <a:r>
              <a:rPr lang="en-US" sz="8000" dirty="0"/>
              <a:t>        Pestel Analysis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1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57A692-111F-6D19-3154-EE85B1B581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602771"/>
              </p:ext>
            </p:extLst>
          </p:nvPr>
        </p:nvGraphicFramePr>
        <p:xfrm>
          <a:off x="0" y="1287283"/>
          <a:ext cx="12192000" cy="53295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BF4BAC59-CED1-EB05-D25D-ECA054F08D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3792" y="6583830"/>
            <a:ext cx="5608208" cy="246197"/>
          </a:xfrm>
          <a:prstGeom prst="rect">
            <a:avLst/>
          </a:prstGeom>
          <a:solidFill>
            <a:srgbClr val="DAE3E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7617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apple-system"/>
                <a:hlinkClick r:id="rId8" tooltip="Problem Solving and Decision Making (LCLM4004_LON)"/>
              </a:rPr>
              <a:t>LCLM4004_LON</a:t>
            </a:r>
            <a:r>
              <a:rPr lang="en-US" altLang="en-US" sz="1100" dirty="0">
                <a:solidFill>
                  <a:srgbClr val="1D2125"/>
                </a:solidFill>
                <a:latin typeface="-apple-system"/>
              </a:rPr>
              <a:t>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1D2125"/>
                </a:solidFill>
                <a:effectLst/>
                <a:latin typeface="-apple-system"/>
              </a:rPr>
              <a:t>Week 2 - Scoping and identifying problems and the external environment</a:t>
            </a:r>
          </a:p>
        </p:txBody>
      </p:sp>
    </p:spTree>
    <p:extLst>
      <p:ext uri="{BB962C8B-B14F-4D97-AF65-F5344CB8AC3E}">
        <p14:creationId xmlns:p14="http://schemas.microsoft.com/office/powerpoint/2010/main" val="162843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26FB5-C632-4F0F-38BD-B1C42F0BC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06203"/>
          </a:xfrm>
        </p:spPr>
        <p:txBody>
          <a:bodyPr/>
          <a:lstStyle/>
          <a:p>
            <a:pPr algn="ctr"/>
            <a:r>
              <a:rPr lang="en-US" dirty="0"/>
              <a:t>Fishbone Analysis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D56972-4E2C-7FC1-178B-AB8E12DFFD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0629" y="1209362"/>
            <a:ext cx="12061371" cy="564863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934E93-DBCA-2B92-00A6-ADBE1356F623}"/>
              </a:ext>
            </a:extLst>
          </p:cNvPr>
          <p:cNvSpPr txBox="1"/>
          <p:nvPr/>
        </p:nvSpPr>
        <p:spPr>
          <a:xfrm>
            <a:off x="6379720" y="1594904"/>
            <a:ext cx="352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Competition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54B17F5D-E514-BCA4-FAB0-65C3C789ADE7}"/>
                  </a:ext>
                </a:extLst>
              </p14:cNvPr>
              <p14:cNvContentPartPr/>
              <p14:nvPr/>
            </p14:nvContentPartPr>
            <p14:xfrm>
              <a:off x="9428260" y="1813840"/>
              <a:ext cx="97560" cy="19072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54B17F5D-E514-BCA4-FAB0-65C3C789ADE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365260" y="1750840"/>
                <a:ext cx="223200" cy="203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ACE669B9-DFDA-B935-BD7B-4B2A636CC76B}"/>
                  </a:ext>
                </a:extLst>
              </p14:cNvPr>
              <p14:cNvContentPartPr/>
              <p14:nvPr/>
            </p14:nvContentPartPr>
            <p14:xfrm>
              <a:off x="9260140" y="4035760"/>
              <a:ext cx="280440" cy="18709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ACE669B9-DFDA-B935-BD7B-4B2A636CC76B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197140" y="3973120"/>
                <a:ext cx="406080" cy="1996560"/>
              </a:xfrm>
              <a:prstGeom prst="rect">
                <a:avLst/>
              </a:prstGeom>
            </p:spPr>
          </p:pic>
        </mc:Fallback>
      </mc:AlternateContent>
      <p:grpSp>
        <p:nvGrpSpPr>
          <p:cNvPr id="13" name="Group 12">
            <a:extLst>
              <a:ext uri="{FF2B5EF4-FFF2-40B4-BE49-F238E27FC236}">
                <a16:creationId xmlns:a16="http://schemas.microsoft.com/office/drawing/2014/main" id="{8D9C0196-8AC1-9DD7-898F-61B60B2F72C4}"/>
              </a:ext>
            </a:extLst>
          </p:cNvPr>
          <p:cNvGrpSpPr/>
          <p:nvPr/>
        </p:nvGrpSpPr>
        <p:grpSpPr>
          <a:xfrm>
            <a:off x="9430060" y="3738040"/>
            <a:ext cx="360" cy="360"/>
            <a:chOff x="9430060" y="3738040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8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4D8AB837-21C3-E8F5-2BBB-D2EC5AEFF932}"/>
                    </a:ext>
                  </a:extLst>
                </p14:cNvPr>
                <p14:cNvContentPartPr/>
                <p14:nvPr/>
              </p14:nvContentPartPr>
              <p14:xfrm>
                <a:off x="9430060" y="3738040"/>
                <a:ext cx="360" cy="36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4D8AB837-21C3-E8F5-2BBB-D2EC5AEFF932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9367060" y="367540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E6CA3D03-2EC2-1CB1-F0B1-F54E7EC3FDC7}"/>
                    </a:ext>
                  </a:extLst>
                </p14:cNvPr>
                <p14:cNvContentPartPr/>
                <p14:nvPr/>
              </p14:nvContentPartPr>
              <p14:xfrm>
                <a:off x="9430060" y="3738040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E6CA3D03-2EC2-1CB1-F0B1-F54E7EC3FDC7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9367060" y="367540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FE5CA017-CB15-12B6-639A-B563DA966384}"/>
                    </a:ext>
                  </a:extLst>
                </p14:cNvPr>
                <p14:cNvContentPartPr/>
                <p14:nvPr/>
              </p14:nvContentPartPr>
              <p14:xfrm>
                <a:off x="9430060" y="3738040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FE5CA017-CB15-12B6-639A-B563DA966384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9367060" y="367540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34987813-E406-E169-5A6B-C0B3E3072E7D}"/>
                    </a:ext>
                  </a:extLst>
                </p14:cNvPr>
                <p14:cNvContentPartPr/>
                <p14:nvPr/>
              </p14:nvContentPartPr>
              <p14:xfrm>
                <a:off x="9430060" y="3738040"/>
                <a:ext cx="360" cy="360"/>
              </p14:xfrm>
            </p:contentPart>
          </mc:Choice>
          <mc:Fallback xmlns=""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34987813-E406-E169-5A6B-C0B3E3072E7D}"/>
                    </a:ext>
                  </a:extLst>
                </p:cNvPr>
                <p:cNvPicPr/>
                <p:nvPr/>
              </p:nvPicPr>
              <p:blipFill>
                <a:blip r:embed="rId9"/>
                <a:stretch>
                  <a:fillRect/>
                </a:stretch>
              </p:blipFill>
              <p:spPr>
                <a:xfrm>
                  <a:off x="9367060" y="3675400"/>
                  <a:ext cx="126000" cy="12600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0F0F5994-E87B-1137-7523-FC366EDF9379}"/>
              </a:ext>
            </a:extLst>
          </p:cNvPr>
          <p:cNvSpPr txBox="1"/>
          <p:nvPr/>
        </p:nvSpPr>
        <p:spPr>
          <a:xfrm>
            <a:off x="3556000" y="1594904"/>
            <a:ext cx="2349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Technology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30B1FF-8D6A-4971-4783-4B025B1B1BD7}"/>
              </a:ext>
            </a:extLst>
          </p:cNvPr>
          <p:cNvSpPr txBox="1"/>
          <p:nvPr/>
        </p:nvSpPr>
        <p:spPr>
          <a:xfrm>
            <a:off x="889820" y="1594904"/>
            <a:ext cx="2208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Market Trends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AEAFE74-5683-F899-7BB2-F4B960E8D64C}"/>
              </a:ext>
            </a:extLst>
          </p:cNvPr>
          <p:cNvSpPr txBox="1"/>
          <p:nvPr/>
        </p:nvSpPr>
        <p:spPr>
          <a:xfrm>
            <a:off x="508000" y="5791200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Costs/Supply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5FCD55F-30F3-07E6-D80F-0B9B5B0C76CF}"/>
              </a:ext>
            </a:extLst>
          </p:cNvPr>
          <p:cNvSpPr txBox="1"/>
          <p:nvPr/>
        </p:nvSpPr>
        <p:spPr>
          <a:xfrm>
            <a:off x="3579940" y="5842760"/>
            <a:ext cx="2133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          Marketing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8620A8E-6296-04BC-52CD-52886097F15D}"/>
              </a:ext>
            </a:extLst>
          </p:cNvPr>
          <p:cNvSpPr txBox="1"/>
          <p:nvPr/>
        </p:nvSpPr>
        <p:spPr>
          <a:xfrm>
            <a:off x="6489700" y="5791200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Location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810C4BF-5517-5D73-F94D-5BB63893BA17}"/>
              </a:ext>
            </a:extLst>
          </p:cNvPr>
          <p:cNvSpPr txBox="1"/>
          <p:nvPr/>
        </p:nvSpPr>
        <p:spPr>
          <a:xfrm>
            <a:off x="9638140" y="3544740"/>
            <a:ext cx="1614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Decline </a:t>
            </a:r>
          </a:p>
          <a:p>
            <a:pPr algn="ctr"/>
            <a:r>
              <a:rPr lang="en-GB" dirty="0"/>
              <a:t>In-store Sales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FAE2FCC3-5391-C404-071F-C446B597A561}"/>
                  </a:ext>
                </a:extLst>
              </p14:cNvPr>
              <p14:cNvContentPartPr/>
              <p14:nvPr/>
            </p14:nvContentPartPr>
            <p14:xfrm>
              <a:off x="4646740" y="6266320"/>
              <a:ext cx="2193840" cy="16812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FAE2FCC3-5391-C404-071F-C446B597A56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584100" y="6203320"/>
                <a:ext cx="2319480" cy="293760"/>
              </a:xfrm>
              <a:prstGeom prst="rect">
                <a:avLst/>
              </a:prstGeom>
            </p:spPr>
          </p:pic>
        </mc:Fallback>
      </mc:AlternateContent>
      <p:sp>
        <p:nvSpPr>
          <p:cNvPr id="23" name="TextBox 22">
            <a:extLst>
              <a:ext uri="{FF2B5EF4-FFF2-40B4-BE49-F238E27FC236}">
                <a16:creationId xmlns:a16="http://schemas.microsoft.com/office/drawing/2014/main" id="{0B78DC49-3C97-2375-449A-AD3364EA63A6}"/>
              </a:ext>
            </a:extLst>
          </p:cNvPr>
          <p:cNvSpPr txBox="1"/>
          <p:nvPr/>
        </p:nvSpPr>
        <p:spPr>
          <a:xfrm>
            <a:off x="0" y="2080908"/>
            <a:ext cx="290456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Shift to online shopping</a:t>
            </a:r>
          </a:p>
          <a:p>
            <a:endParaRPr lang="en-GB" dirty="0"/>
          </a:p>
          <a:p>
            <a:r>
              <a:rPr lang="en-GB" dirty="0"/>
              <a:t>                Online discounts</a:t>
            </a:r>
          </a:p>
          <a:p>
            <a:endParaRPr lang="en-GB" dirty="0"/>
          </a:p>
          <a:p>
            <a:r>
              <a:rPr lang="en-GB" dirty="0"/>
              <a:t>                Demand for delivery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6D8712B-4333-C573-1AC2-1434A9C92EA5}"/>
              </a:ext>
            </a:extLst>
          </p:cNvPr>
          <p:cNvSpPr txBox="1"/>
          <p:nvPr/>
        </p:nvSpPr>
        <p:spPr>
          <a:xfrm>
            <a:off x="2775474" y="2080908"/>
            <a:ext cx="2796988" cy="14664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Outdated website</a:t>
            </a:r>
          </a:p>
          <a:p>
            <a:endParaRPr lang="en-GB" dirty="0"/>
          </a:p>
          <a:p>
            <a:r>
              <a:rPr lang="en-GB" sz="1600" dirty="0"/>
              <a:t>   Weak digital marketing </a:t>
            </a:r>
          </a:p>
          <a:p>
            <a:endParaRPr lang="en-GB" dirty="0"/>
          </a:p>
          <a:p>
            <a:r>
              <a:rPr lang="en-GB" sz="1600" dirty="0"/>
              <a:t>         Poor website navigation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84E686F-32F6-BF3B-9E9A-262C7AF08FD4}"/>
              </a:ext>
            </a:extLst>
          </p:cNvPr>
          <p:cNvSpPr txBox="1"/>
          <p:nvPr/>
        </p:nvSpPr>
        <p:spPr>
          <a:xfrm>
            <a:off x="5056094" y="2058568"/>
            <a:ext cx="304441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New boutique florist</a:t>
            </a:r>
          </a:p>
          <a:p>
            <a:endParaRPr lang="en-GB" dirty="0"/>
          </a:p>
          <a:p>
            <a:r>
              <a:rPr lang="en-GB" dirty="0"/>
              <a:t>         Strong marketing </a:t>
            </a:r>
          </a:p>
          <a:p>
            <a:endParaRPr lang="en-GB" dirty="0"/>
          </a:p>
          <a:p>
            <a:r>
              <a:rPr lang="en-GB" dirty="0"/>
              <a:t>          Wide delivery coverage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FC0E3D8-D95F-639A-FB48-A78A9F06A45E}"/>
              </a:ext>
            </a:extLst>
          </p:cNvPr>
          <p:cNvSpPr txBox="1"/>
          <p:nvPr/>
        </p:nvSpPr>
        <p:spPr>
          <a:xfrm>
            <a:off x="130629" y="4035760"/>
            <a:ext cx="290456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Rising flower prices</a:t>
            </a:r>
          </a:p>
          <a:p>
            <a:endParaRPr lang="en-GB" dirty="0"/>
          </a:p>
          <a:p>
            <a:r>
              <a:rPr lang="en-GB" dirty="0"/>
              <a:t> Imported flower costs</a:t>
            </a:r>
          </a:p>
          <a:p>
            <a:endParaRPr lang="en-GB" sz="1600" dirty="0"/>
          </a:p>
          <a:p>
            <a:pPr algn="ctr"/>
            <a:r>
              <a:rPr lang="en-GB" sz="1400" dirty="0"/>
              <a:t>Expensive eco-friendly            </a:t>
            </a:r>
            <a:r>
              <a:rPr lang="en-GB" sz="1600" dirty="0"/>
              <a:t>packaging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15737FB-0733-2DE3-0A38-60C8E4A4E654}"/>
              </a:ext>
            </a:extLst>
          </p:cNvPr>
          <p:cNvSpPr txBox="1"/>
          <p:nvPr/>
        </p:nvSpPr>
        <p:spPr>
          <a:xfrm>
            <a:off x="2916552" y="4035760"/>
            <a:ext cx="279698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Weak online advertising</a:t>
            </a:r>
          </a:p>
          <a:p>
            <a:endParaRPr lang="en-GB" sz="1600" dirty="0"/>
          </a:p>
          <a:p>
            <a:r>
              <a:rPr lang="en-GB" sz="1600" dirty="0"/>
              <a:t>Occasional social media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D268902-C2BD-A3CB-910D-48766EAF5724}"/>
              </a:ext>
            </a:extLst>
          </p:cNvPr>
          <p:cNvSpPr txBox="1"/>
          <p:nvPr/>
        </p:nvSpPr>
        <p:spPr>
          <a:xfrm>
            <a:off x="2775474" y="5002306"/>
            <a:ext cx="22806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Competitor stronger on social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94B42A9-B873-00FF-9C7D-2A134917B479}"/>
              </a:ext>
            </a:extLst>
          </p:cNvPr>
          <p:cNvSpPr txBox="1"/>
          <p:nvPr/>
        </p:nvSpPr>
        <p:spPr>
          <a:xfrm>
            <a:off x="5263814" y="4035760"/>
            <a:ext cx="3267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  </a:t>
            </a:r>
            <a:r>
              <a:rPr lang="en-GB" sz="1400" dirty="0"/>
              <a:t>Reduced high-street foot traffic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68E69C6-5782-2BC4-C77E-CDF1C9AF5339}"/>
              </a:ext>
            </a:extLst>
          </p:cNvPr>
          <p:cNvSpPr txBox="1"/>
          <p:nvPr/>
        </p:nvSpPr>
        <p:spPr>
          <a:xfrm>
            <a:off x="5443369" y="4485939"/>
            <a:ext cx="22806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r>
              <a:rPr lang="en-GB" sz="1200" dirty="0"/>
              <a:t>        Nearby businesses closed</a:t>
            </a:r>
          </a:p>
          <a:p>
            <a:endParaRPr lang="en-GB" sz="1600" dirty="0"/>
          </a:p>
          <a:p>
            <a:r>
              <a:rPr lang="en-GB" sz="1600" dirty="0"/>
              <a:t>Poor accessibility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AFFD81-BF45-74EC-4261-451B22135D0E}"/>
              </a:ext>
            </a:extLst>
          </p:cNvPr>
          <p:cNvSpPr txBox="1"/>
          <p:nvPr/>
        </p:nvSpPr>
        <p:spPr>
          <a:xfrm>
            <a:off x="7226300" y="6434440"/>
            <a:ext cx="49657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https://</a:t>
            </a:r>
            <a:r>
              <a:rPr lang="en-GB" sz="1400" dirty="0" err="1"/>
              <a:t>www.creativityteaching.eu</a:t>
            </a:r>
            <a:r>
              <a:rPr lang="en-GB" sz="1400" dirty="0"/>
              <a:t>/fishbone-diagram/</a:t>
            </a:r>
          </a:p>
        </p:txBody>
      </p:sp>
    </p:spTree>
    <p:extLst>
      <p:ext uri="{BB962C8B-B14F-4D97-AF65-F5344CB8AC3E}">
        <p14:creationId xmlns:p14="http://schemas.microsoft.com/office/powerpoint/2010/main" val="5153864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rry image of a city&#10;&#10;AI-generated content may be incorrect.">
            <a:extLst>
              <a:ext uri="{FF2B5EF4-FFF2-40B4-BE49-F238E27FC236}">
                <a16:creationId xmlns:a16="http://schemas.microsoft.com/office/drawing/2014/main" id="{12BE803F-3B7E-FADB-42D8-BE653425579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279" b="1045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A95A8-855C-D957-F135-379810952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                         Key Findings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17CC23-C0EA-ED0A-A020-C9D54F2500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58986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0430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48979-35CB-9CBB-0806-20EAC5C86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400109"/>
          </a:xfrm>
        </p:spPr>
        <p:txBody>
          <a:bodyPr/>
          <a:lstStyle/>
          <a:p>
            <a:r>
              <a:rPr lang="en-US" dirty="0"/>
              <a:t>                             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E7907-8AE3-0226-4E1D-9DF6E66320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4000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solidFill>
                  <a:srgbClr val="000000"/>
                </a:solidFill>
                <a:latin typeface="-apple-system"/>
                <a:hlinkClick r:id="rId2" tooltip="Problem Solving and Decision Making (LCLM4004_LON)"/>
              </a:rPr>
              <a:t>LCLM4004_LON</a:t>
            </a:r>
            <a:r>
              <a:rPr lang="en-US" altLang="en-US" sz="2400" dirty="0">
                <a:solidFill>
                  <a:srgbClr val="000000"/>
                </a:solidFill>
                <a:latin typeface="-apple-system"/>
              </a:rPr>
              <a:t> </a:t>
            </a:r>
            <a:r>
              <a:rPr lang="en-US" altLang="en-US" sz="2400" dirty="0">
                <a:solidFill>
                  <a:srgbClr val="000000"/>
                </a:solidFill>
                <a:latin typeface="-apple-system"/>
                <a:hlinkClick r:id="rId3"/>
              </a:rPr>
              <a:t>Week 1_Introduction to Problem Solving &amp; Decision Making</a:t>
            </a:r>
            <a:r>
              <a:rPr lang="en-US" altLang="en-US" sz="2400" dirty="0">
                <a:solidFill>
                  <a:srgbClr val="1D2125"/>
                </a:solidFill>
                <a:latin typeface="-apple-system"/>
              </a:rPr>
              <a:t> Week 1: Introduction to problem solving and decision making</a:t>
            </a:r>
          </a:p>
          <a:p>
            <a:pPr marL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400" dirty="0">
              <a:solidFill>
                <a:srgbClr val="000000"/>
              </a:solidFill>
              <a:latin typeface="-apple-system"/>
              <a:hlinkClick r:id="rId2" tooltip="Problem Solving and Decision Making (LCLM4004_LON)"/>
            </a:endParaRPr>
          </a:p>
          <a:p>
            <a:pPr lvl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solidFill>
                  <a:srgbClr val="000000"/>
                </a:solidFill>
                <a:latin typeface="-apple-system"/>
                <a:hlinkClick r:id="rId2" tooltip="Problem Solving and Decision Making (LCLM4004_LON)"/>
              </a:rPr>
              <a:t>LCLM4004_LON</a:t>
            </a:r>
            <a:r>
              <a:rPr lang="en-US" altLang="en-US" sz="2400" dirty="0">
                <a:solidFill>
                  <a:srgbClr val="1D2125"/>
                </a:solidFill>
                <a:latin typeface="-apple-system"/>
              </a:rPr>
              <a:t> Week 2 - Scoping and identifying problems and the external environment</a:t>
            </a:r>
            <a:endParaRPr lang="en-US" sz="2400" dirty="0">
              <a:hlinkClick r:id="rId4"/>
            </a:endParaRPr>
          </a:p>
          <a:p>
            <a:r>
              <a:rPr lang="en-US" dirty="0">
                <a:hlinkClick r:id="rId4"/>
              </a:rPr>
              <a:t>https://www.creativityteaching.eu/fishbone-diagram/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0363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</TotalTime>
  <Words>546</Words>
  <Application>Microsoft Macintosh PowerPoint</Application>
  <PresentationFormat>Widescreen</PresentationFormat>
  <Paragraphs>95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-apple-system</vt:lpstr>
      <vt:lpstr>Aptos</vt:lpstr>
      <vt:lpstr>Aptos Display</vt:lpstr>
      <vt:lpstr>Arial</vt:lpstr>
      <vt:lpstr>Calibri</vt:lpstr>
      <vt:lpstr>Wingdings</vt:lpstr>
      <vt:lpstr>Office Theme</vt:lpstr>
      <vt:lpstr>Green Haven Florists Case   Study</vt:lpstr>
      <vt:lpstr>                  Introduction &amp; Context</vt:lpstr>
      <vt:lpstr>Nature and Scope of the Problem</vt:lpstr>
      <vt:lpstr>5W2H Analysis</vt:lpstr>
      <vt:lpstr>        Pestel Analysis</vt:lpstr>
      <vt:lpstr>Fishbone Analysis</vt:lpstr>
      <vt:lpstr>                         Key Findings</vt:lpstr>
      <vt:lpstr>                             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Nicolaev (2513866)</dc:creator>
  <cp:lastModifiedBy>Ana Nicolaev (2513866)</cp:lastModifiedBy>
  <cp:revision>1</cp:revision>
  <dcterms:created xsi:type="dcterms:W3CDTF">2026-03-14T09:13:40Z</dcterms:created>
  <dcterms:modified xsi:type="dcterms:W3CDTF">2026-03-14T20:15:52Z</dcterms:modified>
</cp:coreProperties>
</file>