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70" r:id="rId3"/>
    <p:sldId id="271" r:id="rId4"/>
    <p:sldId id="277" r:id="rId5"/>
    <p:sldId id="281" r:id="rId6"/>
    <p:sldId id="273" r:id="rId7"/>
    <p:sldId id="274" r:id="rId8"/>
    <p:sldId id="280" r:id="rId9"/>
    <p:sldId id="27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42DD6E38-A25D-ED7B-C0F4-31A9CDCD5CD6}" name="Luana Marangon" initials="LM" userId="c2cddfb4317291a5"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54E893-1C1A-4D77-B7A6-ACEFB767DDB2}" v="655" dt="2023-02-15T10:59:07.6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Stile chiaro 1 - Colore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1611"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8/10/relationships/authors" Targe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6E5FCFE-B9BD-43E3-AEAD-669AD24F5EA3}"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65F3692-31A5-4042-9E58-D2B7E1538C4A}">
      <dgm:prSet/>
      <dgm:spPr/>
      <dgm:t>
        <a:bodyPr/>
        <a:lstStyle/>
        <a:p>
          <a:pPr>
            <a:lnSpc>
              <a:spcPct val="100000"/>
            </a:lnSpc>
          </a:pPr>
          <a:r>
            <a:rPr lang="it-IT" dirty="0" err="1"/>
            <a:t>Introduction</a:t>
          </a:r>
          <a:r>
            <a:rPr lang="it-IT" dirty="0"/>
            <a:t> and </a:t>
          </a:r>
          <a:r>
            <a:rPr lang="it-IT" dirty="0" err="1"/>
            <a:t>Research</a:t>
          </a:r>
          <a:r>
            <a:rPr lang="it-IT" dirty="0"/>
            <a:t> </a:t>
          </a:r>
          <a:r>
            <a:rPr lang="it-IT" dirty="0" err="1"/>
            <a:t>Question</a:t>
          </a:r>
          <a:endParaRPr lang="en-US" dirty="0"/>
        </a:p>
      </dgm:t>
    </dgm:pt>
    <dgm:pt modelId="{EB77720B-97FD-4E70-BD74-B895F07CB1ED}" type="parTrans" cxnId="{00691FFC-6C94-4BB9-AD97-2DA8F9886364}">
      <dgm:prSet/>
      <dgm:spPr/>
      <dgm:t>
        <a:bodyPr/>
        <a:lstStyle/>
        <a:p>
          <a:endParaRPr lang="en-US"/>
        </a:p>
      </dgm:t>
    </dgm:pt>
    <dgm:pt modelId="{1C64AA56-B760-495F-9097-01951C10772E}" type="sibTrans" cxnId="{00691FFC-6C94-4BB9-AD97-2DA8F9886364}">
      <dgm:prSet/>
      <dgm:spPr/>
      <dgm:t>
        <a:bodyPr/>
        <a:lstStyle/>
        <a:p>
          <a:endParaRPr lang="en-US"/>
        </a:p>
      </dgm:t>
    </dgm:pt>
    <dgm:pt modelId="{4D067AF3-60C6-4EC3-84C8-33A1AA13118D}">
      <dgm:prSet/>
      <dgm:spPr/>
      <dgm:t>
        <a:bodyPr/>
        <a:lstStyle/>
        <a:p>
          <a:pPr>
            <a:lnSpc>
              <a:spcPct val="100000"/>
            </a:lnSpc>
          </a:pPr>
          <a:r>
            <a:rPr lang="it-IT" dirty="0" err="1"/>
            <a:t>Proposed</a:t>
          </a:r>
          <a:r>
            <a:rPr lang="it-IT" dirty="0"/>
            <a:t> Method</a:t>
          </a:r>
          <a:endParaRPr lang="en-US" dirty="0"/>
        </a:p>
      </dgm:t>
    </dgm:pt>
    <dgm:pt modelId="{2D66A02D-D3E5-4779-8524-F0BD9242FB8A}" type="parTrans" cxnId="{98391EA9-5E83-476C-AA5A-F553BD8030F1}">
      <dgm:prSet/>
      <dgm:spPr/>
      <dgm:t>
        <a:bodyPr/>
        <a:lstStyle/>
        <a:p>
          <a:endParaRPr lang="en-US"/>
        </a:p>
      </dgm:t>
    </dgm:pt>
    <dgm:pt modelId="{226F4C70-2AFC-4529-AB25-90DCA870A4F8}" type="sibTrans" cxnId="{98391EA9-5E83-476C-AA5A-F553BD8030F1}">
      <dgm:prSet/>
      <dgm:spPr/>
      <dgm:t>
        <a:bodyPr/>
        <a:lstStyle/>
        <a:p>
          <a:endParaRPr lang="en-US"/>
        </a:p>
      </dgm:t>
    </dgm:pt>
    <dgm:pt modelId="{11F89BA2-A36B-4D04-9ECF-58499B4CBDB9}">
      <dgm:prSet/>
      <dgm:spPr/>
      <dgm:t>
        <a:bodyPr/>
        <a:lstStyle/>
        <a:p>
          <a:pPr>
            <a:lnSpc>
              <a:spcPct val="100000"/>
            </a:lnSpc>
          </a:pPr>
          <a:r>
            <a:rPr lang="it-IT"/>
            <a:t>Ethical Considerations</a:t>
          </a:r>
          <a:endParaRPr lang="en-US"/>
        </a:p>
      </dgm:t>
    </dgm:pt>
    <dgm:pt modelId="{942AA966-D472-4E7C-88F6-3E20C79CA298}" type="parTrans" cxnId="{852B9EEB-7C8C-4F64-8982-1EE869F45C54}">
      <dgm:prSet/>
      <dgm:spPr/>
      <dgm:t>
        <a:bodyPr/>
        <a:lstStyle/>
        <a:p>
          <a:endParaRPr lang="en-US"/>
        </a:p>
      </dgm:t>
    </dgm:pt>
    <dgm:pt modelId="{4C59832A-A43D-45F0-A224-C0ED655EBAF0}" type="sibTrans" cxnId="{852B9EEB-7C8C-4F64-8982-1EE869F45C54}">
      <dgm:prSet/>
      <dgm:spPr/>
      <dgm:t>
        <a:bodyPr/>
        <a:lstStyle/>
        <a:p>
          <a:endParaRPr lang="en-US"/>
        </a:p>
      </dgm:t>
    </dgm:pt>
    <dgm:pt modelId="{FCC2C86E-2D42-4790-A33A-EFF3A790FA25}">
      <dgm:prSet/>
      <dgm:spPr/>
      <dgm:t>
        <a:bodyPr/>
        <a:lstStyle/>
        <a:p>
          <a:pPr>
            <a:lnSpc>
              <a:spcPct val="100000"/>
            </a:lnSpc>
          </a:pPr>
          <a:r>
            <a:rPr lang="it-IT"/>
            <a:t>Research timeline</a:t>
          </a:r>
          <a:endParaRPr lang="en-US"/>
        </a:p>
      </dgm:t>
    </dgm:pt>
    <dgm:pt modelId="{FFF639F7-B492-4D0C-9CC4-9C8579935C84}" type="parTrans" cxnId="{747859F5-C09D-42C9-AF32-217CB9065137}">
      <dgm:prSet/>
      <dgm:spPr/>
      <dgm:t>
        <a:bodyPr/>
        <a:lstStyle/>
        <a:p>
          <a:endParaRPr lang="en-US"/>
        </a:p>
      </dgm:t>
    </dgm:pt>
    <dgm:pt modelId="{76B4530F-E147-4609-AFBE-2BDBB2CF9E40}" type="sibTrans" cxnId="{747859F5-C09D-42C9-AF32-217CB9065137}">
      <dgm:prSet/>
      <dgm:spPr/>
      <dgm:t>
        <a:bodyPr/>
        <a:lstStyle/>
        <a:p>
          <a:endParaRPr lang="en-US"/>
        </a:p>
      </dgm:t>
    </dgm:pt>
    <dgm:pt modelId="{6F5189A8-0860-4923-B935-A221FD61D415}">
      <dgm:prSet/>
      <dgm:spPr/>
      <dgm:t>
        <a:bodyPr/>
        <a:lstStyle/>
        <a:p>
          <a:pPr>
            <a:lnSpc>
              <a:spcPct val="100000"/>
            </a:lnSpc>
          </a:pPr>
          <a:r>
            <a:rPr lang="it-IT"/>
            <a:t>Hypothesis</a:t>
          </a:r>
          <a:endParaRPr lang="en-US"/>
        </a:p>
      </dgm:t>
    </dgm:pt>
    <dgm:pt modelId="{0D7F5239-DB0F-41EA-942A-D93EB9EA4335}" type="parTrans" cxnId="{B1407EB2-B373-4DD2-8F73-70C11FF38650}">
      <dgm:prSet/>
      <dgm:spPr/>
      <dgm:t>
        <a:bodyPr/>
        <a:lstStyle/>
        <a:p>
          <a:endParaRPr lang="en-US"/>
        </a:p>
      </dgm:t>
    </dgm:pt>
    <dgm:pt modelId="{9F1C0232-74A6-4152-9E4D-67EA38701C7E}" type="sibTrans" cxnId="{B1407EB2-B373-4DD2-8F73-70C11FF38650}">
      <dgm:prSet/>
      <dgm:spPr/>
      <dgm:t>
        <a:bodyPr/>
        <a:lstStyle/>
        <a:p>
          <a:endParaRPr lang="en-US"/>
        </a:p>
      </dgm:t>
    </dgm:pt>
    <dgm:pt modelId="{829D386E-EB46-472E-8FB9-40B96E82DE6E}">
      <dgm:prSet/>
      <dgm:spPr/>
      <dgm:t>
        <a:bodyPr/>
        <a:lstStyle/>
        <a:p>
          <a:pPr>
            <a:lnSpc>
              <a:spcPct val="100000"/>
            </a:lnSpc>
          </a:pPr>
          <a:r>
            <a:rPr lang="it-IT" dirty="0"/>
            <a:t>Reference List</a:t>
          </a:r>
          <a:endParaRPr lang="en-US" dirty="0"/>
        </a:p>
      </dgm:t>
    </dgm:pt>
    <dgm:pt modelId="{3D83D2C6-E434-4EB4-86EC-57F464193E91}" type="parTrans" cxnId="{5FABA188-8C3F-4492-AF8D-81F45880D1BB}">
      <dgm:prSet/>
      <dgm:spPr/>
      <dgm:t>
        <a:bodyPr/>
        <a:lstStyle/>
        <a:p>
          <a:endParaRPr lang="en-US"/>
        </a:p>
      </dgm:t>
    </dgm:pt>
    <dgm:pt modelId="{EE906C96-C688-48BB-BA70-EE6B54D545B5}" type="sibTrans" cxnId="{5FABA188-8C3F-4492-AF8D-81F45880D1BB}">
      <dgm:prSet/>
      <dgm:spPr/>
      <dgm:t>
        <a:bodyPr/>
        <a:lstStyle/>
        <a:p>
          <a:endParaRPr lang="en-US"/>
        </a:p>
      </dgm:t>
    </dgm:pt>
    <dgm:pt modelId="{98469083-0ACB-4035-8014-4791762B1E72}">
      <dgm:prSet/>
      <dgm:spPr/>
      <dgm:t>
        <a:bodyPr/>
        <a:lstStyle/>
        <a:p>
          <a:pPr>
            <a:lnSpc>
              <a:spcPct val="100000"/>
            </a:lnSpc>
          </a:pPr>
          <a:r>
            <a:rPr lang="en-US" dirty="0"/>
            <a:t>Rationale</a:t>
          </a:r>
        </a:p>
      </dgm:t>
    </dgm:pt>
    <dgm:pt modelId="{437BE112-9DC7-4EAA-B63E-20A521664FF6}" type="parTrans" cxnId="{4ED0935F-25FA-442E-8760-1A3636983306}">
      <dgm:prSet/>
      <dgm:spPr/>
      <dgm:t>
        <a:bodyPr/>
        <a:lstStyle/>
        <a:p>
          <a:endParaRPr lang="it-IT"/>
        </a:p>
      </dgm:t>
    </dgm:pt>
    <dgm:pt modelId="{E8061A1F-294E-4FC3-9DA4-FD6DBA737820}" type="sibTrans" cxnId="{4ED0935F-25FA-442E-8760-1A3636983306}">
      <dgm:prSet/>
      <dgm:spPr/>
      <dgm:t>
        <a:bodyPr/>
        <a:lstStyle/>
        <a:p>
          <a:endParaRPr lang="it-IT"/>
        </a:p>
      </dgm:t>
    </dgm:pt>
    <dgm:pt modelId="{41489C1A-C61D-42F8-9627-B0E16915A392}" type="pres">
      <dgm:prSet presAssocID="{F6E5FCFE-B9BD-43E3-AEAD-669AD24F5EA3}" presName="vert0" presStyleCnt="0">
        <dgm:presLayoutVars>
          <dgm:dir/>
          <dgm:animOne val="branch"/>
          <dgm:animLvl val="lvl"/>
        </dgm:presLayoutVars>
      </dgm:prSet>
      <dgm:spPr/>
    </dgm:pt>
    <dgm:pt modelId="{A455847D-9BCA-462A-B86C-802FEF029AFC}" type="pres">
      <dgm:prSet presAssocID="{365F3692-31A5-4042-9E58-D2B7E1538C4A}" presName="thickLine" presStyleLbl="alignNode1" presStyleIdx="0" presStyleCnt="7"/>
      <dgm:spPr/>
    </dgm:pt>
    <dgm:pt modelId="{5FDD31C3-BF5F-4231-AFAC-E7436457A9D4}" type="pres">
      <dgm:prSet presAssocID="{365F3692-31A5-4042-9E58-D2B7E1538C4A}" presName="horz1" presStyleCnt="0"/>
      <dgm:spPr/>
    </dgm:pt>
    <dgm:pt modelId="{78E0F3BE-EF2C-4DD3-8163-8CBA6D90E8E4}" type="pres">
      <dgm:prSet presAssocID="{365F3692-31A5-4042-9E58-D2B7E1538C4A}" presName="tx1" presStyleLbl="revTx" presStyleIdx="0" presStyleCnt="7"/>
      <dgm:spPr/>
    </dgm:pt>
    <dgm:pt modelId="{404F5C71-D6E7-4283-8723-987A149207BB}" type="pres">
      <dgm:prSet presAssocID="{365F3692-31A5-4042-9E58-D2B7E1538C4A}" presName="vert1" presStyleCnt="0"/>
      <dgm:spPr/>
    </dgm:pt>
    <dgm:pt modelId="{81EDAD7E-2BA5-47CB-A561-7D1BAA3273E8}" type="pres">
      <dgm:prSet presAssocID="{98469083-0ACB-4035-8014-4791762B1E72}" presName="thickLine" presStyleLbl="alignNode1" presStyleIdx="1" presStyleCnt="7"/>
      <dgm:spPr/>
    </dgm:pt>
    <dgm:pt modelId="{9B64A6DA-0FC3-485E-996C-F0802CA5B130}" type="pres">
      <dgm:prSet presAssocID="{98469083-0ACB-4035-8014-4791762B1E72}" presName="horz1" presStyleCnt="0"/>
      <dgm:spPr/>
    </dgm:pt>
    <dgm:pt modelId="{50EEC2FC-4254-4086-8747-EF6F1F826426}" type="pres">
      <dgm:prSet presAssocID="{98469083-0ACB-4035-8014-4791762B1E72}" presName="tx1" presStyleLbl="revTx" presStyleIdx="1" presStyleCnt="7"/>
      <dgm:spPr/>
    </dgm:pt>
    <dgm:pt modelId="{98D1EB6E-3F26-4612-9CA0-85FD2284484B}" type="pres">
      <dgm:prSet presAssocID="{98469083-0ACB-4035-8014-4791762B1E72}" presName="vert1" presStyleCnt="0"/>
      <dgm:spPr/>
    </dgm:pt>
    <dgm:pt modelId="{CF356544-F04D-4730-803E-FFBA15F47921}" type="pres">
      <dgm:prSet presAssocID="{4D067AF3-60C6-4EC3-84C8-33A1AA13118D}" presName="thickLine" presStyleLbl="alignNode1" presStyleIdx="2" presStyleCnt="7"/>
      <dgm:spPr/>
    </dgm:pt>
    <dgm:pt modelId="{5E554E19-CF3B-400B-8AB4-726949BF9BB3}" type="pres">
      <dgm:prSet presAssocID="{4D067AF3-60C6-4EC3-84C8-33A1AA13118D}" presName="horz1" presStyleCnt="0"/>
      <dgm:spPr/>
    </dgm:pt>
    <dgm:pt modelId="{4B178980-625B-47A3-B59F-DCA2961C63F7}" type="pres">
      <dgm:prSet presAssocID="{4D067AF3-60C6-4EC3-84C8-33A1AA13118D}" presName="tx1" presStyleLbl="revTx" presStyleIdx="2" presStyleCnt="7"/>
      <dgm:spPr/>
    </dgm:pt>
    <dgm:pt modelId="{DAAFCD25-ED28-4599-8180-A63A6C9887C0}" type="pres">
      <dgm:prSet presAssocID="{4D067AF3-60C6-4EC3-84C8-33A1AA13118D}" presName="vert1" presStyleCnt="0"/>
      <dgm:spPr/>
    </dgm:pt>
    <dgm:pt modelId="{02712238-6B58-41FD-BA31-BD99BBB28537}" type="pres">
      <dgm:prSet presAssocID="{11F89BA2-A36B-4D04-9ECF-58499B4CBDB9}" presName="thickLine" presStyleLbl="alignNode1" presStyleIdx="3" presStyleCnt="7"/>
      <dgm:spPr/>
    </dgm:pt>
    <dgm:pt modelId="{384CF4BA-36D5-4683-88F4-9A5DAE65CF10}" type="pres">
      <dgm:prSet presAssocID="{11F89BA2-A36B-4D04-9ECF-58499B4CBDB9}" presName="horz1" presStyleCnt="0"/>
      <dgm:spPr/>
    </dgm:pt>
    <dgm:pt modelId="{F433F36F-4FB7-4F42-82A3-F712AE220065}" type="pres">
      <dgm:prSet presAssocID="{11F89BA2-A36B-4D04-9ECF-58499B4CBDB9}" presName="tx1" presStyleLbl="revTx" presStyleIdx="3" presStyleCnt="7"/>
      <dgm:spPr/>
    </dgm:pt>
    <dgm:pt modelId="{0A7978E2-4FB8-456F-969F-355C9A9166D0}" type="pres">
      <dgm:prSet presAssocID="{11F89BA2-A36B-4D04-9ECF-58499B4CBDB9}" presName="vert1" presStyleCnt="0"/>
      <dgm:spPr/>
    </dgm:pt>
    <dgm:pt modelId="{7C05F130-0B25-4814-8B53-4884A7AD113D}" type="pres">
      <dgm:prSet presAssocID="{FCC2C86E-2D42-4790-A33A-EFF3A790FA25}" presName="thickLine" presStyleLbl="alignNode1" presStyleIdx="4" presStyleCnt="7"/>
      <dgm:spPr/>
    </dgm:pt>
    <dgm:pt modelId="{467C44BA-5683-4B78-BDBF-6413D8832DBA}" type="pres">
      <dgm:prSet presAssocID="{FCC2C86E-2D42-4790-A33A-EFF3A790FA25}" presName="horz1" presStyleCnt="0"/>
      <dgm:spPr/>
    </dgm:pt>
    <dgm:pt modelId="{1A7B1520-6F44-4BFB-8275-C9CE8803D8CE}" type="pres">
      <dgm:prSet presAssocID="{FCC2C86E-2D42-4790-A33A-EFF3A790FA25}" presName="tx1" presStyleLbl="revTx" presStyleIdx="4" presStyleCnt="7"/>
      <dgm:spPr/>
    </dgm:pt>
    <dgm:pt modelId="{A031F4D4-C9F7-4008-9899-B852B45AE5DB}" type="pres">
      <dgm:prSet presAssocID="{FCC2C86E-2D42-4790-A33A-EFF3A790FA25}" presName="vert1" presStyleCnt="0"/>
      <dgm:spPr/>
    </dgm:pt>
    <dgm:pt modelId="{0C9431E1-FBF7-4D5B-8411-7CDC0CE4DD82}" type="pres">
      <dgm:prSet presAssocID="{6F5189A8-0860-4923-B935-A221FD61D415}" presName="thickLine" presStyleLbl="alignNode1" presStyleIdx="5" presStyleCnt="7"/>
      <dgm:spPr/>
    </dgm:pt>
    <dgm:pt modelId="{34AE86EC-B35D-4E34-AB81-853100EF0751}" type="pres">
      <dgm:prSet presAssocID="{6F5189A8-0860-4923-B935-A221FD61D415}" presName="horz1" presStyleCnt="0"/>
      <dgm:spPr/>
    </dgm:pt>
    <dgm:pt modelId="{8BC8EBDD-39EA-4E70-BD8A-C5CCCC9AF339}" type="pres">
      <dgm:prSet presAssocID="{6F5189A8-0860-4923-B935-A221FD61D415}" presName="tx1" presStyleLbl="revTx" presStyleIdx="5" presStyleCnt="7"/>
      <dgm:spPr/>
    </dgm:pt>
    <dgm:pt modelId="{42AD1B00-0C52-4FCB-994A-112990DA4E01}" type="pres">
      <dgm:prSet presAssocID="{6F5189A8-0860-4923-B935-A221FD61D415}" presName="vert1" presStyleCnt="0"/>
      <dgm:spPr/>
    </dgm:pt>
    <dgm:pt modelId="{F4BE8466-BEC5-42D8-8AB9-B81E48064E4E}" type="pres">
      <dgm:prSet presAssocID="{829D386E-EB46-472E-8FB9-40B96E82DE6E}" presName="thickLine" presStyleLbl="alignNode1" presStyleIdx="6" presStyleCnt="7"/>
      <dgm:spPr/>
    </dgm:pt>
    <dgm:pt modelId="{EB10F9E3-14A7-4BE6-B5D5-CABCA836E430}" type="pres">
      <dgm:prSet presAssocID="{829D386E-EB46-472E-8FB9-40B96E82DE6E}" presName="horz1" presStyleCnt="0"/>
      <dgm:spPr/>
    </dgm:pt>
    <dgm:pt modelId="{955476E0-4E88-4941-BBC7-2F1E44CBEACA}" type="pres">
      <dgm:prSet presAssocID="{829D386E-EB46-472E-8FB9-40B96E82DE6E}" presName="tx1" presStyleLbl="revTx" presStyleIdx="6" presStyleCnt="7"/>
      <dgm:spPr/>
    </dgm:pt>
    <dgm:pt modelId="{2A1CB7B8-0A41-4D3F-A2A1-88860FF4A392}" type="pres">
      <dgm:prSet presAssocID="{829D386E-EB46-472E-8FB9-40B96E82DE6E}" presName="vert1" presStyleCnt="0"/>
      <dgm:spPr/>
    </dgm:pt>
  </dgm:ptLst>
  <dgm:cxnLst>
    <dgm:cxn modelId="{4ED0935F-25FA-442E-8760-1A3636983306}" srcId="{F6E5FCFE-B9BD-43E3-AEAD-669AD24F5EA3}" destId="{98469083-0ACB-4035-8014-4791762B1E72}" srcOrd="1" destOrd="0" parTransId="{437BE112-9DC7-4EAA-B63E-20A521664FF6}" sibTransId="{E8061A1F-294E-4FC3-9DA4-FD6DBA737820}"/>
    <dgm:cxn modelId="{68D12E4B-E34E-441E-982C-DBB511D2A45F}" type="presOf" srcId="{365F3692-31A5-4042-9E58-D2B7E1538C4A}" destId="{78E0F3BE-EF2C-4DD3-8163-8CBA6D90E8E4}" srcOrd="0" destOrd="0" presId="urn:microsoft.com/office/officeart/2008/layout/LinedList"/>
    <dgm:cxn modelId="{719E1753-ADCF-4BAE-B393-411EB8673CEF}" type="presOf" srcId="{6F5189A8-0860-4923-B935-A221FD61D415}" destId="{8BC8EBDD-39EA-4E70-BD8A-C5CCCC9AF339}" srcOrd="0" destOrd="0" presId="urn:microsoft.com/office/officeart/2008/layout/LinedList"/>
    <dgm:cxn modelId="{70EC4456-E291-4346-84D0-5D936EC51678}" type="presOf" srcId="{98469083-0ACB-4035-8014-4791762B1E72}" destId="{50EEC2FC-4254-4086-8747-EF6F1F826426}" srcOrd="0" destOrd="0" presId="urn:microsoft.com/office/officeart/2008/layout/LinedList"/>
    <dgm:cxn modelId="{C821B256-B7D7-46BA-9139-9D3DCBF0D2EA}" type="presOf" srcId="{FCC2C86E-2D42-4790-A33A-EFF3A790FA25}" destId="{1A7B1520-6F44-4BFB-8275-C9CE8803D8CE}" srcOrd="0" destOrd="0" presId="urn:microsoft.com/office/officeart/2008/layout/LinedList"/>
    <dgm:cxn modelId="{05B19858-1DBA-435E-9C7A-EED5F841931A}" type="presOf" srcId="{11F89BA2-A36B-4D04-9ECF-58499B4CBDB9}" destId="{F433F36F-4FB7-4F42-82A3-F712AE220065}" srcOrd="0" destOrd="0" presId="urn:microsoft.com/office/officeart/2008/layout/LinedList"/>
    <dgm:cxn modelId="{5FABA188-8C3F-4492-AF8D-81F45880D1BB}" srcId="{F6E5FCFE-B9BD-43E3-AEAD-669AD24F5EA3}" destId="{829D386E-EB46-472E-8FB9-40B96E82DE6E}" srcOrd="6" destOrd="0" parTransId="{3D83D2C6-E434-4EB4-86EC-57F464193E91}" sibTransId="{EE906C96-C688-48BB-BA70-EE6B54D545B5}"/>
    <dgm:cxn modelId="{57787B8F-AE2F-4DE7-9B47-4382E923014F}" type="presOf" srcId="{F6E5FCFE-B9BD-43E3-AEAD-669AD24F5EA3}" destId="{41489C1A-C61D-42F8-9627-B0E16915A392}" srcOrd="0" destOrd="0" presId="urn:microsoft.com/office/officeart/2008/layout/LinedList"/>
    <dgm:cxn modelId="{F4CB2CA1-A783-4305-B8FE-9E4FC062BB4D}" type="presOf" srcId="{4D067AF3-60C6-4EC3-84C8-33A1AA13118D}" destId="{4B178980-625B-47A3-B59F-DCA2961C63F7}" srcOrd="0" destOrd="0" presId="urn:microsoft.com/office/officeart/2008/layout/LinedList"/>
    <dgm:cxn modelId="{98391EA9-5E83-476C-AA5A-F553BD8030F1}" srcId="{F6E5FCFE-B9BD-43E3-AEAD-669AD24F5EA3}" destId="{4D067AF3-60C6-4EC3-84C8-33A1AA13118D}" srcOrd="2" destOrd="0" parTransId="{2D66A02D-D3E5-4779-8524-F0BD9242FB8A}" sibTransId="{226F4C70-2AFC-4529-AB25-90DCA870A4F8}"/>
    <dgm:cxn modelId="{B1407EB2-B373-4DD2-8F73-70C11FF38650}" srcId="{F6E5FCFE-B9BD-43E3-AEAD-669AD24F5EA3}" destId="{6F5189A8-0860-4923-B935-A221FD61D415}" srcOrd="5" destOrd="0" parTransId="{0D7F5239-DB0F-41EA-942A-D93EB9EA4335}" sibTransId="{9F1C0232-74A6-4152-9E4D-67EA38701C7E}"/>
    <dgm:cxn modelId="{D4E82FE9-8E37-4D3A-A05A-C0FBEE9B0C44}" type="presOf" srcId="{829D386E-EB46-472E-8FB9-40B96E82DE6E}" destId="{955476E0-4E88-4941-BBC7-2F1E44CBEACA}" srcOrd="0" destOrd="0" presId="urn:microsoft.com/office/officeart/2008/layout/LinedList"/>
    <dgm:cxn modelId="{852B9EEB-7C8C-4F64-8982-1EE869F45C54}" srcId="{F6E5FCFE-B9BD-43E3-AEAD-669AD24F5EA3}" destId="{11F89BA2-A36B-4D04-9ECF-58499B4CBDB9}" srcOrd="3" destOrd="0" parTransId="{942AA966-D472-4E7C-88F6-3E20C79CA298}" sibTransId="{4C59832A-A43D-45F0-A224-C0ED655EBAF0}"/>
    <dgm:cxn modelId="{747859F5-C09D-42C9-AF32-217CB9065137}" srcId="{F6E5FCFE-B9BD-43E3-AEAD-669AD24F5EA3}" destId="{FCC2C86E-2D42-4790-A33A-EFF3A790FA25}" srcOrd="4" destOrd="0" parTransId="{FFF639F7-B492-4D0C-9CC4-9C8579935C84}" sibTransId="{76B4530F-E147-4609-AFBE-2BDBB2CF9E40}"/>
    <dgm:cxn modelId="{00691FFC-6C94-4BB9-AD97-2DA8F9886364}" srcId="{F6E5FCFE-B9BD-43E3-AEAD-669AD24F5EA3}" destId="{365F3692-31A5-4042-9E58-D2B7E1538C4A}" srcOrd="0" destOrd="0" parTransId="{EB77720B-97FD-4E70-BD74-B895F07CB1ED}" sibTransId="{1C64AA56-B760-495F-9097-01951C10772E}"/>
    <dgm:cxn modelId="{B6534BF4-3768-487D-B600-3B44301A15C1}" type="presParOf" srcId="{41489C1A-C61D-42F8-9627-B0E16915A392}" destId="{A455847D-9BCA-462A-B86C-802FEF029AFC}" srcOrd="0" destOrd="0" presId="urn:microsoft.com/office/officeart/2008/layout/LinedList"/>
    <dgm:cxn modelId="{8228231D-6268-4BB3-95D4-528A4010DF06}" type="presParOf" srcId="{41489C1A-C61D-42F8-9627-B0E16915A392}" destId="{5FDD31C3-BF5F-4231-AFAC-E7436457A9D4}" srcOrd="1" destOrd="0" presId="urn:microsoft.com/office/officeart/2008/layout/LinedList"/>
    <dgm:cxn modelId="{D3184F32-F328-4FC9-AEA9-691754CEA41D}" type="presParOf" srcId="{5FDD31C3-BF5F-4231-AFAC-E7436457A9D4}" destId="{78E0F3BE-EF2C-4DD3-8163-8CBA6D90E8E4}" srcOrd="0" destOrd="0" presId="urn:microsoft.com/office/officeart/2008/layout/LinedList"/>
    <dgm:cxn modelId="{82939891-D594-40F0-B6F2-DC11B177959A}" type="presParOf" srcId="{5FDD31C3-BF5F-4231-AFAC-E7436457A9D4}" destId="{404F5C71-D6E7-4283-8723-987A149207BB}" srcOrd="1" destOrd="0" presId="urn:microsoft.com/office/officeart/2008/layout/LinedList"/>
    <dgm:cxn modelId="{6A66F3F0-9431-4AEB-9441-64BC70DE8E75}" type="presParOf" srcId="{41489C1A-C61D-42F8-9627-B0E16915A392}" destId="{81EDAD7E-2BA5-47CB-A561-7D1BAA3273E8}" srcOrd="2" destOrd="0" presId="urn:microsoft.com/office/officeart/2008/layout/LinedList"/>
    <dgm:cxn modelId="{BA0C15D0-7B4D-4B2E-A42A-33747FCF839C}" type="presParOf" srcId="{41489C1A-C61D-42F8-9627-B0E16915A392}" destId="{9B64A6DA-0FC3-485E-996C-F0802CA5B130}" srcOrd="3" destOrd="0" presId="urn:microsoft.com/office/officeart/2008/layout/LinedList"/>
    <dgm:cxn modelId="{636AE68F-1768-44AE-9087-4F6DD323FF73}" type="presParOf" srcId="{9B64A6DA-0FC3-485E-996C-F0802CA5B130}" destId="{50EEC2FC-4254-4086-8747-EF6F1F826426}" srcOrd="0" destOrd="0" presId="urn:microsoft.com/office/officeart/2008/layout/LinedList"/>
    <dgm:cxn modelId="{E5BB7B77-748C-4051-8A7D-6787076D53F3}" type="presParOf" srcId="{9B64A6DA-0FC3-485E-996C-F0802CA5B130}" destId="{98D1EB6E-3F26-4612-9CA0-85FD2284484B}" srcOrd="1" destOrd="0" presId="urn:microsoft.com/office/officeart/2008/layout/LinedList"/>
    <dgm:cxn modelId="{FEA82DFA-CB39-45C1-AC03-E06DF7EA97C9}" type="presParOf" srcId="{41489C1A-C61D-42F8-9627-B0E16915A392}" destId="{CF356544-F04D-4730-803E-FFBA15F47921}" srcOrd="4" destOrd="0" presId="urn:microsoft.com/office/officeart/2008/layout/LinedList"/>
    <dgm:cxn modelId="{F359A0C5-2435-46F1-8E44-99F775F14451}" type="presParOf" srcId="{41489C1A-C61D-42F8-9627-B0E16915A392}" destId="{5E554E19-CF3B-400B-8AB4-726949BF9BB3}" srcOrd="5" destOrd="0" presId="urn:microsoft.com/office/officeart/2008/layout/LinedList"/>
    <dgm:cxn modelId="{2E2A414B-0FC9-4D76-B6AC-6E58601E4E1F}" type="presParOf" srcId="{5E554E19-CF3B-400B-8AB4-726949BF9BB3}" destId="{4B178980-625B-47A3-B59F-DCA2961C63F7}" srcOrd="0" destOrd="0" presId="urn:microsoft.com/office/officeart/2008/layout/LinedList"/>
    <dgm:cxn modelId="{7DAFB952-9D2E-4E12-B310-6450CEEF2006}" type="presParOf" srcId="{5E554E19-CF3B-400B-8AB4-726949BF9BB3}" destId="{DAAFCD25-ED28-4599-8180-A63A6C9887C0}" srcOrd="1" destOrd="0" presId="urn:microsoft.com/office/officeart/2008/layout/LinedList"/>
    <dgm:cxn modelId="{AC803D74-9D06-43B0-ABAD-7611229EA156}" type="presParOf" srcId="{41489C1A-C61D-42F8-9627-B0E16915A392}" destId="{02712238-6B58-41FD-BA31-BD99BBB28537}" srcOrd="6" destOrd="0" presId="urn:microsoft.com/office/officeart/2008/layout/LinedList"/>
    <dgm:cxn modelId="{3ED73F33-953E-46F5-97E0-42F5223A38BC}" type="presParOf" srcId="{41489C1A-C61D-42F8-9627-B0E16915A392}" destId="{384CF4BA-36D5-4683-88F4-9A5DAE65CF10}" srcOrd="7" destOrd="0" presId="urn:microsoft.com/office/officeart/2008/layout/LinedList"/>
    <dgm:cxn modelId="{AABFEA1E-4FEE-43D3-83CA-75206BD8F2E0}" type="presParOf" srcId="{384CF4BA-36D5-4683-88F4-9A5DAE65CF10}" destId="{F433F36F-4FB7-4F42-82A3-F712AE220065}" srcOrd="0" destOrd="0" presId="urn:microsoft.com/office/officeart/2008/layout/LinedList"/>
    <dgm:cxn modelId="{8420ACAF-FC38-4EA3-974A-9A83C33CCE7C}" type="presParOf" srcId="{384CF4BA-36D5-4683-88F4-9A5DAE65CF10}" destId="{0A7978E2-4FB8-456F-969F-355C9A9166D0}" srcOrd="1" destOrd="0" presId="urn:microsoft.com/office/officeart/2008/layout/LinedList"/>
    <dgm:cxn modelId="{86C957AE-4282-4F9E-9EC2-A4653B9A6051}" type="presParOf" srcId="{41489C1A-C61D-42F8-9627-B0E16915A392}" destId="{7C05F130-0B25-4814-8B53-4884A7AD113D}" srcOrd="8" destOrd="0" presId="urn:microsoft.com/office/officeart/2008/layout/LinedList"/>
    <dgm:cxn modelId="{38257760-38C4-45C5-9646-998496BBCD92}" type="presParOf" srcId="{41489C1A-C61D-42F8-9627-B0E16915A392}" destId="{467C44BA-5683-4B78-BDBF-6413D8832DBA}" srcOrd="9" destOrd="0" presId="urn:microsoft.com/office/officeart/2008/layout/LinedList"/>
    <dgm:cxn modelId="{9B3BAE77-5D84-4671-AB99-CEA62E228DD5}" type="presParOf" srcId="{467C44BA-5683-4B78-BDBF-6413D8832DBA}" destId="{1A7B1520-6F44-4BFB-8275-C9CE8803D8CE}" srcOrd="0" destOrd="0" presId="urn:microsoft.com/office/officeart/2008/layout/LinedList"/>
    <dgm:cxn modelId="{374B7EF6-D4D0-4515-AB88-8C168A893739}" type="presParOf" srcId="{467C44BA-5683-4B78-BDBF-6413D8832DBA}" destId="{A031F4D4-C9F7-4008-9899-B852B45AE5DB}" srcOrd="1" destOrd="0" presId="urn:microsoft.com/office/officeart/2008/layout/LinedList"/>
    <dgm:cxn modelId="{DCC1F607-5657-4BA5-BD73-B28F40EA19BB}" type="presParOf" srcId="{41489C1A-C61D-42F8-9627-B0E16915A392}" destId="{0C9431E1-FBF7-4D5B-8411-7CDC0CE4DD82}" srcOrd="10" destOrd="0" presId="urn:microsoft.com/office/officeart/2008/layout/LinedList"/>
    <dgm:cxn modelId="{D96BB41F-E4A9-4F98-835D-E74A47F4FB3E}" type="presParOf" srcId="{41489C1A-C61D-42F8-9627-B0E16915A392}" destId="{34AE86EC-B35D-4E34-AB81-853100EF0751}" srcOrd="11" destOrd="0" presId="urn:microsoft.com/office/officeart/2008/layout/LinedList"/>
    <dgm:cxn modelId="{121DB680-023A-410D-AD03-150753328924}" type="presParOf" srcId="{34AE86EC-B35D-4E34-AB81-853100EF0751}" destId="{8BC8EBDD-39EA-4E70-BD8A-C5CCCC9AF339}" srcOrd="0" destOrd="0" presId="urn:microsoft.com/office/officeart/2008/layout/LinedList"/>
    <dgm:cxn modelId="{60FA0632-2DEF-4BD9-8761-A8C59B183058}" type="presParOf" srcId="{34AE86EC-B35D-4E34-AB81-853100EF0751}" destId="{42AD1B00-0C52-4FCB-994A-112990DA4E01}" srcOrd="1" destOrd="0" presId="urn:microsoft.com/office/officeart/2008/layout/LinedList"/>
    <dgm:cxn modelId="{2B82C304-F83E-4238-A80D-F1B44EA0F407}" type="presParOf" srcId="{41489C1A-C61D-42F8-9627-B0E16915A392}" destId="{F4BE8466-BEC5-42D8-8AB9-B81E48064E4E}" srcOrd="12" destOrd="0" presId="urn:microsoft.com/office/officeart/2008/layout/LinedList"/>
    <dgm:cxn modelId="{49324E7F-A954-49E2-A702-B3B40E56022F}" type="presParOf" srcId="{41489C1A-C61D-42F8-9627-B0E16915A392}" destId="{EB10F9E3-14A7-4BE6-B5D5-CABCA836E430}" srcOrd="13" destOrd="0" presId="urn:microsoft.com/office/officeart/2008/layout/LinedList"/>
    <dgm:cxn modelId="{6F1DEE90-29D5-47FC-85BF-D57D25EFD7B4}" type="presParOf" srcId="{EB10F9E3-14A7-4BE6-B5D5-CABCA836E430}" destId="{955476E0-4E88-4941-BBC7-2F1E44CBEACA}" srcOrd="0" destOrd="0" presId="urn:microsoft.com/office/officeart/2008/layout/LinedList"/>
    <dgm:cxn modelId="{27E5C541-3227-4722-9F38-F96BEFD28155}" type="presParOf" srcId="{EB10F9E3-14A7-4BE6-B5D5-CABCA836E430}" destId="{2A1CB7B8-0A41-4D3F-A2A1-88860FF4A39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8613E17-2797-408D-AFFF-B3809D4FC3F8}" type="doc">
      <dgm:prSet loTypeId="urn:microsoft.com/office/officeart/2005/8/layout/chevron2" loCatId="process" qsTypeId="urn:microsoft.com/office/officeart/2005/8/quickstyle/simple1" qsCatId="simple" csTypeId="urn:microsoft.com/office/officeart/2005/8/colors/accent1_2" csCatId="accent1" phldr="1"/>
      <dgm:spPr/>
      <dgm:t>
        <a:bodyPr/>
        <a:lstStyle/>
        <a:p>
          <a:endParaRPr lang="it-IT"/>
        </a:p>
      </dgm:t>
    </dgm:pt>
    <dgm:pt modelId="{24F73C78-217D-4373-9F82-847DBB2E9CCA}">
      <dgm:prSet phldrT="[Testo]"/>
      <dgm:spPr/>
      <dgm:t>
        <a:bodyPr/>
        <a:lstStyle/>
        <a:p>
          <a:r>
            <a:rPr lang="en-GB" b="1" dirty="0">
              <a:latin typeface="Arial" panose="020B0604020202020204" pitchFamily="34" charset="0"/>
              <a:cs typeface="Arial" panose="020B0604020202020204" pitchFamily="34" charset="0"/>
            </a:rPr>
            <a:t>7 FEB</a:t>
          </a:r>
          <a:endParaRPr lang="it-IT" dirty="0"/>
        </a:p>
      </dgm:t>
    </dgm:pt>
    <dgm:pt modelId="{385632CC-76BB-4E05-8D2C-55F9B95CA348}" type="parTrans" cxnId="{65C233B6-D4E5-4953-A44C-0152DA4C5DBB}">
      <dgm:prSet/>
      <dgm:spPr/>
      <dgm:t>
        <a:bodyPr/>
        <a:lstStyle/>
        <a:p>
          <a:endParaRPr lang="it-IT"/>
        </a:p>
      </dgm:t>
    </dgm:pt>
    <dgm:pt modelId="{C083649C-C757-460C-94FB-97967B8BF7F4}" type="sibTrans" cxnId="{65C233B6-D4E5-4953-A44C-0152DA4C5DBB}">
      <dgm:prSet/>
      <dgm:spPr/>
      <dgm:t>
        <a:bodyPr/>
        <a:lstStyle/>
        <a:p>
          <a:endParaRPr lang="it-IT"/>
        </a:p>
      </dgm:t>
    </dgm:pt>
    <dgm:pt modelId="{614D8137-0069-4E64-B870-AE77CD07BBC1}">
      <dgm:prSet phldrT="[Testo]" custT="1"/>
      <dgm:spPr/>
      <dgm:t>
        <a:bodyPr/>
        <a:lstStyle/>
        <a:p>
          <a:r>
            <a:rPr lang="en-GB" sz="2800" dirty="0">
              <a:latin typeface="Arial" panose="020B0604020202020204" pitchFamily="34" charset="0"/>
              <a:cs typeface="Arial" panose="020B0604020202020204" pitchFamily="34" charset="0"/>
            </a:rPr>
            <a:t>DRAFTING RESEARCH PROPOSAL</a:t>
          </a:r>
          <a:endParaRPr lang="it-IT" sz="2800" dirty="0"/>
        </a:p>
      </dgm:t>
    </dgm:pt>
    <dgm:pt modelId="{1B79CB37-E4C6-4C37-87E7-2C8366945794}" type="parTrans" cxnId="{BF5B01DE-448F-487C-9865-543BCEB39378}">
      <dgm:prSet/>
      <dgm:spPr/>
      <dgm:t>
        <a:bodyPr/>
        <a:lstStyle/>
        <a:p>
          <a:endParaRPr lang="it-IT"/>
        </a:p>
      </dgm:t>
    </dgm:pt>
    <dgm:pt modelId="{43EB2E4E-0A48-41DE-8115-58971BD20BD1}" type="sibTrans" cxnId="{BF5B01DE-448F-487C-9865-543BCEB39378}">
      <dgm:prSet/>
      <dgm:spPr/>
      <dgm:t>
        <a:bodyPr/>
        <a:lstStyle/>
        <a:p>
          <a:endParaRPr lang="it-IT"/>
        </a:p>
      </dgm:t>
    </dgm:pt>
    <dgm:pt modelId="{296A9D78-7E67-45B1-A14F-B267DACA484C}">
      <dgm:prSet phldrT="[Testo]"/>
      <dgm:spPr/>
      <dgm:t>
        <a:bodyPr/>
        <a:lstStyle/>
        <a:p>
          <a:r>
            <a:rPr lang="en-GB" b="1" dirty="0">
              <a:latin typeface="Arial" panose="020B0604020202020204" pitchFamily="34" charset="0"/>
              <a:cs typeface="Arial" panose="020B0604020202020204" pitchFamily="34" charset="0"/>
            </a:rPr>
            <a:t>14 FEB</a:t>
          </a:r>
          <a:endParaRPr lang="it-IT" dirty="0"/>
        </a:p>
      </dgm:t>
    </dgm:pt>
    <dgm:pt modelId="{C0B2176A-8364-486B-A66A-FDAA09824520}" type="parTrans" cxnId="{C1256CBF-E952-43CA-AD2F-78A3802C44E5}">
      <dgm:prSet/>
      <dgm:spPr/>
      <dgm:t>
        <a:bodyPr/>
        <a:lstStyle/>
        <a:p>
          <a:endParaRPr lang="it-IT"/>
        </a:p>
      </dgm:t>
    </dgm:pt>
    <dgm:pt modelId="{3E2DC35B-F03F-434C-A983-FF3F90F98A05}" type="sibTrans" cxnId="{C1256CBF-E952-43CA-AD2F-78A3802C44E5}">
      <dgm:prSet/>
      <dgm:spPr/>
      <dgm:t>
        <a:bodyPr/>
        <a:lstStyle/>
        <a:p>
          <a:endParaRPr lang="it-IT"/>
        </a:p>
      </dgm:t>
    </dgm:pt>
    <dgm:pt modelId="{37686C60-CD0D-4763-B923-D7379753CEAB}">
      <dgm:prSet phldrT="[Testo]" custT="1"/>
      <dgm:spPr/>
      <dgm:t>
        <a:bodyPr/>
        <a:lstStyle/>
        <a:p>
          <a:r>
            <a:rPr lang="en-GB" sz="2800" dirty="0">
              <a:latin typeface="Arial" panose="020B0604020202020204" pitchFamily="34" charset="0"/>
              <a:cs typeface="Arial" panose="020B0604020202020204" pitchFamily="34" charset="0"/>
            </a:rPr>
            <a:t>FINALISING PROPOSAL </a:t>
          </a:r>
          <a:endParaRPr lang="it-IT" sz="2800" dirty="0"/>
        </a:p>
      </dgm:t>
    </dgm:pt>
    <dgm:pt modelId="{455A810C-875A-4113-8E7A-40E30A4A7483}" type="parTrans" cxnId="{5EB12FEC-1C3B-4715-8004-A98BEF6D61E3}">
      <dgm:prSet/>
      <dgm:spPr/>
      <dgm:t>
        <a:bodyPr/>
        <a:lstStyle/>
        <a:p>
          <a:endParaRPr lang="it-IT"/>
        </a:p>
      </dgm:t>
    </dgm:pt>
    <dgm:pt modelId="{39ACE3DD-48CA-403E-AA15-01DDB3C411C8}" type="sibTrans" cxnId="{5EB12FEC-1C3B-4715-8004-A98BEF6D61E3}">
      <dgm:prSet/>
      <dgm:spPr/>
      <dgm:t>
        <a:bodyPr/>
        <a:lstStyle/>
        <a:p>
          <a:endParaRPr lang="it-IT"/>
        </a:p>
      </dgm:t>
    </dgm:pt>
    <dgm:pt modelId="{3135E07A-CCEB-44BC-8BFB-738CBB1A97FB}">
      <dgm:prSet phldrT="[Testo]" custT="1"/>
      <dgm:spPr/>
      <dgm:t>
        <a:bodyPr/>
        <a:lstStyle/>
        <a:p>
          <a:r>
            <a:rPr lang="en-GB" sz="2300" b="1" dirty="0">
              <a:latin typeface="Arial" panose="020B0604020202020204" pitchFamily="34" charset="0"/>
              <a:cs typeface="Arial" panose="020B0604020202020204" pitchFamily="34" charset="0"/>
            </a:rPr>
            <a:t>21 FEB</a:t>
          </a:r>
          <a:endParaRPr lang="it-IT" sz="2300" dirty="0"/>
        </a:p>
      </dgm:t>
    </dgm:pt>
    <dgm:pt modelId="{6C7BB2F1-48FA-4C39-9404-07F2891CACCE}" type="parTrans" cxnId="{F6835273-AE2A-4D6D-83D8-17FCA2A2B3B4}">
      <dgm:prSet/>
      <dgm:spPr/>
      <dgm:t>
        <a:bodyPr/>
        <a:lstStyle/>
        <a:p>
          <a:endParaRPr lang="it-IT"/>
        </a:p>
      </dgm:t>
    </dgm:pt>
    <dgm:pt modelId="{85A0996B-4D75-4CE2-91FB-B986F322BEC9}" type="sibTrans" cxnId="{F6835273-AE2A-4D6D-83D8-17FCA2A2B3B4}">
      <dgm:prSet/>
      <dgm:spPr/>
      <dgm:t>
        <a:bodyPr/>
        <a:lstStyle/>
        <a:p>
          <a:endParaRPr lang="it-IT"/>
        </a:p>
      </dgm:t>
    </dgm:pt>
    <dgm:pt modelId="{1CAF0CAC-36E6-4949-B091-50D8F77DA0CC}">
      <dgm:prSet custT="1"/>
      <dgm:spPr/>
      <dgm:t>
        <a:bodyPr/>
        <a:lstStyle/>
        <a:p>
          <a:r>
            <a:rPr lang="en-GB" sz="2800" dirty="0">
              <a:latin typeface="Arial" panose="020B0604020202020204" pitchFamily="34" charset="0"/>
              <a:cs typeface="Arial" panose="020B0604020202020204" pitchFamily="34" charset="0"/>
            </a:rPr>
            <a:t>PROPOSAL PRESENTATION</a:t>
          </a:r>
          <a:endParaRPr lang="it-IT" sz="2800" dirty="0"/>
        </a:p>
      </dgm:t>
    </dgm:pt>
    <dgm:pt modelId="{EB9609C2-F179-463D-B971-9BE015D79F99}" type="parTrans" cxnId="{0E11F2F3-44E4-403D-BFDE-82E24526BAB7}">
      <dgm:prSet/>
      <dgm:spPr/>
      <dgm:t>
        <a:bodyPr/>
        <a:lstStyle/>
        <a:p>
          <a:endParaRPr lang="it-IT"/>
        </a:p>
      </dgm:t>
    </dgm:pt>
    <dgm:pt modelId="{85746E45-FD68-4D20-9396-8EE40E1265B1}" type="sibTrans" cxnId="{0E11F2F3-44E4-403D-BFDE-82E24526BAB7}">
      <dgm:prSet/>
      <dgm:spPr/>
      <dgm:t>
        <a:bodyPr/>
        <a:lstStyle/>
        <a:p>
          <a:endParaRPr lang="it-IT"/>
        </a:p>
      </dgm:t>
    </dgm:pt>
    <dgm:pt modelId="{75FE4582-AF4D-4543-B179-DF449BD17393}">
      <dgm:prSet phldrT="[Testo]"/>
      <dgm:spPr/>
      <dgm:t>
        <a:bodyPr/>
        <a:lstStyle/>
        <a:p>
          <a:r>
            <a:rPr lang="en-GB" b="1" dirty="0">
              <a:latin typeface="Arial" panose="020B0604020202020204" pitchFamily="34" charset="0"/>
              <a:cs typeface="Arial" panose="020B0604020202020204" pitchFamily="34" charset="0"/>
            </a:rPr>
            <a:t>31 JAN</a:t>
          </a:r>
          <a:endParaRPr lang="it-IT" dirty="0"/>
        </a:p>
      </dgm:t>
    </dgm:pt>
    <dgm:pt modelId="{8A2D0E42-5D56-49B5-A1DD-0D439DC38AF5}" type="sibTrans" cxnId="{94D2C0EF-BE5C-4D7E-9AFD-7F170AC62735}">
      <dgm:prSet/>
      <dgm:spPr/>
      <dgm:t>
        <a:bodyPr/>
        <a:lstStyle/>
        <a:p>
          <a:endParaRPr lang="it-IT"/>
        </a:p>
      </dgm:t>
    </dgm:pt>
    <dgm:pt modelId="{9E2FBAA7-8450-4706-9B34-FE8389ABBF5F}" type="parTrans" cxnId="{94D2C0EF-BE5C-4D7E-9AFD-7F170AC62735}">
      <dgm:prSet/>
      <dgm:spPr/>
      <dgm:t>
        <a:bodyPr/>
        <a:lstStyle/>
        <a:p>
          <a:endParaRPr lang="it-IT"/>
        </a:p>
      </dgm:t>
    </dgm:pt>
    <dgm:pt modelId="{D4D47E7E-20B1-480B-85A2-695005126240}">
      <dgm:prSet phldrT="[Testo]" custT="1"/>
      <dgm:spPr/>
      <dgm:t>
        <a:bodyPr/>
        <a:lstStyle/>
        <a:p>
          <a:r>
            <a:rPr lang="en-GB" sz="2800" baseline="0" dirty="0">
              <a:latin typeface="Arial" panose="020B0604020202020204" pitchFamily="34" charset="0"/>
              <a:cs typeface="Arial" panose="020B0604020202020204" pitchFamily="34" charset="0"/>
            </a:rPr>
            <a:t>CHOOSING RESEARCH QUESTION </a:t>
          </a:r>
          <a:endParaRPr lang="it-IT" sz="2800" dirty="0"/>
        </a:p>
      </dgm:t>
    </dgm:pt>
    <dgm:pt modelId="{E3A93347-D0CF-4B74-AE29-9C07DD830F2D}" type="sibTrans" cxnId="{A88DC29A-F6F6-457A-9B44-7CA69BE82E64}">
      <dgm:prSet/>
      <dgm:spPr/>
      <dgm:t>
        <a:bodyPr/>
        <a:lstStyle/>
        <a:p>
          <a:endParaRPr lang="it-IT"/>
        </a:p>
      </dgm:t>
    </dgm:pt>
    <dgm:pt modelId="{3CF76638-54B4-4C44-858C-85A511C46D17}" type="parTrans" cxnId="{A88DC29A-F6F6-457A-9B44-7CA69BE82E64}">
      <dgm:prSet/>
      <dgm:spPr/>
      <dgm:t>
        <a:bodyPr/>
        <a:lstStyle/>
        <a:p>
          <a:endParaRPr lang="it-IT"/>
        </a:p>
      </dgm:t>
    </dgm:pt>
    <dgm:pt modelId="{925E0BF9-1A69-4412-AFA6-9FD741568774}" type="pres">
      <dgm:prSet presAssocID="{08613E17-2797-408D-AFFF-B3809D4FC3F8}" presName="linearFlow" presStyleCnt="0">
        <dgm:presLayoutVars>
          <dgm:dir/>
          <dgm:animLvl val="lvl"/>
          <dgm:resizeHandles val="exact"/>
        </dgm:presLayoutVars>
      </dgm:prSet>
      <dgm:spPr/>
    </dgm:pt>
    <dgm:pt modelId="{994778B6-AC54-43AE-A122-E9CA91B7792F}" type="pres">
      <dgm:prSet presAssocID="{75FE4582-AF4D-4543-B179-DF449BD17393}" presName="composite" presStyleCnt="0"/>
      <dgm:spPr/>
    </dgm:pt>
    <dgm:pt modelId="{53BF16A3-D119-4E4A-8330-7C350642AB93}" type="pres">
      <dgm:prSet presAssocID="{75FE4582-AF4D-4543-B179-DF449BD17393}" presName="parentText" presStyleLbl="alignNode1" presStyleIdx="0" presStyleCnt="4">
        <dgm:presLayoutVars>
          <dgm:chMax val="1"/>
          <dgm:bulletEnabled val="1"/>
        </dgm:presLayoutVars>
      </dgm:prSet>
      <dgm:spPr/>
    </dgm:pt>
    <dgm:pt modelId="{A574A056-EC88-47C0-8A42-BDC73244CA6D}" type="pres">
      <dgm:prSet presAssocID="{75FE4582-AF4D-4543-B179-DF449BD17393}" presName="descendantText" presStyleLbl="alignAcc1" presStyleIdx="0" presStyleCnt="4">
        <dgm:presLayoutVars>
          <dgm:bulletEnabled val="1"/>
        </dgm:presLayoutVars>
      </dgm:prSet>
      <dgm:spPr/>
    </dgm:pt>
    <dgm:pt modelId="{72E74E15-F7C6-4DF7-AA9E-5EF4B78FF9DE}" type="pres">
      <dgm:prSet presAssocID="{8A2D0E42-5D56-49B5-A1DD-0D439DC38AF5}" presName="sp" presStyleCnt="0"/>
      <dgm:spPr/>
    </dgm:pt>
    <dgm:pt modelId="{0C9CE480-8E3E-4B7A-9FDE-E122AF44CB9C}" type="pres">
      <dgm:prSet presAssocID="{24F73C78-217D-4373-9F82-847DBB2E9CCA}" presName="composite" presStyleCnt="0"/>
      <dgm:spPr/>
    </dgm:pt>
    <dgm:pt modelId="{8F8E030B-3DFA-4BB1-9455-C3D2F30E4860}" type="pres">
      <dgm:prSet presAssocID="{24F73C78-217D-4373-9F82-847DBB2E9CCA}" presName="parentText" presStyleLbl="alignNode1" presStyleIdx="1" presStyleCnt="4">
        <dgm:presLayoutVars>
          <dgm:chMax val="1"/>
          <dgm:bulletEnabled val="1"/>
        </dgm:presLayoutVars>
      </dgm:prSet>
      <dgm:spPr/>
    </dgm:pt>
    <dgm:pt modelId="{AC54D956-C9FC-45DC-ACA5-B5E68C7016AA}" type="pres">
      <dgm:prSet presAssocID="{24F73C78-217D-4373-9F82-847DBB2E9CCA}" presName="descendantText" presStyleLbl="alignAcc1" presStyleIdx="1" presStyleCnt="4">
        <dgm:presLayoutVars>
          <dgm:bulletEnabled val="1"/>
        </dgm:presLayoutVars>
      </dgm:prSet>
      <dgm:spPr/>
    </dgm:pt>
    <dgm:pt modelId="{0F141584-53DB-4120-B52E-B7F346923761}" type="pres">
      <dgm:prSet presAssocID="{C083649C-C757-460C-94FB-97967B8BF7F4}" presName="sp" presStyleCnt="0"/>
      <dgm:spPr/>
    </dgm:pt>
    <dgm:pt modelId="{F309F040-C87D-4942-8187-9E0D94BE01AA}" type="pres">
      <dgm:prSet presAssocID="{296A9D78-7E67-45B1-A14F-B267DACA484C}" presName="composite" presStyleCnt="0"/>
      <dgm:spPr/>
    </dgm:pt>
    <dgm:pt modelId="{9D5D6C8E-AB8B-4EFB-AEB3-98CC6B852EBB}" type="pres">
      <dgm:prSet presAssocID="{296A9D78-7E67-45B1-A14F-B267DACA484C}" presName="parentText" presStyleLbl="alignNode1" presStyleIdx="2" presStyleCnt="4">
        <dgm:presLayoutVars>
          <dgm:chMax val="1"/>
          <dgm:bulletEnabled val="1"/>
        </dgm:presLayoutVars>
      </dgm:prSet>
      <dgm:spPr/>
    </dgm:pt>
    <dgm:pt modelId="{D0068547-E25A-4067-B97A-37E10D948395}" type="pres">
      <dgm:prSet presAssocID="{296A9D78-7E67-45B1-A14F-B267DACA484C}" presName="descendantText" presStyleLbl="alignAcc1" presStyleIdx="2" presStyleCnt="4">
        <dgm:presLayoutVars>
          <dgm:bulletEnabled val="1"/>
        </dgm:presLayoutVars>
      </dgm:prSet>
      <dgm:spPr/>
    </dgm:pt>
    <dgm:pt modelId="{08217B8A-F9EA-443B-BA5D-ECAC4CB36010}" type="pres">
      <dgm:prSet presAssocID="{3E2DC35B-F03F-434C-A983-FF3F90F98A05}" presName="sp" presStyleCnt="0"/>
      <dgm:spPr/>
    </dgm:pt>
    <dgm:pt modelId="{83879827-7787-48E4-A273-CDC94111A820}" type="pres">
      <dgm:prSet presAssocID="{3135E07A-CCEB-44BC-8BFB-738CBB1A97FB}" presName="composite" presStyleCnt="0"/>
      <dgm:spPr/>
    </dgm:pt>
    <dgm:pt modelId="{4588AC30-8655-4751-8C3D-D6739D32BF90}" type="pres">
      <dgm:prSet presAssocID="{3135E07A-CCEB-44BC-8BFB-738CBB1A97FB}" presName="parentText" presStyleLbl="alignNode1" presStyleIdx="3" presStyleCnt="4" custScaleY="99632">
        <dgm:presLayoutVars>
          <dgm:chMax val="1"/>
          <dgm:bulletEnabled val="1"/>
        </dgm:presLayoutVars>
      </dgm:prSet>
      <dgm:spPr/>
    </dgm:pt>
    <dgm:pt modelId="{598CFF28-EF30-4E78-BC17-42B9371528F9}" type="pres">
      <dgm:prSet presAssocID="{3135E07A-CCEB-44BC-8BFB-738CBB1A97FB}" presName="descendantText" presStyleLbl="alignAcc1" presStyleIdx="3" presStyleCnt="4">
        <dgm:presLayoutVars>
          <dgm:bulletEnabled val="1"/>
        </dgm:presLayoutVars>
      </dgm:prSet>
      <dgm:spPr/>
    </dgm:pt>
  </dgm:ptLst>
  <dgm:cxnLst>
    <dgm:cxn modelId="{2E13E92F-7F75-4F92-A5AF-0EEE2CD9D6F3}" type="presOf" srcId="{3135E07A-CCEB-44BC-8BFB-738CBB1A97FB}" destId="{4588AC30-8655-4751-8C3D-D6739D32BF90}" srcOrd="0" destOrd="0" presId="urn:microsoft.com/office/officeart/2005/8/layout/chevron2"/>
    <dgm:cxn modelId="{BD725733-CD76-4E79-B0BB-0A7BFE567F87}" type="presOf" srcId="{614D8137-0069-4E64-B870-AE77CD07BBC1}" destId="{AC54D956-C9FC-45DC-ACA5-B5E68C7016AA}" srcOrd="0" destOrd="0" presId="urn:microsoft.com/office/officeart/2005/8/layout/chevron2"/>
    <dgm:cxn modelId="{D0DA1E3A-954B-49EE-854A-81B7473E173E}" type="presOf" srcId="{1CAF0CAC-36E6-4949-B091-50D8F77DA0CC}" destId="{598CFF28-EF30-4E78-BC17-42B9371528F9}" srcOrd="0" destOrd="0" presId="urn:microsoft.com/office/officeart/2005/8/layout/chevron2"/>
    <dgm:cxn modelId="{62AD0B6D-2DDA-47A2-AB45-2DF41050B6D7}" type="presOf" srcId="{37686C60-CD0D-4763-B923-D7379753CEAB}" destId="{D0068547-E25A-4067-B97A-37E10D948395}" srcOrd="0" destOrd="0" presId="urn:microsoft.com/office/officeart/2005/8/layout/chevron2"/>
    <dgm:cxn modelId="{2666F371-2A3A-4069-A677-29492AA02E76}" type="presOf" srcId="{24F73C78-217D-4373-9F82-847DBB2E9CCA}" destId="{8F8E030B-3DFA-4BB1-9455-C3D2F30E4860}" srcOrd="0" destOrd="0" presId="urn:microsoft.com/office/officeart/2005/8/layout/chevron2"/>
    <dgm:cxn modelId="{F6835273-AE2A-4D6D-83D8-17FCA2A2B3B4}" srcId="{08613E17-2797-408D-AFFF-B3809D4FC3F8}" destId="{3135E07A-CCEB-44BC-8BFB-738CBB1A97FB}" srcOrd="3" destOrd="0" parTransId="{6C7BB2F1-48FA-4C39-9404-07F2891CACCE}" sibTransId="{85A0996B-4D75-4CE2-91FB-B986F322BEC9}"/>
    <dgm:cxn modelId="{2DC97E55-92C7-4FC6-A10E-92075F65DE1B}" type="presOf" srcId="{08613E17-2797-408D-AFFF-B3809D4FC3F8}" destId="{925E0BF9-1A69-4412-AFA6-9FD741568774}" srcOrd="0" destOrd="0" presId="urn:microsoft.com/office/officeart/2005/8/layout/chevron2"/>
    <dgm:cxn modelId="{27152884-0D7A-4751-B7B9-CA222D6D4FF0}" type="presOf" srcId="{D4D47E7E-20B1-480B-85A2-695005126240}" destId="{A574A056-EC88-47C0-8A42-BDC73244CA6D}" srcOrd="0" destOrd="0" presId="urn:microsoft.com/office/officeart/2005/8/layout/chevron2"/>
    <dgm:cxn modelId="{A88DC29A-F6F6-457A-9B44-7CA69BE82E64}" srcId="{75FE4582-AF4D-4543-B179-DF449BD17393}" destId="{D4D47E7E-20B1-480B-85A2-695005126240}" srcOrd="0" destOrd="0" parTransId="{3CF76638-54B4-4C44-858C-85A511C46D17}" sibTransId="{E3A93347-D0CF-4B74-AE29-9C07DD830F2D}"/>
    <dgm:cxn modelId="{65C233B6-D4E5-4953-A44C-0152DA4C5DBB}" srcId="{08613E17-2797-408D-AFFF-B3809D4FC3F8}" destId="{24F73C78-217D-4373-9F82-847DBB2E9CCA}" srcOrd="1" destOrd="0" parTransId="{385632CC-76BB-4E05-8D2C-55F9B95CA348}" sibTransId="{C083649C-C757-460C-94FB-97967B8BF7F4}"/>
    <dgm:cxn modelId="{C1256CBF-E952-43CA-AD2F-78A3802C44E5}" srcId="{08613E17-2797-408D-AFFF-B3809D4FC3F8}" destId="{296A9D78-7E67-45B1-A14F-B267DACA484C}" srcOrd="2" destOrd="0" parTransId="{C0B2176A-8364-486B-A66A-FDAA09824520}" sibTransId="{3E2DC35B-F03F-434C-A983-FF3F90F98A05}"/>
    <dgm:cxn modelId="{4A36F1BF-9DF1-4833-A28C-7452C335E8C7}" type="presOf" srcId="{296A9D78-7E67-45B1-A14F-B267DACA484C}" destId="{9D5D6C8E-AB8B-4EFB-AEB3-98CC6B852EBB}" srcOrd="0" destOrd="0" presId="urn:microsoft.com/office/officeart/2005/8/layout/chevron2"/>
    <dgm:cxn modelId="{BF5B01DE-448F-487C-9865-543BCEB39378}" srcId="{24F73C78-217D-4373-9F82-847DBB2E9CCA}" destId="{614D8137-0069-4E64-B870-AE77CD07BBC1}" srcOrd="0" destOrd="0" parTransId="{1B79CB37-E4C6-4C37-87E7-2C8366945794}" sibTransId="{43EB2E4E-0A48-41DE-8115-58971BD20BD1}"/>
    <dgm:cxn modelId="{5EB12FEC-1C3B-4715-8004-A98BEF6D61E3}" srcId="{296A9D78-7E67-45B1-A14F-B267DACA484C}" destId="{37686C60-CD0D-4763-B923-D7379753CEAB}" srcOrd="0" destOrd="0" parTransId="{455A810C-875A-4113-8E7A-40E30A4A7483}" sibTransId="{39ACE3DD-48CA-403E-AA15-01DDB3C411C8}"/>
    <dgm:cxn modelId="{94D2C0EF-BE5C-4D7E-9AFD-7F170AC62735}" srcId="{08613E17-2797-408D-AFFF-B3809D4FC3F8}" destId="{75FE4582-AF4D-4543-B179-DF449BD17393}" srcOrd="0" destOrd="0" parTransId="{9E2FBAA7-8450-4706-9B34-FE8389ABBF5F}" sibTransId="{8A2D0E42-5D56-49B5-A1DD-0D439DC38AF5}"/>
    <dgm:cxn modelId="{0E11F2F3-44E4-403D-BFDE-82E24526BAB7}" srcId="{3135E07A-CCEB-44BC-8BFB-738CBB1A97FB}" destId="{1CAF0CAC-36E6-4949-B091-50D8F77DA0CC}" srcOrd="0" destOrd="0" parTransId="{EB9609C2-F179-463D-B971-9BE015D79F99}" sibTransId="{85746E45-FD68-4D20-9396-8EE40E1265B1}"/>
    <dgm:cxn modelId="{BD7FFBF8-64B9-404E-9FB9-CBDF27E3128E}" type="presOf" srcId="{75FE4582-AF4D-4543-B179-DF449BD17393}" destId="{53BF16A3-D119-4E4A-8330-7C350642AB93}" srcOrd="0" destOrd="0" presId="urn:microsoft.com/office/officeart/2005/8/layout/chevron2"/>
    <dgm:cxn modelId="{5C92A7E6-93E6-49DC-9095-196163C80B64}" type="presParOf" srcId="{925E0BF9-1A69-4412-AFA6-9FD741568774}" destId="{994778B6-AC54-43AE-A122-E9CA91B7792F}" srcOrd="0" destOrd="0" presId="urn:microsoft.com/office/officeart/2005/8/layout/chevron2"/>
    <dgm:cxn modelId="{B6DDCD85-1204-4F92-89D4-B3D736A757A5}" type="presParOf" srcId="{994778B6-AC54-43AE-A122-E9CA91B7792F}" destId="{53BF16A3-D119-4E4A-8330-7C350642AB93}" srcOrd="0" destOrd="0" presId="urn:microsoft.com/office/officeart/2005/8/layout/chevron2"/>
    <dgm:cxn modelId="{3B3740EB-514C-40DE-A492-C80C51D44FBC}" type="presParOf" srcId="{994778B6-AC54-43AE-A122-E9CA91B7792F}" destId="{A574A056-EC88-47C0-8A42-BDC73244CA6D}" srcOrd="1" destOrd="0" presId="urn:microsoft.com/office/officeart/2005/8/layout/chevron2"/>
    <dgm:cxn modelId="{77647F0D-0A12-4889-AAE5-E439C967BB32}" type="presParOf" srcId="{925E0BF9-1A69-4412-AFA6-9FD741568774}" destId="{72E74E15-F7C6-4DF7-AA9E-5EF4B78FF9DE}" srcOrd="1" destOrd="0" presId="urn:microsoft.com/office/officeart/2005/8/layout/chevron2"/>
    <dgm:cxn modelId="{6B03C31C-B0F7-4D26-95FB-DDBDE5F88A73}" type="presParOf" srcId="{925E0BF9-1A69-4412-AFA6-9FD741568774}" destId="{0C9CE480-8E3E-4B7A-9FDE-E122AF44CB9C}" srcOrd="2" destOrd="0" presId="urn:microsoft.com/office/officeart/2005/8/layout/chevron2"/>
    <dgm:cxn modelId="{EB892CA6-5139-4F00-953E-B71A10452580}" type="presParOf" srcId="{0C9CE480-8E3E-4B7A-9FDE-E122AF44CB9C}" destId="{8F8E030B-3DFA-4BB1-9455-C3D2F30E4860}" srcOrd="0" destOrd="0" presId="urn:microsoft.com/office/officeart/2005/8/layout/chevron2"/>
    <dgm:cxn modelId="{E4D388C5-E097-48FA-B9A1-BA2962CB106B}" type="presParOf" srcId="{0C9CE480-8E3E-4B7A-9FDE-E122AF44CB9C}" destId="{AC54D956-C9FC-45DC-ACA5-B5E68C7016AA}" srcOrd="1" destOrd="0" presId="urn:microsoft.com/office/officeart/2005/8/layout/chevron2"/>
    <dgm:cxn modelId="{F7E32B16-DD44-4FCA-925C-FCACC0D4C6A0}" type="presParOf" srcId="{925E0BF9-1A69-4412-AFA6-9FD741568774}" destId="{0F141584-53DB-4120-B52E-B7F346923761}" srcOrd="3" destOrd="0" presId="urn:microsoft.com/office/officeart/2005/8/layout/chevron2"/>
    <dgm:cxn modelId="{DF6596B6-5340-4075-AD40-9E86503A02DE}" type="presParOf" srcId="{925E0BF9-1A69-4412-AFA6-9FD741568774}" destId="{F309F040-C87D-4942-8187-9E0D94BE01AA}" srcOrd="4" destOrd="0" presId="urn:microsoft.com/office/officeart/2005/8/layout/chevron2"/>
    <dgm:cxn modelId="{8BC1D410-705D-4B94-8369-00741368726B}" type="presParOf" srcId="{F309F040-C87D-4942-8187-9E0D94BE01AA}" destId="{9D5D6C8E-AB8B-4EFB-AEB3-98CC6B852EBB}" srcOrd="0" destOrd="0" presId="urn:microsoft.com/office/officeart/2005/8/layout/chevron2"/>
    <dgm:cxn modelId="{644A5E76-3B05-4C85-83B3-CFB63416FF67}" type="presParOf" srcId="{F309F040-C87D-4942-8187-9E0D94BE01AA}" destId="{D0068547-E25A-4067-B97A-37E10D948395}" srcOrd="1" destOrd="0" presId="urn:microsoft.com/office/officeart/2005/8/layout/chevron2"/>
    <dgm:cxn modelId="{725A85C1-97D0-40A0-B5C0-72A5724679D5}" type="presParOf" srcId="{925E0BF9-1A69-4412-AFA6-9FD741568774}" destId="{08217B8A-F9EA-443B-BA5D-ECAC4CB36010}" srcOrd="5" destOrd="0" presId="urn:microsoft.com/office/officeart/2005/8/layout/chevron2"/>
    <dgm:cxn modelId="{E7BC6D85-FE9D-4E10-8720-3AA657508256}" type="presParOf" srcId="{925E0BF9-1A69-4412-AFA6-9FD741568774}" destId="{83879827-7787-48E4-A273-CDC94111A820}" srcOrd="6" destOrd="0" presId="urn:microsoft.com/office/officeart/2005/8/layout/chevron2"/>
    <dgm:cxn modelId="{06201A58-607F-48F5-B69E-15E4F8E88520}" type="presParOf" srcId="{83879827-7787-48E4-A273-CDC94111A820}" destId="{4588AC30-8655-4751-8C3D-D6739D32BF90}" srcOrd="0" destOrd="0" presId="urn:microsoft.com/office/officeart/2005/8/layout/chevron2"/>
    <dgm:cxn modelId="{CF5EB5DA-44C9-46C1-8D98-0049B6650D1C}" type="presParOf" srcId="{83879827-7787-48E4-A273-CDC94111A820}" destId="{598CFF28-EF30-4E78-BC17-42B9371528F9}"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55847D-9BCA-462A-B86C-802FEF029AFC}">
      <dsp:nvSpPr>
        <dsp:cNvPr id="0" name=""/>
        <dsp:cNvSpPr/>
      </dsp:nvSpPr>
      <dsp:spPr>
        <a:xfrm>
          <a:off x="0" y="605"/>
          <a:ext cx="6492875"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E0F3BE-EF2C-4DD3-8163-8CBA6D90E8E4}">
      <dsp:nvSpPr>
        <dsp:cNvPr id="0" name=""/>
        <dsp:cNvSpPr/>
      </dsp:nvSpPr>
      <dsp:spPr>
        <a:xfrm>
          <a:off x="0" y="605"/>
          <a:ext cx="6492875" cy="708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pPr>
          <a:r>
            <a:rPr lang="it-IT" sz="2800" kern="1200" dirty="0" err="1"/>
            <a:t>Introduction</a:t>
          </a:r>
          <a:r>
            <a:rPr lang="it-IT" sz="2800" kern="1200" dirty="0"/>
            <a:t> and </a:t>
          </a:r>
          <a:r>
            <a:rPr lang="it-IT" sz="2800" kern="1200" dirty="0" err="1"/>
            <a:t>Research</a:t>
          </a:r>
          <a:r>
            <a:rPr lang="it-IT" sz="2800" kern="1200" dirty="0"/>
            <a:t> </a:t>
          </a:r>
          <a:r>
            <a:rPr lang="it-IT" sz="2800" kern="1200" dirty="0" err="1"/>
            <a:t>Question</a:t>
          </a:r>
          <a:endParaRPr lang="en-US" sz="2800" kern="1200" dirty="0"/>
        </a:p>
      </dsp:txBody>
      <dsp:txXfrm>
        <a:off x="0" y="605"/>
        <a:ext cx="6492875" cy="708149"/>
      </dsp:txXfrm>
    </dsp:sp>
    <dsp:sp modelId="{81EDAD7E-2BA5-47CB-A561-7D1BAA3273E8}">
      <dsp:nvSpPr>
        <dsp:cNvPr id="0" name=""/>
        <dsp:cNvSpPr/>
      </dsp:nvSpPr>
      <dsp:spPr>
        <a:xfrm>
          <a:off x="0" y="708754"/>
          <a:ext cx="6492875" cy="0"/>
        </a:xfrm>
        <a:prstGeom prst="line">
          <a:avLst/>
        </a:prstGeom>
        <a:solidFill>
          <a:schemeClr val="accent2">
            <a:hueOff val="225802"/>
            <a:satOff val="-1105"/>
            <a:lumOff val="621"/>
            <a:alphaOff val="0"/>
          </a:schemeClr>
        </a:solidFill>
        <a:ln w="19050" cap="rnd" cmpd="sng" algn="ctr">
          <a:solidFill>
            <a:schemeClr val="accent2">
              <a:hueOff val="225802"/>
              <a:satOff val="-1105"/>
              <a:lumOff val="62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0EEC2FC-4254-4086-8747-EF6F1F826426}">
      <dsp:nvSpPr>
        <dsp:cNvPr id="0" name=""/>
        <dsp:cNvSpPr/>
      </dsp:nvSpPr>
      <dsp:spPr>
        <a:xfrm>
          <a:off x="0" y="708754"/>
          <a:ext cx="6492875" cy="708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pPr>
          <a:r>
            <a:rPr lang="en-US" sz="2800" kern="1200" dirty="0"/>
            <a:t>Rationale</a:t>
          </a:r>
        </a:p>
      </dsp:txBody>
      <dsp:txXfrm>
        <a:off x="0" y="708754"/>
        <a:ext cx="6492875" cy="708149"/>
      </dsp:txXfrm>
    </dsp:sp>
    <dsp:sp modelId="{CF356544-F04D-4730-803E-FFBA15F47921}">
      <dsp:nvSpPr>
        <dsp:cNvPr id="0" name=""/>
        <dsp:cNvSpPr/>
      </dsp:nvSpPr>
      <dsp:spPr>
        <a:xfrm>
          <a:off x="0" y="1416903"/>
          <a:ext cx="6492875" cy="0"/>
        </a:xfrm>
        <a:prstGeom prst="line">
          <a:avLst/>
        </a:prstGeom>
        <a:solidFill>
          <a:schemeClr val="accent2">
            <a:hueOff val="451605"/>
            <a:satOff val="-2211"/>
            <a:lumOff val="1242"/>
            <a:alphaOff val="0"/>
          </a:schemeClr>
        </a:solidFill>
        <a:ln w="19050" cap="rnd" cmpd="sng" algn="ctr">
          <a:solidFill>
            <a:schemeClr val="accent2">
              <a:hueOff val="451605"/>
              <a:satOff val="-2211"/>
              <a:lumOff val="124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178980-625B-47A3-B59F-DCA2961C63F7}">
      <dsp:nvSpPr>
        <dsp:cNvPr id="0" name=""/>
        <dsp:cNvSpPr/>
      </dsp:nvSpPr>
      <dsp:spPr>
        <a:xfrm>
          <a:off x="0" y="1416903"/>
          <a:ext cx="6492875" cy="708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pPr>
          <a:r>
            <a:rPr lang="it-IT" sz="2800" kern="1200" dirty="0" err="1"/>
            <a:t>Proposed</a:t>
          </a:r>
          <a:r>
            <a:rPr lang="it-IT" sz="2800" kern="1200" dirty="0"/>
            <a:t> Method</a:t>
          </a:r>
          <a:endParaRPr lang="en-US" sz="2800" kern="1200" dirty="0"/>
        </a:p>
      </dsp:txBody>
      <dsp:txXfrm>
        <a:off x="0" y="1416903"/>
        <a:ext cx="6492875" cy="708149"/>
      </dsp:txXfrm>
    </dsp:sp>
    <dsp:sp modelId="{02712238-6B58-41FD-BA31-BD99BBB28537}">
      <dsp:nvSpPr>
        <dsp:cNvPr id="0" name=""/>
        <dsp:cNvSpPr/>
      </dsp:nvSpPr>
      <dsp:spPr>
        <a:xfrm>
          <a:off x="0" y="2125052"/>
          <a:ext cx="6492875" cy="0"/>
        </a:xfrm>
        <a:prstGeom prst="line">
          <a:avLst/>
        </a:prstGeom>
        <a:solidFill>
          <a:schemeClr val="accent2">
            <a:hueOff val="677407"/>
            <a:satOff val="-3316"/>
            <a:lumOff val="1862"/>
            <a:alphaOff val="0"/>
          </a:schemeClr>
        </a:solidFill>
        <a:ln w="19050" cap="rnd" cmpd="sng" algn="ctr">
          <a:solidFill>
            <a:schemeClr val="accent2">
              <a:hueOff val="677407"/>
              <a:satOff val="-3316"/>
              <a:lumOff val="186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33F36F-4FB7-4F42-82A3-F712AE220065}">
      <dsp:nvSpPr>
        <dsp:cNvPr id="0" name=""/>
        <dsp:cNvSpPr/>
      </dsp:nvSpPr>
      <dsp:spPr>
        <a:xfrm>
          <a:off x="0" y="2125052"/>
          <a:ext cx="6492875" cy="708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pPr>
          <a:r>
            <a:rPr lang="it-IT" sz="2800" kern="1200"/>
            <a:t>Ethical Considerations</a:t>
          </a:r>
          <a:endParaRPr lang="en-US" sz="2800" kern="1200"/>
        </a:p>
      </dsp:txBody>
      <dsp:txXfrm>
        <a:off x="0" y="2125052"/>
        <a:ext cx="6492875" cy="708149"/>
      </dsp:txXfrm>
    </dsp:sp>
    <dsp:sp modelId="{7C05F130-0B25-4814-8B53-4884A7AD113D}">
      <dsp:nvSpPr>
        <dsp:cNvPr id="0" name=""/>
        <dsp:cNvSpPr/>
      </dsp:nvSpPr>
      <dsp:spPr>
        <a:xfrm>
          <a:off x="0" y="2833202"/>
          <a:ext cx="6492875" cy="0"/>
        </a:xfrm>
        <a:prstGeom prst="line">
          <a:avLst/>
        </a:prstGeom>
        <a:solidFill>
          <a:schemeClr val="accent2">
            <a:hueOff val="903209"/>
            <a:satOff val="-4421"/>
            <a:lumOff val="2483"/>
            <a:alphaOff val="0"/>
          </a:schemeClr>
        </a:solidFill>
        <a:ln w="19050" cap="rnd" cmpd="sng" algn="ctr">
          <a:solidFill>
            <a:schemeClr val="accent2">
              <a:hueOff val="903209"/>
              <a:satOff val="-4421"/>
              <a:lumOff val="248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B1520-6F44-4BFB-8275-C9CE8803D8CE}">
      <dsp:nvSpPr>
        <dsp:cNvPr id="0" name=""/>
        <dsp:cNvSpPr/>
      </dsp:nvSpPr>
      <dsp:spPr>
        <a:xfrm>
          <a:off x="0" y="2833202"/>
          <a:ext cx="6492875" cy="708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pPr>
          <a:r>
            <a:rPr lang="it-IT" sz="2800" kern="1200"/>
            <a:t>Research timeline</a:t>
          </a:r>
          <a:endParaRPr lang="en-US" sz="2800" kern="1200"/>
        </a:p>
      </dsp:txBody>
      <dsp:txXfrm>
        <a:off x="0" y="2833202"/>
        <a:ext cx="6492875" cy="708149"/>
      </dsp:txXfrm>
    </dsp:sp>
    <dsp:sp modelId="{0C9431E1-FBF7-4D5B-8411-7CDC0CE4DD82}">
      <dsp:nvSpPr>
        <dsp:cNvPr id="0" name=""/>
        <dsp:cNvSpPr/>
      </dsp:nvSpPr>
      <dsp:spPr>
        <a:xfrm>
          <a:off x="0" y="3541351"/>
          <a:ext cx="6492875" cy="0"/>
        </a:xfrm>
        <a:prstGeom prst="line">
          <a:avLst/>
        </a:prstGeom>
        <a:solidFill>
          <a:schemeClr val="accent2">
            <a:hueOff val="1129012"/>
            <a:satOff val="-5527"/>
            <a:lumOff val="3104"/>
            <a:alphaOff val="0"/>
          </a:schemeClr>
        </a:solidFill>
        <a:ln w="19050" cap="rnd" cmpd="sng" algn="ctr">
          <a:solidFill>
            <a:schemeClr val="accent2">
              <a:hueOff val="1129012"/>
              <a:satOff val="-5527"/>
              <a:lumOff val="310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C8EBDD-39EA-4E70-BD8A-C5CCCC9AF339}">
      <dsp:nvSpPr>
        <dsp:cNvPr id="0" name=""/>
        <dsp:cNvSpPr/>
      </dsp:nvSpPr>
      <dsp:spPr>
        <a:xfrm>
          <a:off x="0" y="3541351"/>
          <a:ext cx="6492875" cy="708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pPr>
          <a:r>
            <a:rPr lang="it-IT" sz="2800" kern="1200"/>
            <a:t>Hypothesis</a:t>
          </a:r>
          <a:endParaRPr lang="en-US" sz="2800" kern="1200"/>
        </a:p>
      </dsp:txBody>
      <dsp:txXfrm>
        <a:off x="0" y="3541351"/>
        <a:ext cx="6492875" cy="708149"/>
      </dsp:txXfrm>
    </dsp:sp>
    <dsp:sp modelId="{F4BE8466-BEC5-42D8-8AB9-B81E48064E4E}">
      <dsp:nvSpPr>
        <dsp:cNvPr id="0" name=""/>
        <dsp:cNvSpPr/>
      </dsp:nvSpPr>
      <dsp:spPr>
        <a:xfrm>
          <a:off x="0" y="4249500"/>
          <a:ext cx="6492875" cy="0"/>
        </a:xfrm>
        <a:prstGeom prst="line">
          <a:avLst/>
        </a:prstGeom>
        <a:solidFill>
          <a:schemeClr val="accent2">
            <a:hueOff val="1354814"/>
            <a:satOff val="-6632"/>
            <a:lumOff val="3725"/>
            <a:alphaOff val="0"/>
          </a:schemeClr>
        </a:solidFill>
        <a:ln w="19050" cap="rnd" cmpd="sng" algn="ctr">
          <a:solidFill>
            <a:schemeClr val="accent2">
              <a:hueOff val="1354814"/>
              <a:satOff val="-6632"/>
              <a:lumOff val="372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55476E0-4E88-4941-BBC7-2F1E44CBEACA}">
      <dsp:nvSpPr>
        <dsp:cNvPr id="0" name=""/>
        <dsp:cNvSpPr/>
      </dsp:nvSpPr>
      <dsp:spPr>
        <a:xfrm>
          <a:off x="0" y="4249500"/>
          <a:ext cx="6492875" cy="708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pPr>
          <a:r>
            <a:rPr lang="it-IT" sz="2800" kern="1200" dirty="0"/>
            <a:t>Reference List</a:t>
          </a:r>
          <a:endParaRPr lang="en-US" sz="2800" kern="1200" dirty="0"/>
        </a:p>
      </dsp:txBody>
      <dsp:txXfrm>
        <a:off x="0" y="4249500"/>
        <a:ext cx="6492875" cy="7081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BF16A3-D119-4E4A-8330-7C350642AB93}">
      <dsp:nvSpPr>
        <dsp:cNvPr id="0" name=""/>
        <dsp:cNvSpPr/>
      </dsp:nvSpPr>
      <dsp:spPr>
        <a:xfrm rot="5400000">
          <a:off x="-222290" y="236971"/>
          <a:ext cx="1481937" cy="1037356"/>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31 JAN</a:t>
          </a:r>
          <a:endParaRPr lang="it-IT" sz="2300" kern="1200" dirty="0"/>
        </a:p>
      </dsp:txBody>
      <dsp:txXfrm rot="-5400000">
        <a:off x="1" y="533358"/>
        <a:ext cx="1037356" cy="444581"/>
      </dsp:txXfrm>
    </dsp:sp>
    <dsp:sp modelId="{A574A056-EC88-47C0-8A42-BDC73244CA6D}">
      <dsp:nvSpPr>
        <dsp:cNvPr id="0" name=""/>
        <dsp:cNvSpPr/>
      </dsp:nvSpPr>
      <dsp:spPr>
        <a:xfrm rot="5400000">
          <a:off x="5294848" y="-4242811"/>
          <a:ext cx="963259" cy="9478243"/>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baseline="0" dirty="0">
              <a:latin typeface="Arial" panose="020B0604020202020204" pitchFamily="34" charset="0"/>
              <a:cs typeface="Arial" panose="020B0604020202020204" pitchFamily="34" charset="0"/>
            </a:rPr>
            <a:t>CHOOSING RESEARCH QUESTION </a:t>
          </a:r>
          <a:endParaRPr lang="it-IT" sz="2800" kern="1200" dirty="0"/>
        </a:p>
      </dsp:txBody>
      <dsp:txXfrm rot="-5400000">
        <a:off x="1037356" y="61703"/>
        <a:ext cx="9431221" cy="869215"/>
      </dsp:txXfrm>
    </dsp:sp>
    <dsp:sp modelId="{8F8E030B-3DFA-4BB1-9455-C3D2F30E4860}">
      <dsp:nvSpPr>
        <dsp:cNvPr id="0" name=""/>
        <dsp:cNvSpPr/>
      </dsp:nvSpPr>
      <dsp:spPr>
        <a:xfrm rot="5400000">
          <a:off x="-222290" y="1574526"/>
          <a:ext cx="1481937" cy="1037356"/>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7 FEB</a:t>
          </a:r>
          <a:endParaRPr lang="it-IT" sz="2300" kern="1200" dirty="0"/>
        </a:p>
      </dsp:txBody>
      <dsp:txXfrm rot="-5400000">
        <a:off x="1" y="1870913"/>
        <a:ext cx="1037356" cy="444581"/>
      </dsp:txXfrm>
    </dsp:sp>
    <dsp:sp modelId="{AC54D956-C9FC-45DC-ACA5-B5E68C7016AA}">
      <dsp:nvSpPr>
        <dsp:cNvPr id="0" name=""/>
        <dsp:cNvSpPr/>
      </dsp:nvSpPr>
      <dsp:spPr>
        <a:xfrm rot="5400000">
          <a:off x="5294848" y="-2905256"/>
          <a:ext cx="963259" cy="9478243"/>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latin typeface="Arial" panose="020B0604020202020204" pitchFamily="34" charset="0"/>
              <a:cs typeface="Arial" panose="020B0604020202020204" pitchFamily="34" charset="0"/>
            </a:rPr>
            <a:t>DRAFTING RESEARCH PROPOSAL</a:t>
          </a:r>
          <a:endParaRPr lang="it-IT" sz="2800" kern="1200" dirty="0"/>
        </a:p>
      </dsp:txBody>
      <dsp:txXfrm rot="-5400000">
        <a:off x="1037356" y="1399258"/>
        <a:ext cx="9431221" cy="869215"/>
      </dsp:txXfrm>
    </dsp:sp>
    <dsp:sp modelId="{9D5D6C8E-AB8B-4EFB-AEB3-98CC6B852EBB}">
      <dsp:nvSpPr>
        <dsp:cNvPr id="0" name=""/>
        <dsp:cNvSpPr/>
      </dsp:nvSpPr>
      <dsp:spPr>
        <a:xfrm rot="5400000">
          <a:off x="-222290" y="2912081"/>
          <a:ext cx="1481937" cy="1037356"/>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14 FEB</a:t>
          </a:r>
          <a:endParaRPr lang="it-IT" sz="2300" kern="1200" dirty="0"/>
        </a:p>
      </dsp:txBody>
      <dsp:txXfrm rot="-5400000">
        <a:off x="1" y="3208468"/>
        <a:ext cx="1037356" cy="444581"/>
      </dsp:txXfrm>
    </dsp:sp>
    <dsp:sp modelId="{D0068547-E25A-4067-B97A-37E10D948395}">
      <dsp:nvSpPr>
        <dsp:cNvPr id="0" name=""/>
        <dsp:cNvSpPr/>
      </dsp:nvSpPr>
      <dsp:spPr>
        <a:xfrm rot="5400000">
          <a:off x="5294848" y="-1567701"/>
          <a:ext cx="963259" cy="9478243"/>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latin typeface="Arial" panose="020B0604020202020204" pitchFamily="34" charset="0"/>
              <a:cs typeface="Arial" panose="020B0604020202020204" pitchFamily="34" charset="0"/>
            </a:rPr>
            <a:t>FINALISING PROPOSAL </a:t>
          </a:r>
          <a:endParaRPr lang="it-IT" sz="2800" kern="1200" dirty="0"/>
        </a:p>
      </dsp:txBody>
      <dsp:txXfrm rot="-5400000">
        <a:off x="1037356" y="2736813"/>
        <a:ext cx="9431221" cy="869215"/>
      </dsp:txXfrm>
    </dsp:sp>
    <dsp:sp modelId="{4588AC30-8655-4751-8C3D-D6739D32BF90}">
      <dsp:nvSpPr>
        <dsp:cNvPr id="0" name=""/>
        <dsp:cNvSpPr/>
      </dsp:nvSpPr>
      <dsp:spPr>
        <a:xfrm rot="5400000">
          <a:off x="-219563" y="4246909"/>
          <a:ext cx="1476483" cy="1037356"/>
        </a:xfrm>
        <a:prstGeom prst="chevron">
          <a:avLst/>
        </a:prstGeom>
        <a:solidFill>
          <a:schemeClr val="accent1">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GB" sz="2300" b="1" kern="1200" dirty="0">
              <a:latin typeface="Arial" panose="020B0604020202020204" pitchFamily="34" charset="0"/>
              <a:cs typeface="Arial" panose="020B0604020202020204" pitchFamily="34" charset="0"/>
            </a:rPr>
            <a:t>21 FEB</a:t>
          </a:r>
          <a:endParaRPr lang="it-IT" sz="2300" kern="1200" dirty="0"/>
        </a:p>
      </dsp:txBody>
      <dsp:txXfrm rot="-5400000">
        <a:off x="1" y="4546023"/>
        <a:ext cx="1037356" cy="439127"/>
      </dsp:txXfrm>
    </dsp:sp>
    <dsp:sp modelId="{598CFF28-EF30-4E78-BC17-42B9371528F9}">
      <dsp:nvSpPr>
        <dsp:cNvPr id="0" name=""/>
        <dsp:cNvSpPr/>
      </dsp:nvSpPr>
      <dsp:spPr>
        <a:xfrm rot="5400000">
          <a:off x="5294848" y="-230146"/>
          <a:ext cx="963259" cy="9478243"/>
        </a:xfrm>
        <a:prstGeom prst="round2Same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99136" tIns="17780" rIns="17780" bIns="17780" numCol="1" spcCol="1270" anchor="ctr" anchorCtr="0">
          <a:noAutofit/>
        </a:bodyPr>
        <a:lstStyle/>
        <a:p>
          <a:pPr marL="285750" lvl="1" indent="-285750" algn="l" defTabSz="1244600">
            <a:lnSpc>
              <a:spcPct val="90000"/>
            </a:lnSpc>
            <a:spcBef>
              <a:spcPct val="0"/>
            </a:spcBef>
            <a:spcAft>
              <a:spcPct val="15000"/>
            </a:spcAft>
            <a:buChar char="•"/>
          </a:pPr>
          <a:r>
            <a:rPr lang="en-GB" sz="2800" kern="1200" dirty="0">
              <a:latin typeface="Arial" panose="020B0604020202020204" pitchFamily="34" charset="0"/>
              <a:cs typeface="Arial" panose="020B0604020202020204" pitchFamily="34" charset="0"/>
            </a:rPr>
            <a:t>PROPOSAL PRESENTATION</a:t>
          </a:r>
          <a:endParaRPr lang="it-IT" sz="2800" kern="1200" dirty="0"/>
        </a:p>
      </dsp:txBody>
      <dsp:txXfrm rot="-5400000">
        <a:off x="1037356" y="4074368"/>
        <a:ext cx="9431221" cy="86921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titolo">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it-IT"/>
              <a:t>Fare clic per modificare lo stile del titolo dello schema</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it-IT"/>
              <a:t>Fare clic per modificare lo stile del sottotitolo dello schema</a:t>
            </a:r>
            <a:endParaRPr lang="en-US" dirty="0"/>
          </a:p>
        </p:txBody>
      </p:sp>
      <p:sp>
        <p:nvSpPr>
          <p:cNvPr id="4" name="Date Placeholder 3"/>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28398405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3"/>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2229550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Intestazione sezione">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1818339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fld id="{26D66E21-8BB8-4485-ABCC-8486BECE93C3}" type="datetimeFigureOut">
              <a:rPr lang="it-IT" smtClean="0"/>
              <a:t>19/02/2023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5598143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nfron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7" name="Date Placeholder 6"/>
          <p:cNvSpPr>
            <a:spLocks noGrp="1"/>
          </p:cNvSpPr>
          <p:nvPr>
            <p:ph type="dt" sz="half" idx="10"/>
          </p:nvPr>
        </p:nvSpPr>
        <p:spPr/>
        <p:txBody>
          <a:bodyPr/>
          <a:lstStyle/>
          <a:p>
            <a:fld id="{26D66E21-8BB8-4485-ABCC-8486BECE93C3}" type="datetimeFigureOut">
              <a:rPr lang="it-IT" smtClean="0"/>
              <a:t>19/02/2023</a:t>
            </a:fld>
            <a:endParaRPr lang="it-IT"/>
          </a:p>
        </p:txBody>
      </p:sp>
      <p:sp>
        <p:nvSpPr>
          <p:cNvPr id="8" name="Footer Placeholder 7"/>
          <p:cNvSpPr>
            <a:spLocks noGrp="1"/>
          </p:cNvSpPr>
          <p:nvPr>
            <p:ph type="ftr" sz="quarter" idx="11"/>
          </p:nvPr>
        </p:nvSpPr>
        <p:spPr/>
        <p:txBody>
          <a:bodyPr/>
          <a:lstStyle/>
          <a:p>
            <a:endParaRPr lang="it-IT"/>
          </a:p>
        </p:txBody>
      </p:sp>
      <p:sp>
        <p:nvSpPr>
          <p:cNvPr id="9" name="Slide Number Placeholder 8"/>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2467280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7" name="Date Placeholder 2"/>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3"/>
          <p:cNvSpPr>
            <a:spLocks noGrp="1"/>
          </p:cNvSpPr>
          <p:nvPr>
            <p:ph type="ftr" sz="quarter" idx="11"/>
          </p:nvPr>
        </p:nvSpPr>
        <p:spPr/>
        <p:txBody>
          <a:bodyPr/>
          <a:lstStyle/>
          <a:p>
            <a:endParaRPr lang="it-IT"/>
          </a:p>
        </p:txBody>
      </p:sp>
      <p:sp>
        <p:nvSpPr>
          <p:cNvPr id="6" name="Slide Number Placeholder 4"/>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773311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Vuota">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2"/>
          <p:cNvSpPr>
            <a:spLocks noGrp="1"/>
          </p:cNvSpPr>
          <p:nvPr>
            <p:ph type="ftr" sz="quarter" idx="11"/>
          </p:nvPr>
        </p:nvSpPr>
        <p:spPr/>
        <p:txBody>
          <a:bodyPr/>
          <a:lstStyle/>
          <a:p>
            <a:endParaRPr lang="it-IT"/>
          </a:p>
        </p:txBody>
      </p:sp>
      <p:sp>
        <p:nvSpPr>
          <p:cNvPr id="6" name="Slide Number Placeholder 3"/>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30680218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uto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it-IT"/>
              <a:t>Fare clic per modificare lo stile del titolo dello schema</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7" name="Date Placeholder 4"/>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5"/>
          <p:cNvSpPr>
            <a:spLocks noGrp="1"/>
          </p:cNvSpPr>
          <p:nvPr>
            <p:ph type="ftr" sz="quarter" idx="11"/>
          </p:nvPr>
        </p:nvSpPr>
        <p:spPr/>
        <p:txBody>
          <a:bodyPr/>
          <a:lstStyle/>
          <a:p>
            <a:endParaRPr lang="it-IT"/>
          </a:p>
        </p:txBody>
      </p:sp>
      <p:sp>
        <p:nvSpPr>
          <p:cNvPr id="6" name="Slide Number Placeholder 6"/>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2782645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magi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it-IT"/>
              <a:t>Fare clic sull'icona per inserire un'immagine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26D66E21-8BB8-4485-ABCC-8486BECE93C3}" type="datetimeFigureOut">
              <a:rPr lang="it-IT" smtClean="0"/>
              <a:t>19/02/2023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3535726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magine panoramica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it-IT"/>
              <a:t>Fare clic per modificare lo stile del titolo dello schema</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it-IT"/>
              <a:t>Fare clic sull'icona per inserire un'immagine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Date Placeholder 4"/>
          <p:cNvSpPr>
            <a:spLocks noGrp="1"/>
          </p:cNvSpPr>
          <p:nvPr>
            <p:ph type="dt" sz="half" idx="10"/>
          </p:nvPr>
        </p:nvSpPr>
        <p:spPr/>
        <p:txBody>
          <a:bodyPr/>
          <a:lstStyle/>
          <a:p>
            <a:fld id="{26D66E21-8BB8-4485-ABCC-8486BECE93C3}" type="datetimeFigureOut">
              <a:rPr lang="it-IT" smtClean="0"/>
              <a:t>19/02/2023</a:t>
            </a:fld>
            <a:endParaRPr lang="it-IT"/>
          </a:p>
        </p:txBody>
      </p:sp>
      <p:sp>
        <p:nvSpPr>
          <p:cNvPr id="6" name="Footer Placeholder 5"/>
          <p:cNvSpPr>
            <a:spLocks noGrp="1"/>
          </p:cNvSpPr>
          <p:nvPr>
            <p:ph type="ftr" sz="quarter" idx="11"/>
          </p:nvPr>
        </p:nvSpPr>
        <p:spPr/>
        <p:txBody>
          <a:bodyPr/>
          <a:lstStyle/>
          <a:p>
            <a:endParaRPr lang="it-IT"/>
          </a:p>
        </p:txBody>
      </p:sp>
      <p:sp>
        <p:nvSpPr>
          <p:cNvPr id="7" name="Slide Number Placeholder 6"/>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4105668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olo e sottotitolo">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it-IT"/>
              <a:t>Fare clic per modificare lo stile del titolo dello schema</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18894770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zione con didascalia">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it-IT"/>
              <a:t>Fare clic per modificare lo stile del titolo dello schema</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it-IT"/>
              <a:t>Fare clic per modificare gli stili del testo dello schema</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D94604DB-D942-4F3F-A58F-7FDF187174DD}" type="slidenum">
              <a:rPr lang="it-IT" smtClean="0"/>
              <a:t>‹#›</a:t>
            </a:fld>
            <a:endParaRPr lang="it-IT"/>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982793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cheda nome">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it-IT"/>
              <a:t>Fare clic per modificare gli stili del testo dello schema</a:t>
            </a:r>
          </a:p>
        </p:txBody>
      </p:sp>
      <p:sp>
        <p:nvSpPr>
          <p:cNvPr id="4" name="Date Placeholder 3"/>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2006928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onn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6D66E21-8BB8-4485-ABCC-8486BECE93C3}" type="datetimeFigureOut">
              <a:rPr lang="it-IT" smtClean="0"/>
              <a:t>19/02/2023</a:t>
            </a:fld>
            <a:endParaRPr lang="it-IT"/>
          </a:p>
        </p:txBody>
      </p:sp>
      <p:sp>
        <p:nvSpPr>
          <p:cNvPr id="4"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289010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colonne immagin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it-IT"/>
              <a:t>Fare clic per modificare lo stile del titolo dello schema</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it-IT"/>
              <a:t>Fare clic sull'icona per inserire un'immagine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it-IT"/>
              <a:t>Fare clic sull'icona per inserire un'immagine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it-IT"/>
              <a:t>Fare clic per modificare gli stili del testo dello schema</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it-IT"/>
              <a:t>Fare clic sull'icona per inserire un'immagine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it-IT"/>
              <a:t>Fare clic per modificare gli stili del testo dello schema</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6D66E21-8BB8-4485-ABCC-8486BECE93C3}" type="datetimeFigureOut">
              <a:rPr lang="it-IT" smtClean="0"/>
              <a:t>19/02/2023</a:t>
            </a:fld>
            <a:endParaRPr lang="it-IT"/>
          </a:p>
        </p:txBody>
      </p:sp>
      <p:sp>
        <p:nvSpPr>
          <p:cNvPr id="4"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822302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olo e testo vertical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p:txBody>
          <a:bodyPr vert="eaVert" anchor="t" anchorCtr="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299504244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1_Titolo e testo verticale">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it-IT"/>
              <a:t>Fare clic per modificare lo stile del titolo dello schema</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26D66E21-8BB8-4485-ABCC-8486BECE93C3}" type="datetimeFigureOut">
              <a:rPr lang="it-IT" smtClean="0"/>
              <a:t>19/02/2023</a:t>
            </a:fld>
            <a:endParaRPr lang="it-IT"/>
          </a:p>
        </p:txBody>
      </p:sp>
      <p:sp>
        <p:nvSpPr>
          <p:cNvPr id="5" name="Footer Placeholder 4"/>
          <p:cNvSpPr>
            <a:spLocks noGrp="1"/>
          </p:cNvSpPr>
          <p:nvPr>
            <p:ph type="ftr" sz="quarter" idx="11"/>
          </p:nvPr>
        </p:nvSpPr>
        <p:spPr/>
        <p:txBody>
          <a:bodyPr/>
          <a:lstStyle/>
          <a:p>
            <a:endParaRPr lang="it-IT"/>
          </a:p>
        </p:txBody>
      </p:sp>
      <p:sp>
        <p:nvSpPr>
          <p:cNvPr id="6" name="Slide Number Placeholder 5"/>
          <p:cNvSpPr>
            <a:spLocks noGrp="1"/>
          </p:cNvSpPr>
          <p:nvPr>
            <p:ph type="sldNum" sz="quarter" idx="12"/>
          </p:nvPr>
        </p:nvSpPr>
        <p:spPr/>
        <p:txBody>
          <a:bodyPr/>
          <a:lstStyle/>
          <a:p>
            <a:fld id="{D94604DB-D942-4F3F-A58F-7FDF187174DD}" type="slidenum">
              <a:rPr lang="it-IT" smtClean="0"/>
              <a:t>‹#›</a:t>
            </a:fld>
            <a:endParaRPr lang="it-IT"/>
          </a:p>
        </p:txBody>
      </p:sp>
    </p:spTree>
    <p:extLst>
      <p:ext uri="{BB962C8B-B14F-4D97-AF65-F5344CB8AC3E}">
        <p14:creationId xmlns:p14="http://schemas.microsoft.com/office/powerpoint/2010/main" val="3122039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it-IT"/>
              <a:t>Fare clic per modificare lo stile del titolo dello schema</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6D66E21-8BB8-4485-ABCC-8486BECE93C3}" type="datetimeFigureOut">
              <a:rPr lang="it-IT" smtClean="0"/>
              <a:t>19/02/2023</a:t>
            </a:fld>
            <a:endParaRPr lang="it-IT"/>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it-IT"/>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94604DB-D942-4F3F-A58F-7FDF187174DD}" type="slidenum">
              <a:rPr lang="it-IT" smtClean="0"/>
              <a:t>‹#›</a:t>
            </a:fld>
            <a:endParaRPr lang="it-IT"/>
          </a:p>
        </p:txBody>
      </p:sp>
    </p:spTree>
    <p:extLst>
      <p:ext uri="{BB962C8B-B14F-4D97-AF65-F5344CB8AC3E}">
        <p14:creationId xmlns:p14="http://schemas.microsoft.com/office/powerpoint/2010/main" val="2496115733"/>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video.alexanderstreet.com/watch/an-introduction-to-quantitative-research"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video.alexanderstreet.com/watch/an-introduction-to-quantitative-research"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2BE6738C-6433-E504-F4C3-7AE052D46FC8}"/>
              </a:ext>
            </a:extLst>
          </p:cNvPr>
          <p:cNvPicPr>
            <a:picLocks noChangeAspect="1"/>
          </p:cNvPicPr>
          <p:nvPr/>
        </p:nvPicPr>
        <p:blipFill rotWithShape="1">
          <a:blip r:embed="rId2"/>
          <a:srcRect r="24160"/>
          <a:stretch/>
        </p:blipFill>
        <p:spPr>
          <a:xfrm>
            <a:off x="3523488" y="10"/>
            <a:ext cx="8668512" cy="6857990"/>
          </a:xfrm>
          <a:prstGeom prst="rect">
            <a:avLst/>
          </a:prstGeom>
        </p:spPr>
      </p:pic>
      <p:sp>
        <p:nvSpPr>
          <p:cNvPr id="2" name="Titolo 1">
            <a:extLst>
              <a:ext uri="{FF2B5EF4-FFF2-40B4-BE49-F238E27FC236}">
                <a16:creationId xmlns:a16="http://schemas.microsoft.com/office/drawing/2014/main" id="{5A226422-A248-9303-E476-E123D519C18B}"/>
              </a:ext>
            </a:extLst>
          </p:cNvPr>
          <p:cNvSpPr>
            <a:spLocks noGrp="1"/>
          </p:cNvSpPr>
          <p:nvPr>
            <p:ph type="ctrTitle"/>
          </p:nvPr>
        </p:nvSpPr>
        <p:spPr>
          <a:xfrm>
            <a:off x="477981" y="1122363"/>
            <a:ext cx="4023360" cy="2427199"/>
          </a:xfrm>
        </p:spPr>
        <p:txBody>
          <a:bodyPr anchor="b">
            <a:normAutofit fontScale="90000"/>
          </a:bodyPr>
          <a:lstStyle/>
          <a:p>
            <a:pPr algn="l"/>
            <a:r>
              <a:rPr lang="en-GB" sz="4400" b="1" dirty="0">
                <a:effectLst/>
                <a:latin typeface="Arial" panose="020B0604020202020204" pitchFamily="34" charset="0"/>
                <a:ea typeface="Times New Roman" panose="02020603050405020304" pitchFamily="18" charset="0"/>
              </a:rPr>
              <a:t>Are digital skills important for study and work? </a:t>
            </a:r>
            <a:endParaRPr lang="it-IT" sz="4400" dirty="0"/>
          </a:p>
        </p:txBody>
      </p:sp>
      <p:sp>
        <p:nvSpPr>
          <p:cNvPr id="3" name="Sottotitolo 2">
            <a:extLst>
              <a:ext uri="{FF2B5EF4-FFF2-40B4-BE49-F238E27FC236}">
                <a16:creationId xmlns:a16="http://schemas.microsoft.com/office/drawing/2014/main" id="{362E20AA-CA3C-53DA-A3AA-660E4D7EA954}"/>
              </a:ext>
            </a:extLst>
          </p:cNvPr>
          <p:cNvSpPr>
            <a:spLocks noGrp="1"/>
          </p:cNvSpPr>
          <p:nvPr>
            <p:ph type="subTitle" idx="1"/>
          </p:nvPr>
        </p:nvSpPr>
        <p:spPr>
          <a:xfrm>
            <a:off x="477980" y="3831020"/>
            <a:ext cx="6616503" cy="2250043"/>
          </a:xfrm>
        </p:spPr>
        <p:txBody>
          <a:bodyPr>
            <a:noAutofit/>
          </a:bodyPr>
          <a:lstStyle/>
          <a:p>
            <a:pPr algn="l"/>
            <a:r>
              <a:rPr lang="en-US" dirty="0">
                <a:latin typeface="Arial" panose="020B0604020202020204" pitchFamily="34" charset="0"/>
                <a:cs typeface="Arial" panose="020B0604020202020204" pitchFamily="34" charset="0"/>
              </a:rPr>
              <a:t>Masoud </a:t>
            </a:r>
            <a:r>
              <a:rPr lang="en-US" dirty="0" err="1">
                <a:latin typeface="Arial" panose="020B0604020202020204" pitchFamily="34" charset="0"/>
                <a:cs typeface="Arial" panose="020B0604020202020204" pitchFamily="34" charset="0"/>
              </a:rPr>
              <a:t>Latifi</a:t>
            </a:r>
            <a:r>
              <a:rPr lang="en-US" dirty="0">
                <a:latin typeface="Arial" panose="020B0604020202020204" pitchFamily="34" charset="0"/>
                <a:cs typeface="Arial" panose="020B0604020202020204" pitchFamily="34" charset="0"/>
              </a:rPr>
              <a:t> (2232810)</a:t>
            </a:r>
          </a:p>
          <a:p>
            <a:pPr algn="l"/>
            <a:r>
              <a:rPr lang="en-US" dirty="0">
                <a:latin typeface="Arial" panose="020B0604020202020204" pitchFamily="34" charset="0"/>
                <a:cs typeface="Arial" panose="020B0604020202020204" pitchFamily="34" charset="0"/>
              </a:rPr>
              <a:t>NGUESSAN PAULE AXELLE VERANE YAPO </a:t>
            </a:r>
          </a:p>
          <a:p>
            <a:pPr algn="l"/>
            <a:r>
              <a:rPr lang="en-US" dirty="0">
                <a:latin typeface="Arial" panose="020B0604020202020204" pitchFamily="34" charset="0"/>
                <a:cs typeface="Arial" panose="020B0604020202020204" pitchFamily="34" charset="0"/>
              </a:rPr>
              <a:t>(2224430)</a:t>
            </a:r>
          </a:p>
          <a:p>
            <a:pPr algn="l"/>
            <a:r>
              <a:rPr lang="en-GB" b="1" dirty="0">
                <a:effectLst/>
                <a:latin typeface="Arial" panose="020B0604020202020204" pitchFamily="34" charset="0"/>
                <a:ea typeface="Times New Roman" panose="02020603050405020304" pitchFamily="18" charset="0"/>
              </a:rPr>
              <a:t>LCHS4002   </a:t>
            </a:r>
            <a:r>
              <a:rPr lang="en-GB" dirty="0">
                <a:effectLst/>
                <a:latin typeface="Arial" panose="020B0604020202020204" pitchFamily="34" charset="0"/>
                <a:ea typeface="Times New Roman" panose="02020603050405020304" pitchFamily="18" charset="0"/>
                <a:cs typeface="Arial" panose="020B0604020202020204" pitchFamily="34" charset="0"/>
              </a:rPr>
              <a:t>Digital Skills and Research Methods</a:t>
            </a:r>
          </a:p>
          <a:p>
            <a:pPr algn="l"/>
            <a:r>
              <a:rPr lang="en-GB" dirty="0">
                <a:effectLst/>
                <a:latin typeface="Arial" panose="020B0604020202020204" pitchFamily="34" charset="0"/>
                <a:ea typeface="Times New Roman" panose="02020603050405020304" pitchFamily="18" charset="0"/>
                <a:cs typeface="Arial" panose="020B0604020202020204" pitchFamily="34" charset="0"/>
              </a:rPr>
              <a:t> ZENG LEUNG</a:t>
            </a:r>
            <a:endParaRPr lang="it-IT"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825949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A524F77-25A0-69E7-4B9D-7B976E411CFA}"/>
              </a:ext>
            </a:extLst>
          </p:cNvPr>
          <p:cNvSpPr>
            <a:spLocks noGrp="1"/>
          </p:cNvSpPr>
          <p:nvPr>
            <p:ph type="title"/>
          </p:nvPr>
        </p:nvSpPr>
        <p:spPr>
          <a:xfrm>
            <a:off x="535020" y="685800"/>
            <a:ext cx="2780271" cy="5105400"/>
          </a:xfrm>
        </p:spPr>
        <p:txBody>
          <a:bodyPr>
            <a:normAutofit/>
          </a:bodyPr>
          <a:lstStyle/>
          <a:p>
            <a:r>
              <a:rPr lang="it-IT" sz="4000" b="1">
                <a:solidFill>
                  <a:srgbClr val="FFFFFF"/>
                </a:solidFill>
                <a:latin typeface="Arial" panose="020B0604020202020204" pitchFamily="34" charset="0"/>
                <a:cs typeface="Arial" panose="020B0604020202020204" pitchFamily="34" charset="0"/>
              </a:rPr>
              <a:t>CONTENT:</a:t>
            </a:r>
            <a:endParaRPr lang="it-IT" sz="4000" b="1">
              <a:solidFill>
                <a:srgbClr val="FFFFFF"/>
              </a:solidFill>
            </a:endParaRPr>
          </a:p>
        </p:txBody>
      </p:sp>
      <p:graphicFrame>
        <p:nvGraphicFramePr>
          <p:cNvPr id="54" name="Segnaposto contenuto 2">
            <a:extLst>
              <a:ext uri="{FF2B5EF4-FFF2-40B4-BE49-F238E27FC236}">
                <a16:creationId xmlns:a16="http://schemas.microsoft.com/office/drawing/2014/main" id="{A601637C-6239-4FA5-18F8-B7F4BA6605F1}"/>
              </a:ext>
            </a:extLst>
          </p:cNvPr>
          <p:cNvGraphicFramePr>
            <a:graphicFrameLocks noGrp="1"/>
          </p:cNvGraphicFramePr>
          <p:nvPr>
            <p:ph idx="1"/>
            <p:extLst>
              <p:ext uri="{D42A27DB-BD31-4B8C-83A1-F6EECF244321}">
                <p14:modId xmlns:p14="http://schemas.microsoft.com/office/powerpoint/2010/main" val="2118254132"/>
              </p:ext>
            </p:extLst>
          </p:nvPr>
        </p:nvGraphicFramePr>
        <p:xfrm>
          <a:off x="5010150" y="685800"/>
          <a:ext cx="6492875" cy="49582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asellaDiTesto 2">
            <a:extLst>
              <a:ext uri="{FF2B5EF4-FFF2-40B4-BE49-F238E27FC236}">
                <a16:creationId xmlns:a16="http://schemas.microsoft.com/office/drawing/2014/main" id="{86FF9C99-9A2D-F4C6-F4E6-D3E2613B05D3}"/>
              </a:ext>
            </a:extLst>
          </p:cNvPr>
          <p:cNvSpPr txBox="1"/>
          <p:nvPr/>
        </p:nvSpPr>
        <p:spPr>
          <a:xfrm>
            <a:off x="7851228" y="5791200"/>
            <a:ext cx="3342289" cy="646331"/>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MASOUD LATIFI (2232810)</a:t>
            </a:r>
          </a:p>
          <a:p>
            <a:endParaRPr lang="it-IT" dirty="0"/>
          </a:p>
        </p:txBody>
      </p:sp>
    </p:spTree>
    <p:extLst>
      <p:ext uri="{BB962C8B-B14F-4D97-AF65-F5344CB8AC3E}">
        <p14:creationId xmlns:p14="http://schemas.microsoft.com/office/powerpoint/2010/main" val="1995996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47F4EDEC-FB8B-EBC5-12B4-DF7561EA8025}"/>
              </a:ext>
            </a:extLst>
          </p:cNvPr>
          <p:cNvSpPr>
            <a:spLocks noGrp="1"/>
          </p:cNvSpPr>
          <p:nvPr>
            <p:ph type="title"/>
          </p:nvPr>
        </p:nvSpPr>
        <p:spPr>
          <a:xfrm>
            <a:off x="838200" y="365125"/>
            <a:ext cx="10515600" cy="534285"/>
          </a:xfrm>
        </p:spPr>
        <p:txBody>
          <a:bodyPr>
            <a:normAutofit fontScale="90000"/>
          </a:bodyPr>
          <a:lstStyle/>
          <a:p>
            <a:r>
              <a:rPr lang="it-IT" sz="3600" b="1" dirty="0">
                <a:latin typeface="Arial" panose="020B0604020202020204" pitchFamily="34" charset="0"/>
                <a:cs typeface="Arial" panose="020B0604020202020204" pitchFamily="34" charset="0"/>
              </a:rPr>
              <a:t>INTRODUCTION AND RESEARCH QUESTION</a:t>
            </a:r>
            <a:endParaRPr lang="it-IT" sz="3600" dirty="0"/>
          </a:p>
        </p:txBody>
      </p:sp>
      <p:sp>
        <p:nvSpPr>
          <p:cNvPr id="3" name="Segnaposto contenuto 2">
            <a:extLst>
              <a:ext uri="{FF2B5EF4-FFF2-40B4-BE49-F238E27FC236}">
                <a16:creationId xmlns:a16="http://schemas.microsoft.com/office/drawing/2014/main" id="{0B8E8896-7D85-DE74-EAA6-801AD7D1AB04}"/>
              </a:ext>
            </a:extLst>
          </p:cNvPr>
          <p:cNvSpPr>
            <a:spLocks noGrp="1"/>
          </p:cNvSpPr>
          <p:nvPr>
            <p:ph idx="1"/>
          </p:nvPr>
        </p:nvSpPr>
        <p:spPr>
          <a:xfrm>
            <a:off x="838200" y="1094282"/>
            <a:ext cx="10515600" cy="5398593"/>
          </a:xfrm>
        </p:spPr>
        <p:txBody>
          <a:bodyPr>
            <a:normAutofit fontScale="85000" lnSpcReduction="10000"/>
          </a:bodyPr>
          <a:lstStyle/>
          <a:p>
            <a:pPr>
              <a:lnSpc>
                <a:spcPct val="110000"/>
              </a:lnSpc>
              <a:spcBef>
                <a:spcPts val="1200"/>
              </a:spcBef>
              <a:spcAft>
                <a:spcPts val="1200"/>
              </a:spcAft>
            </a:pPr>
            <a:r>
              <a:rPr lang="it-IT" sz="2800" b="1" u="sng" dirty="0">
                <a:latin typeface="Arial" panose="020B0604020202020204" pitchFamily="34" charset="0"/>
                <a:cs typeface="Arial" panose="020B0604020202020204" pitchFamily="34" charset="0"/>
              </a:rPr>
              <a:t>PURPOSE:</a:t>
            </a:r>
            <a:r>
              <a:rPr lang="it-IT" sz="2800" b="1" dirty="0">
                <a:latin typeface="Arial" panose="020B0604020202020204" pitchFamily="34" charset="0"/>
                <a:cs typeface="Arial" panose="020B0604020202020204" pitchFamily="34" charset="0"/>
              </a:rPr>
              <a:t> </a:t>
            </a:r>
          </a:p>
          <a:p>
            <a:pPr marL="0" indent="0">
              <a:lnSpc>
                <a:spcPct val="110000"/>
              </a:lnSpc>
              <a:spcBef>
                <a:spcPts val="1200"/>
              </a:spcBef>
              <a:spcAft>
                <a:spcPts val="1200"/>
              </a:spcAft>
              <a:buNone/>
            </a:pPr>
            <a:r>
              <a:rPr lang="it-IT" sz="2800" dirty="0">
                <a:latin typeface="Arial" panose="020B0604020202020204" pitchFamily="34" charset="0"/>
                <a:cs typeface="Arial" panose="020B0604020202020204" pitchFamily="34" charset="0"/>
              </a:rPr>
              <a:t>This study is about the use of digital tools </a:t>
            </a:r>
            <a:r>
              <a:rPr lang="it-IT" sz="2800" dirty="0" err="1">
                <a:latin typeface="Arial" panose="020B0604020202020204" pitchFamily="34" charset="0"/>
                <a:cs typeface="Arial" panose="020B0604020202020204" pitchFamily="34" charset="0"/>
              </a:rPr>
              <a:t>at</a:t>
            </a:r>
            <a:r>
              <a:rPr lang="it-IT" sz="2800" dirty="0">
                <a:latin typeface="Arial" panose="020B0604020202020204" pitchFamily="34" charset="0"/>
                <a:cs typeface="Arial" panose="020B0604020202020204" pitchFamily="34" charset="0"/>
              </a:rPr>
              <a:t> UTWDS with the purpose of finding out which is the most used by students.</a:t>
            </a:r>
          </a:p>
          <a:p>
            <a:pPr marL="0" indent="0">
              <a:lnSpc>
                <a:spcPct val="110000"/>
              </a:lnSpc>
              <a:spcBef>
                <a:spcPts val="1200"/>
              </a:spcBef>
              <a:spcAft>
                <a:spcPts val="1200"/>
              </a:spcAft>
              <a:buNone/>
            </a:pPr>
            <a:r>
              <a:rPr lang="it-IT" sz="2800" dirty="0">
                <a:latin typeface="Arial" panose="020B0604020202020204" pitchFamily="34" charset="0"/>
                <a:cs typeface="Arial" panose="020B0604020202020204" pitchFamily="34" charset="0"/>
              </a:rPr>
              <a:t>The study was conducted by </a:t>
            </a:r>
            <a:r>
              <a:rPr lang="it-IT" sz="2800" dirty="0" err="1">
                <a:latin typeface="Arial" panose="020B0604020202020204" pitchFamily="34" charset="0"/>
                <a:cs typeface="Arial" panose="020B0604020202020204" pitchFamily="34" charset="0"/>
              </a:rPr>
              <a:t>Nguessan</a:t>
            </a:r>
            <a:r>
              <a:rPr lang="it-IT" sz="2800" dirty="0">
                <a:latin typeface="Arial" panose="020B0604020202020204" pitchFamily="34" charset="0"/>
                <a:cs typeface="Arial" panose="020B0604020202020204" pitchFamily="34" charset="0"/>
              </a:rPr>
              <a:t> Paule </a:t>
            </a:r>
            <a:r>
              <a:rPr lang="it-IT" sz="2800" dirty="0" err="1">
                <a:latin typeface="Arial" panose="020B0604020202020204" pitchFamily="34" charset="0"/>
                <a:cs typeface="Arial" panose="020B0604020202020204" pitchFamily="34" charset="0"/>
              </a:rPr>
              <a:t>Axelle</a:t>
            </a:r>
            <a:r>
              <a:rPr lang="it-IT" sz="2800" dirty="0">
                <a:latin typeface="Arial" panose="020B0604020202020204" pitchFamily="34" charset="0"/>
                <a:cs typeface="Arial" panose="020B0604020202020204" pitchFamily="34" charset="0"/>
              </a:rPr>
              <a:t> </a:t>
            </a:r>
            <a:r>
              <a:rPr lang="it-IT" sz="2800" dirty="0" err="1">
                <a:latin typeface="Arial" panose="020B0604020202020204" pitchFamily="34" charset="0"/>
                <a:cs typeface="Arial" panose="020B0604020202020204" pitchFamily="34" charset="0"/>
              </a:rPr>
              <a:t>Verane</a:t>
            </a:r>
            <a:r>
              <a:rPr lang="it-IT" sz="2800" dirty="0">
                <a:latin typeface="Arial" panose="020B0604020202020204" pitchFamily="34" charset="0"/>
                <a:cs typeface="Arial" panose="020B0604020202020204" pitchFamily="34" charset="0"/>
              </a:rPr>
              <a:t> </a:t>
            </a:r>
            <a:r>
              <a:rPr lang="it-IT" sz="2800" dirty="0" err="1">
                <a:latin typeface="Arial" panose="020B0604020202020204" pitchFamily="34" charset="0"/>
                <a:cs typeface="Arial" panose="020B0604020202020204" pitchFamily="34" charset="0"/>
              </a:rPr>
              <a:t>Yapo</a:t>
            </a:r>
            <a:r>
              <a:rPr lang="it-IT" sz="2800" dirty="0">
                <a:latin typeface="Arial" panose="020B0604020202020204" pitchFamily="34" charset="0"/>
                <a:cs typeface="Arial" panose="020B0604020202020204" pitchFamily="34" charset="0"/>
              </a:rPr>
              <a:t> and </a:t>
            </a:r>
            <a:r>
              <a:rPr lang="it-IT" sz="2800" dirty="0" err="1">
                <a:latin typeface="Arial" panose="020B0604020202020204" pitchFamily="34" charset="0"/>
                <a:cs typeface="Arial" panose="020B0604020202020204" pitchFamily="34" charset="0"/>
              </a:rPr>
              <a:t>Masoud</a:t>
            </a:r>
            <a:r>
              <a:rPr lang="it-IT" sz="2800" dirty="0">
                <a:latin typeface="Arial" panose="020B0604020202020204" pitchFamily="34" charset="0"/>
                <a:cs typeface="Arial" panose="020B0604020202020204" pitchFamily="34" charset="0"/>
              </a:rPr>
              <a:t> Latifi in 2023.</a:t>
            </a:r>
          </a:p>
          <a:p>
            <a:pPr marL="0" indent="0">
              <a:lnSpc>
                <a:spcPct val="110000"/>
              </a:lnSpc>
              <a:spcBef>
                <a:spcPts val="1200"/>
              </a:spcBef>
              <a:spcAft>
                <a:spcPts val="1200"/>
              </a:spcAft>
              <a:buNone/>
            </a:pPr>
            <a:r>
              <a:rPr lang="it-IT" sz="2800" dirty="0">
                <a:latin typeface="Arial" panose="020B0604020202020204" pitchFamily="34" charset="0"/>
                <a:cs typeface="Arial" panose="020B0604020202020204" pitchFamily="34" charset="0"/>
              </a:rPr>
              <a:t>The target </a:t>
            </a:r>
            <a:r>
              <a:rPr lang="it-IT" sz="2800" dirty="0" err="1">
                <a:latin typeface="Arial" panose="020B0604020202020204" pitchFamily="34" charset="0"/>
                <a:cs typeface="Arial" panose="020B0604020202020204" pitchFamily="34" charset="0"/>
              </a:rPr>
              <a:t>partecipants</a:t>
            </a:r>
            <a:r>
              <a:rPr lang="it-IT" sz="2800" dirty="0">
                <a:latin typeface="Arial" panose="020B0604020202020204" pitchFamily="34" charset="0"/>
                <a:cs typeface="Arial" panose="020B0604020202020204" pitchFamily="34" charset="0"/>
              </a:rPr>
              <a:t> are the </a:t>
            </a:r>
            <a:r>
              <a:rPr lang="it-IT" sz="2800" dirty="0" err="1">
                <a:latin typeface="Arial" panose="020B0604020202020204" pitchFamily="34" charset="0"/>
                <a:cs typeface="Arial" panose="020B0604020202020204" pitchFamily="34" charset="0"/>
              </a:rPr>
              <a:t>students</a:t>
            </a:r>
            <a:r>
              <a:rPr lang="it-IT" sz="2800" dirty="0">
                <a:latin typeface="Arial" panose="020B0604020202020204" pitchFamily="34" charset="0"/>
                <a:cs typeface="Arial" panose="020B0604020202020204" pitchFamily="34" charset="0"/>
              </a:rPr>
              <a:t> </a:t>
            </a:r>
            <a:r>
              <a:rPr lang="it-IT" sz="2800" dirty="0" err="1">
                <a:latin typeface="Arial" panose="020B0604020202020204" pitchFamily="34" charset="0"/>
                <a:cs typeface="Arial" panose="020B0604020202020204" pitchFamily="34" charset="0"/>
              </a:rPr>
              <a:t>at</a:t>
            </a:r>
            <a:r>
              <a:rPr lang="it-IT" sz="2800" dirty="0">
                <a:latin typeface="Arial" panose="020B0604020202020204" pitchFamily="34" charset="0"/>
                <a:cs typeface="Arial" panose="020B0604020202020204" pitchFamily="34" charset="0"/>
              </a:rPr>
              <a:t> UTWDS.</a:t>
            </a:r>
            <a:br>
              <a:rPr lang="it-IT" sz="2800" dirty="0">
                <a:latin typeface="Arial" panose="020B0604020202020204" pitchFamily="34" charset="0"/>
                <a:cs typeface="Arial" panose="020B0604020202020204" pitchFamily="34" charset="0"/>
              </a:rPr>
            </a:br>
            <a:endParaRPr lang="it-IT" sz="2800" dirty="0">
              <a:latin typeface="Arial" panose="020B0604020202020204" pitchFamily="34" charset="0"/>
              <a:cs typeface="Arial" panose="020B0604020202020204" pitchFamily="34" charset="0"/>
            </a:endParaRPr>
          </a:p>
          <a:p>
            <a:pPr>
              <a:lnSpc>
                <a:spcPct val="120000"/>
              </a:lnSpc>
              <a:spcBef>
                <a:spcPts val="1200"/>
              </a:spcBef>
              <a:spcAft>
                <a:spcPts val="1200"/>
              </a:spcAft>
            </a:pPr>
            <a:r>
              <a:rPr lang="it-IT" sz="2800" b="1" u="sng" dirty="0">
                <a:latin typeface="Arial" panose="020B0604020202020204" pitchFamily="34" charset="0"/>
                <a:cs typeface="Arial" panose="020B0604020202020204" pitchFamily="34" charset="0"/>
              </a:rPr>
              <a:t>RESEARCH QUESTION:</a:t>
            </a:r>
          </a:p>
          <a:p>
            <a:pPr marL="0" indent="0">
              <a:lnSpc>
                <a:spcPct val="120000"/>
              </a:lnSpc>
              <a:spcBef>
                <a:spcPts val="1200"/>
              </a:spcBef>
              <a:spcAft>
                <a:spcPts val="1200"/>
              </a:spcAft>
              <a:buNone/>
            </a:pPr>
            <a:r>
              <a:rPr lang="it-IT" sz="2800" cap="all" dirty="0">
                <a:latin typeface="Arial" panose="020B0604020202020204" pitchFamily="34" charset="0"/>
                <a:cs typeface="Arial" panose="020B0604020202020204" pitchFamily="34" charset="0"/>
              </a:rPr>
              <a:t>which digital tool is the most used by students at UTWSD?</a:t>
            </a:r>
            <a:br>
              <a:rPr lang="it-IT" dirty="0">
                <a:latin typeface="+mn-lt"/>
                <a:cs typeface="Arial" panose="020B0604020202020204" pitchFamily="34" charset="0"/>
              </a:rPr>
            </a:br>
            <a:r>
              <a:rPr lang="it-IT" dirty="0">
                <a:latin typeface="+mn-lt"/>
                <a:cs typeface="Arial" panose="020B0604020202020204" pitchFamily="34" charset="0"/>
              </a:rPr>
              <a:t>															</a:t>
            </a:r>
            <a:r>
              <a:rPr lang="it-IT" sz="2400" dirty="0">
                <a:latin typeface="Arial" panose="020B0604020202020204" pitchFamily="34" charset="0"/>
                <a:cs typeface="Arial" panose="020B0604020202020204" pitchFamily="34" charset="0"/>
              </a:rPr>
              <a:t>MASOUD LATIFI </a:t>
            </a:r>
            <a:r>
              <a:rPr lang="en-US" sz="2400" dirty="0">
                <a:latin typeface="Arial" panose="020B0604020202020204" pitchFamily="34" charset="0"/>
                <a:cs typeface="Arial" panose="020B0604020202020204" pitchFamily="34" charset="0"/>
              </a:rPr>
              <a:t>(2232810)</a:t>
            </a:r>
          </a:p>
        </p:txBody>
      </p:sp>
    </p:spTree>
    <p:extLst>
      <p:ext uri="{BB962C8B-B14F-4D97-AF65-F5344CB8AC3E}">
        <p14:creationId xmlns:p14="http://schemas.microsoft.com/office/powerpoint/2010/main" val="25834862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8E4671B9-8F24-BAB5-099A-BABEC3D34D15}"/>
              </a:ext>
            </a:extLst>
          </p:cNvPr>
          <p:cNvSpPr>
            <a:spLocks noGrp="1"/>
          </p:cNvSpPr>
          <p:nvPr>
            <p:ph type="title"/>
          </p:nvPr>
        </p:nvSpPr>
        <p:spPr>
          <a:xfrm>
            <a:off x="838200" y="365125"/>
            <a:ext cx="10515600" cy="954009"/>
          </a:xfrm>
        </p:spPr>
        <p:txBody>
          <a:bodyPr>
            <a:normAutofit/>
          </a:bodyPr>
          <a:lstStyle/>
          <a:p>
            <a:r>
              <a:rPr lang="it-IT" sz="3200" b="1" cap="all" dirty="0">
                <a:latin typeface="Arial" panose="020B0604020202020204" pitchFamily="34" charset="0"/>
                <a:cs typeface="Arial" panose="020B0604020202020204" pitchFamily="34" charset="0"/>
              </a:rPr>
              <a:t>RATIONALE</a:t>
            </a:r>
          </a:p>
        </p:txBody>
      </p:sp>
      <p:sp>
        <p:nvSpPr>
          <p:cNvPr id="3" name="Segnaposto contenuto 2">
            <a:extLst>
              <a:ext uri="{FF2B5EF4-FFF2-40B4-BE49-F238E27FC236}">
                <a16:creationId xmlns:a16="http://schemas.microsoft.com/office/drawing/2014/main" id="{1B92366C-FF92-2248-DAAD-01BB9EAE2339}"/>
              </a:ext>
            </a:extLst>
          </p:cNvPr>
          <p:cNvSpPr>
            <a:spLocks noGrp="1"/>
          </p:cNvSpPr>
          <p:nvPr>
            <p:ph idx="1"/>
          </p:nvPr>
        </p:nvSpPr>
        <p:spPr>
          <a:xfrm>
            <a:off x="838198" y="1319134"/>
            <a:ext cx="10515601" cy="4929266"/>
          </a:xfrm>
        </p:spPr>
        <p:txBody>
          <a:bodyPr>
            <a:normAutofit/>
          </a:bodyPr>
          <a:lstStyle/>
          <a:p>
            <a:pPr marL="0" indent="0">
              <a:buNone/>
            </a:pPr>
            <a:r>
              <a:rPr lang="en-GB" sz="2600" dirty="0">
                <a:latin typeface="Arial" panose="020B0604020202020204" pitchFamily="34" charset="0"/>
                <a:cs typeface="Arial" panose="020B0604020202020204" pitchFamily="34" charset="0"/>
              </a:rPr>
              <a:t>Bruce, L. (</a:t>
            </a:r>
            <a:r>
              <a:rPr lang="en-GB" sz="2600" b="0" i="0" dirty="0">
                <a:effectLst/>
                <a:latin typeface="Arial" panose="020B0604020202020204" pitchFamily="34" charset="0"/>
                <a:cs typeface="Arial" panose="020B0604020202020204" pitchFamily="34" charset="0"/>
              </a:rPr>
              <a:t>2007). </a:t>
            </a:r>
            <a:r>
              <a:rPr lang="en-GB" sz="2600" b="0" i="1" dirty="0">
                <a:effectLst/>
                <a:latin typeface="Arial" panose="020B0604020202020204" pitchFamily="34" charset="0"/>
                <a:cs typeface="Arial" panose="020B0604020202020204" pitchFamily="34" charset="0"/>
              </a:rPr>
              <a:t>Understanding research and evidence-based</a:t>
            </a:r>
            <a:r>
              <a:rPr lang="en-GB" sz="2600" b="0" i="0" dirty="0">
                <a:effectLst/>
                <a:latin typeface="Arial" panose="020B0604020202020204" pitchFamily="34" charset="0"/>
                <a:cs typeface="Arial" panose="020B0604020202020204" pitchFamily="34" charset="0"/>
              </a:rPr>
              <a:t> </a:t>
            </a:r>
            <a:r>
              <a:rPr lang="en-GB" sz="2600" b="0" i="1" dirty="0">
                <a:effectLst/>
                <a:latin typeface="Arial" panose="020B0604020202020204" pitchFamily="34" charset="0"/>
                <a:cs typeface="Arial" panose="020B0604020202020204" pitchFamily="34" charset="0"/>
              </a:rPr>
              <a:t>practice. </a:t>
            </a:r>
            <a:r>
              <a:rPr lang="en-GB" sz="2600" b="0" i="0" dirty="0">
                <a:effectLst/>
                <a:latin typeface="Arial" panose="020B0604020202020204" pitchFamily="34" charset="0"/>
                <a:cs typeface="Arial" panose="020B0604020202020204" pitchFamily="34" charset="0"/>
              </a:rPr>
              <a:t>Exeter, England: Reflect Press.</a:t>
            </a:r>
            <a:endParaRPr lang="en-GB" sz="2600" dirty="0">
              <a:latin typeface="Arial" panose="020B0604020202020204" pitchFamily="34" charset="0"/>
              <a:cs typeface="Arial" panose="020B0604020202020204" pitchFamily="34" charset="0"/>
            </a:endParaRPr>
          </a:p>
          <a:p>
            <a:pPr marL="0" indent="0">
              <a:buNone/>
            </a:pPr>
            <a:r>
              <a:rPr lang="en-GB" sz="2600" dirty="0">
                <a:latin typeface="Arial" panose="020B0604020202020204" pitchFamily="34" charset="0"/>
                <a:cs typeface="Arial" panose="020B0604020202020204" pitchFamily="34" charset="0"/>
              </a:rPr>
              <a:t>Dawson, C. (2009). </a:t>
            </a:r>
            <a:r>
              <a:rPr lang="en-GB" sz="2600" i="1" dirty="0">
                <a:latin typeface="Arial" panose="020B0604020202020204" pitchFamily="34" charset="0"/>
                <a:cs typeface="Arial" panose="020B0604020202020204" pitchFamily="34" charset="0"/>
              </a:rPr>
              <a:t>Introduction to Research Methods </a:t>
            </a:r>
            <a:r>
              <a:rPr lang="en-GB" sz="2600" dirty="0">
                <a:latin typeface="Arial" panose="020B0604020202020204" pitchFamily="34" charset="0"/>
                <a:cs typeface="Arial" panose="020B0604020202020204" pitchFamily="34" charset="0"/>
              </a:rPr>
              <a:t>[electronic resource]</a:t>
            </a:r>
            <a:r>
              <a:rPr lang="en-GB" sz="2600" i="1" dirty="0">
                <a:latin typeface="Arial" panose="020B0604020202020204" pitchFamily="34" charset="0"/>
                <a:cs typeface="Arial" panose="020B0604020202020204" pitchFamily="34" charset="0"/>
              </a:rPr>
              <a:t>: A Practical Guide for Anyone Undertaking a Research Project</a:t>
            </a:r>
            <a:r>
              <a:rPr lang="en-GB" sz="2600" dirty="0">
                <a:latin typeface="Arial" panose="020B0604020202020204" pitchFamily="34" charset="0"/>
                <a:cs typeface="Arial" panose="020B0604020202020204" pitchFamily="34" charset="0"/>
              </a:rPr>
              <a:t>.</a:t>
            </a:r>
            <a:r>
              <a:rPr lang="it-IT" sz="2600" dirty="0">
                <a:latin typeface="Arial" panose="020B0604020202020204" pitchFamily="34" charset="0"/>
                <a:cs typeface="Arial" panose="020B0604020202020204" pitchFamily="34" charset="0"/>
              </a:rPr>
              <a:t> 4th ed. New York: </a:t>
            </a:r>
            <a:r>
              <a:rPr lang="en-GB" sz="2600" dirty="0">
                <a:latin typeface="Arial" panose="020B0604020202020204" pitchFamily="34" charset="0"/>
                <a:cs typeface="Arial" panose="020B0604020202020204" pitchFamily="34" charset="0"/>
              </a:rPr>
              <a:t>Constable &amp; Robinson.</a:t>
            </a:r>
          </a:p>
          <a:p>
            <a:pPr marL="0" indent="0">
              <a:buNone/>
            </a:pPr>
            <a:r>
              <a:rPr lang="en-GB" sz="2600" dirty="0">
                <a:latin typeface="Arial" panose="020B0604020202020204" pitchFamily="34" charset="0"/>
                <a:cs typeface="Arial" panose="020B0604020202020204" pitchFamily="34" charset="0"/>
              </a:rPr>
              <a:t>Dyce, J. </a:t>
            </a:r>
            <a:r>
              <a:rPr lang="en-GB" sz="2600" dirty="0" err="1">
                <a:latin typeface="Arial" panose="020B0604020202020204" pitchFamily="34" charset="0"/>
                <a:cs typeface="Arial" panose="020B0604020202020204" pitchFamily="34" charset="0"/>
              </a:rPr>
              <a:t>A.and</a:t>
            </a:r>
            <a:r>
              <a:rPr lang="en-GB" sz="2600" dirty="0">
                <a:latin typeface="Arial" panose="020B0604020202020204" pitchFamily="34" charset="0"/>
                <a:cs typeface="Arial" panose="020B0604020202020204" pitchFamily="34" charset="0"/>
              </a:rPr>
              <a:t> Williams, U. (2014). </a:t>
            </a:r>
            <a:r>
              <a:rPr lang="en-GB" sz="2600" i="1" dirty="0">
                <a:latin typeface="Arial" panose="020B0604020202020204" pitchFamily="34" charset="0"/>
                <a:cs typeface="Arial" panose="020B0604020202020204" pitchFamily="34" charset="0"/>
              </a:rPr>
              <a:t>An Introduction to Quantitative Research</a:t>
            </a:r>
            <a:r>
              <a:rPr lang="en-GB" sz="2600" dirty="0">
                <a:latin typeface="Arial" panose="020B0604020202020204" pitchFamily="34" charset="0"/>
                <a:cs typeface="Arial" panose="020B0604020202020204" pitchFamily="34" charset="0"/>
              </a:rPr>
              <a:t>. [Video/DVD] </a:t>
            </a:r>
            <a:r>
              <a:rPr lang="en-GB" sz="2600" dirty="0" err="1">
                <a:latin typeface="Arial" panose="020B0604020202020204" pitchFamily="34" charset="0"/>
                <a:cs typeface="Arial" panose="020B0604020202020204" pitchFamily="34" charset="0"/>
              </a:rPr>
              <a:t>Uzma</a:t>
            </a:r>
            <a:r>
              <a:rPr lang="en-GB" sz="2600" dirty="0">
                <a:latin typeface="Arial" panose="020B0604020202020204" pitchFamily="34" charset="0"/>
                <a:cs typeface="Arial" panose="020B0604020202020204" pitchFamily="34" charset="0"/>
              </a:rPr>
              <a:t> Williams. Retrieved from </a:t>
            </a:r>
            <a:r>
              <a:rPr lang="en-GB" sz="26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https://video.alexanderstreet.com/watch/an-introduction-to-quantitative-research</a:t>
            </a:r>
            <a:r>
              <a:rPr lang="en-GB" sz="2600" dirty="0">
                <a:latin typeface="Arial" panose="020B0604020202020204" pitchFamily="34" charset="0"/>
                <a:cs typeface="Arial" panose="020B0604020202020204" pitchFamily="34" charset="0"/>
              </a:rPr>
              <a:t>. (Accessed 17.02.2023).</a:t>
            </a:r>
          </a:p>
          <a:p>
            <a:pPr marL="0" indent="0">
              <a:buNone/>
            </a:pPr>
            <a:endParaRPr lang="en-GB" sz="2600" b="0" i="0" dirty="0">
              <a:effectLst/>
              <a:latin typeface="Arial" panose="020B0604020202020204" pitchFamily="34" charset="0"/>
              <a:cs typeface="Arial" panose="020B0604020202020204" pitchFamily="34" charset="0"/>
            </a:endParaRPr>
          </a:p>
          <a:p>
            <a:pPr marL="0" indent="0">
              <a:buNone/>
            </a:pPr>
            <a:r>
              <a:rPr lang="it-IT" dirty="0">
                <a:latin typeface="+mn-lt"/>
                <a:cs typeface="Arial" panose="020B0604020202020204" pitchFamily="34" charset="0"/>
              </a:rPr>
              <a:t>															MASOUD LATIFI </a:t>
            </a:r>
            <a:r>
              <a:rPr lang="en-US" dirty="0">
                <a:latin typeface="Arial" panose="020B0604020202020204" pitchFamily="34" charset="0"/>
                <a:cs typeface="Arial" panose="020B0604020202020204" pitchFamily="34" charset="0"/>
              </a:rPr>
              <a:t>(2232810)</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7319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6BB0586F-86D6-4D52-760D-237D6448911E}"/>
              </a:ext>
            </a:extLst>
          </p:cNvPr>
          <p:cNvSpPr>
            <a:spLocks noGrp="1"/>
          </p:cNvSpPr>
          <p:nvPr>
            <p:ph type="title"/>
          </p:nvPr>
        </p:nvSpPr>
        <p:spPr>
          <a:xfrm>
            <a:off x="646111" y="452718"/>
            <a:ext cx="9404723" cy="587806"/>
          </a:xfrm>
        </p:spPr>
        <p:txBody>
          <a:bodyPr/>
          <a:lstStyle/>
          <a:p>
            <a:pPr algn="l"/>
            <a:r>
              <a:rPr lang="it-IT" sz="3200" b="1" dirty="0">
                <a:latin typeface="Arial" panose="020B0604020202020204" pitchFamily="34" charset="0"/>
                <a:cs typeface="Arial" panose="020B0604020202020204" pitchFamily="34" charset="0"/>
              </a:rPr>
              <a:t>PROPOSED METHOD       </a:t>
            </a:r>
            <a:br>
              <a:rPr lang="en-US" sz="3200" dirty="0">
                <a:latin typeface="Arial" panose="020B0604020202020204" pitchFamily="34" charset="0"/>
                <a:cs typeface="Arial" panose="020B0604020202020204" pitchFamily="34" charset="0"/>
              </a:rPr>
            </a:br>
            <a:br>
              <a:rPr lang="en-US" sz="3200" dirty="0">
                <a:latin typeface="Arial" panose="020B0604020202020204" pitchFamily="34" charset="0"/>
                <a:cs typeface="Arial" panose="020B0604020202020204" pitchFamily="34" charset="0"/>
              </a:rPr>
            </a:br>
            <a:endParaRPr lang="it-IT" sz="3200" b="1" dirty="0">
              <a:latin typeface="Arial" panose="020B0604020202020204" pitchFamily="34" charset="0"/>
              <a:cs typeface="Arial" panose="020B0604020202020204" pitchFamily="34" charset="0"/>
            </a:endParaRPr>
          </a:p>
        </p:txBody>
      </p:sp>
      <p:sp>
        <p:nvSpPr>
          <p:cNvPr id="3" name="Segnaposto contenuto 2">
            <a:extLst>
              <a:ext uri="{FF2B5EF4-FFF2-40B4-BE49-F238E27FC236}">
                <a16:creationId xmlns:a16="http://schemas.microsoft.com/office/drawing/2014/main" id="{E27ED25E-2FFD-580A-F2FA-3FC8F78DA347}"/>
              </a:ext>
            </a:extLst>
          </p:cNvPr>
          <p:cNvSpPr>
            <a:spLocks noGrp="1"/>
          </p:cNvSpPr>
          <p:nvPr>
            <p:ph idx="1"/>
          </p:nvPr>
        </p:nvSpPr>
        <p:spPr>
          <a:xfrm>
            <a:off x="645131" y="1198179"/>
            <a:ext cx="10627213" cy="5439104"/>
          </a:xfrm>
        </p:spPr>
        <p:txBody>
          <a:bodyPr>
            <a:normAutofit fontScale="32500" lnSpcReduction="20000"/>
          </a:bodyPr>
          <a:lstStyle/>
          <a:p>
            <a:pPr marL="0" indent="0" algn="l">
              <a:buNone/>
            </a:pPr>
            <a:r>
              <a:rPr lang="en-US" sz="6500" dirty="0">
                <a:latin typeface="Arial" panose="020B0604020202020204" pitchFamily="34" charset="0"/>
                <a:cs typeface="Arial" panose="020B0604020202020204" pitchFamily="34" charset="0"/>
              </a:rPr>
              <a:t>The case study technique is used to accomplish our research goal. A case study lends itself to learning from Wales, and UWTSD in particular, to understand how educators are supported to develop competences for social change in learners because it focuses on understanding the how and why of a social occurrence in context.</a:t>
            </a:r>
            <a:br>
              <a:rPr lang="en-US" sz="6500" dirty="0">
                <a:latin typeface="Arial" panose="020B0604020202020204" pitchFamily="34" charset="0"/>
                <a:cs typeface="Arial" panose="020B0604020202020204" pitchFamily="34" charset="0"/>
              </a:rPr>
            </a:br>
            <a:r>
              <a:rPr lang="en-US" sz="6500" dirty="0">
                <a:latin typeface="Arial" panose="020B0604020202020204" pitchFamily="34" charset="0"/>
                <a:cs typeface="Arial" panose="020B0604020202020204" pitchFamily="34" charset="0"/>
              </a:rPr>
              <a:t>We consulted more than a dozen data sources in order to address our study objective. Peer-reviewed articles, internal and external UWTSD documents, including annual reports and school handbooks, and websites were all consulted. For instance, we tried to mainly depend on peer-reviewed papers to highlight the entrepreneurial education strategy used by UWTSD where they were available. This indicates that our data sources had already undergone some sort of peer-review quality control. We thought it was appropriate to use websites like project websites and, for instance, their blogs to show how some of these ideas are used in reality. In the reference list, all information is mentioned. The majority of papers are accessible and freely available online. The only available documents were in English. We aim for our case study to develop into a rich and robust account that is comprehensive and well developed by triangulating these different types of data (academic papers, blog posts, project and yearly reports, websites). This will aid in facilitating deep understanding.</a:t>
            </a:r>
            <a:br>
              <a:rPr lang="en-US" sz="2000" dirty="0"/>
            </a:br>
            <a:r>
              <a:rPr lang="en-US" sz="2000" dirty="0"/>
              <a:t>															</a:t>
            </a:r>
          </a:p>
          <a:p>
            <a:pPr marL="0" indent="0" algn="l">
              <a:buNone/>
            </a:pPr>
            <a:r>
              <a:rPr lang="en-US" sz="6200" dirty="0">
                <a:latin typeface="Arial" panose="020B0604020202020204" pitchFamily="34" charset="0"/>
                <a:cs typeface="Arial" panose="020B0604020202020204" pitchFamily="34" charset="0"/>
              </a:rPr>
              <a:t>													NGUESSAN P. A. V. YAPO (2224430)</a:t>
            </a:r>
            <a:endParaRPr lang="it-IT" sz="6200" dirty="0"/>
          </a:p>
        </p:txBody>
      </p:sp>
    </p:spTree>
    <p:extLst>
      <p:ext uri="{BB962C8B-B14F-4D97-AF65-F5344CB8AC3E}">
        <p14:creationId xmlns:p14="http://schemas.microsoft.com/office/powerpoint/2010/main" val="4224384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B8CF0E65-DC88-7EC8-3AA4-55890D6C4955}"/>
              </a:ext>
            </a:extLst>
          </p:cNvPr>
          <p:cNvSpPr>
            <a:spLocks noGrp="1"/>
          </p:cNvSpPr>
          <p:nvPr>
            <p:ph type="title"/>
          </p:nvPr>
        </p:nvSpPr>
        <p:spPr>
          <a:xfrm>
            <a:off x="648930" y="265316"/>
            <a:ext cx="9252154" cy="980161"/>
          </a:xfrm>
        </p:spPr>
        <p:txBody>
          <a:bodyPr>
            <a:normAutofit/>
          </a:bodyPr>
          <a:lstStyle/>
          <a:p>
            <a:r>
              <a:rPr lang="it-IT" sz="3200" b="1" cap="all" dirty="0" err="1">
                <a:latin typeface="Arial" panose="020B0604020202020204" pitchFamily="34" charset="0"/>
                <a:cs typeface="Arial" panose="020B0604020202020204" pitchFamily="34" charset="0"/>
              </a:rPr>
              <a:t>Ethical</a:t>
            </a:r>
            <a:r>
              <a:rPr lang="it-IT" sz="3200" b="1" cap="all" dirty="0">
                <a:latin typeface="Arial" panose="020B0604020202020204" pitchFamily="34" charset="0"/>
                <a:cs typeface="Arial" panose="020B0604020202020204" pitchFamily="34" charset="0"/>
              </a:rPr>
              <a:t> </a:t>
            </a:r>
            <a:r>
              <a:rPr lang="it-IT" sz="3200" b="1" cap="all" dirty="0" err="1">
                <a:latin typeface="Arial" panose="020B0604020202020204" pitchFamily="34" charset="0"/>
                <a:cs typeface="Arial" panose="020B0604020202020204" pitchFamily="34" charset="0"/>
              </a:rPr>
              <a:t>considerations</a:t>
            </a:r>
            <a:endParaRPr lang="it-IT" sz="3200" b="1" cap="all" dirty="0">
              <a:latin typeface="Arial" panose="020B0604020202020204" pitchFamily="34" charset="0"/>
              <a:cs typeface="Arial" panose="020B0604020202020204" pitchFamily="34" charset="0"/>
            </a:endParaRPr>
          </a:p>
        </p:txBody>
      </p:sp>
      <p:sp>
        <p:nvSpPr>
          <p:cNvPr id="3" name="Segnaposto contenuto 2">
            <a:extLst>
              <a:ext uri="{FF2B5EF4-FFF2-40B4-BE49-F238E27FC236}">
                <a16:creationId xmlns:a16="http://schemas.microsoft.com/office/drawing/2014/main" id="{D30BBFD2-AB2E-2E3B-B892-01F55F349FBA}"/>
              </a:ext>
            </a:extLst>
          </p:cNvPr>
          <p:cNvSpPr>
            <a:spLocks noGrp="1"/>
          </p:cNvSpPr>
          <p:nvPr>
            <p:ph idx="1"/>
          </p:nvPr>
        </p:nvSpPr>
        <p:spPr>
          <a:xfrm>
            <a:off x="648457" y="2052214"/>
            <a:ext cx="2678067" cy="4196185"/>
          </a:xfrm>
        </p:spPr>
        <p:txBody>
          <a:bodyPr>
            <a:normAutofit/>
          </a:bodyPr>
          <a:lstStyle/>
          <a:p>
            <a:endParaRPr lang="en-US" dirty="0">
              <a:latin typeface="Arial" panose="020B0604020202020204" pitchFamily="34" charset="0"/>
              <a:cs typeface="Arial" panose="020B0604020202020204" pitchFamily="34" charset="0"/>
            </a:endParaRPr>
          </a:p>
          <a:p>
            <a:r>
              <a:rPr lang="en-US" sz="2600" dirty="0">
                <a:latin typeface="Arial" panose="020B0604020202020204" pitchFamily="34" charset="0"/>
                <a:cs typeface="Arial" panose="020B0604020202020204" pitchFamily="34" charset="0"/>
              </a:rPr>
              <a:t>In my project, I have to respect many factors:</a:t>
            </a:r>
          </a:p>
          <a:p>
            <a:pPr marL="0" indent="0">
              <a:buNone/>
            </a:pPr>
            <a:endParaRPr lang="it-IT" sz="2000" dirty="0">
              <a:latin typeface="+mn-lt"/>
              <a:cs typeface="Arial" panose="020B0604020202020204" pitchFamily="34" charset="0"/>
            </a:endParaRPr>
          </a:p>
          <a:p>
            <a:pPr marL="0" indent="0">
              <a:buNone/>
            </a:pPr>
            <a:endParaRPr lang="it-IT" dirty="0">
              <a:latin typeface="+mn-lt"/>
              <a:cs typeface="Arial" panose="020B0604020202020204" pitchFamily="34" charset="0"/>
            </a:endParaRPr>
          </a:p>
          <a:p>
            <a:pPr marL="0" indent="0">
              <a:buNone/>
            </a:pPr>
            <a:endParaRPr lang="it-IT" sz="2000" dirty="0">
              <a:latin typeface="+mn-lt"/>
              <a:cs typeface="Arial" panose="020B0604020202020204" pitchFamily="34" charset="0"/>
            </a:endParaRPr>
          </a:p>
          <a:p>
            <a:pPr marL="0" indent="0">
              <a:buNone/>
            </a:pPr>
            <a:r>
              <a:rPr lang="it-IT" sz="2000" dirty="0">
                <a:latin typeface="Arial" panose="020B0604020202020204" pitchFamily="34" charset="0"/>
                <a:cs typeface="Arial" panose="020B0604020202020204" pitchFamily="34" charset="0"/>
              </a:rPr>
              <a:t>MASOUD LATIFI </a:t>
            </a:r>
            <a:r>
              <a:rPr lang="en-US" sz="2000" dirty="0">
                <a:latin typeface="Arial" panose="020B0604020202020204" pitchFamily="34" charset="0"/>
                <a:cs typeface="Arial" panose="020B0604020202020204" pitchFamily="34" charset="0"/>
              </a:rPr>
              <a:t>(2232810)</a:t>
            </a:r>
            <a:endParaRPr lang="en-US" dirty="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75FC2D1D-2415-F1C8-870D-7EBF642B6CCC}"/>
              </a:ext>
            </a:extLst>
          </p:cNvPr>
          <p:cNvGraphicFramePr>
            <a:graphicFrameLocks noGrp="1"/>
          </p:cNvGraphicFramePr>
          <p:nvPr>
            <p:extLst>
              <p:ext uri="{D42A27DB-BD31-4B8C-83A1-F6EECF244321}">
                <p14:modId xmlns:p14="http://schemas.microsoft.com/office/powerpoint/2010/main" val="770417480"/>
              </p:ext>
            </p:extLst>
          </p:nvPr>
        </p:nvGraphicFramePr>
        <p:xfrm>
          <a:off x="3894082" y="1245477"/>
          <a:ext cx="6921063" cy="5457217"/>
        </p:xfrm>
        <a:graphic>
          <a:graphicData uri="http://schemas.openxmlformats.org/drawingml/2006/table">
            <a:tbl>
              <a:tblPr firstRow="1" bandRow="1">
                <a:tableStyleId>{5C22544A-7EE6-4342-B048-85BDC9FD1C3A}</a:tableStyleId>
              </a:tblPr>
              <a:tblGrid>
                <a:gridCol w="3580338">
                  <a:extLst>
                    <a:ext uri="{9D8B030D-6E8A-4147-A177-3AD203B41FA5}">
                      <a16:colId xmlns:a16="http://schemas.microsoft.com/office/drawing/2014/main" val="3192600308"/>
                    </a:ext>
                  </a:extLst>
                </a:gridCol>
                <a:gridCol w="3340725">
                  <a:extLst>
                    <a:ext uri="{9D8B030D-6E8A-4147-A177-3AD203B41FA5}">
                      <a16:colId xmlns:a16="http://schemas.microsoft.com/office/drawing/2014/main" val="4111475474"/>
                    </a:ext>
                  </a:extLst>
                </a:gridCol>
              </a:tblGrid>
              <a:tr h="538289">
                <a:tc>
                  <a:txBody>
                    <a:bodyPr/>
                    <a:lstStyle/>
                    <a:p>
                      <a:r>
                        <a:rPr lang="en-GB" sz="2800" dirty="0">
                          <a:latin typeface="Arial" panose="020B0604020202020204" pitchFamily="34" charset="0"/>
                          <a:cs typeface="Arial" panose="020B0604020202020204" pitchFamily="34" charset="0"/>
                        </a:rPr>
                        <a:t>I can ask / do </a:t>
                      </a:r>
                    </a:p>
                  </a:txBody>
                  <a:tcPr marL="109107" marR="109107" marT="54554" marB="54554"/>
                </a:tc>
                <a:tc>
                  <a:txBody>
                    <a:bodyPr/>
                    <a:lstStyle/>
                    <a:p>
                      <a:r>
                        <a:rPr lang="en-GB" sz="2800" dirty="0">
                          <a:latin typeface="Arial" panose="020B0604020202020204" pitchFamily="34" charset="0"/>
                          <a:cs typeface="Arial" panose="020B0604020202020204" pitchFamily="34" charset="0"/>
                        </a:rPr>
                        <a:t>I can’t ask / do</a:t>
                      </a:r>
                    </a:p>
                  </a:txBody>
                  <a:tcPr marL="109107" marR="109107" marT="54554" marB="54554"/>
                </a:tc>
                <a:extLst>
                  <a:ext uri="{0D108BD9-81ED-4DB2-BD59-A6C34878D82A}">
                    <a16:rowId xmlns:a16="http://schemas.microsoft.com/office/drawing/2014/main" val="1048437359"/>
                  </a:ext>
                </a:extLst>
              </a:tr>
              <a:tr h="1584058">
                <a:tc>
                  <a:txBody>
                    <a:bodyPr/>
                    <a:lstStyle/>
                    <a:p>
                      <a:r>
                        <a:rPr lang="en-GB" sz="2600" dirty="0">
                          <a:latin typeface="Arial" panose="020B0604020202020204" pitchFamily="34" charset="0"/>
                          <a:cs typeface="Arial" panose="020B0604020202020204" pitchFamily="34" charset="0"/>
                        </a:rPr>
                        <a:t>Consent, permission.</a:t>
                      </a:r>
                    </a:p>
                  </a:txBody>
                  <a:tcPr marL="109107" marR="109107" marT="54554" marB="54554"/>
                </a:tc>
                <a:tc>
                  <a:txBody>
                    <a:bodyPr/>
                    <a:lstStyle/>
                    <a:p>
                      <a:r>
                        <a:rPr lang="en-GB" sz="2600" dirty="0">
                          <a:latin typeface="Arial" panose="020B0604020202020204" pitchFamily="34" charset="0"/>
                          <a:cs typeface="Arial" panose="020B0604020202020204" pitchFamily="34" charset="0"/>
                        </a:rPr>
                        <a:t>Signature, photo, bank detail</a:t>
                      </a:r>
                      <a:r>
                        <a:rPr lang="en-GB" sz="2600">
                          <a:latin typeface="Arial" panose="020B0604020202020204" pitchFamily="34" charset="0"/>
                          <a:cs typeface="Arial" panose="020B0604020202020204" pitchFamily="34" charset="0"/>
                        </a:rPr>
                        <a:t>, telephone </a:t>
                      </a:r>
                      <a:r>
                        <a:rPr lang="en-GB" sz="2600" dirty="0">
                          <a:latin typeface="Arial" panose="020B0604020202020204" pitchFamily="34" charset="0"/>
                          <a:cs typeface="Arial" panose="020B0604020202020204" pitchFamily="34" charset="0"/>
                        </a:rPr>
                        <a:t>number, address…</a:t>
                      </a:r>
                    </a:p>
                  </a:txBody>
                  <a:tcPr marL="109107" marR="109107" marT="54554" marB="54554"/>
                </a:tc>
                <a:extLst>
                  <a:ext uri="{0D108BD9-81ED-4DB2-BD59-A6C34878D82A}">
                    <a16:rowId xmlns:a16="http://schemas.microsoft.com/office/drawing/2014/main" val="2027576248"/>
                  </a:ext>
                </a:extLst>
              </a:tr>
              <a:tr h="905730">
                <a:tc>
                  <a:txBody>
                    <a:bodyPr/>
                    <a:lstStyle/>
                    <a:p>
                      <a:r>
                        <a:rPr lang="en-GB" sz="2600" dirty="0">
                          <a:latin typeface="Arial" panose="020B0604020202020204" pitchFamily="34" charset="0"/>
                          <a:cs typeface="Arial" panose="020B0604020202020204" pitchFamily="34" charset="0"/>
                        </a:rPr>
                        <a:t>Availability, have patience.</a:t>
                      </a:r>
                    </a:p>
                  </a:txBody>
                  <a:tcPr marL="109107" marR="109107" marT="54554" marB="54554"/>
                </a:tc>
                <a:tc>
                  <a:txBody>
                    <a:bodyPr/>
                    <a:lstStyle/>
                    <a:p>
                      <a:r>
                        <a:rPr lang="en-GB" sz="2600">
                          <a:latin typeface="Arial" panose="020B0604020202020204" pitchFamily="34" charset="0"/>
                          <a:cs typeface="Arial" panose="020B0604020202020204" pitchFamily="34" charset="0"/>
                        </a:rPr>
                        <a:t>Demand persistently.</a:t>
                      </a:r>
                    </a:p>
                  </a:txBody>
                  <a:tcPr marL="109107" marR="109107" marT="54554" marB="54554"/>
                </a:tc>
                <a:extLst>
                  <a:ext uri="{0D108BD9-81ED-4DB2-BD59-A6C34878D82A}">
                    <a16:rowId xmlns:a16="http://schemas.microsoft.com/office/drawing/2014/main" val="2894303290"/>
                  </a:ext>
                </a:extLst>
              </a:tr>
              <a:tr h="507670">
                <a:tc>
                  <a:txBody>
                    <a:bodyPr/>
                    <a:lstStyle/>
                    <a:p>
                      <a:r>
                        <a:rPr lang="en-GB" sz="2600">
                          <a:latin typeface="Arial" panose="020B0604020202020204" pitchFamily="34" charset="0"/>
                          <a:cs typeface="Arial" panose="020B0604020202020204" pitchFamily="34" charset="0"/>
                        </a:rPr>
                        <a:t>Respectfull, polite.</a:t>
                      </a:r>
                    </a:p>
                  </a:txBody>
                  <a:tcPr marL="109107" marR="109107" marT="54554" marB="54554"/>
                </a:tc>
                <a:tc>
                  <a:txBody>
                    <a:bodyPr/>
                    <a:lstStyle/>
                    <a:p>
                      <a:r>
                        <a:rPr lang="en-GB" sz="2600">
                          <a:latin typeface="Arial" panose="020B0604020202020204" pitchFamily="34" charset="0"/>
                          <a:cs typeface="Arial" panose="020B0604020202020204" pitchFamily="34" charset="0"/>
                        </a:rPr>
                        <a:t>Impolite.</a:t>
                      </a:r>
                    </a:p>
                  </a:txBody>
                  <a:tcPr marL="109107" marR="109107" marT="54554" marB="54554"/>
                </a:tc>
                <a:extLst>
                  <a:ext uri="{0D108BD9-81ED-4DB2-BD59-A6C34878D82A}">
                    <a16:rowId xmlns:a16="http://schemas.microsoft.com/office/drawing/2014/main" val="2521915268"/>
                  </a:ext>
                </a:extLst>
              </a:tr>
              <a:tr h="1303790">
                <a:tc>
                  <a:txBody>
                    <a:bodyPr/>
                    <a:lstStyle/>
                    <a:p>
                      <a:r>
                        <a:rPr lang="en-GB" sz="2600" dirty="0">
                          <a:latin typeface="Arial" panose="020B0604020202020204" pitchFamily="34" charset="0"/>
                          <a:cs typeface="Arial" panose="020B0604020202020204" pitchFamily="34" charset="0"/>
                        </a:rPr>
                        <a:t>Inform about my research project proposal.</a:t>
                      </a:r>
                    </a:p>
                  </a:txBody>
                  <a:tcPr marL="109107" marR="109107" marT="54554" marB="54554"/>
                </a:tc>
                <a:tc>
                  <a:txBody>
                    <a:bodyPr/>
                    <a:lstStyle/>
                    <a:p>
                      <a:r>
                        <a:rPr lang="en-GB" sz="2600">
                          <a:latin typeface="Arial" panose="020B0604020202020204" pitchFamily="34" charset="0"/>
                          <a:cs typeface="Arial" panose="020B0604020202020204" pitchFamily="34" charset="0"/>
                        </a:rPr>
                        <a:t>I haven’t to inform without details.</a:t>
                      </a:r>
                    </a:p>
                  </a:txBody>
                  <a:tcPr marL="109107" marR="109107" marT="54554" marB="54554"/>
                </a:tc>
                <a:extLst>
                  <a:ext uri="{0D108BD9-81ED-4DB2-BD59-A6C34878D82A}">
                    <a16:rowId xmlns:a16="http://schemas.microsoft.com/office/drawing/2014/main" val="2655532673"/>
                  </a:ext>
                </a:extLst>
              </a:tr>
              <a:tr h="507670">
                <a:tc>
                  <a:txBody>
                    <a:bodyPr/>
                    <a:lstStyle/>
                    <a:p>
                      <a:r>
                        <a:rPr lang="en-GB" sz="2600" dirty="0">
                          <a:latin typeface="Arial" panose="020B0604020202020204" pitchFamily="34" charset="0"/>
                          <a:cs typeface="Arial" panose="020B0604020202020204" pitchFamily="34" charset="0"/>
                        </a:rPr>
                        <a:t>Age Range.</a:t>
                      </a:r>
                    </a:p>
                  </a:txBody>
                  <a:tcPr marL="109107" marR="109107" marT="54554" marB="54554"/>
                </a:tc>
                <a:tc>
                  <a:txBody>
                    <a:bodyPr/>
                    <a:lstStyle/>
                    <a:p>
                      <a:r>
                        <a:rPr lang="en-GB" sz="2600" dirty="0">
                          <a:latin typeface="Arial" panose="020B0604020202020204" pitchFamily="34" charset="0"/>
                          <a:cs typeface="Arial" panose="020B0604020202020204" pitchFamily="34" charset="0"/>
                        </a:rPr>
                        <a:t>Sensitive data.</a:t>
                      </a:r>
                    </a:p>
                  </a:txBody>
                  <a:tcPr marL="109107" marR="109107" marT="54554" marB="54554"/>
                </a:tc>
                <a:extLst>
                  <a:ext uri="{0D108BD9-81ED-4DB2-BD59-A6C34878D82A}">
                    <a16:rowId xmlns:a16="http://schemas.microsoft.com/office/drawing/2014/main" val="2436685737"/>
                  </a:ext>
                </a:extLst>
              </a:tr>
            </a:tbl>
          </a:graphicData>
        </a:graphic>
      </p:graphicFrame>
    </p:spTree>
    <p:extLst>
      <p:ext uri="{BB962C8B-B14F-4D97-AF65-F5344CB8AC3E}">
        <p14:creationId xmlns:p14="http://schemas.microsoft.com/office/powerpoint/2010/main" val="120499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97E61DBD-536A-CEA3-E639-2403F46D3932}"/>
              </a:ext>
            </a:extLst>
          </p:cNvPr>
          <p:cNvSpPr>
            <a:spLocks noGrp="1"/>
          </p:cNvSpPr>
          <p:nvPr>
            <p:ph type="title"/>
          </p:nvPr>
        </p:nvSpPr>
        <p:spPr>
          <a:xfrm>
            <a:off x="838200" y="365126"/>
            <a:ext cx="10515600" cy="609236"/>
          </a:xfrm>
        </p:spPr>
        <p:txBody>
          <a:bodyPr>
            <a:normAutofit/>
          </a:bodyPr>
          <a:lstStyle/>
          <a:p>
            <a:r>
              <a:rPr lang="it-IT" sz="3200" b="1" cap="all" dirty="0" err="1">
                <a:latin typeface="Arial" panose="020B0604020202020204" pitchFamily="34" charset="0"/>
                <a:cs typeface="Arial" panose="020B0604020202020204" pitchFamily="34" charset="0"/>
              </a:rPr>
              <a:t>Research</a:t>
            </a:r>
            <a:r>
              <a:rPr lang="it-IT" sz="3200" b="1" cap="all" dirty="0">
                <a:latin typeface="Arial" panose="020B0604020202020204" pitchFamily="34" charset="0"/>
                <a:cs typeface="Arial" panose="020B0604020202020204" pitchFamily="34" charset="0"/>
              </a:rPr>
              <a:t> timeline</a:t>
            </a:r>
            <a:endParaRPr lang="it-IT" sz="3200" b="1" cap="all" dirty="0"/>
          </a:p>
        </p:txBody>
      </p:sp>
      <p:graphicFrame>
        <p:nvGraphicFramePr>
          <p:cNvPr id="6" name="Segnaposto contenuto 5">
            <a:extLst>
              <a:ext uri="{FF2B5EF4-FFF2-40B4-BE49-F238E27FC236}">
                <a16:creationId xmlns:a16="http://schemas.microsoft.com/office/drawing/2014/main" id="{02EB34D5-C6A1-9A90-16E4-305E9F868FD2}"/>
              </a:ext>
            </a:extLst>
          </p:cNvPr>
          <p:cNvGraphicFramePr>
            <a:graphicFrameLocks noGrp="1"/>
          </p:cNvGraphicFramePr>
          <p:nvPr>
            <p:ph idx="1"/>
            <p:extLst>
              <p:ext uri="{D42A27DB-BD31-4B8C-83A1-F6EECF244321}">
                <p14:modId xmlns:p14="http://schemas.microsoft.com/office/powerpoint/2010/main" val="2777997693"/>
              </p:ext>
            </p:extLst>
          </p:nvPr>
        </p:nvGraphicFramePr>
        <p:xfrm>
          <a:off x="838200" y="974363"/>
          <a:ext cx="10515600" cy="55185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asellaDiTesto 2">
            <a:extLst>
              <a:ext uri="{FF2B5EF4-FFF2-40B4-BE49-F238E27FC236}">
                <a16:creationId xmlns:a16="http://schemas.microsoft.com/office/drawing/2014/main" id="{34F8618D-0530-DCC8-7BD0-61E52CAE4DEF}"/>
              </a:ext>
            </a:extLst>
          </p:cNvPr>
          <p:cNvSpPr txBox="1"/>
          <p:nvPr/>
        </p:nvSpPr>
        <p:spPr>
          <a:xfrm>
            <a:off x="8324193" y="6132786"/>
            <a:ext cx="3029607" cy="646331"/>
          </a:xfrm>
          <a:prstGeom prst="rect">
            <a:avLst/>
          </a:prstGeom>
          <a:noFill/>
        </p:spPr>
        <p:txBody>
          <a:bodyPr wrap="square" rtlCol="0">
            <a:spAutoFit/>
          </a:bodyPr>
          <a:lstStyle/>
          <a:p>
            <a:r>
              <a:rPr lang="it-IT" sz="1800" dirty="0">
                <a:latin typeface="Arial" panose="020B0604020202020204" pitchFamily="34" charset="0"/>
                <a:cs typeface="Arial" panose="020B0604020202020204" pitchFamily="34" charset="0"/>
              </a:rPr>
              <a:t>MASOUD LATIFI </a:t>
            </a:r>
            <a:r>
              <a:rPr lang="en-US" sz="1800" dirty="0">
                <a:latin typeface="Arial" panose="020B0604020202020204" pitchFamily="34" charset="0"/>
                <a:cs typeface="Arial" panose="020B0604020202020204" pitchFamily="34" charset="0"/>
              </a:rPr>
              <a:t>(2232810)</a:t>
            </a:r>
            <a:endParaRPr lang="en-US" dirty="0">
              <a:latin typeface="Arial" panose="020B0604020202020204" pitchFamily="34" charset="0"/>
              <a:cs typeface="Arial" panose="020B0604020202020204" pitchFamily="34" charset="0"/>
            </a:endParaRPr>
          </a:p>
          <a:p>
            <a:endParaRPr lang="it-IT" dirty="0"/>
          </a:p>
        </p:txBody>
      </p:sp>
    </p:spTree>
    <p:extLst>
      <p:ext uri="{BB962C8B-B14F-4D97-AF65-F5344CB8AC3E}">
        <p14:creationId xmlns:p14="http://schemas.microsoft.com/office/powerpoint/2010/main" val="3424908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D9DE3D14-5F99-771D-1EE0-5221D01E2C05}"/>
              </a:ext>
            </a:extLst>
          </p:cNvPr>
          <p:cNvSpPr>
            <a:spLocks noGrp="1"/>
          </p:cNvSpPr>
          <p:nvPr>
            <p:ph type="title"/>
          </p:nvPr>
        </p:nvSpPr>
        <p:spPr>
          <a:xfrm>
            <a:off x="646111" y="452718"/>
            <a:ext cx="9404723" cy="587806"/>
          </a:xfrm>
        </p:spPr>
        <p:txBody>
          <a:bodyPr/>
          <a:lstStyle/>
          <a:p>
            <a:r>
              <a:rPr lang="it-IT" sz="3200" b="1" cap="all" dirty="0" err="1">
                <a:latin typeface="Arial" panose="020B0604020202020204" pitchFamily="34" charset="0"/>
                <a:cs typeface="Arial" panose="020B0604020202020204" pitchFamily="34" charset="0"/>
              </a:rPr>
              <a:t>Hypothesis</a:t>
            </a:r>
            <a:endParaRPr lang="it-IT" sz="3200" dirty="0"/>
          </a:p>
        </p:txBody>
      </p:sp>
      <p:sp>
        <p:nvSpPr>
          <p:cNvPr id="3" name="Segnaposto contenuto 2">
            <a:extLst>
              <a:ext uri="{FF2B5EF4-FFF2-40B4-BE49-F238E27FC236}">
                <a16:creationId xmlns:a16="http://schemas.microsoft.com/office/drawing/2014/main" id="{C6EA44AC-5751-179E-4A7B-999D8E97ABDD}"/>
              </a:ext>
            </a:extLst>
          </p:cNvPr>
          <p:cNvSpPr>
            <a:spLocks noGrp="1"/>
          </p:cNvSpPr>
          <p:nvPr>
            <p:ph idx="1"/>
          </p:nvPr>
        </p:nvSpPr>
        <p:spPr>
          <a:xfrm>
            <a:off x="646112" y="1040524"/>
            <a:ext cx="10899778" cy="5207875"/>
          </a:xfrm>
        </p:spPr>
        <p:txBody>
          <a:bodyPr>
            <a:normAutofit/>
          </a:bodyPr>
          <a:lstStyle/>
          <a:p>
            <a:pPr marL="0" indent="0">
              <a:buNone/>
            </a:pPr>
            <a:br>
              <a:rPr lang="it-IT" sz="2000" dirty="0"/>
            </a:br>
            <a:r>
              <a:rPr lang="en-US" sz="2600" dirty="0">
                <a:latin typeface="Arial" panose="020B0604020202020204" pitchFamily="34" charset="0"/>
                <a:cs typeface="Arial" panose="020B0604020202020204" pitchFamily="34" charset="0"/>
              </a:rPr>
              <a:t>With a brief definition on how this method works for researchers, it’s important to define them accordingly; In experiments involving statistical reasoning, the alternative hypothesis is a claim made and is in contradiction to the null hypothesis. Alternatively, it is just a null-free option, as we can also state. A statement that a researcher is evaluating in hypothesis testing is known as an alternative theory. The original assertion that forms the null hypothesis frequently rests on research from the past or expert knowledge. According to the alternative hypothesis, a population parameter is either smaller, larger, or different from the number predicted by the null hypothesis.</a:t>
            </a:r>
            <a:br>
              <a:rPr lang="en-US" sz="2600" dirty="0">
                <a:latin typeface="Arial" panose="020B0604020202020204" pitchFamily="34" charset="0"/>
                <a:cs typeface="Arial" panose="020B0604020202020204" pitchFamily="34" charset="0"/>
              </a:rPr>
            </a:br>
            <a:r>
              <a:rPr lang="en-US" sz="2600" dirty="0">
                <a:latin typeface="Arial" panose="020B0604020202020204" pitchFamily="34" charset="0"/>
                <a:cs typeface="Arial" panose="020B0604020202020204" pitchFamily="34" charset="0"/>
              </a:rPr>
              <a:t>Our hypothesis could be </a:t>
            </a:r>
            <a:br>
              <a:rPr lang="en-US" sz="2000" dirty="0"/>
            </a:br>
            <a:r>
              <a:rPr lang="en-US" sz="2000" dirty="0"/>
              <a:t>														</a:t>
            </a:r>
            <a:r>
              <a:rPr lang="en-US" sz="2000" dirty="0">
                <a:latin typeface="Arial" panose="020B0604020202020204" pitchFamily="34" charset="0"/>
                <a:cs typeface="Arial" panose="020B0604020202020204" pitchFamily="34" charset="0"/>
              </a:rPr>
              <a:t>NGUESSAN P. A. V. YAPO (2224430)</a:t>
            </a:r>
            <a:endParaRPr lang="it-IT" dirty="0"/>
          </a:p>
        </p:txBody>
      </p:sp>
    </p:spTree>
    <p:extLst>
      <p:ext uri="{BB962C8B-B14F-4D97-AF65-F5344CB8AC3E}">
        <p14:creationId xmlns:p14="http://schemas.microsoft.com/office/powerpoint/2010/main" val="934406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E3CBFDF4-D931-923D-A152-DF61F32E3307}"/>
              </a:ext>
            </a:extLst>
          </p:cNvPr>
          <p:cNvSpPr>
            <a:spLocks noGrp="1"/>
          </p:cNvSpPr>
          <p:nvPr>
            <p:ph type="title"/>
          </p:nvPr>
        </p:nvSpPr>
        <p:spPr>
          <a:xfrm>
            <a:off x="838200" y="365126"/>
            <a:ext cx="10515600" cy="654206"/>
          </a:xfrm>
        </p:spPr>
        <p:txBody>
          <a:bodyPr>
            <a:normAutofit/>
          </a:bodyPr>
          <a:lstStyle/>
          <a:p>
            <a:r>
              <a:rPr lang="it-IT" sz="3200" b="1" cap="all" dirty="0">
                <a:latin typeface="Arial" panose="020B0604020202020204" pitchFamily="34" charset="0"/>
                <a:cs typeface="Arial" panose="020B0604020202020204" pitchFamily="34" charset="0"/>
              </a:rPr>
              <a:t>Reference List</a:t>
            </a:r>
          </a:p>
        </p:txBody>
      </p:sp>
      <p:sp>
        <p:nvSpPr>
          <p:cNvPr id="3" name="Segnaposto contenuto 2">
            <a:extLst>
              <a:ext uri="{FF2B5EF4-FFF2-40B4-BE49-F238E27FC236}">
                <a16:creationId xmlns:a16="http://schemas.microsoft.com/office/drawing/2014/main" id="{4C538693-4500-3265-C918-94206ED6638E}"/>
              </a:ext>
            </a:extLst>
          </p:cNvPr>
          <p:cNvSpPr>
            <a:spLocks noGrp="1"/>
          </p:cNvSpPr>
          <p:nvPr>
            <p:ph idx="1"/>
          </p:nvPr>
        </p:nvSpPr>
        <p:spPr>
          <a:xfrm>
            <a:off x="838200" y="1019332"/>
            <a:ext cx="10515600" cy="5473542"/>
          </a:xfrm>
        </p:spPr>
        <p:txBody>
          <a:bodyPr>
            <a:normAutofit fontScale="85000" lnSpcReduction="20000"/>
          </a:bodyPr>
          <a:lstStyle/>
          <a:p>
            <a:pPr marL="0" indent="0">
              <a:buNone/>
            </a:pPr>
            <a:r>
              <a:rPr lang="en-GB" sz="3100" dirty="0">
                <a:latin typeface="Arial" panose="020B0604020202020204" pitchFamily="34" charset="0"/>
                <a:cs typeface="Arial" panose="020B0604020202020204" pitchFamily="34" charset="0"/>
              </a:rPr>
              <a:t>Bruce, L. (2007). </a:t>
            </a:r>
            <a:r>
              <a:rPr lang="en-GB" sz="3100" i="1" dirty="0">
                <a:latin typeface="Arial" panose="020B0604020202020204" pitchFamily="34" charset="0"/>
                <a:cs typeface="Arial" panose="020B0604020202020204" pitchFamily="34" charset="0"/>
              </a:rPr>
              <a:t>Understanding research and evidence-based practice</a:t>
            </a:r>
            <a:r>
              <a:rPr lang="en-GB" sz="3100" dirty="0">
                <a:latin typeface="Arial" panose="020B0604020202020204" pitchFamily="34" charset="0"/>
                <a:cs typeface="Arial" panose="020B0604020202020204" pitchFamily="34" charset="0"/>
              </a:rPr>
              <a:t>. Exeter, England: Reflect Press.</a:t>
            </a:r>
            <a:endParaRPr lang="it-IT" sz="3100" dirty="0">
              <a:latin typeface="Arial" panose="020B0604020202020204" pitchFamily="34" charset="0"/>
              <a:cs typeface="Arial" panose="020B0604020202020204" pitchFamily="34" charset="0"/>
            </a:endParaRPr>
          </a:p>
          <a:p>
            <a:pPr marL="0" indent="0">
              <a:buNone/>
            </a:pPr>
            <a:r>
              <a:rPr lang="en-GB" sz="3100" dirty="0">
                <a:latin typeface="Arial" panose="020B0604020202020204" pitchFamily="34" charset="0"/>
                <a:cs typeface="Arial" panose="020B0604020202020204" pitchFamily="34" charset="0"/>
              </a:rPr>
              <a:t>Dawson, C. (2009). </a:t>
            </a:r>
            <a:r>
              <a:rPr lang="en-GB" sz="3100" i="1" dirty="0">
                <a:latin typeface="Arial" panose="020B0604020202020204" pitchFamily="34" charset="0"/>
                <a:cs typeface="Arial" panose="020B0604020202020204" pitchFamily="34" charset="0"/>
              </a:rPr>
              <a:t>Introduction to Research Methods [electronic resource] : A Practical Guide for Anyone Undertaking a Research Project</a:t>
            </a:r>
            <a:r>
              <a:rPr lang="en-GB" sz="3100" dirty="0">
                <a:latin typeface="Arial" panose="020B0604020202020204" pitchFamily="34" charset="0"/>
                <a:cs typeface="Arial" panose="020B0604020202020204" pitchFamily="34" charset="0"/>
              </a:rPr>
              <a:t>. 4th ed. New York: Constable &amp; Robinson.</a:t>
            </a:r>
          </a:p>
          <a:p>
            <a:pPr marL="0" indent="0">
              <a:buNone/>
            </a:pPr>
            <a:r>
              <a:rPr lang="en-GB" sz="3100" dirty="0">
                <a:latin typeface="Arial" panose="020B0604020202020204" pitchFamily="34" charset="0"/>
                <a:cs typeface="Arial" panose="020B0604020202020204" pitchFamily="34" charset="0"/>
              </a:rPr>
              <a:t>Dyce, J. A. and Williams, U. (2014). </a:t>
            </a:r>
            <a:r>
              <a:rPr lang="en-GB" sz="3100" i="1" dirty="0">
                <a:latin typeface="Arial" panose="020B0604020202020204" pitchFamily="34" charset="0"/>
                <a:cs typeface="Arial" panose="020B0604020202020204" pitchFamily="34" charset="0"/>
              </a:rPr>
              <a:t>An Introduction to Quantitative Research</a:t>
            </a:r>
            <a:r>
              <a:rPr lang="en-GB" sz="3100" dirty="0">
                <a:latin typeface="Arial" panose="020B0604020202020204" pitchFamily="34" charset="0"/>
                <a:cs typeface="Arial" panose="020B0604020202020204" pitchFamily="34" charset="0"/>
              </a:rPr>
              <a:t>. [Video/DVD] </a:t>
            </a:r>
            <a:r>
              <a:rPr lang="en-GB" sz="3100" dirty="0" err="1">
                <a:latin typeface="Arial" panose="020B0604020202020204" pitchFamily="34" charset="0"/>
                <a:cs typeface="Arial" panose="020B0604020202020204" pitchFamily="34" charset="0"/>
              </a:rPr>
              <a:t>Uzma</a:t>
            </a:r>
            <a:r>
              <a:rPr lang="en-GB" sz="3100" dirty="0">
                <a:latin typeface="Arial" panose="020B0604020202020204" pitchFamily="34" charset="0"/>
                <a:cs typeface="Arial" panose="020B0604020202020204" pitchFamily="34" charset="0"/>
              </a:rPr>
              <a:t> Williams. Retrieved from </a:t>
            </a:r>
            <a:r>
              <a:rPr lang="en-GB" sz="3100" dirty="0">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https://video.alexanderstreet.com/watch/an-introduction-to-quantitative-research</a:t>
            </a:r>
            <a:r>
              <a:rPr lang="en-GB" sz="3100" dirty="0">
                <a:latin typeface="Arial" panose="020B0604020202020204" pitchFamily="34" charset="0"/>
                <a:cs typeface="Arial" panose="020B0604020202020204" pitchFamily="34" charset="0"/>
              </a:rPr>
              <a:t>. Accessed (17.02.2023).</a:t>
            </a:r>
          </a:p>
          <a:p>
            <a:pPr marL="0" indent="0">
              <a:buNone/>
            </a:pPr>
            <a:r>
              <a:rPr lang="it-IT" sz="3100" dirty="0">
                <a:latin typeface="Arial" panose="020B0604020202020204" pitchFamily="34" charset="0"/>
                <a:cs typeface="Arial" panose="020B0604020202020204" pitchFamily="34" charset="0"/>
              </a:rPr>
              <a:t>McNeill, P.  and Chapman, S. (2005). </a:t>
            </a:r>
            <a:r>
              <a:rPr lang="it-IT" sz="3100" i="1" dirty="0" err="1">
                <a:latin typeface="Arial" panose="020B0604020202020204" pitchFamily="34" charset="0"/>
                <a:cs typeface="Arial" panose="020B0604020202020204" pitchFamily="34" charset="0"/>
              </a:rPr>
              <a:t>Research</a:t>
            </a:r>
            <a:r>
              <a:rPr lang="it-IT" sz="3100" i="1" dirty="0">
                <a:latin typeface="Arial" panose="020B0604020202020204" pitchFamily="34" charset="0"/>
                <a:cs typeface="Arial" panose="020B0604020202020204" pitchFamily="34" charset="0"/>
              </a:rPr>
              <a:t> </a:t>
            </a:r>
            <a:r>
              <a:rPr lang="it-IT" sz="3100" i="1" dirty="0" err="1">
                <a:latin typeface="Arial" panose="020B0604020202020204" pitchFamily="34" charset="0"/>
                <a:cs typeface="Arial" panose="020B0604020202020204" pitchFamily="34" charset="0"/>
              </a:rPr>
              <a:t>methods</a:t>
            </a:r>
            <a:r>
              <a:rPr lang="it-IT" sz="3100" i="1" dirty="0">
                <a:latin typeface="Arial" panose="020B0604020202020204" pitchFamily="34" charset="0"/>
                <a:cs typeface="Arial" panose="020B0604020202020204" pitchFamily="34" charset="0"/>
              </a:rPr>
              <a:t>. </a:t>
            </a:r>
            <a:r>
              <a:rPr lang="it-IT" sz="3100" b="0" i="0" dirty="0">
                <a:solidFill>
                  <a:srgbClr val="333333"/>
                </a:solidFill>
                <a:effectLst/>
                <a:latin typeface="Source Sans Pro" panose="020B0503030403020204" pitchFamily="34" charset="0"/>
              </a:rPr>
              <a:t> </a:t>
            </a:r>
            <a:r>
              <a:rPr lang="it-IT" sz="3100" dirty="0">
                <a:latin typeface="Arial" panose="020B0604020202020204" pitchFamily="34" charset="0"/>
                <a:cs typeface="Arial" panose="020B0604020202020204" pitchFamily="34" charset="0"/>
              </a:rPr>
              <a:t>3rd ed. London: </a:t>
            </a:r>
            <a:r>
              <a:rPr lang="it-IT" sz="3100" dirty="0" err="1">
                <a:latin typeface="Arial" panose="020B0604020202020204" pitchFamily="34" charset="0"/>
                <a:cs typeface="Arial" panose="020B0604020202020204" pitchFamily="34" charset="0"/>
              </a:rPr>
              <a:t>Routledge</a:t>
            </a:r>
            <a:r>
              <a:rPr lang="it-IT" sz="3100" dirty="0">
                <a:latin typeface="Arial" panose="020B0604020202020204" pitchFamily="34" charset="0"/>
                <a:cs typeface="Arial" panose="020B0604020202020204" pitchFamily="34" charset="0"/>
              </a:rPr>
              <a:t>.</a:t>
            </a:r>
          </a:p>
          <a:p>
            <a:pPr marL="0" indent="0">
              <a:buNone/>
            </a:pPr>
            <a:r>
              <a:rPr lang="it-IT" sz="3100" b="0" i="0" dirty="0" err="1">
                <a:effectLst/>
                <a:latin typeface="Arial" panose="020B0604020202020204" pitchFamily="34" charset="0"/>
                <a:cs typeface="Arial" panose="020B0604020202020204" pitchFamily="34" charset="0"/>
              </a:rPr>
              <a:t>Rugg</a:t>
            </a:r>
            <a:r>
              <a:rPr lang="it-IT" sz="3100" b="0" i="0" dirty="0">
                <a:effectLst/>
                <a:latin typeface="Arial" panose="020B0604020202020204" pitchFamily="34" charset="0"/>
                <a:cs typeface="Arial" panose="020B0604020202020204" pitchFamily="34" charset="0"/>
              </a:rPr>
              <a:t>, G. (2007), </a:t>
            </a:r>
            <a:r>
              <a:rPr lang="en-US" sz="3100" b="0" i="0" dirty="0">
                <a:effectLst/>
                <a:latin typeface="Arial" panose="020B0604020202020204" pitchFamily="34" charset="0"/>
                <a:cs typeface="Arial" panose="020B0604020202020204" pitchFamily="34" charset="0"/>
              </a:rPr>
              <a:t> </a:t>
            </a:r>
            <a:r>
              <a:rPr lang="en-US" sz="3100" b="0" i="1" dirty="0">
                <a:effectLst/>
                <a:latin typeface="Arial" panose="020B0604020202020204" pitchFamily="34" charset="0"/>
                <a:cs typeface="Arial" panose="020B0604020202020204" pitchFamily="34" charset="0"/>
              </a:rPr>
              <a:t>A gentle guide to research methods </a:t>
            </a:r>
            <a:r>
              <a:rPr lang="en-US" sz="3100" b="0" i="0" dirty="0">
                <a:effectLst/>
                <a:latin typeface="Arial" panose="020B0604020202020204" pitchFamily="34" charset="0"/>
                <a:cs typeface="Arial" panose="020B0604020202020204" pitchFamily="34" charset="0"/>
              </a:rPr>
              <a:t>[electronic resource]. </a:t>
            </a:r>
            <a:r>
              <a:rPr lang="it-IT" sz="3100" b="0" i="0" dirty="0">
                <a:solidFill>
                  <a:srgbClr val="333333"/>
                </a:solidFill>
                <a:effectLst/>
                <a:latin typeface="Source Sans Pro" panose="020B0503030403020204" pitchFamily="34" charset="0"/>
              </a:rPr>
              <a:t> </a:t>
            </a:r>
            <a:r>
              <a:rPr lang="it-IT" sz="3100" b="0" i="0" dirty="0">
                <a:effectLst/>
                <a:latin typeface="Arial" panose="020B0604020202020204" pitchFamily="34" charset="0"/>
                <a:cs typeface="Arial" panose="020B0604020202020204" pitchFamily="34" charset="0"/>
              </a:rPr>
              <a:t>Maidenhead: Open University Press.</a:t>
            </a:r>
          </a:p>
          <a:p>
            <a:pPr marL="0" indent="0">
              <a:buNone/>
            </a:pPr>
            <a:endParaRPr lang="it-IT" sz="1800" dirty="0">
              <a:latin typeface="+mn-lt"/>
              <a:cs typeface="Arial" panose="020B0604020202020204" pitchFamily="34" charset="0"/>
            </a:endParaRPr>
          </a:p>
          <a:p>
            <a:pPr marL="0" indent="0">
              <a:buNone/>
            </a:pPr>
            <a:r>
              <a:rPr lang="it-IT" sz="1800" dirty="0">
                <a:latin typeface="+mn-lt"/>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5" name="CasellaDiTesto 4">
            <a:extLst>
              <a:ext uri="{FF2B5EF4-FFF2-40B4-BE49-F238E27FC236}">
                <a16:creationId xmlns:a16="http://schemas.microsoft.com/office/drawing/2014/main" id="{CE548A5E-D0E5-42E8-FBDD-59CDA2C7D74F}"/>
              </a:ext>
            </a:extLst>
          </p:cNvPr>
          <p:cNvSpPr txBox="1"/>
          <p:nvPr/>
        </p:nvSpPr>
        <p:spPr>
          <a:xfrm>
            <a:off x="7961586" y="6123542"/>
            <a:ext cx="3105807" cy="369332"/>
          </a:xfrm>
          <a:prstGeom prst="rect">
            <a:avLst/>
          </a:prstGeom>
          <a:noFill/>
        </p:spPr>
        <p:txBody>
          <a:bodyPr wrap="square" rtlCol="0">
            <a:spAutoFit/>
          </a:bodyPr>
          <a:lstStyle/>
          <a:p>
            <a:r>
              <a:rPr lang="it-IT" sz="1800" dirty="0">
                <a:latin typeface="Arial" panose="020B0604020202020204" pitchFamily="34" charset="0"/>
                <a:cs typeface="Arial" panose="020B0604020202020204" pitchFamily="34" charset="0"/>
              </a:rPr>
              <a:t>MASOUD LATIFI </a:t>
            </a:r>
            <a:r>
              <a:rPr lang="en-US" sz="1800" dirty="0">
                <a:latin typeface="Arial" panose="020B0604020202020204" pitchFamily="34" charset="0"/>
                <a:cs typeface="Arial" panose="020B0604020202020204" pitchFamily="34" charset="0"/>
              </a:rPr>
              <a:t>(2232810)</a:t>
            </a:r>
            <a:endParaRPr lang="it-IT"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793953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e">
  <a:themeElements>
    <a:clrScheme name="Ione">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e">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e">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0</TotalTime>
  <Words>980</Words>
  <Application>Microsoft Office PowerPoint</Application>
  <PresentationFormat>Widescreen</PresentationFormat>
  <Paragraphs>71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Source Sans Pro</vt:lpstr>
      <vt:lpstr>Wingdings 3</vt:lpstr>
      <vt:lpstr>Ione</vt:lpstr>
      <vt:lpstr>Are digital skills important for study and work? </vt:lpstr>
      <vt:lpstr>CONTENT:</vt:lpstr>
      <vt:lpstr>INTRODUCTION AND RESEARCH QUESTION</vt:lpstr>
      <vt:lpstr>RATIONALE</vt:lpstr>
      <vt:lpstr>PROPOSED METHOD         </vt:lpstr>
      <vt:lpstr>Ethical considerations</vt:lpstr>
      <vt:lpstr>Research timeline</vt:lpstr>
      <vt:lpstr>Hypothesis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Slide</dc:title>
  <dc:creator>Luana Marangon</dc:creator>
  <cp:lastModifiedBy>E-mail Notice</cp:lastModifiedBy>
  <cp:revision>49</cp:revision>
  <dcterms:created xsi:type="dcterms:W3CDTF">2023-02-01T20:43:10Z</dcterms:created>
  <dcterms:modified xsi:type="dcterms:W3CDTF">2023-02-19T21:31:47Z</dcterms:modified>
</cp:coreProperties>
</file>