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763534-796C-6FB4-2C1D-18F4122E58D9}" v="23" dt="2025-11-18T21:49:49.527"/>
    <p1510:client id="{64055E54-A420-A5D7-3798-6697E27F1D96}" v="173" dt="2025-11-19T09:44:56.2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lani Todorova Yankulova (2317960)" userId="S::2317960@student.uwtsd.ac.uk::23b31805-51f1-44e6-bd49-7b85f90db150" providerId="AD" clId="Web-{64055E54-A420-A5D7-3798-6697E27F1D96}"/>
    <pc:docChg chg="addSld modSld">
      <pc:chgData name="Melani Todorova Yankulova (2317960)" userId="S::2317960@student.uwtsd.ac.uk::23b31805-51f1-44e6-bd49-7b85f90db150" providerId="AD" clId="Web-{64055E54-A420-A5D7-3798-6697E27F1D96}" dt="2025-11-19T09:44:56.250" v="193"/>
      <pc:docMkLst>
        <pc:docMk/>
      </pc:docMkLst>
      <pc:sldChg chg="addSp delSp modSp mod setBg">
        <pc:chgData name="Melani Todorova Yankulova (2317960)" userId="S::2317960@student.uwtsd.ac.uk::23b31805-51f1-44e6-bd49-7b85f90db150" providerId="AD" clId="Web-{64055E54-A420-A5D7-3798-6697E27F1D96}" dt="2025-11-19T09:26:57.290" v="141"/>
        <pc:sldMkLst>
          <pc:docMk/>
          <pc:sldMk cId="109857222" sldId="256"/>
        </pc:sldMkLst>
        <pc:spChg chg="mod ord">
          <ac:chgData name="Melani Todorova Yankulova (2317960)" userId="S::2317960@student.uwtsd.ac.uk::23b31805-51f1-44e6-bd49-7b85f90db150" providerId="AD" clId="Web-{64055E54-A420-A5D7-3798-6697E27F1D96}" dt="2025-11-19T09:26:57.290" v="14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elani Todorova Yankulova (2317960)" userId="S::2317960@student.uwtsd.ac.uk::23b31805-51f1-44e6-bd49-7b85f90db150" providerId="AD" clId="Web-{64055E54-A420-A5D7-3798-6697E27F1D96}" dt="2025-11-19T09:26:57.290" v="141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elani Todorova Yankulova (2317960)" userId="S::2317960@student.uwtsd.ac.uk::23b31805-51f1-44e6-bd49-7b85f90db150" providerId="AD" clId="Web-{64055E54-A420-A5D7-3798-6697E27F1D96}" dt="2025-11-19T09:23:50.473" v="130"/>
          <ac:spMkLst>
            <pc:docMk/>
            <pc:sldMk cId="109857222" sldId="256"/>
            <ac:spMk id="9" creationId="{5DCB5928-DC7D-4612-9922-441966E15627}"/>
          </ac:spMkLst>
        </pc:spChg>
        <pc:spChg chg="add del">
          <ac:chgData name="Melani Todorova Yankulova (2317960)" userId="S::2317960@student.uwtsd.ac.uk::23b31805-51f1-44e6-bd49-7b85f90db150" providerId="AD" clId="Web-{64055E54-A420-A5D7-3798-6697E27F1D96}" dt="2025-11-19T09:23:50.473" v="130"/>
          <ac:spMkLst>
            <pc:docMk/>
            <pc:sldMk cId="109857222" sldId="256"/>
            <ac:spMk id="11" creationId="{682C1161-1736-45EC-99B7-33F3CAE9D517}"/>
          </ac:spMkLst>
        </pc:spChg>
        <pc:spChg chg="add del">
          <ac:chgData name="Melani Todorova Yankulova (2317960)" userId="S::2317960@student.uwtsd.ac.uk::23b31805-51f1-44e6-bd49-7b85f90db150" providerId="AD" clId="Web-{64055E54-A420-A5D7-3798-6697E27F1D96}" dt="2025-11-19T09:23:50.473" v="130"/>
          <ac:spMkLst>
            <pc:docMk/>
            <pc:sldMk cId="109857222" sldId="256"/>
            <ac:spMk id="13" creationId="{84D4DDB8-B68F-45B0-9F62-C4279996F672}"/>
          </ac:spMkLst>
        </pc:spChg>
        <pc:spChg chg="add del">
          <ac:chgData name="Melani Todorova Yankulova (2317960)" userId="S::2317960@student.uwtsd.ac.uk::23b31805-51f1-44e6-bd49-7b85f90db150" providerId="AD" clId="Web-{64055E54-A420-A5D7-3798-6697E27F1D96}" dt="2025-11-19T09:23:50.473" v="130"/>
          <ac:spMkLst>
            <pc:docMk/>
            <pc:sldMk cId="109857222" sldId="256"/>
            <ac:spMk id="15" creationId="{AF2F604E-43BE-4DC3-B983-E071523364F8}"/>
          </ac:spMkLst>
        </pc:spChg>
        <pc:spChg chg="add del">
          <ac:chgData name="Melani Todorova Yankulova (2317960)" userId="S::2317960@student.uwtsd.ac.uk::23b31805-51f1-44e6-bd49-7b85f90db150" providerId="AD" clId="Web-{64055E54-A420-A5D7-3798-6697E27F1D96}" dt="2025-11-19T09:23:50.473" v="130"/>
          <ac:spMkLst>
            <pc:docMk/>
            <pc:sldMk cId="109857222" sldId="256"/>
            <ac:spMk id="17" creationId="{08C9B587-E65E-4B52-B37C-ABEBB6E87928}"/>
          </ac:spMkLst>
        </pc:spChg>
        <pc:spChg chg="add del">
          <ac:chgData name="Melani Todorova Yankulova (2317960)" userId="S::2317960@student.uwtsd.ac.uk::23b31805-51f1-44e6-bd49-7b85f90db150" providerId="AD" clId="Web-{64055E54-A420-A5D7-3798-6697E27F1D96}" dt="2025-11-19T09:24:01.083" v="132"/>
          <ac:spMkLst>
            <pc:docMk/>
            <pc:sldMk cId="109857222" sldId="256"/>
            <ac:spMk id="19" creationId="{7ED7575E-88D2-B771-681D-46A7E55415DD}"/>
          </ac:spMkLst>
        </pc:spChg>
        <pc:spChg chg="add del">
          <ac:chgData name="Melani Todorova Yankulova (2317960)" userId="S::2317960@student.uwtsd.ac.uk::23b31805-51f1-44e6-bd49-7b85f90db150" providerId="AD" clId="Web-{64055E54-A420-A5D7-3798-6697E27F1D96}" dt="2025-11-19T09:24:10.255" v="134"/>
          <ac:spMkLst>
            <pc:docMk/>
            <pc:sldMk cId="109857222" sldId="256"/>
            <ac:spMk id="22" creationId="{2B97F24A-32CE-4C1C-A50D-3016B394DCFB}"/>
          </ac:spMkLst>
        </pc:spChg>
        <pc:spChg chg="add del">
          <ac:chgData name="Melani Todorova Yankulova (2317960)" userId="S::2317960@student.uwtsd.ac.uk::23b31805-51f1-44e6-bd49-7b85f90db150" providerId="AD" clId="Web-{64055E54-A420-A5D7-3798-6697E27F1D96}" dt="2025-11-19T09:24:10.255" v="134"/>
          <ac:spMkLst>
            <pc:docMk/>
            <pc:sldMk cId="109857222" sldId="256"/>
            <ac:spMk id="23" creationId="{CD8B4F24-440B-49E9-B85D-733523DC064B}"/>
          </ac:spMkLst>
        </pc:spChg>
        <pc:spChg chg="add del">
          <ac:chgData name="Melani Todorova Yankulova (2317960)" userId="S::2317960@student.uwtsd.ac.uk::23b31805-51f1-44e6-bd49-7b85f90db150" providerId="AD" clId="Web-{64055E54-A420-A5D7-3798-6697E27F1D96}" dt="2025-11-19T09:26:57.290" v="141"/>
          <ac:spMkLst>
            <pc:docMk/>
            <pc:sldMk cId="109857222" sldId="256"/>
            <ac:spMk id="28" creationId="{92468898-5A6E-4D55-85EC-308E785EE06C}"/>
          </ac:spMkLst>
        </pc:spChg>
        <pc:spChg chg="add del">
          <ac:chgData name="Melani Todorova Yankulova (2317960)" userId="S::2317960@student.uwtsd.ac.uk::23b31805-51f1-44e6-bd49-7b85f90db150" providerId="AD" clId="Web-{64055E54-A420-A5D7-3798-6697E27F1D96}" dt="2025-11-19T09:26:57.290" v="141"/>
          <ac:spMkLst>
            <pc:docMk/>
            <pc:sldMk cId="109857222" sldId="256"/>
            <ac:spMk id="29" creationId="{3E23A947-2D45-4208-AE2B-64948C87A3EB}"/>
          </ac:spMkLst>
        </pc:spChg>
        <pc:spChg chg="add del">
          <ac:chgData name="Melani Todorova Yankulova (2317960)" userId="S::2317960@student.uwtsd.ac.uk::23b31805-51f1-44e6-bd49-7b85f90db150" providerId="AD" clId="Web-{64055E54-A420-A5D7-3798-6697E27F1D96}" dt="2025-11-19T09:26:57.290" v="141"/>
          <ac:spMkLst>
            <pc:docMk/>
            <pc:sldMk cId="109857222" sldId="256"/>
            <ac:spMk id="30" creationId="{E5BBB0F9-6A59-4D02-A9C7-A2D6516684CE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26:57.290" v="141"/>
          <ac:spMkLst>
            <pc:docMk/>
            <pc:sldMk cId="109857222" sldId="256"/>
            <ac:spMk id="35" creationId="{27BDFED6-6E33-4606-AFE2-886ADB1C018E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26:57.290" v="141"/>
          <ac:spMkLst>
            <pc:docMk/>
            <pc:sldMk cId="109857222" sldId="256"/>
            <ac:spMk id="37" creationId="{890DEF05-784E-4B61-89E4-04C4ECF4E5A0}"/>
          </ac:spMkLst>
        </pc:spChg>
        <pc:grpChg chg="add del">
          <ac:chgData name="Melani Todorova Yankulova (2317960)" userId="S::2317960@student.uwtsd.ac.uk::23b31805-51f1-44e6-bd49-7b85f90db150" providerId="AD" clId="Web-{64055E54-A420-A5D7-3798-6697E27F1D96}" dt="2025-11-19T09:24:37.225" v="136"/>
          <ac:grpSpMkLst>
            <pc:docMk/>
            <pc:sldMk cId="109857222" sldId="256"/>
            <ac:grpSpMk id="25" creationId="{3AFCAD34-1AFC-BC1A-F6B2-C34C63912EAB}"/>
          </ac:grpSpMkLst>
        </pc:grpChg>
        <pc:picChg chg="add mod">
          <ac:chgData name="Melani Todorova Yankulova (2317960)" userId="S::2317960@student.uwtsd.ac.uk::23b31805-51f1-44e6-bd49-7b85f90db150" providerId="AD" clId="Web-{64055E54-A420-A5D7-3798-6697E27F1D96}" dt="2025-11-19T09:26:57.290" v="141"/>
          <ac:picMkLst>
            <pc:docMk/>
            <pc:sldMk cId="109857222" sldId="256"/>
            <ac:picMk id="4" creationId="{2117675A-1D88-B91A-7984-59594D40CDC1}"/>
          </ac:picMkLst>
        </pc:picChg>
        <pc:picChg chg="add mod">
          <ac:chgData name="Melani Todorova Yankulova (2317960)" userId="S::2317960@student.uwtsd.ac.uk::23b31805-51f1-44e6-bd49-7b85f90db150" providerId="AD" clId="Web-{64055E54-A420-A5D7-3798-6697E27F1D96}" dt="2025-11-19T09:26:57.290" v="141"/>
          <ac:picMkLst>
            <pc:docMk/>
            <pc:sldMk cId="109857222" sldId="256"/>
            <ac:picMk id="5" creationId="{1203EDDE-5963-6200-9222-FA5906B0F2A0}"/>
          </ac:picMkLst>
        </pc:picChg>
        <pc:cxnChg chg="add del">
          <ac:chgData name="Melani Todorova Yankulova (2317960)" userId="S::2317960@student.uwtsd.ac.uk::23b31805-51f1-44e6-bd49-7b85f90db150" providerId="AD" clId="Web-{64055E54-A420-A5D7-3798-6697E27F1D96}" dt="2025-11-19T09:24:01.083" v="132"/>
          <ac:cxnSpMkLst>
            <pc:docMk/>
            <pc:sldMk cId="109857222" sldId="256"/>
            <ac:cxnSpMk id="20" creationId="{249EDD1B-F94D-B4E6-ACAA-566B9A26FDE3}"/>
          </ac:cxnSpMkLst>
        </pc:cxnChg>
        <pc:cxnChg chg="add">
          <ac:chgData name="Melani Todorova Yankulova (2317960)" userId="S::2317960@student.uwtsd.ac.uk::23b31805-51f1-44e6-bd49-7b85f90db150" providerId="AD" clId="Web-{64055E54-A420-A5D7-3798-6697E27F1D96}" dt="2025-11-19T09:26:57.290" v="141"/>
          <ac:cxnSpMkLst>
            <pc:docMk/>
            <pc:sldMk cId="109857222" sldId="256"/>
            <ac:cxnSpMk id="39" creationId="{C41BAEC7-F7B0-4224-8B18-8F74B7D87F0B}"/>
          </ac:cxnSpMkLst>
        </pc:cxnChg>
      </pc:sldChg>
      <pc:sldChg chg="addSp modSp mod setBg">
        <pc:chgData name="Melani Todorova Yankulova (2317960)" userId="S::2317960@student.uwtsd.ac.uk::23b31805-51f1-44e6-bd49-7b85f90db150" providerId="AD" clId="Web-{64055E54-A420-A5D7-3798-6697E27F1D96}" dt="2025-11-19T09:27:55.372" v="144"/>
        <pc:sldMkLst>
          <pc:docMk/>
          <pc:sldMk cId="2403184492" sldId="257"/>
        </pc:sldMkLst>
        <pc:spChg chg="mod">
          <ac:chgData name="Melani Todorova Yankulova (2317960)" userId="S::2317960@student.uwtsd.ac.uk::23b31805-51f1-44e6-bd49-7b85f90db150" providerId="AD" clId="Web-{64055E54-A420-A5D7-3798-6697E27F1D96}" dt="2025-11-19T09:27:55.372" v="144"/>
          <ac:spMkLst>
            <pc:docMk/>
            <pc:sldMk cId="2403184492" sldId="257"/>
            <ac:spMk id="2" creationId="{FD504E26-0929-2C02-DE9D-713317734CC2}"/>
          </ac:spMkLst>
        </pc:spChg>
        <pc:spChg chg="mod">
          <ac:chgData name="Melani Todorova Yankulova (2317960)" userId="S::2317960@student.uwtsd.ac.uk::23b31805-51f1-44e6-bd49-7b85f90db150" providerId="AD" clId="Web-{64055E54-A420-A5D7-3798-6697E27F1D96}" dt="2025-11-19T09:27:55.372" v="144"/>
          <ac:spMkLst>
            <pc:docMk/>
            <pc:sldMk cId="2403184492" sldId="257"/>
            <ac:spMk id="3" creationId="{19D294E6-5964-FC1C-3C5F-486700B962C8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27:55.372" v="144"/>
          <ac:spMkLst>
            <pc:docMk/>
            <pc:sldMk cId="2403184492" sldId="257"/>
            <ac:spMk id="9" creationId="{04812C46-200A-4DEB-A05E-3ED6C68C2387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27:55.372" v="144"/>
          <ac:spMkLst>
            <pc:docMk/>
            <pc:sldMk cId="2403184492" sldId="257"/>
            <ac:spMk id="11" creationId="{D1EA859B-E555-4109-94F3-6700E046E008}"/>
          </ac:spMkLst>
        </pc:spChg>
        <pc:picChg chg="add mod ord">
          <ac:chgData name="Melani Todorova Yankulova (2317960)" userId="S::2317960@student.uwtsd.ac.uk::23b31805-51f1-44e6-bd49-7b85f90db150" providerId="AD" clId="Web-{64055E54-A420-A5D7-3798-6697E27F1D96}" dt="2025-11-19T09:27:55.372" v="144"/>
          <ac:picMkLst>
            <pc:docMk/>
            <pc:sldMk cId="2403184492" sldId="257"/>
            <ac:picMk id="4" creationId="{9F16DD3F-9F30-5323-FD2C-917F57B07B16}"/>
          </ac:picMkLst>
        </pc:picChg>
      </pc:sldChg>
      <pc:sldChg chg="addSp modSp mod setBg">
        <pc:chgData name="Melani Todorova Yankulova (2317960)" userId="S::2317960@student.uwtsd.ac.uk::23b31805-51f1-44e6-bd49-7b85f90db150" providerId="AD" clId="Web-{64055E54-A420-A5D7-3798-6697E27F1D96}" dt="2025-11-19T09:28:07.904" v="145"/>
        <pc:sldMkLst>
          <pc:docMk/>
          <pc:sldMk cId="4047122366" sldId="258"/>
        </pc:sldMkLst>
        <pc:spChg chg="mod">
          <ac:chgData name="Melani Todorova Yankulova (2317960)" userId="S::2317960@student.uwtsd.ac.uk::23b31805-51f1-44e6-bd49-7b85f90db150" providerId="AD" clId="Web-{64055E54-A420-A5D7-3798-6697E27F1D96}" dt="2025-11-19T09:28:07.904" v="145"/>
          <ac:spMkLst>
            <pc:docMk/>
            <pc:sldMk cId="4047122366" sldId="258"/>
            <ac:spMk id="2" creationId="{579DA21C-84FD-6386-6B71-34B05A229879}"/>
          </ac:spMkLst>
        </pc:spChg>
        <pc:spChg chg="mod">
          <ac:chgData name="Melani Todorova Yankulova (2317960)" userId="S::2317960@student.uwtsd.ac.uk::23b31805-51f1-44e6-bd49-7b85f90db150" providerId="AD" clId="Web-{64055E54-A420-A5D7-3798-6697E27F1D96}" dt="2025-11-19T09:28:07.904" v="145"/>
          <ac:spMkLst>
            <pc:docMk/>
            <pc:sldMk cId="4047122366" sldId="258"/>
            <ac:spMk id="3" creationId="{E4C56A27-0D7E-F348-FE2A-A5FC14643E9A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28:07.904" v="145"/>
          <ac:spMkLst>
            <pc:docMk/>
            <pc:sldMk cId="4047122366" sldId="258"/>
            <ac:spMk id="9" creationId="{C0763A76-9F1C-4FC5-82B7-DD475DA461B2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28:07.904" v="145"/>
          <ac:spMkLst>
            <pc:docMk/>
            <pc:sldMk cId="4047122366" sldId="258"/>
            <ac:spMk id="11" creationId="{E81BF4F6-F2CF-4984-9D14-D6966D92F99F}"/>
          </ac:spMkLst>
        </pc:spChg>
        <pc:picChg chg="add">
          <ac:chgData name="Melani Todorova Yankulova (2317960)" userId="S::2317960@student.uwtsd.ac.uk::23b31805-51f1-44e6-bd49-7b85f90db150" providerId="AD" clId="Web-{64055E54-A420-A5D7-3798-6697E27F1D96}" dt="2025-11-19T09:28:07.904" v="145"/>
          <ac:picMkLst>
            <pc:docMk/>
            <pc:sldMk cId="4047122366" sldId="258"/>
            <ac:picMk id="5" creationId="{ACDADD96-2155-0829-B772-CBCD308D5F86}"/>
          </ac:picMkLst>
        </pc:picChg>
      </pc:sldChg>
      <pc:sldChg chg="addSp delSp modSp new mod setBg">
        <pc:chgData name="Melani Todorova Yankulova (2317960)" userId="S::2317960@student.uwtsd.ac.uk::23b31805-51f1-44e6-bd49-7b85f90db150" providerId="AD" clId="Web-{64055E54-A420-A5D7-3798-6697E27F1D96}" dt="2025-11-19T09:28:38.796" v="146"/>
        <pc:sldMkLst>
          <pc:docMk/>
          <pc:sldMk cId="1465386303" sldId="259"/>
        </pc:sldMkLst>
        <pc:spChg chg="mod">
          <ac:chgData name="Melani Todorova Yankulova (2317960)" userId="S::2317960@student.uwtsd.ac.uk::23b31805-51f1-44e6-bd49-7b85f90db150" providerId="AD" clId="Web-{64055E54-A420-A5D7-3798-6697E27F1D96}" dt="2025-11-19T09:28:38.796" v="146"/>
          <ac:spMkLst>
            <pc:docMk/>
            <pc:sldMk cId="1465386303" sldId="259"/>
            <ac:spMk id="2" creationId="{6A270C7E-3729-BF19-CA91-9C532DF91034}"/>
          </ac:spMkLst>
        </pc:spChg>
        <pc:spChg chg="del mod">
          <ac:chgData name="Melani Todorova Yankulova (2317960)" userId="S::2317960@student.uwtsd.ac.uk::23b31805-51f1-44e6-bd49-7b85f90db150" providerId="AD" clId="Web-{64055E54-A420-A5D7-3798-6697E27F1D96}" dt="2025-11-19T09:28:38.796" v="146"/>
          <ac:spMkLst>
            <pc:docMk/>
            <pc:sldMk cId="1465386303" sldId="259"/>
            <ac:spMk id="3" creationId="{F5FA29D3-CDDC-D15E-EEF8-7F92A27F56B9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28:38.796" v="146"/>
          <ac:spMkLst>
            <pc:docMk/>
            <pc:sldMk cId="1465386303" sldId="259"/>
            <ac:spMk id="9" creationId="{BACC6370-2D7E-4714-9D71-7542949D7D5D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28:38.796" v="146"/>
          <ac:spMkLst>
            <pc:docMk/>
            <pc:sldMk cId="1465386303" sldId="259"/>
            <ac:spMk id="11" creationId="{256B2C21-A230-48C0-8DF1-C46611373C44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28:38.796" v="146"/>
          <ac:spMkLst>
            <pc:docMk/>
            <pc:sldMk cId="1465386303" sldId="259"/>
            <ac:spMk id="13" creationId="{3847E18C-932D-4C95-AABA-FEC7C9499AD7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28:38.796" v="146"/>
          <ac:spMkLst>
            <pc:docMk/>
            <pc:sldMk cId="1465386303" sldId="259"/>
            <ac:spMk id="15" creationId="{3150CB11-0C61-439E-910F-5787759E72A0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28:38.796" v="146"/>
          <ac:spMkLst>
            <pc:docMk/>
            <pc:sldMk cId="1465386303" sldId="259"/>
            <ac:spMk id="17" creationId="{43F8A58B-5155-44CE-A5FF-7647B47D0A7A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28:38.796" v="146"/>
          <ac:spMkLst>
            <pc:docMk/>
            <pc:sldMk cId="1465386303" sldId="259"/>
            <ac:spMk id="19" creationId="{443F2ACA-E6D6-4028-82DD-F03C262D5DE6}"/>
          </ac:spMkLst>
        </pc:spChg>
        <pc:graphicFrameChg chg="add">
          <ac:chgData name="Melani Todorova Yankulova (2317960)" userId="S::2317960@student.uwtsd.ac.uk::23b31805-51f1-44e6-bd49-7b85f90db150" providerId="AD" clId="Web-{64055E54-A420-A5D7-3798-6697E27F1D96}" dt="2025-11-19T09:28:38.796" v="146"/>
          <ac:graphicFrameMkLst>
            <pc:docMk/>
            <pc:sldMk cId="1465386303" sldId="259"/>
            <ac:graphicFrameMk id="5" creationId="{BCD6E0F3-6603-9B1B-61E8-877F81588206}"/>
          </ac:graphicFrameMkLst>
        </pc:graphicFrameChg>
      </pc:sldChg>
      <pc:sldChg chg="addSp delSp modSp new">
        <pc:chgData name="Melani Todorova Yankulova (2317960)" userId="S::2317960@student.uwtsd.ac.uk::23b31805-51f1-44e6-bd49-7b85f90db150" providerId="AD" clId="Web-{64055E54-A420-A5D7-3798-6697E27F1D96}" dt="2025-11-19T09:29:41.534" v="152"/>
        <pc:sldMkLst>
          <pc:docMk/>
          <pc:sldMk cId="2735306372" sldId="260"/>
        </pc:sldMkLst>
        <pc:spChg chg="mod">
          <ac:chgData name="Melani Todorova Yankulova (2317960)" userId="S::2317960@student.uwtsd.ac.uk::23b31805-51f1-44e6-bd49-7b85f90db150" providerId="AD" clId="Web-{64055E54-A420-A5D7-3798-6697E27F1D96}" dt="2025-11-18T22:19:56.211" v="16" actId="20577"/>
          <ac:spMkLst>
            <pc:docMk/>
            <pc:sldMk cId="2735306372" sldId="260"/>
            <ac:spMk id="2" creationId="{68B34E41-3ACA-8A5D-A45D-885901BCAB3A}"/>
          </ac:spMkLst>
        </pc:spChg>
        <pc:spChg chg="add del mod">
          <ac:chgData name="Melani Todorova Yankulova (2317960)" userId="S::2317960@student.uwtsd.ac.uk::23b31805-51f1-44e6-bd49-7b85f90db150" providerId="AD" clId="Web-{64055E54-A420-A5D7-3798-6697E27F1D96}" dt="2025-11-19T09:29:11.095" v="149"/>
          <ac:spMkLst>
            <pc:docMk/>
            <pc:sldMk cId="2735306372" sldId="260"/>
            <ac:spMk id="3" creationId="{C904CD96-5941-FDFE-66D7-5B57E1BDAC3D}"/>
          </ac:spMkLst>
        </pc:spChg>
        <pc:graphicFrameChg chg="add del">
          <ac:chgData name="Melani Todorova Yankulova (2317960)" userId="S::2317960@student.uwtsd.ac.uk::23b31805-51f1-44e6-bd49-7b85f90db150" providerId="AD" clId="Web-{64055E54-A420-A5D7-3798-6697E27F1D96}" dt="2025-11-19T09:29:11.064" v="148"/>
          <ac:graphicFrameMkLst>
            <pc:docMk/>
            <pc:sldMk cId="2735306372" sldId="260"/>
            <ac:graphicFrameMk id="5" creationId="{5E7CE890-A2B1-2CF8-B321-2A7E7D36273B}"/>
          </ac:graphicFrameMkLst>
        </pc:graphicFrameChg>
        <pc:graphicFrameChg chg="add mod modGraphic">
          <ac:chgData name="Melani Todorova Yankulova (2317960)" userId="S::2317960@student.uwtsd.ac.uk::23b31805-51f1-44e6-bd49-7b85f90db150" providerId="AD" clId="Web-{64055E54-A420-A5D7-3798-6697E27F1D96}" dt="2025-11-19T09:29:41.534" v="152"/>
          <ac:graphicFrameMkLst>
            <pc:docMk/>
            <pc:sldMk cId="2735306372" sldId="260"/>
            <ac:graphicFrameMk id="7" creationId="{DB732A27-D9FD-5157-F574-C162F187BAAF}"/>
          </ac:graphicFrameMkLst>
        </pc:graphicFrameChg>
      </pc:sldChg>
      <pc:sldChg chg="addSp modSp new mod setBg">
        <pc:chgData name="Melani Todorova Yankulova (2317960)" userId="S::2317960@student.uwtsd.ac.uk::23b31805-51f1-44e6-bd49-7b85f90db150" providerId="AD" clId="Web-{64055E54-A420-A5D7-3798-6697E27F1D96}" dt="2025-11-19T09:38:00.098" v="153"/>
        <pc:sldMkLst>
          <pc:docMk/>
          <pc:sldMk cId="531237467" sldId="261"/>
        </pc:sldMkLst>
        <pc:spChg chg="mod">
          <ac:chgData name="Melani Todorova Yankulova (2317960)" userId="S::2317960@student.uwtsd.ac.uk::23b31805-51f1-44e6-bd49-7b85f90db150" providerId="AD" clId="Web-{64055E54-A420-A5D7-3798-6697E27F1D96}" dt="2025-11-19T09:38:00.098" v="153"/>
          <ac:spMkLst>
            <pc:docMk/>
            <pc:sldMk cId="531237467" sldId="261"/>
            <ac:spMk id="2" creationId="{509E2470-5882-D2B0-DC01-FAA5C532B763}"/>
          </ac:spMkLst>
        </pc:spChg>
        <pc:spChg chg="mod">
          <ac:chgData name="Melani Todorova Yankulova (2317960)" userId="S::2317960@student.uwtsd.ac.uk::23b31805-51f1-44e6-bd49-7b85f90db150" providerId="AD" clId="Web-{64055E54-A420-A5D7-3798-6697E27F1D96}" dt="2025-11-19T09:38:00.098" v="153"/>
          <ac:spMkLst>
            <pc:docMk/>
            <pc:sldMk cId="531237467" sldId="261"/>
            <ac:spMk id="3" creationId="{C62FA638-E869-AB77-6CC7-21EE6ED8D262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38:00.098" v="153"/>
          <ac:spMkLst>
            <pc:docMk/>
            <pc:sldMk cId="531237467" sldId="261"/>
            <ac:spMk id="8" creationId="{DEE2AD96-B495-4E06-9291-B71706F728CB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38:00.098" v="153"/>
          <ac:spMkLst>
            <pc:docMk/>
            <pc:sldMk cId="531237467" sldId="261"/>
            <ac:spMk id="10" creationId="{53CF6D67-C5A8-4ADD-9E8E-1E38CA1D3166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38:00.098" v="153"/>
          <ac:spMkLst>
            <pc:docMk/>
            <pc:sldMk cId="531237467" sldId="261"/>
            <ac:spMk id="12" creationId="{86909FA0-B515-4681-B7A8-FA281D133B94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38:00.098" v="153"/>
          <ac:spMkLst>
            <pc:docMk/>
            <pc:sldMk cId="531237467" sldId="261"/>
            <ac:spMk id="14" creationId="{21C9FE86-FCC3-4A31-AA1C-C882262B7FE7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38:00.098" v="153"/>
          <ac:spMkLst>
            <pc:docMk/>
            <pc:sldMk cId="531237467" sldId="261"/>
            <ac:spMk id="16" creationId="{7D96243B-ECED-4B71-8E06-AE9A285EAD20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38:00.098" v="153"/>
          <ac:spMkLst>
            <pc:docMk/>
            <pc:sldMk cId="531237467" sldId="261"/>
            <ac:spMk id="18" creationId="{A09989E4-EFDC-4A90-A633-E0525FB4139E}"/>
          </ac:spMkLst>
        </pc:spChg>
      </pc:sldChg>
      <pc:sldChg chg="addSp modSp new mod setBg">
        <pc:chgData name="Melani Todorova Yankulova (2317960)" userId="S::2317960@student.uwtsd.ac.uk::23b31805-51f1-44e6-bd49-7b85f90db150" providerId="AD" clId="Web-{64055E54-A420-A5D7-3798-6697E27F1D96}" dt="2025-11-19T09:38:56.714" v="160" actId="1076"/>
        <pc:sldMkLst>
          <pc:docMk/>
          <pc:sldMk cId="2829889161" sldId="262"/>
        </pc:sldMkLst>
        <pc:spChg chg="mod">
          <ac:chgData name="Melani Todorova Yankulova (2317960)" userId="S::2317960@student.uwtsd.ac.uk::23b31805-51f1-44e6-bd49-7b85f90db150" providerId="AD" clId="Web-{64055E54-A420-A5D7-3798-6697E27F1D96}" dt="2025-11-19T09:38:20.788" v="154"/>
          <ac:spMkLst>
            <pc:docMk/>
            <pc:sldMk cId="2829889161" sldId="262"/>
            <ac:spMk id="2" creationId="{CDA86F5B-8037-4730-61AC-8A5E6A80619B}"/>
          </ac:spMkLst>
        </pc:spChg>
        <pc:spChg chg="mod">
          <ac:chgData name="Melani Todorova Yankulova (2317960)" userId="S::2317960@student.uwtsd.ac.uk::23b31805-51f1-44e6-bd49-7b85f90db150" providerId="AD" clId="Web-{64055E54-A420-A5D7-3798-6697E27F1D96}" dt="2025-11-19T09:38:56.714" v="160" actId="1076"/>
          <ac:spMkLst>
            <pc:docMk/>
            <pc:sldMk cId="2829889161" sldId="262"/>
            <ac:spMk id="3" creationId="{39E96C54-9386-0906-82C8-EA514BE4C9D3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38:20.788" v="154"/>
          <ac:spMkLst>
            <pc:docMk/>
            <pc:sldMk cId="2829889161" sldId="262"/>
            <ac:spMk id="9" creationId="{C0763A76-9F1C-4FC5-82B7-DD475DA461B2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38:20.788" v="154"/>
          <ac:spMkLst>
            <pc:docMk/>
            <pc:sldMk cId="2829889161" sldId="262"/>
            <ac:spMk id="11" creationId="{E81BF4F6-F2CF-4984-9D14-D6966D92F99F}"/>
          </ac:spMkLst>
        </pc:spChg>
        <pc:picChg chg="add">
          <ac:chgData name="Melani Todorova Yankulova (2317960)" userId="S::2317960@student.uwtsd.ac.uk::23b31805-51f1-44e6-bd49-7b85f90db150" providerId="AD" clId="Web-{64055E54-A420-A5D7-3798-6697E27F1D96}" dt="2025-11-19T09:38:20.788" v="154"/>
          <ac:picMkLst>
            <pc:docMk/>
            <pc:sldMk cId="2829889161" sldId="262"/>
            <ac:picMk id="5" creationId="{93E7AD13-7026-6041-DF45-52A91E95842E}"/>
          </ac:picMkLst>
        </pc:picChg>
      </pc:sldChg>
      <pc:sldChg chg="addSp modSp new mod setBg">
        <pc:chgData name="Melani Todorova Yankulova (2317960)" userId="S::2317960@student.uwtsd.ac.uk::23b31805-51f1-44e6-bd49-7b85f90db150" providerId="AD" clId="Web-{64055E54-A420-A5D7-3798-6697E27F1D96}" dt="2025-11-19T09:39:47.140" v="165" actId="1076"/>
        <pc:sldMkLst>
          <pc:docMk/>
          <pc:sldMk cId="1403806674" sldId="263"/>
        </pc:sldMkLst>
        <pc:spChg chg="mod">
          <ac:chgData name="Melani Todorova Yankulova (2317960)" userId="S::2317960@student.uwtsd.ac.uk::23b31805-51f1-44e6-bd49-7b85f90db150" providerId="AD" clId="Web-{64055E54-A420-A5D7-3798-6697E27F1D96}" dt="2025-11-19T09:39:24.357" v="161"/>
          <ac:spMkLst>
            <pc:docMk/>
            <pc:sldMk cId="1403806674" sldId="263"/>
            <ac:spMk id="2" creationId="{D0F1B842-1CF6-124E-4AE6-37DB27050ADB}"/>
          </ac:spMkLst>
        </pc:spChg>
        <pc:spChg chg="mod">
          <ac:chgData name="Melani Todorova Yankulova (2317960)" userId="S::2317960@student.uwtsd.ac.uk::23b31805-51f1-44e6-bd49-7b85f90db150" providerId="AD" clId="Web-{64055E54-A420-A5D7-3798-6697E27F1D96}" dt="2025-11-19T09:39:47.140" v="165" actId="1076"/>
          <ac:spMkLst>
            <pc:docMk/>
            <pc:sldMk cId="1403806674" sldId="263"/>
            <ac:spMk id="3" creationId="{FE1B27BD-DDFF-7AEF-7F23-5DD96BE277CA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39:24.357" v="161"/>
          <ac:spMkLst>
            <pc:docMk/>
            <pc:sldMk cId="1403806674" sldId="263"/>
            <ac:spMk id="9" creationId="{C0763A76-9F1C-4FC5-82B7-DD475DA461B2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39:24.357" v="161"/>
          <ac:spMkLst>
            <pc:docMk/>
            <pc:sldMk cId="1403806674" sldId="263"/>
            <ac:spMk id="11" creationId="{E81BF4F6-F2CF-4984-9D14-D6966D92F99F}"/>
          </ac:spMkLst>
        </pc:spChg>
        <pc:picChg chg="add">
          <ac:chgData name="Melani Todorova Yankulova (2317960)" userId="S::2317960@student.uwtsd.ac.uk::23b31805-51f1-44e6-bd49-7b85f90db150" providerId="AD" clId="Web-{64055E54-A420-A5D7-3798-6697E27F1D96}" dt="2025-11-19T09:39:24.357" v="161"/>
          <ac:picMkLst>
            <pc:docMk/>
            <pc:sldMk cId="1403806674" sldId="263"/>
            <ac:picMk id="5" creationId="{1EC86E23-3D5F-F398-818C-C14E10E6F339}"/>
          </ac:picMkLst>
        </pc:picChg>
      </pc:sldChg>
      <pc:sldChg chg="addSp delSp modSp new">
        <pc:chgData name="Melani Todorova Yankulova (2317960)" userId="S::2317960@student.uwtsd.ac.uk::23b31805-51f1-44e6-bd49-7b85f90db150" providerId="AD" clId="Web-{64055E54-A420-A5D7-3798-6697E27F1D96}" dt="2025-11-19T09:40:10.580" v="166"/>
        <pc:sldMkLst>
          <pc:docMk/>
          <pc:sldMk cId="3400454259" sldId="264"/>
        </pc:sldMkLst>
        <pc:spChg chg="mod">
          <ac:chgData name="Melani Todorova Yankulova (2317960)" userId="S::2317960@student.uwtsd.ac.uk::23b31805-51f1-44e6-bd49-7b85f90db150" providerId="AD" clId="Web-{64055E54-A420-A5D7-3798-6697E27F1D96}" dt="2025-11-18T22:22:21.199" v="43" actId="20577"/>
          <ac:spMkLst>
            <pc:docMk/>
            <pc:sldMk cId="3400454259" sldId="264"/>
            <ac:spMk id="2" creationId="{3E96A9DB-91F4-F4D6-4B9F-7E6C52282F78}"/>
          </ac:spMkLst>
        </pc:spChg>
        <pc:spChg chg="del mod">
          <ac:chgData name="Melani Todorova Yankulova (2317960)" userId="S::2317960@student.uwtsd.ac.uk::23b31805-51f1-44e6-bd49-7b85f90db150" providerId="AD" clId="Web-{64055E54-A420-A5D7-3798-6697E27F1D96}" dt="2025-11-19T09:40:10.580" v="166"/>
          <ac:spMkLst>
            <pc:docMk/>
            <pc:sldMk cId="3400454259" sldId="264"/>
            <ac:spMk id="3" creationId="{37DCF30F-BD46-37CB-CD80-A474D4830447}"/>
          </ac:spMkLst>
        </pc:spChg>
        <pc:graphicFrameChg chg="add">
          <ac:chgData name="Melani Todorova Yankulova (2317960)" userId="S::2317960@student.uwtsd.ac.uk::23b31805-51f1-44e6-bd49-7b85f90db150" providerId="AD" clId="Web-{64055E54-A420-A5D7-3798-6697E27F1D96}" dt="2025-11-19T09:40:10.580" v="166"/>
          <ac:graphicFrameMkLst>
            <pc:docMk/>
            <pc:sldMk cId="3400454259" sldId="264"/>
            <ac:graphicFrameMk id="5" creationId="{A749188A-10BF-B316-52A3-E6D1D91EDA6C}"/>
          </ac:graphicFrameMkLst>
        </pc:graphicFrameChg>
      </pc:sldChg>
      <pc:sldChg chg="addSp delSp modSp new">
        <pc:chgData name="Melani Todorova Yankulova (2317960)" userId="S::2317960@student.uwtsd.ac.uk::23b31805-51f1-44e6-bd49-7b85f90db150" providerId="AD" clId="Web-{64055E54-A420-A5D7-3798-6697E27F1D96}" dt="2025-11-19T09:40:39.879" v="167"/>
        <pc:sldMkLst>
          <pc:docMk/>
          <pc:sldMk cId="3643162357" sldId="265"/>
        </pc:sldMkLst>
        <pc:spChg chg="mod">
          <ac:chgData name="Melani Todorova Yankulova (2317960)" userId="S::2317960@student.uwtsd.ac.uk::23b31805-51f1-44e6-bd49-7b85f90db150" providerId="AD" clId="Web-{64055E54-A420-A5D7-3798-6697E27F1D96}" dt="2025-11-18T22:22:56.562" v="53" actId="20577"/>
          <ac:spMkLst>
            <pc:docMk/>
            <pc:sldMk cId="3643162357" sldId="265"/>
            <ac:spMk id="2" creationId="{A23AACBA-5E72-03FD-1DA5-971E1E219CFC}"/>
          </ac:spMkLst>
        </pc:spChg>
        <pc:spChg chg="del mod">
          <ac:chgData name="Melani Todorova Yankulova (2317960)" userId="S::2317960@student.uwtsd.ac.uk::23b31805-51f1-44e6-bd49-7b85f90db150" providerId="AD" clId="Web-{64055E54-A420-A5D7-3798-6697E27F1D96}" dt="2025-11-19T09:40:39.879" v="167"/>
          <ac:spMkLst>
            <pc:docMk/>
            <pc:sldMk cId="3643162357" sldId="265"/>
            <ac:spMk id="3" creationId="{A89D0FC0-AD3B-6D2A-50CB-4D80B032EFB3}"/>
          </ac:spMkLst>
        </pc:spChg>
        <pc:graphicFrameChg chg="add">
          <ac:chgData name="Melani Todorova Yankulova (2317960)" userId="S::2317960@student.uwtsd.ac.uk::23b31805-51f1-44e6-bd49-7b85f90db150" providerId="AD" clId="Web-{64055E54-A420-A5D7-3798-6697E27F1D96}" dt="2025-11-19T09:40:39.879" v="167"/>
          <ac:graphicFrameMkLst>
            <pc:docMk/>
            <pc:sldMk cId="3643162357" sldId="265"/>
            <ac:graphicFrameMk id="5" creationId="{27CB3B0B-C2A2-03C7-5912-7FA0C93A032D}"/>
          </ac:graphicFrameMkLst>
        </pc:graphicFrameChg>
      </pc:sldChg>
      <pc:sldChg chg="addSp delSp modSp new mod setBg">
        <pc:chgData name="Melani Todorova Yankulova (2317960)" userId="S::2317960@student.uwtsd.ac.uk::23b31805-51f1-44e6-bd49-7b85f90db150" providerId="AD" clId="Web-{64055E54-A420-A5D7-3798-6697E27F1D96}" dt="2025-11-19T09:44:56.250" v="193"/>
        <pc:sldMkLst>
          <pc:docMk/>
          <pc:sldMk cId="2004262128" sldId="266"/>
        </pc:sldMkLst>
        <pc:spChg chg="del">
          <ac:chgData name="Melani Todorova Yankulova (2317960)" userId="S::2317960@student.uwtsd.ac.uk::23b31805-51f1-44e6-bd49-7b85f90db150" providerId="AD" clId="Web-{64055E54-A420-A5D7-3798-6697E27F1D96}" dt="2025-11-19T09:41:17.131" v="169"/>
          <ac:spMkLst>
            <pc:docMk/>
            <pc:sldMk cId="2004262128" sldId="266"/>
            <ac:spMk id="2" creationId="{7669C947-64CB-C72B-5377-93E5BDBD712C}"/>
          </ac:spMkLst>
        </pc:spChg>
        <pc:spChg chg="mod ord">
          <ac:chgData name="Melani Todorova Yankulova (2317960)" userId="S::2317960@student.uwtsd.ac.uk::23b31805-51f1-44e6-bd49-7b85f90db150" providerId="AD" clId="Web-{64055E54-A420-A5D7-3798-6697E27F1D96}" dt="2025-11-19T09:44:35.062" v="191" actId="20577"/>
          <ac:spMkLst>
            <pc:docMk/>
            <pc:sldMk cId="2004262128" sldId="266"/>
            <ac:spMk id="3" creationId="{71424553-C6EE-1619-F41D-107532903707}"/>
          </ac:spMkLst>
        </pc:spChg>
        <pc:spChg chg="add del mod ord">
          <ac:chgData name="Melani Todorova Yankulova (2317960)" userId="S::2317960@student.uwtsd.ac.uk::23b31805-51f1-44e6-bd49-7b85f90db150" providerId="AD" clId="Web-{64055E54-A420-A5D7-3798-6697E27F1D96}" dt="2025-11-19T09:44:56.250" v="193"/>
          <ac:spMkLst>
            <pc:docMk/>
            <pc:sldMk cId="2004262128" sldId="266"/>
            <ac:spMk id="6" creationId="{C93B3614-771B-53F2-A446-D117E89441C9}"/>
          </ac:spMkLst>
        </pc:spChg>
        <pc:spChg chg="add del">
          <ac:chgData name="Melani Todorova Yankulova (2317960)" userId="S::2317960@student.uwtsd.ac.uk::23b31805-51f1-44e6-bd49-7b85f90db150" providerId="AD" clId="Web-{64055E54-A420-A5D7-3798-6697E27F1D96}" dt="2025-11-19T09:44:27.203" v="190"/>
          <ac:spMkLst>
            <pc:docMk/>
            <pc:sldMk cId="2004262128" sldId="266"/>
            <ac:spMk id="13" creationId="{C0763A76-9F1C-4FC5-82B7-DD475DA461B2}"/>
          </ac:spMkLst>
        </pc:spChg>
        <pc:spChg chg="add del">
          <ac:chgData name="Melani Todorova Yankulova (2317960)" userId="S::2317960@student.uwtsd.ac.uk::23b31805-51f1-44e6-bd49-7b85f90db150" providerId="AD" clId="Web-{64055E54-A420-A5D7-3798-6697E27F1D96}" dt="2025-11-19T09:44:27.203" v="190"/>
          <ac:spMkLst>
            <pc:docMk/>
            <pc:sldMk cId="2004262128" sldId="266"/>
            <ac:spMk id="15" creationId="{E81BF4F6-F2CF-4984-9D14-D6966D92F99F}"/>
          </ac:spMkLst>
        </pc:spChg>
        <pc:spChg chg="add del">
          <ac:chgData name="Melani Todorova Yankulova (2317960)" userId="S::2317960@student.uwtsd.ac.uk::23b31805-51f1-44e6-bd49-7b85f90db150" providerId="AD" clId="Web-{64055E54-A420-A5D7-3798-6697E27F1D96}" dt="2025-11-19T09:44:27.203" v="189"/>
          <ac:spMkLst>
            <pc:docMk/>
            <pc:sldMk cId="2004262128" sldId="266"/>
            <ac:spMk id="20" creationId="{C0763A76-9F1C-4FC5-82B7-DD475DA461B2}"/>
          </ac:spMkLst>
        </pc:spChg>
        <pc:spChg chg="add del">
          <ac:chgData name="Melani Todorova Yankulova (2317960)" userId="S::2317960@student.uwtsd.ac.uk::23b31805-51f1-44e6-bd49-7b85f90db150" providerId="AD" clId="Web-{64055E54-A420-A5D7-3798-6697E27F1D96}" dt="2025-11-19T09:44:27.203" v="189"/>
          <ac:spMkLst>
            <pc:docMk/>
            <pc:sldMk cId="2004262128" sldId="266"/>
            <ac:spMk id="22" creationId="{E81BF4F6-F2CF-4984-9D14-D6966D92F99F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44:27.203" v="190"/>
          <ac:spMkLst>
            <pc:docMk/>
            <pc:sldMk cId="2004262128" sldId="266"/>
            <ac:spMk id="24" creationId="{04812C46-200A-4DEB-A05E-3ED6C68C2387}"/>
          </ac:spMkLst>
        </pc:spChg>
        <pc:spChg chg="add">
          <ac:chgData name="Melani Todorova Yankulova (2317960)" userId="S::2317960@student.uwtsd.ac.uk::23b31805-51f1-44e6-bd49-7b85f90db150" providerId="AD" clId="Web-{64055E54-A420-A5D7-3798-6697E27F1D96}" dt="2025-11-19T09:44:27.203" v="190"/>
          <ac:spMkLst>
            <pc:docMk/>
            <pc:sldMk cId="2004262128" sldId="266"/>
            <ac:spMk id="25" creationId="{D1EA859B-E555-4109-94F3-6700E046E008}"/>
          </ac:spMkLst>
        </pc:spChg>
        <pc:picChg chg="add del mod">
          <ac:chgData name="Melani Todorova Yankulova (2317960)" userId="S::2317960@student.uwtsd.ac.uk::23b31805-51f1-44e6-bd49-7b85f90db150" providerId="AD" clId="Web-{64055E54-A420-A5D7-3798-6697E27F1D96}" dt="2025-11-19T09:42:16.119" v="172"/>
          <ac:picMkLst>
            <pc:docMk/>
            <pc:sldMk cId="2004262128" sldId="266"/>
            <ac:picMk id="4" creationId="{040D0323-C2F5-FF18-1E7F-04A9849EB723}"/>
          </ac:picMkLst>
        </pc:picChg>
        <pc:picChg chg="add del mod">
          <ac:chgData name="Melani Todorova Yankulova (2317960)" userId="S::2317960@student.uwtsd.ac.uk::23b31805-51f1-44e6-bd49-7b85f90db150" providerId="AD" clId="Web-{64055E54-A420-A5D7-3798-6697E27F1D96}" dt="2025-11-19T09:43:05.137" v="179"/>
          <ac:picMkLst>
            <pc:docMk/>
            <pc:sldMk cId="2004262128" sldId="266"/>
            <ac:picMk id="5" creationId="{1E68DDC4-905D-DBE5-B052-82E260A7FA97}"/>
          </ac:picMkLst>
        </pc:picChg>
        <pc:picChg chg="add mod">
          <ac:chgData name="Melani Todorova Yankulova (2317960)" userId="S::2317960@student.uwtsd.ac.uk::23b31805-51f1-44e6-bd49-7b85f90db150" providerId="AD" clId="Web-{64055E54-A420-A5D7-3798-6697E27F1D96}" dt="2025-11-19T09:44:27.203" v="190"/>
          <ac:picMkLst>
            <pc:docMk/>
            <pc:sldMk cId="2004262128" sldId="266"/>
            <ac:picMk id="8" creationId="{E36B2202-8C41-F0E2-FAD2-AF76F56AC647}"/>
          </ac:picMkLst>
        </pc:picChg>
      </pc:sldChg>
    </pc:docChg>
  </pc:docChgLst>
  <pc:docChgLst>
    <pc:chgData name="Melani Todorova Yankulova (2317960)" userId="S::2317960@student.uwtsd.ac.uk::23b31805-51f1-44e6-bd49-7b85f90db150" providerId="AD" clId="Web-{55763534-796C-6FB4-2C1D-18F4122E58D9}"/>
    <pc:docChg chg="addSld modSld">
      <pc:chgData name="Melani Todorova Yankulova (2317960)" userId="S::2317960@student.uwtsd.ac.uk::23b31805-51f1-44e6-bd49-7b85f90db150" providerId="AD" clId="Web-{55763534-796C-6FB4-2C1D-18F4122E58D9}" dt="2025-11-18T21:49:49.527" v="22" actId="20577"/>
      <pc:docMkLst>
        <pc:docMk/>
      </pc:docMkLst>
      <pc:sldChg chg="modSp">
        <pc:chgData name="Melani Todorova Yankulova (2317960)" userId="S::2317960@student.uwtsd.ac.uk::23b31805-51f1-44e6-bd49-7b85f90db150" providerId="AD" clId="Web-{55763534-796C-6FB4-2C1D-18F4122E58D9}" dt="2025-11-18T21:49:26.527" v="1" actId="20577"/>
        <pc:sldMkLst>
          <pc:docMk/>
          <pc:sldMk cId="109857222" sldId="256"/>
        </pc:sldMkLst>
        <pc:spChg chg="mod">
          <ac:chgData name="Melani Todorova Yankulova (2317960)" userId="S::2317960@student.uwtsd.ac.uk::23b31805-51f1-44e6-bd49-7b85f90db150" providerId="AD" clId="Web-{55763534-796C-6FB4-2C1D-18F4122E58D9}" dt="2025-11-18T21:49:26.527" v="1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Melani Todorova Yankulova (2317960)" userId="S::2317960@student.uwtsd.ac.uk::23b31805-51f1-44e6-bd49-7b85f90db150" providerId="AD" clId="Web-{55763534-796C-6FB4-2C1D-18F4122E58D9}" dt="2025-11-18T21:49:40.105" v="9" actId="20577"/>
        <pc:sldMkLst>
          <pc:docMk/>
          <pc:sldMk cId="2403184492" sldId="257"/>
        </pc:sldMkLst>
        <pc:spChg chg="mod">
          <ac:chgData name="Melani Todorova Yankulova (2317960)" userId="S::2317960@student.uwtsd.ac.uk::23b31805-51f1-44e6-bd49-7b85f90db150" providerId="AD" clId="Web-{55763534-796C-6FB4-2C1D-18F4122E58D9}" dt="2025-11-18T21:49:40.105" v="9" actId="20577"/>
          <ac:spMkLst>
            <pc:docMk/>
            <pc:sldMk cId="2403184492" sldId="257"/>
            <ac:spMk id="2" creationId="{FD504E26-0929-2C02-DE9D-713317734CC2}"/>
          </ac:spMkLst>
        </pc:spChg>
      </pc:sldChg>
      <pc:sldChg chg="modSp new">
        <pc:chgData name="Melani Todorova Yankulova (2317960)" userId="S::2317960@student.uwtsd.ac.uk::23b31805-51f1-44e6-bd49-7b85f90db150" providerId="AD" clId="Web-{55763534-796C-6FB4-2C1D-18F4122E58D9}" dt="2025-11-18T21:49:49.527" v="22" actId="20577"/>
        <pc:sldMkLst>
          <pc:docMk/>
          <pc:sldMk cId="4047122366" sldId="258"/>
        </pc:sldMkLst>
        <pc:spChg chg="mod">
          <ac:chgData name="Melani Todorova Yankulova (2317960)" userId="S::2317960@student.uwtsd.ac.uk::23b31805-51f1-44e6-bd49-7b85f90db150" providerId="AD" clId="Web-{55763534-796C-6FB4-2C1D-18F4122E58D9}" dt="2025-11-18T21:49:49.527" v="22" actId="20577"/>
          <ac:spMkLst>
            <pc:docMk/>
            <pc:sldMk cId="4047122366" sldId="258"/>
            <ac:spMk id="2" creationId="{579DA21C-84FD-6386-6B71-34B05A229879}"/>
          </ac:spMkLst>
        </pc:sp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hyperlink" Target="https://executiveplanet.com/business-etiquette-in-germany/" TargetMode="External"/><Relationship Id="rId7" Type="http://schemas.openxmlformats.org/officeDocument/2006/relationships/hyperlink" Target="https://www.workerhero.com/magazin/deutsche-kultur-nach-hofstede" TargetMode="External"/><Relationship Id="rId2" Type="http://schemas.openxmlformats.org/officeDocument/2006/relationships/hyperlink" Target="https://commisceo-global.com/articles/german-business-culture-and-communication/" TargetMode="External"/><Relationship Id="rId1" Type="http://schemas.openxmlformats.org/officeDocument/2006/relationships/hyperlink" Target="https://businessculture.org/western-europe/business-culture-in-germany/business-communication-in-germany/" TargetMode="External"/><Relationship Id="rId6" Type="http://schemas.openxmlformats.org/officeDocument/2006/relationships/hyperlink" Target="https://www.sandsconsult.com/knowledge/german-business-culture-understanding-the-keys-to-success-in-the-german-market" TargetMode="External"/><Relationship Id="rId5" Type="http://schemas.openxmlformats.org/officeDocument/2006/relationships/hyperlink" Target="https://www.managementstudyguide.com/hofstede-model-intercultural-communication.htm" TargetMode="External"/><Relationship Id="rId4" Type="http://schemas.openxmlformats.org/officeDocument/2006/relationships/hyperlink" Target="https://www.theculturefactor.com/country-comparison-tool" TargetMode="External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hyperlink" Target="https://executiveplanet.com/business-etiquette-in-germany/" TargetMode="External"/><Relationship Id="rId7" Type="http://schemas.openxmlformats.org/officeDocument/2006/relationships/hyperlink" Target="https://www.workerhero.com/magazin/deutsche-kultur-nach-hofstede" TargetMode="External"/><Relationship Id="rId2" Type="http://schemas.openxmlformats.org/officeDocument/2006/relationships/hyperlink" Target="https://commisceo-global.com/articles/german-business-culture-and-communication/" TargetMode="External"/><Relationship Id="rId1" Type="http://schemas.openxmlformats.org/officeDocument/2006/relationships/hyperlink" Target="https://businessculture.org/western-europe/business-culture-in-germany/business-communication-in-germany/" TargetMode="External"/><Relationship Id="rId6" Type="http://schemas.openxmlformats.org/officeDocument/2006/relationships/hyperlink" Target="https://www.sandsconsult.com/knowledge/german-business-culture-understanding-the-keys-to-success-in-the-german-market" TargetMode="External"/><Relationship Id="rId5" Type="http://schemas.openxmlformats.org/officeDocument/2006/relationships/hyperlink" Target="https://www.managementstudyguide.com/hofstede-model-intercultural-communication.htm" TargetMode="External"/><Relationship Id="rId4" Type="http://schemas.openxmlformats.org/officeDocument/2006/relationships/hyperlink" Target="https://www.theculturefactor.com/country-comparison-tool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A9AC87-7B02-4530-8CA7-982284C99D57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D7F53B9-F7DB-429F-854E-33A45271426A}">
      <dgm:prSet/>
      <dgm:spPr/>
      <dgm:t>
        <a:bodyPr/>
        <a:lstStyle/>
        <a:p>
          <a:r>
            <a:rPr lang="en-GB"/>
            <a:t>Hofstede’s Cultural Dimensions: Power Distance, Individualism vs. Collectivism, Uncertainty Avoidance, Masculinity vs. Femininity, Long-Term Orientation.</a:t>
          </a:r>
          <a:endParaRPr lang="en-US"/>
        </a:p>
      </dgm:t>
    </dgm:pt>
    <dgm:pt modelId="{B143C44A-8BFE-4AFA-B060-CDE12A832446}" type="parTrans" cxnId="{F93A93DE-3645-44A1-842E-002DD904C220}">
      <dgm:prSet/>
      <dgm:spPr/>
      <dgm:t>
        <a:bodyPr/>
        <a:lstStyle/>
        <a:p>
          <a:endParaRPr lang="en-US"/>
        </a:p>
      </dgm:t>
    </dgm:pt>
    <dgm:pt modelId="{2EE404F9-A1E5-4594-979E-3840C0EEA506}" type="sibTrans" cxnId="{F93A93DE-3645-44A1-842E-002DD904C220}">
      <dgm:prSet/>
      <dgm:spPr/>
      <dgm:t>
        <a:bodyPr/>
        <a:lstStyle/>
        <a:p>
          <a:endParaRPr lang="en-US"/>
        </a:p>
      </dgm:t>
    </dgm:pt>
    <dgm:pt modelId="{560C8C86-585A-44F1-AC80-D16B17DBAED0}">
      <dgm:prSet/>
      <dgm:spPr/>
      <dgm:t>
        <a:bodyPr/>
        <a:lstStyle/>
        <a:p>
          <a:r>
            <a:rPr lang="en-GB"/>
            <a:t>Edward T. Hall’s High vs. Low Context: Germany is a low-context culture — communication is explicit, direct, and precise.</a:t>
          </a:r>
          <a:endParaRPr lang="en-US"/>
        </a:p>
      </dgm:t>
    </dgm:pt>
    <dgm:pt modelId="{D9460826-21FC-4E7C-A3A3-B312BB33B4B1}" type="parTrans" cxnId="{B66751E6-D528-47EB-A4A5-1191871F58A9}">
      <dgm:prSet/>
      <dgm:spPr/>
      <dgm:t>
        <a:bodyPr/>
        <a:lstStyle/>
        <a:p>
          <a:endParaRPr lang="en-US"/>
        </a:p>
      </dgm:t>
    </dgm:pt>
    <dgm:pt modelId="{8A3946F6-BDA7-4C40-A838-27C96FB70424}" type="sibTrans" cxnId="{B66751E6-D528-47EB-A4A5-1191871F58A9}">
      <dgm:prSet/>
      <dgm:spPr/>
      <dgm:t>
        <a:bodyPr/>
        <a:lstStyle/>
        <a:p>
          <a:endParaRPr lang="en-US"/>
        </a:p>
      </dgm:t>
    </dgm:pt>
    <dgm:pt modelId="{8A03299D-172E-4961-9FE7-9D84A9DA22E8}">
      <dgm:prSet/>
      <dgm:spPr/>
      <dgm:t>
        <a:bodyPr/>
        <a:lstStyle/>
        <a:p>
          <a:r>
            <a:rPr lang="en-GB"/>
            <a:t>Samovar &amp; Porter’s Intercultural Communication: Emphasizes how cultural values influence verbal and non-verbal communication in business.</a:t>
          </a:r>
          <a:endParaRPr lang="en-US"/>
        </a:p>
      </dgm:t>
    </dgm:pt>
    <dgm:pt modelId="{CAE1A5C8-28C0-4A1F-8A20-F181F11134CE}" type="parTrans" cxnId="{E3D17A7A-9005-458E-8E95-07C1AD70366D}">
      <dgm:prSet/>
      <dgm:spPr/>
      <dgm:t>
        <a:bodyPr/>
        <a:lstStyle/>
        <a:p>
          <a:endParaRPr lang="en-US"/>
        </a:p>
      </dgm:t>
    </dgm:pt>
    <dgm:pt modelId="{784E65E8-5B7F-45B0-A668-754C427F47BD}" type="sibTrans" cxnId="{E3D17A7A-9005-458E-8E95-07C1AD70366D}">
      <dgm:prSet/>
      <dgm:spPr/>
      <dgm:t>
        <a:bodyPr/>
        <a:lstStyle/>
        <a:p>
          <a:endParaRPr lang="en-US"/>
        </a:p>
      </dgm:t>
    </dgm:pt>
    <dgm:pt modelId="{598D6BCE-7F06-4F17-BC3C-87754BA03300}" type="pres">
      <dgm:prSet presAssocID="{85A9AC87-7B02-4530-8CA7-982284C99D57}" presName="linear" presStyleCnt="0">
        <dgm:presLayoutVars>
          <dgm:animLvl val="lvl"/>
          <dgm:resizeHandles val="exact"/>
        </dgm:presLayoutVars>
      </dgm:prSet>
      <dgm:spPr/>
    </dgm:pt>
    <dgm:pt modelId="{0DDB451C-23D5-47D5-8713-D14854D22040}" type="pres">
      <dgm:prSet presAssocID="{CD7F53B9-F7DB-429F-854E-33A45271426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C6EDA33-9ED6-4FB1-9368-A777A292D4AE}" type="pres">
      <dgm:prSet presAssocID="{2EE404F9-A1E5-4594-979E-3840C0EEA506}" presName="spacer" presStyleCnt="0"/>
      <dgm:spPr/>
    </dgm:pt>
    <dgm:pt modelId="{22552F68-3F38-4EAA-87A5-0BAECE4FA408}" type="pres">
      <dgm:prSet presAssocID="{560C8C86-585A-44F1-AC80-D16B17DBAED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ABA6CF9-4B17-4432-9B68-BBD44A61C4A8}" type="pres">
      <dgm:prSet presAssocID="{8A3946F6-BDA7-4C40-A838-27C96FB70424}" presName="spacer" presStyleCnt="0"/>
      <dgm:spPr/>
    </dgm:pt>
    <dgm:pt modelId="{B121F73F-285C-43BD-B5FD-A16E5ED2A7CC}" type="pres">
      <dgm:prSet presAssocID="{8A03299D-172E-4961-9FE7-9D84A9DA22E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4B74664-630C-4C1A-8CBD-04BEA225EF48}" type="presOf" srcId="{560C8C86-585A-44F1-AC80-D16B17DBAED0}" destId="{22552F68-3F38-4EAA-87A5-0BAECE4FA408}" srcOrd="0" destOrd="0" presId="urn:microsoft.com/office/officeart/2005/8/layout/vList2"/>
    <dgm:cxn modelId="{E3D17A7A-9005-458E-8E95-07C1AD70366D}" srcId="{85A9AC87-7B02-4530-8CA7-982284C99D57}" destId="{8A03299D-172E-4961-9FE7-9D84A9DA22E8}" srcOrd="2" destOrd="0" parTransId="{CAE1A5C8-28C0-4A1F-8A20-F181F11134CE}" sibTransId="{784E65E8-5B7F-45B0-A668-754C427F47BD}"/>
    <dgm:cxn modelId="{0155A6A0-08D6-486D-98CC-638778FBB6FC}" type="presOf" srcId="{CD7F53B9-F7DB-429F-854E-33A45271426A}" destId="{0DDB451C-23D5-47D5-8713-D14854D22040}" srcOrd="0" destOrd="0" presId="urn:microsoft.com/office/officeart/2005/8/layout/vList2"/>
    <dgm:cxn modelId="{963841AC-39FD-4B2B-80FB-F8F83015FBE3}" type="presOf" srcId="{8A03299D-172E-4961-9FE7-9D84A9DA22E8}" destId="{B121F73F-285C-43BD-B5FD-A16E5ED2A7CC}" srcOrd="0" destOrd="0" presId="urn:microsoft.com/office/officeart/2005/8/layout/vList2"/>
    <dgm:cxn modelId="{5837AADA-A485-47CE-ADCB-CFAC0C08370C}" type="presOf" srcId="{85A9AC87-7B02-4530-8CA7-982284C99D57}" destId="{598D6BCE-7F06-4F17-BC3C-87754BA03300}" srcOrd="0" destOrd="0" presId="urn:microsoft.com/office/officeart/2005/8/layout/vList2"/>
    <dgm:cxn modelId="{F93A93DE-3645-44A1-842E-002DD904C220}" srcId="{85A9AC87-7B02-4530-8CA7-982284C99D57}" destId="{CD7F53B9-F7DB-429F-854E-33A45271426A}" srcOrd="0" destOrd="0" parTransId="{B143C44A-8BFE-4AFA-B060-CDE12A832446}" sibTransId="{2EE404F9-A1E5-4594-979E-3840C0EEA506}"/>
    <dgm:cxn modelId="{B66751E6-D528-47EB-A4A5-1191871F58A9}" srcId="{85A9AC87-7B02-4530-8CA7-982284C99D57}" destId="{560C8C86-585A-44F1-AC80-D16B17DBAED0}" srcOrd="1" destOrd="0" parTransId="{D9460826-21FC-4E7C-A3A3-B312BB33B4B1}" sibTransId="{8A3946F6-BDA7-4C40-A838-27C96FB70424}"/>
    <dgm:cxn modelId="{D3120619-D103-482F-AECE-49AD3C917F2D}" type="presParOf" srcId="{598D6BCE-7F06-4F17-BC3C-87754BA03300}" destId="{0DDB451C-23D5-47D5-8713-D14854D22040}" srcOrd="0" destOrd="0" presId="urn:microsoft.com/office/officeart/2005/8/layout/vList2"/>
    <dgm:cxn modelId="{7F200A4D-89D5-432B-80D4-3739BC61DCD1}" type="presParOf" srcId="{598D6BCE-7F06-4F17-BC3C-87754BA03300}" destId="{7C6EDA33-9ED6-4FB1-9368-A777A292D4AE}" srcOrd="1" destOrd="0" presId="urn:microsoft.com/office/officeart/2005/8/layout/vList2"/>
    <dgm:cxn modelId="{64019A8E-D2D4-4F97-8068-400B1BED87A5}" type="presParOf" srcId="{598D6BCE-7F06-4F17-BC3C-87754BA03300}" destId="{22552F68-3F38-4EAA-87A5-0BAECE4FA408}" srcOrd="2" destOrd="0" presId="urn:microsoft.com/office/officeart/2005/8/layout/vList2"/>
    <dgm:cxn modelId="{C41B9F7D-04F6-49A7-A7AC-A92FBA0B0C84}" type="presParOf" srcId="{598D6BCE-7F06-4F17-BC3C-87754BA03300}" destId="{EABA6CF9-4B17-4432-9B68-BBD44A61C4A8}" srcOrd="3" destOrd="0" presId="urn:microsoft.com/office/officeart/2005/8/layout/vList2"/>
    <dgm:cxn modelId="{D49FC16A-50FE-431F-AF0B-F09C2687E509}" type="presParOf" srcId="{598D6BCE-7F06-4F17-BC3C-87754BA03300}" destId="{B121F73F-285C-43BD-B5FD-A16E5ED2A7C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44F0D23-A589-4948-A22C-F9FB8F3A3730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4E61D7E-0434-4313-8AC4-1CC765A38248}">
      <dgm:prSet/>
      <dgm:spPr/>
      <dgm:t>
        <a:bodyPr/>
        <a:lstStyle/>
        <a:p>
          <a:r>
            <a:rPr lang="en-GB"/>
            <a:t>Power Distance: Low → German workplaces value flat hierarchies, managers are approachable, and decisions are often discussed collectively.</a:t>
          </a:r>
          <a:endParaRPr lang="en-US"/>
        </a:p>
      </dgm:t>
    </dgm:pt>
    <dgm:pt modelId="{B6FB4F09-2F27-453C-8056-F277D8561526}" type="parTrans" cxnId="{DB378E3C-4837-4D59-B8A8-0DD67BBD00BA}">
      <dgm:prSet/>
      <dgm:spPr/>
      <dgm:t>
        <a:bodyPr/>
        <a:lstStyle/>
        <a:p>
          <a:endParaRPr lang="en-US"/>
        </a:p>
      </dgm:t>
    </dgm:pt>
    <dgm:pt modelId="{C096CC76-B3A9-43E0-B86A-B9CD49454FBE}" type="sibTrans" cxnId="{DB378E3C-4837-4D59-B8A8-0DD67BBD00BA}">
      <dgm:prSet/>
      <dgm:spPr/>
      <dgm:t>
        <a:bodyPr/>
        <a:lstStyle/>
        <a:p>
          <a:endParaRPr lang="en-US"/>
        </a:p>
      </dgm:t>
    </dgm:pt>
    <dgm:pt modelId="{D0CFE524-ACF9-4341-ADB0-0E9BE90E8FFD}">
      <dgm:prSet/>
      <dgm:spPr/>
      <dgm:t>
        <a:bodyPr/>
        <a:lstStyle/>
        <a:p>
          <a:r>
            <a:rPr lang="en-GB"/>
            <a:t>Individualism: High → Employees take personal responsibility; contracts and rules are emphasized.</a:t>
          </a:r>
          <a:endParaRPr lang="en-US"/>
        </a:p>
      </dgm:t>
    </dgm:pt>
    <dgm:pt modelId="{F2A5303D-73D8-41CC-A4DE-235711477C0D}" type="parTrans" cxnId="{C2D09BB5-8D0B-42CE-834E-C818B38CE3DE}">
      <dgm:prSet/>
      <dgm:spPr/>
      <dgm:t>
        <a:bodyPr/>
        <a:lstStyle/>
        <a:p>
          <a:endParaRPr lang="en-US"/>
        </a:p>
      </dgm:t>
    </dgm:pt>
    <dgm:pt modelId="{F13BC2BA-5E04-4084-8C31-8559ED414F7C}" type="sibTrans" cxnId="{C2D09BB5-8D0B-42CE-834E-C818B38CE3DE}">
      <dgm:prSet/>
      <dgm:spPr/>
      <dgm:t>
        <a:bodyPr/>
        <a:lstStyle/>
        <a:p>
          <a:endParaRPr lang="en-US"/>
        </a:p>
      </dgm:t>
    </dgm:pt>
    <dgm:pt modelId="{442F8C92-2E4A-41AD-83BF-C4184F786682}">
      <dgm:prSet/>
      <dgm:spPr/>
      <dgm:t>
        <a:bodyPr/>
        <a:lstStyle/>
        <a:p>
          <a:r>
            <a:rPr lang="en-GB"/>
            <a:t>Uncertainty Avoidance: Very High → Germans prefer structure, detailed planning, and clear rules; ambiguity is avoided.</a:t>
          </a:r>
          <a:endParaRPr lang="en-US"/>
        </a:p>
      </dgm:t>
    </dgm:pt>
    <dgm:pt modelId="{61778D93-9054-461F-B1F4-BB1D4B61C433}" type="parTrans" cxnId="{D752DBAA-C044-40C2-AB48-8AF2C837D3AF}">
      <dgm:prSet/>
      <dgm:spPr/>
      <dgm:t>
        <a:bodyPr/>
        <a:lstStyle/>
        <a:p>
          <a:endParaRPr lang="en-US"/>
        </a:p>
      </dgm:t>
    </dgm:pt>
    <dgm:pt modelId="{868B6597-74E3-4DF1-8121-E52B8F0E6C20}" type="sibTrans" cxnId="{D752DBAA-C044-40C2-AB48-8AF2C837D3AF}">
      <dgm:prSet/>
      <dgm:spPr/>
      <dgm:t>
        <a:bodyPr/>
        <a:lstStyle/>
        <a:p>
          <a:endParaRPr lang="en-US"/>
        </a:p>
      </dgm:t>
    </dgm:pt>
    <dgm:pt modelId="{45C5C5D8-50A5-4913-992F-6AB3CF31B695}">
      <dgm:prSet/>
      <dgm:spPr/>
      <dgm:t>
        <a:bodyPr/>
        <a:lstStyle/>
        <a:p>
          <a:r>
            <a:rPr lang="en-GB"/>
            <a:t>Masculinity: Moderately High → Achievement, performance, and competition are valued, but balanced with social responsibility.</a:t>
          </a:r>
          <a:endParaRPr lang="en-US"/>
        </a:p>
      </dgm:t>
    </dgm:pt>
    <dgm:pt modelId="{834F94B0-7F72-4551-943C-D33BDE51C862}" type="parTrans" cxnId="{5B817F31-DDB4-4425-B597-0EADE996C46B}">
      <dgm:prSet/>
      <dgm:spPr/>
      <dgm:t>
        <a:bodyPr/>
        <a:lstStyle/>
        <a:p>
          <a:endParaRPr lang="en-US"/>
        </a:p>
      </dgm:t>
    </dgm:pt>
    <dgm:pt modelId="{0338ADF8-9303-44F5-8510-1AF1E7AA3357}" type="sibTrans" cxnId="{5B817F31-DDB4-4425-B597-0EADE996C46B}">
      <dgm:prSet/>
      <dgm:spPr/>
      <dgm:t>
        <a:bodyPr/>
        <a:lstStyle/>
        <a:p>
          <a:endParaRPr lang="en-US"/>
        </a:p>
      </dgm:t>
    </dgm:pt>
    <dgm:pt modelId="{D85867B4-F5E9-4F1D-B1B9-1857535AE01A}">
      <dgm:prSet/>
      <dgm:spPr/>
      <dgm:t>
        <a:bodyPr/>
        <a:lstStyle/>
        <a:p>
          <a:r>
            <a:rPr lang="en-GB"/>
            <a:t>Communication Style: Direct, factual, and task-oriented. Small talk is limited compared to Anglo-American cultures.</a:t>
          </a:r>
          <a:endParaRPr lang="en-US"/>
        </a:p>
      </dgm:t>
    </dgm:pt>
    <dgm:pt modelId="{8B72681B-667D-4BC6-B8A4-583D0E426AA2}" type="parTrans" cxnId="{A0FE64A5-D4F1-4200-932D-94AA9579DFF4}">
      <dgm:prSet/>
      <dgm:spPr/>
      <dgm:t>
        <a:bodyPr/>
        <a:lstStyle/>
        <a:p>
          <a:endParaRPr lang="en-US"/>
        </a:p>
      </dgm:t>
    </dgm:pt>
    <dgm:pt modelId="{99E3FFDF-CA3A-4C9F-A28E-6BE7610CE6F6}" type="sibTrans" cxnId="{A0FE64A5-D4F1-4200-932D-94AA9579DFF4}">
      <dgm:prSet/>
      <dgm:spPr/>
      <dgm:t>
        <a:bodyPr/>
        <a:lstStyle/>
        <a:p>
          <a:endParaRPr lang="en-US"/>
        </a:p>
      </dgm:t>
    </dgm:pt>
    <dgm:pt modelId="{08D04393-7F48-4035-AFEE-96633107A5C7}" type="pres">
      <dgm:prSet presAssocID="{244F0D23-A589-4948-A22C-F9FB8F3A3730}" presName="diagram" presStyleCnt="0">
        <dgm:presLayoutVars>
          <dgm:dir/>
          <dgm:resizeHandles val="exact"/>
        </dgm:presLayoutVars>
      </dgm:prSet>
      <dgm:spPr/>
    </dgm:pt>
    <dgm:pt modelId="{904AC27B-6A26-47D9-8261-215C607313A5}" type="pres">
      <dgm:prSet presAssocID="{D4E61D7E-0434-4313-8AC4-1CC765A38248}" presName="node" presStyleLbl="node1" presStyleIdx="0" presStyleCnt="5">
        <dgm:presLayoutVars>
          <dgm:bulletEnabled val="1"/>
        </dgm:presLayoutVars>
      </dgm:prSet>
      <dgm:spPr/>
    </dgm:pt>
    <dgm:pt modelId="{0EB70004-7BD8-40E7-B102-23B5FC36386B}" type="pres">
      <dgm:prSet presAssocID="{C096CC76-B3A9-43E0-B86A-B9CD49454FBE}" presName="sibTrans" presStyleCnt="0"/>
      <dgm:spPr/>
    </dgm:pt>
    <dgm:pt modelId="{3CCD5025-04F7-4AE8-9153-B1F864B326E4}" type="pres">
      <dgm:prSet presAssocID="{D0CFE524-ACF9-4341-ADB0-0E9BE90E8FFD}" presName="node" presStyleLbl="node1" presStyleIdx="1" presStyleCnt="5">
        <dgm:presLayoutVars>
          <dgm:bulletEnabled val="1"/>
        </dgm:presLayoutVars>
      </dgm:prSet>
      <dgm:spPr/>
    </dgm:pt>
    <dgm:pt modelId="{DCE7FF51-A0D7-4C56-84E1-7E9C0D2D6A8C}" type="pres">
      <dgm:prSet presAssocID="{F13BC2BA-5E04-4084-8C31-8559ED414F7C}" presName="sibTrans" presStyleCnt="0"/>
      <dgm:spPr/>
    </dgm:pt>
    <dgm:pt modelId="{67C9BFBA-24B8-4E90-B9F2-81BFAD6DA5A6}" type="pres">
      <dgm:prSet presAssocID="{442F8C92-2E4A-41AD-83BF-C4184F786682}" presName="node" presStyleLbl="node1" presStyleIdx="2" presStyleCnt="5">
        <dgm:presLayoutVars>
          <dgm:bulletEnabled val="1"/>
        </dgm:presLayoutVars>
      </dgm:prSet>
      <dgm:spPr/>
    </dgm:pt>
    <dgm:pt modelId="{97AE58C0-6BB1-46FE-A822-40C7AF319FB1}" type="pres">
      <dgm:prSet presAssocID="{868B6597-74E3-4DF1-8121-E52B8F0E6C20}" presName="sibTrans" presStyleCnt="0"/>
      <dgm:spPr/>
    </dgm:pt>
    <dgm:pt modelId="{A15EF420-DAE3-4152-8B8B-DA2B89C607C9}" type="pres">
      <dgm:prSet presAssocID="{45C5C5D8-50A5-4913-992F-6AB3CF31B695}" presName="node" presStyleLbl="node1" presStyleIdx="3" presStyleCnt="5">
        <dgm:presLayoutVars>
          <dgm:bulletEnabled val="1"/>
        </dgm:presLayoutVars>
      </dgm:prSet>
      <dgm:spPr/>
    </dgm:pt>
    <dgm:pt modelId="{FBE7CDB3-1DC1-409E-B1BE-7066E5302D0B}" type="pres">
      <dgm:prSet presAssocID="{0338ADF8-9303-44F5-8510-1AF1E7AA3357}" presName="sibTrans" presStyleCnt="0"/>
      <dgm:spPr/>
    </dgm:pt>
    <dgm:pt modelId="{FBC25681-F1C6-4E2F-8F0A-93583B06509B}" type="pres">
      <dgm:prSet presAssocID="{D85867B4-F5E9-4F1D-B1B9-1857535AE01A}" presName="node" presStyleLbl="node1" presStyleIdx="4" presStyleCnt="5">
        <dgm:presLayoutVars>
          <dgm:bulletEnabled val="1"/>
        </dgm:presLayoutVars>
      </dgm:prSet>
      <dgm:spPr/>
    </dgm:pt>
  </dgm:ptLst>
  <dgm:cxnLst>
    <dgm:cxn modelId="{3C49DA25-701E-4F55-B674-A8B84F417115}" type="presOf" srcId="{442F8C92-2E4A-41AD-83BF-C4184F786682}" destId="{67C9BFBA-24B8-4E90-B9F2-81BFAD6DA5A6}" srcOrd="0" destOrd="0" presId="urn:microsoft.com/office/officeart/2005/8/layout/default"/>
    <dgm:cxn modelId="{4539372B-3C3A-4B50-B07F-36D870E7B36F}" type="presOf" srcId="{D0CFE524-ACF9-4341-ADB0-0E9BE90E8FFD}" destId="{3CCD5025-04F7-4AE8-9153-B1F864B326E4}" srcOrd="0" destOrd="0" presId="urn:microsoft.com/office/officeart/2005/8/layout/default"/>
    <dgm:cxn modelId="{5B817F31-DDB4-4425-B597-0EADE996C46B}" srcId="{244F0D23-A589-4948-A22C-F9FB8F3A3730}" destId="{45C5C5D8-50A5-4913-992F-6AB3CF31B695}" srcOrd="3" destOrd="0" parTransId="{834F94B0-7F72-4551-943C-D33BDE51C862}" sibTransId="{0338ADF8-9303-44F5-8510-1AF1E7AA3357}"/>
    <dgm:cxn modelId="{DB378E3C-4837-4D59-B8A8-0DD67BBD00BA}" srcId="{244F0D23-A589-4948-A22C-F9FB8F3A3730}" destId="{D4E61D7E-0434-4313-8AC4-1CC765A38248}" srcOrd="0" destOrd="0" parTransId="{B6FB4F09-2F27-453C-8056-F277D8561526}" sibTransId="{C096CC76-B3A9-43E0-B86A-B9CD49454FBE}"/>
    <dgm:cxn modelId="{EFA53A62-953E-4803-BD10-8053950ADD6B}" type="presOf" srcId="{D4E61D7E-0434-4313-8AC4-1CC765A38248}" destId="{904AC27B-6A26-47D9-8261-215C607313A5}" srcOrd="0" destOrd="0" presId="urn:microsoft.com/office/officeart/2005/8/layout/default"/>
    <dgm:cxn modelId="{409B0581-8801-4C09-AE01-C93C27976F1E}" type="presOf" srcId="{D85867B4-F5E9-4F1D-B1B9-1857535AE01A}" destId="{FBC25681-F1C6-4E2F-8F0A-93583B06509B}" srcOrd="0" destOrd="0" presId="urn:microsoft.com/office/officeart/2005/8/layout/default"/>
    <dgm:cxn modelId="{43E5948A-1B37-4FB9-AC23-63124CD7A582}" type="presOf" srcId="{45C5C5D8-50A5-4913-992F-6AB3CF31B695}" destId="{A15EF420-DAE3-4152-8B8B-DA2B89C607C9}" srcOrd="0" destOrd="0" presId="urn:microsoft.com/office/officeart/2005/8/layout/default"/>
    <dgm:cxn modelId="{A0FE64A5-D4F1-4200-932D-94AA9579DFF4}" srcId="{244F0D23-A589-4948-A22C-F9FB8F3A3730}" destId="{D85867B4-F5E9-4F1D-B1B9-1857535AE01A}" srcOrd="4" destOrd="0" parTransId="{8B72681B-667D-4BC6-B8A4-583D0E426AA2}" sibTransId="{99E3FFDF-CA3A-4C9F-A28E-6BE7610CE6F6}"/>
    <dgm:cxn modelId="{99C7B9A6-9F4B-43D1-AED9-6181C3D4D02D}" type="presOf" srcId="{244F0D23-A589-4948-A22C-F9FB8F3A3730}" destId="{08D04393-7F48-4035-AFEE-96633107A5C7}" srcOrd="0" destOrd="0" presId="urn:microsoft.com/office/officeart/2005/8/layout/default"/>
    <dgm:cxn modelId="{D752DBAA-C044-40C2-AB48-8AF2C837D3AF}" srcId="{244F0D23-A589-4948-A22C-F9FB8F3A3730}" destId="{442F8C92-2E4A-41AD-83BF-C4184F786682}" srcOrd="2" destOrd="0" parTransId="{61778D93-9054-461F-B1F4-BB1D4B61C433}" sibTransId="{868B6597-74E3-4DF1-8121-E52B8F0E6C20}"/>
    <dgm:cxn modelId="{C2D09BB5-8D0B-42CE-834E-C818B38CE3DE}" srcId="{244F0D23-A589-4948-A22C-F9FB8F3A3730}" destId="{D0CFE524-ACF9-4341-ADB0-0E9BE90E8FFD}" srcOrd="1" destOrd="0" parTransId="{F2A5303D-73D8-41CC-A4DE-235711477C0D}" sibTransId="{F13BC2BA-5E04-4084-8C31-8559ED414F7C}"/>
    <dgm:cxn modelId="{1F0F46D0-4E31-40AE-91FE-4A94284E0D77}" type="presParOf" srcId="{08D04393-7F48-4035-AFEE-96633107A5C7}" destId="{904AC27B-6A26-47D9-8261-215C607313A5}" srcOrd="0" destOrd="0" presId="urn:microsoft.com/office/officeart/2005/8/layout/default"/>
    <dgm:cxn modelId="{1DB15326-3CB0-4FC9-A4E5-EEE419518C4A}" type="presParOf" srcId="{08D04393-7F48-4035-AFEE-96633107A5C7}" destId="{0EB70004-7BD8-40E7-B102-23B5FC36386B}" srcOrd="1" destOrd="0" presId="urn:microsoft.com/office/officeart/2005/8/layout/default"/>
    <dgm:cxn modelId="{6147183B-CA5D-45C5-88EB-39D4B1C6EB05}" type="presParOf" srcId="{08D04393-7F48-4035-AFEE-96633107A5C7}" destId="{3CCD5025-04F7-4AE8-9153-B1F864B326E4}" srcOrd="2" destOrd="0" presId="urn:microsoft.com/office/officeart/2005/8/layout/default"/>
    <dgm:cxn modelId="{8C947DEB-F199-461B-BA87-C91B31357678}" type="presParOf" srcId="{08D04393-7F48-4035-AFEE-96633107A5C7}" destId="{DCE7FF51-A0D7-4C56-84E1-7E9C0D2D6A8C}" srcOrd="3" destOrd="0" presId="urn:microsoft.com/office/officeart/2005/8/layout/default"/>
    <dgm:cxn modelId="{D0D7595A-3FC1-4B30-901D-6E1EEE82655C}" type="presParOf" srcId="{08D04393-7F48-4035-AFEE-96633107A5C7}" destId="{67C9BFBA-24B8-4E90-B9F2-81BFAD6DA5A6}" srcOrd="4" destOrd="0" presId="urn:microsoft.com/office/officeart/2005/8/layout/default"/>
    <dgm:cxn modelId="{10162947-A4F4-4A8F-ADA6-FA11D3B3398B}" type="presParOf" srcId="{08D04393-7F48-4035-AFEE-96633107A5C7}" destId="{97AE58C0-6BB1-46FE-A822-40C7AF319FB1}" srcOrd="5" destOrd="0" presId="urn:microsoft.com/office/officeart/2005/8/layout/default"/>
    <dgm:cxn modelId="{5256589F-D638-4D7C-BD2F-E6955C978723}" type="presParOf" srcId="{08D04393-7F48-4035-AFEE-96633107A5C7}" destId="{A15EF420-DAE3-4152-8B8B-DA2B89C607C9}" srcOrd="6" destOrd="0" presId="urn:microsoft.com/office/officeart/2005/8/layout/default"/>
    <dgm:cxn modelId="{ACEB7932-273D-4860-96D9-C3D4916D011C}" type="presParOf" srcId="{08D04393-7F48-4035-AFEE-96633107A5C7}" destId="{FBE7CDB3-1DC1-409E-B1BE-7066E5302D0B}" srcOrd="7" destOrd="0" presId="urn:microsoft.com/office/officeart/2005/8/layout/default"/>
    <dgm:cxn modelId="{25A88201-0D00-4501-A93F-0A9DFA083451}" type="presParOf" srcId="{08D04393-7F48-4035-AFEE-96633107A5C7}" destId="{FBC25681-F1C6-4E2F-8F0A-93583B06509B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2364622-CD7A-41B5-BBB8-ED188646E97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2AA45DD-F882-4166-BBC1-4EDC3767941E}">
      <dgm:prSet/>
      <dgm:spPr/>
      <dgm:t>
        <a:bodyPr/>
        <a:lstStyle/>
        <a:p>
          <a:r>
            <a:rPr lang="en-GB" b="1"/>
            <a:t>Summary</a:t>
          </a:r>
          <a:r>
            <a:rPr lang="en-GB"/>
            <a:t>: Germany’s business communication is shaped by low power distance, high individualism, and strong uncertainty avoidance. Directness and precision are key features.</a:t>
          </a:r>
          <a:endParaRPr lang="en-US"/>
        </a:p>
      </dgm:t>
    </dgm:pt>
    <dgm:pt modelId="{DE56EAE9-D792-44E0-826E-0B54EE09D12A}" type="parTrans" cxnId="{80D50486-C1AA-4FB4-8194-2AB661631695}">
      <dgm:prSet/>
      <dgm:spPr/>
      <dgm:t>
        <a:bodyPr/>
        <a:lstStyle/>
        <a:p>
          <a:endParaRPr lang="en-US"/>
        </a:p>
      </dgm:t>
    </dgm:pt>
    <dgm:pt modelId="{B66793EA-64AB-430B-83B2-F2254B05CED7}" type="sibTrans" cxnId="{80D50486-C1AA-4FB4-8194-2AB661631695}">
      <dgm:prSet/>
      <dgm:spPr/>
      <dgm:t>
        <a:bodyPr/>
        <a:lstStyle/>
        <a:p>
          <a:endParaRPr lang="en-US"/>
        </a:p>
      </dgm:t>
    </dgm:pt>
    <dgm:pt modelId="{2C9C0B92-D080-4F13-B329-FAF40B0E1519}">
      <dgm:prSet/>
      <dgm:spPr/>
      <dgm:t>
        <a:bodyPr/>
        <a:lstStyle/>
        <a:p>
          <a:r>
            <a:rPr lang="en-GB" b="1"/>
            <a:t>Final Insights</a:t>
          </a:r>
          <a:r>
            <a:rPr lang="en-GB"/>
            <a:t>: International managers must adapt by being structured, punctual, and explicit in communication.</a:t>
          </a:r>
          <a:endParaRPr lang="en-US"/>
        </a:p>
      </dgm:t>
    </dgm:pt>
    <dgm:pt modelId="{1026A336-D672-46CC-BA60-958D2C0BE98C}" type="parTrans" cxnId="{13FEFEFE-7358-42E7-83DD-C8C7D4333F9D}">
      <dgm:prSet/>
      <dgm:spPr/>
      <dgm:t>
        <a:bodyPr/>
        <a:lstStyle/>
        <a:p>
          <a:endParaRPr lang="en-US"/>
        </a:p>
      </dgm:t>
    </dgm:pt>
    <dgm:pt modelId="{B785F91F-EB56-4C61-9C77-A900EC0699C7}" type="sibTrans" cxnId="{13FEFEFE-7358-42E7-83DD-C8C7D4333F9D}">
      <dgm:prSet/>
      <dgm:spPr/>
      <dgm:t>
        <a:bodyPr/>
        <a:lstStyle/>
        <a:p>
          <a:endParaRPr lang="en-US"/>
        </a:p>
      </dgm:t>
    </dgm:pt>
    <dgm:pt modelId="{A4454055-40AE-4BAF-9F3B-F8857896BCF4}">
      <dgm:prSet/>
      <dgm:spPr/>
      <dgm:t>
        <a:bodyPr/>
        <a:lstStyle/>
        <a:p>
          <a:r>
            <a:rPr lang="en-GB" b="1"/>
            <a:t>Implications</a:t>
          </a:r>
          <a:r>
            <a:rPr lang="en-GB"/>
            <a:t>: Effective intercultural communication with German partners enhances trust, reduces conflict, and ensures smoother collaboration in global business.</a:t>
          </a:r>
          <a:endParaRPr lang="en-US"/>
        </a:p>
      </dgm:t>
    </dgm:pt>
    <dgm:pt modelId="{AF369F30-63C2-405A-ACA8-D367B27CC416}" type="parTrans" cxnId="{ACF06756-1B6D-40B9-B3C6-FF5F4522DE73}">
      <dgm:prSet/>
      <dgm:spPr/>
      <dgm:t>
        <a:bodyPr/>
        <a:lstStyle/>
        <a:p>
          <a:endParaRPr lang="en-US"/>
        </a:p>
      </dgm:t>
    </dgm:pt>
    <dgm:pt modelId="{4B543F95-DC01-4A3E-8B7A-1A1F8E604FEA}" type="sibTrans" cxnId="{ACF06756-1B6D-40B9-B3C6-FF5F4522DE73}">
      <dgm:prSet/>
      <dgm:spPr/>
      <dgm:t>
        <a:bodyPr/>
        <a:lstStyle/>
        <a:p>
          <a:endParaRPr lang="en-US"/>
        </a:p>
      </dgm:t>
    </dgm:pt>
    <dgm:pt modelId="{47D0142D-6C4D-4AFB-8721-1B95FBA62B05}" type="pres">
      <dgm:prSet presAssocID="{52364622-CD7A-41B5-BBB8-ED188646E97A}" presName="vert0" presStyleCnt="0">
        <dgm:presLayoutVars>
          <dgm:dir/>
          <dgm:animOne val="branch"/>
          <dgm:animLvl val="lvl"/>
        </dgm:presLayoutVars>
      </dgm:prSet>
      <dgm:spPr/>
    </dgm:pt>
    <dgm:pt modelId="{FC915768-6D01-41B7-9E1C-8C7D010987DA}" type="pres">
      <dgm:prSet presAssocID="{C2AA45DD-F882-4166-BBC1-4EDC3767941E}" presName="thickLine" presStyleLbl="alignNode1" presStyleIdx="0" presStyleCnt="3"/>
      <dgm:spPr/>
    </dgm:pt>
    <dgm:pt modelId="{B493557C-85E5-4695-8C8B-D6537CC400E9}" type="pres">
      <dgm:prSet presAssocID="{C2AA45DD-F882-4166-BBC1-4EDC3767941E}" presName="horz1" presStyleCnt="0"/>
      <dgm:spPr/>
    </dgm:pt>
    <dgm:pt modelId="{3B215D87-1E28-4998-81C7-4F021F1F46E5}" type="pres">
      <dgm:prSet presAssocID="{C2AA45DD-F882-4166-BBC1-4EDC3767941E}" presName="tx1" presStyleLbl="revTx" presStyleIdx="0" presStyleCnt="3"/>
      <dgm:spPr/>
    </dgm:pt>
    <dgm:pt modelId="{A066A6E6-5BCE-4FEA-AD78-F2C28DFC3B4F}" type="pres">
      <dgm:prSet presAssocID="{C2AA45DD-F882-4166-BBC1-4EDC3767941E}" presName="vert1" presStyleCnt="0"/>
      <dgm:spPr/>
    </dgm:pt>
    <dgm:pt modelId="{6AB1572F-91E4-4EF6-BB8F-0952231114FC}" type="pres">
      <dgm:prSet presAssocID="{2C9C0B92-D080-4F13-B329-FAF40B0E1519}" presName="thickLine" presStyleLbl="alignNode1" presStyleIdx="1" presStyleCnt="3"/>
      <dgm:spPr/>
    </dgm:pt>
    <dgm:pt modelId="{E4625E90-33AF-4475-8C9F-13863BEAD01F}" type="pres">
      <dgm:prSet presAssocID="{2C9C0B92-D080-4F13-B329-FAF40B0E1519}" presName="horz1" presStyleCnt="0"/>
      <dgm:spPr/>
    </dgm:pt>
    <dgm:pt modelId="{A2EF774C-5D6C-476C-BCF2-50D9B961F883}" type="pres">
      <dgm:prSet presAssocID="{2C9C0B92-D080-4F13-B329-FAF40B0E1519}" presName="tx1" presStyleLbl="revTx" presStyleIdx="1" presStyleCnt="3"/>
      <dgm:spPr/>
    </dgm:pt>
    <dgm:pt modelId="{12AAD452-691C-4B4A-9D4E-8D869070CFF7}" type="pres">
      <dgm:prSet presAssocID="{2C9C0B92-D080-4F13-B329-FAF40B0E1519}" presName="vert1" presStyleCnt="0"/>
      <dgm:spPr/>
    </dgm:pt>
    <dgm:pt modelId="{740BC43D-32AE-4F90-928E-1038C47657A6}" type="pres">
      <dgm:prSet presAssocID="{A4454055-40AE-4BAF-9F3B-F8857896BCF4}" presName="thickLine" presStyleLbl="alignNode1" presStyleIdx="2" presStyleCnt="3"/>
      <dgm:spPr/>
    </dgm:pt>
    <dgm:pt modelId="{EE871D32-709C-4740-A9A9-A10D9048E170}" type="pres">
      <dgm:prSet presAssocID="{A4454055-40AE-4BAF-9F3B-F8857896BCF4}" presName="horz1" presStyleCnt="0"/>
      <dgm:spPr/>
    </dgm:pt>
    <dgm:pt modelId="{70EFEF99-A5FD-42E7-A22D-05E879115C4C}" type="pres">
      <dgm:prSet presAssocID="{A4454055-40AE-4BAF-9F3B-F8857896BCF4}" presName="tx1" presStyleLbl="revTx" presStyleIdx="2" presStyleCnt="3"/>
      <dgm:spPr/>
    </dgm:pt>
    <dgm:pt modelId="{A5B4454B-6816-4704-88D5-2916054656DF}" type="pres">
      <dgm:prSet presAssocID="{A4454055-40AE-4BAF-9F3B-F8857896BCF4}" presName="vert1" presStyleCnt="0"/>
      <dgm:spPr/>
    </dgm:pt>
  </dgm:ptLst>
  <dgm:cxnLst>
    <dgm:cxn modelId="{1762192D-0121-4AB1-B058-EC96EFDF3D1D}" type="presOf" srcId="{C2AA45DD-F882-4166-BBC1-4EDC3767941E}" destId="{3B215D87-1E28-4998-81C7-4F021F1F46E5}" srcOrd="0" destOrd="0" presId="urn:microsoft.com/office/officeart/2008/layout/LinedList"/>
    <dgm:cxn modelId="{ACF06756-1B6D-40B9-B3C6-FF5F4522DE73}" srcId="{52364622-CD7A-41B5-BBB8-ED188646E97A}" destId="{A4454055-40AE-4BAF-9F3B-F8857896BCF4}" srcOrd="2" destOrd="0" parTransId="{AF369F30-63C2-405A-ACA8-D367B27CC416}" sibTransId="{4B543F95-DC01-4A3E-8B7A-1A1F8E604FEA}"/>
    <dgm:cxn modelId="{DAA5467A-1458-456B-9411-FC2A0C403F98}" type="presOf" srcId="{52364622-CD7A-41B5-BBB8-ED188646E97A}" destId="{47D0142D-6C4D-4AFB-8721-1B95FBA62B05}" srcOrd="0" destOrd="0" presId="urn:microsoft.com/office/officeart/2008/layout/LinedList"/>
    <dgm:cxn modelId="{80D50486-C1AA-4FB4-8194-2AB661631695}" srcId="{52364622-CD7A-41B5-BBB8-ED188646E97A}" destId="{C2AA45DD-F882-4166-BBC1-4EDC3767941E}" srcOrd="0" destOrd="0" parTransId="{DE56EAE9-D792-44E0-826E-0B54EE09D12A}" sibTransId="{B66793EA-64AB-430B-83B2-F2254B05CED7}"/>
    <dgm:cxn modelId="{D4B053AA-32BD-4A32-BAD8-BD73360C9B8C}" type="presOf" srcId="{2C9C0B92-D080-4F13-B329-FAF40B0E1519}" destId="{A2EF774C-5D6C-476C-BCF2-50D9B961F883}" srcOrd="0" destOrd="0" presId="urn:microsoft.com/office/officeart/2008/layout/LinedList"/>
    <dgm:cxn modelId="{D9DE47B4-C1D2-4669-9777-E2B871606403}" type="presOf" srcId="{A4454055-40AE-4BAF-9F3B-F8857896BCF4}" destId="{70EFEF99-A5FD-42E7-A22D-05E879115C4C}" srcOrd="0" destOrd="0" presId="urn:microsoft.com/office/officeart/2008/layout/LinedList"/>
    <dgm:cxn modelId="{13FEFEFE-7358-42E7-83DD-C8C7D4333F9D}" srcId="{52364622-CD7A-41B5-BBB8-ED188646E97A}" destId="{2C9C0B92-D080-4F13-B329-FAF40B0E1519}" srcOrd="1" destOrd="0" parTransId="{1026A336-D672-46CC-BA60-958D2C0BE98C}" sibTransId="{B785F91F-EB56-4C61-9C77-A900EC0699C7}"/>
    <dgm:cxn modelId="{629EF361-D392-4F32-BDC9-F38F1011147A}" type="presParOf" srcId="{47D0142D-6C4D-4AFB-8721-1B95FBA62B05}" destId="{FC915768-6D01-41B7-9E1C-8C7D010987DA}" srcOrd="0" destOrd="0" presId="urn:microsoft.com/office/officeart/2008/layout/LinedList"/>
    <dgm:cxn modelId="{222212DB-C1C7-4D80-A632-FB4AFF9CDC1B}" type="presParOf" srcId="{47D0142D-6C4D-4AFB-8721-1B95FBA62B05}" destId="{B493557C-85E5-4695-8C8B-D6537CC400E9}" srcOrd="1" destOrd="0" presId="urn:microsoft.com/office/officeart/2008/layout/LinedList"/>
    <dgm:cxn modelId="{E8AA6CED-F507-4CA2-9EE3-E3E874C2459B}" type="presParOf" srcId="{B493557C-85E5-4695-8C8B-D6537CC400E9}" destId="{3B215D87-1E28-4998-81C7-4F021F1F46E5}" srcOrd="0" destOrd="0" presId="urn:microsoft.com/office/officeart/2008/layout/LinedList"/>
    <dgm:cxn modelId="{8FB5B747-F719-430D-92B9-1AE0485134BC}" type="presParOf" srcId="{B493557C-85E5-4695-8C8B-D6537CC400E9}" destId="{A066A6E6-5BCE-4FEA-AD78-F2C28DFC3B4F}" srcOrd="1" destOrd="0" presId="urn:microsoft.com/office/officeart/2008/layout/LinedList"/>
    <dgm:cxn modelId="{D0A0EB15-8A26-49D1-97C9-174FE60A3CE2}" type="presParOf" srcId="{47D0142D-6C4D-4AFB-8721-1B95FBA62B05}" destId="{6AB1572F-91E4-4EF6-BB8F-0952231114FC}" srcOrd="2" destOrd="0" presId="urn:microsoft.com/office/officeart/2008/layout/LinedList"/>
    <dgm:cxn modelId="{8DD37500-EDB0-4385-AE87-F77D8C98D426}" type="presParOf" srcId="{47D0142D-6C4D-4AFB-8721-1B95FBA62B05}" destId="{E4625E90-33AF-4475-8C9F-13863BEAD01F}" srcOrd="3" destOrd="0" presId="urn:microsoft.com/office/officeart/2008/layout/LinedList"/>
    <dgm:cxn modelId="{E7219B3F-0F49-4767-B0F4-58EBA1AAD354}" type="presParOf" srcId="{E4625E90-33AF-4475-8C9F-13863BEAD01F}" destId="{A2EF774C-5D6C-476C-BCF2-50D9B961F883}" srcOrd="0" destOrd="0" presId="urn:microsoft.com/office/officeart/2008/layout/LinedList"/>
    <dgm:cxn modelId="{67F2C0DA-B851-44FE-B701-78561C6B92EF}" type="presParOf" srcId="{E4625E90-33AF-4475-8C9F-13863BEAD01F}" destId="{12AAD452-691C-4B4A-9D4E-8D869070CFF7}" srcOrd="1" destOrd="0" presId="urn:microsoft.com/office/officeart/2008/layout/LinedList"/>
    <dgm:cxn modelId="{2A9D284E-4B62-4E6F-91F2-ECBA3E57EA04}" type="presParOf" srcId="{47D0142D-6C4D-4AFB-8721-1B95FBA62B05}" destId="{740BC43D-32AE-4F90-928E-1038C47657A6}" srcOrd="4" destOrd="0" presId="urn:microsoft.com/office/officeart/2008/layout/LinedList"/>
    <dgm:cxn modelId="{423C3927-DD9D-40CD-B13E-26880653BD48}" type="presParOf" srcId="{47D0142D-6C4D-4AFB-8721-1B95FBA62B05}" destId="{EE871D32-709C-4740-A9A9-A10D9048E170}" srcOrd="5" destOrd="0" presId="urn:microsoft.com/office/officeart/2008/layout/LinedList"/>
    <dgm:cxn modelId="{0D20F5B4-D02A-4499-8F0D-5851F803A2A7}" type="presParOf" srcId="{EE871D32-709C-4740-A9A9-A10D9048E170}" destId="{70EFEF99-A5FD-42E7-A22D-05E879115C4C}" srcOrd="0" destOrd="0" presId="urn:microsoft.com/office/officeart/2008/layout/LinedList"/>
    <dgm:cxn modelId="{6C7D087B-5D4F-4039-AC80-63A5510C6C7F}" type="presParOf" srcId="{EE871D32-709C-4740-A9A9-A10D9048E170}" destId="{A5B4454B-6816-4704-88D5-2916054656D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AF6956C-AFE6-45AF-848E-7EE5F4807FA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84FF938-E8E0-4FBF-B7A0-0829ECDFD7C9}">
      <dgm:prSet/>
      <dgm:spPr/>
      <dgm:t>
        <a:bodyPr/>
        <a:lstStyle/>
        <a:p>
          <a:r>
            <a:rPr lang="en-GB"/>
            <a:t>BusinessCulture.org (2025) </a:t>
          </a:r>
          <a:r>
            <a:rPr lang="en-GB" i="1"/>
            <a:t>Business communication in Germany: language matters</a:t>
          </a:r>
          <a:r>
            <a:rPr lang="en-GB"/>
            <a:t>. Available at: </a:t>
          </a:r>
          <a:r>
            <a:rPr lang="en-GB">
              <a:hlinkClick xmlns:r="http://schemas.openxmlformats.org/officeDocument/2006/relationships" r:id="rId1"/>
            </a:rPr>
            <a:t>https://businessculture.org/western-europe/business-culture-in-germany/business-communication-in-germany/</a:t>
          </a:r>
          <a:r>
            <a:rPr lang="en-GB"/>
            <a:t> (Accessed: 18 November 2025).</a:t>
          </a:r>
          <a:endParaRPr lang="en-US"/>
        </a:p>
      </dgm:t>
    </dgm:pt>
    <dgm:pt modelId="{D0B778DE-BE33-4078-8964-9E5E478032F1}" type="parTrans" cxnId="{F6C13F46-A08D-4D70-91F4-54137CBCF9EA}">
      <dgm:prSet/>
      <dgm:spPr/>
      <dgm:t>
        <a:bodyPr/>
        <a:lstStyle/>
        <a:p>
          <a:endParaRPr lang="en-US"/>
        </a:p>
      </dgm:t>
    </dgm:pt>
    <dgm:pt modelId="{BC864933-CF96-472D-A0C9-4037E9E23850}" type="sibTrans" cxnId="{F6C13F46-A08D-4D70-91F4-54137CBCF9EA}">
      <dgm:prSet/>
      <dgm:spPr/>
      <dgm:t>
        <a:bodyPr/>
        <a:lstStyle/>
        <a:p>
          <a:endParaRPr lang="en-US"/>
        </a:p>
      </dgm:t>
    </dgm:pt>
    <dgm:pt modelId="{0C533175-27DC-4243-8E52-70B91A9F344B}">
      <dgm:prSet/>
      <dgm:spPr/>
      <dgm:t>
        <a:bodyPr/>
        <a:lstStyle/>
        <a:p>
          <a:r>
            <a:rPr lang="en-GB"/>
            <a:t>Commisceo Global (2025) </a:t>
          </a:r>
          <a:r>
            <a:rPr lang="en-GB" i="1"/>
            <a:t>Mastering German Business Culture and Communication</a:t>
          </a:r>
          <a:r>
            <a:rPr lang="en-GB"/>
            <a:t>. Available at: </a:t>
          </a:r>
          <a:r>
            <a:rPr lang="en-GB">
              <a:hlinkClick xmlns:r="http://schemas.openxmlformats.org/officeDocument/2006/relationships" r:id="rId2"/>
            </a:rPr>
            <a:t>https://commisceo-global.com/articles/german-business-culture-and-communication/</a:t>
          </a:r>
          <a:r>
            <a:rPr lang="en-GB"/>
            <a:t> (Accessed: 18 November 2025).</a:t>
          </a:r>
          <a:endParaRPr lang="en-US"/>
        </a:p>
      </dgm:t>
    </dgm:pt>
    <dgm:pt modelId="{D1B70884-F3D1-4519-B1B3-8BE689870D2E}" type="parTrans" cxnId="{81228D40-567C-4924-AD6E-B61656E1FA02}">
      <dgm:prSet/>
      <dgm:spPr/>
      <dgm:t>
        <a:bodyPr/>
        <a:lstStyle/>
        <a:p>
          <a:endParaRPr lang="en-US"/>
        </a:p>
      </dgm:t>
    </dgm:pt>
    <dgm:pt modelId="{5118B11D-9EDB-4D15-9182-BFBC24F7A8AF}" type="sibTrans" cxnId="{81228D40-567C-4924-AD6E-B61656E1FA02}">
      <dgm:prSet/>
      <dgm:spPr/>
      <dgm:t>
        <a:bodyPr/>
        <a:lstStyle/>
        <a:p>
          <a:endParaRPr lang="en-US"/>
        </a:p>
      </dgm:t>
    </dgm:pt>
    <dgm:pt modelId="{223C2A1B-E7B2-4810-AA03-2C4EBE0619C2}">
      <dgm:prSet/>
      <dgm:spPr/>
      <dgm:t>
        <a:bodyPr/>
        <a:lstStyle/>
        <a:p>
          <a:r>
            <a:rPr lang="en-GB"/>
            <a:t>Executive Planet (2024) </a:t>
          </a:r>
          <a:r>
            <a:rPr lang="en-GB" i="1"/>
            <a:t>Business Etiquette in Germany: Key Culture Rules to Follow</a:t>
          </a:r>
          <a:r>
            <a:rPr lang="en-GB"/>
            <a:t>. Available at: </a:t>
          </a:r>
          <a:r>
            <a:rPr lang="en-GB">
              <a:hlinkClick xmlns:r="http://schemas.openxmlformats.org/officeDocument/2006/relationships" r:id="rId3"/>
            </a:rPr>
            <a:t>https://executiveplanet.com/business-etiquette-in-germany/</a:t>
          </a:r>
          <a:r>
            <a:rPr lang="en-GB"/>
            <a:t> (Accessed: 18 November 2025).</a:t>
          </a:r>
          <a:endParaRPr lang="en-US"/>
        </a:p>
      </dgm:t>
    </dgm:pt>
    <dgm:pt modelId="{C37B7B42-9EA3-4E97-A2FE-B439B7693E22}" type="parTrans" cxnId="{E3BF7284-250C-43C6-A384-58665E8C32AE}">
      <dgm:prSet/>
      <dgm:spPr/>
      <dgm:t>
        <a:bodyPr/>
        <a:lstStyle/>
        <a:p>
          <a:endParaRPr lang="en-US"/>
        </a:p>
      </dgm:t>
    </dgm:pt>
    <dgm:pt modelId="{787A5208-15AB-4AFA-BC65-9BD8356D5646}" type="sibTrans" cxnId="{E3BF7284-250C-43C6-A384-58665E8C32AE}">
      <dgm:prSet/>
      <dgm:spPr/>
      <dgm:t>
        <a:bodyPr/>
        <a:lstStyle/>
        <a:p>
          <a:endParaRPr lang="en-US"/>
        </a:p>
      </dgm:t>
    </dgm:pt>
    <dgm:pt modelId="{2D33E2F9-4712-463F-AA5F-06DEB12E9F4E}">
      <dgm:prSet/>
      <dgm:spPr/>
      <dgm:t>
        <a:bodyPr/>
        <a:lstStyle/>
        <a:p>
          <a:r>
            <a:rPr lang="en-GB"/>
            <a:t>Geert Hofstede Insights (2025) </a:t>
          </a:r>
          <a:r>
            <a:rPr lang="en-GB" i="1"/>
            <a:t>Country Comparison Tool: Germany</a:t>
          </a:r>
          <a:r>
            <a:rPr lang="en-GB"/>
            <a:t>. Available at: </a:t>
          </a:r>
          <a:r>
            <a:rPr lang="en-GB">
              <a:hlinkClick xmlns:r="http://schemas.openxmlformats.org/officeDocument/2006/relationships" r:id="rId4"/>
            </a:rPr>
            <a:t>https://www.theculturefactor.com/country-comparison-tool</a:t>
          </a:r>
          <a:r>
            <a:rPr lang="en-GB"/>
            <a:t> (Accessed: 18 November 2025).</a:t>
          </a:r>
          <a:endParaRPr lang="en-US"/>
        </a:p>
      </dgm:t>
    </dgm:pt>
    <dgm:pt modelId="{BBE3134F-EFFF-4DEB-B10F-0D8B1F3FCE74}" type="parTrans" cxnId="{A1FECF08-BC78-42F8-86AF-D5F016D1FE33}">
      <dgm:prSet/>
      <dgm:spPr/>
      <dgm:t>
        <a:bodyPr/>
        <a:lstStyle/>
        <a:p>
          <a:endParaRPr lang="en-US"/>
        </a:p>
      </dgm:t>
    </dgm:pt>
    <dgm:pt modelId="{7040ACC2-36CE-4647-A2C8-0D8F83A80100}" type="sibTrans" cxnId="{A1FECF08-BC78-42F8-86AF-D5F016D1FE33}">
      <dgm:prSet/>
      <dgm:spPr/>
      <dgm:t>
        <a:bodyPr/>
        <a:lstStyle/>
        <a:p>
          <a:endParaRPr lang="en-US"/>
        </a:p>
      </dgm:t>
    </dgm:pt>
    <dgm:pt modelId="{776E9A71-8D65-4C25-A592-8A01C4B7C141}">
      <dgm:prSet/>
      <dgm:spPr/>
      <dgm:t>
        <a:bodyPr/>
        <a:lstStyle/>
        <a:p>
          <a:r>
            <a:rPr lang="en-GB"/>
            <a:t>Hofstede, G. (2001) </a:t>
          </a:r>
          <a:r>
            <a:rPr lang="en-GB" i="1"/>
            <a:t>Culture’s Consequences: Comparing Values, Behaviors, Institutions and Organizations Across Nations</a:t>
          </a:r>
          <a:r>
            <a:rPr lang="en-GB"/>
            <a:t>. 2nd edn. Thousand Oaks, CA: Sage Publications.</a:t>
          </a:r>
          <a:endParaRPr lang="en-US"/>
        </a:p>
      </dgm:t>
    </dgm:pt>
    <dgm:pt modelId="{EF1F5ADF-8AD5-41A7-98C5-462AE0AE9A61}" type="parTrans" cxnId="{D4EB175B-85DA-49BB-8628-173FE12DA215}">
      <dgm:prSet/>
      <dgm:spPr/>
      <dgm:t>
        <a:bodyPr/>
        <a:lstStyle/>
        <a:p>
          <a:endParaRPr lang="en-US"/>
        </a:p>
      </dgm:t>
    </dgm:pt>
    <dgm:pt modelId="{07268EB6-47F0-4592-B4B7-7FB41D75C50F}" type="sibTrans" cxnId="{D4EB175B-85DA-49BB-8628-173FE12DA215}">
      <dgm:prSet/>
      <dgm:spPr/>
      <dgm:t>
        <a:bodyPr/>
        <a:lstStyle/>
        <a:p>
          <a:endParaRPr lang="en-US"/>
        </a:p>
      </dgm:t>
    </dgm:pt>
    <dgm:pt modelId="{B4C7C907-125D-4FE7-B9A5-F070A083C1DA}">
      <dgm:prSet/>
      <dgm:spPr/>
      <dgm:t>
        <a:bodyPr/>
        <a:lstStyle/>
        <a:p>
          <a:r>
            <a:rPr lang="en-GB"/>
            <a:t>Lin, H.Z. and Lou, L.L. (2024) ‘A Study on Cross-Cultural Business Communication Based on Hofstede’s Cultural Dimensions Theory’, </a:t>
          </a:r>
          <a:r>
            <a:rPr lang="en-GB" i="1"/>
            <a:t>Open Journal of Social Sciences</a:t>
          </a:r>
          <a:r>
            <a:rPr lang="en-GB"/>
            <a:t>, 12(9), pp. 352–368. doi:10.4236/jss.2024.129021.</a:t>
          </a:r>
          <a:endParaRPr lang="en-US"/>
        </a:p>
      </dgm:t>
    </dgm:pt>
    <dgm:pt modelId="{26959996-982C-4396-BC64-D53469B68784}" type="parTrans" cxnId="{2DA6CBB9-A3AE-4F9A-A0AB-0329E2EF054F}">
      <dgm:prSet/>
      <dgm:spPr/>
      <dgm:t>
        <a:bodyPr/>
        <a:lstStyle/>
        <a:p>
          <a:endParaRPr lang="en-US"/>
        </a:p>
      </dgm:t>
    </dgm:pt>
    <dgm:pt modelId="{B73CE7C5-0A02-4DF5-82A6-BFA06D140BF6}" type="sibTrans" cxnId="{2DA6CBB9-A3AE-4F9A-A0AB-0329E2EF054F}">
      <dgm:prSet/>
      <dgm:spPr/>
      <dgm:t>
        <a:bodyPr/>
        <a:lstStyle/>
        <a:p>
          <a:endParaRPr lang="en-US"/>
        </a:p>
      </dgm:t>
    </dgm:pt>
    <dgm:pt modelId="{8011D4BA-60DE-40E6-9EB5-E1B1A45BD9FF}">
      <dgm:prSet/>
      <dgm:spPr/>
      <dgm:t>
        <a:bodyPr/>
        <a:lstStyle/>
        <a:p>
          <a:r>
            <a:rPr lang="en-GB"/>
            <a:t>Management Study Guide (2025) </a:t>
          </a:r>
          <a:r>
            <a:rPr lang="en-GB" i="1"/>
            <a:t>Intercultural Communication: The Hofstede Model</a:t>
          </a:r>
          <a:r>
            <a:rPr lang="en-GB"/>
            <a:t>. Available at: </a:t>
          </a:r>
          <a:r>
            <a:rPr lang="en-GB">
              <a:hlinkClick xmlns:r="http://schemas.openxmlformats.org/officeDocument/2006/relationships" r:id="rId5"/>
            </a:rPr>
            <a:t>https://www.managementstudyguide.com/hofstede-model-intercultural-communication.htm</a:t>
          </a:r>
          <a:r>
            <a:rPr lang="en-GB"/>
            <a:t> (Accessed: 18 November 2025).</a:t>
          </a:r>
          <a:endParaRPr lang="en-US"/>
        </a:p>
      </dgm:t>
    </dgm:pt>
    <dgm:pt modelId="{B8E264DE-DBDB-4CFA-B57E-2C9D54F2D13C}" type="parTrans" cxnId="{57F50BCA-97DA-4654-AB02-663C0DD3C585}">
      <dgm:prSet/>
      <dgm:spPr/>
      <dgm:t>
        <a:bodyPr/>
        <a:lstStyle/>
        <a:p>
          <a:endParaRPr lang="en-US"/>
        </a:p>
      </dgm:t>
    </dgm:pt>
    <dgm:pt modelId="{2E8BCA67-3F6E-4027-8153-2DCADD95A6B0}" type="sibTrans" cxnId="{57F50BCA-97DA-4654-AB02-663C0DD3C585}">
      <dgm:prSet/>
      <dgm:spPr/>
      <dgm:t>
        <a:bodyPr/>
        <a:lstStyle/>
        <a:p>
          <a:endParaRPr lang="en-US"/>
        </a:p>
      </dgm:t>
    </dgm:pt>
    <dgm:pt modelId="{E235D655-2067-4C21-9A65-AB00CA32D082}">
      <dgm:prSet/>
      <dgm:spPr/>
      <dgm:t>
        <a:bodyPr/>
        <a:lstStyle/>
        <a:p>
          <a:r>
            <a:rPr lang="en-GB"/>
            <a:t>Samovar, L.A., Porter, R.E. and McDaniel, E.R. (2017) </a:t>
          </a:r>
          <a:r>
            <a:rPr lang="en-GB" i="1"/>
            <a:t>Communication Between Cultures</a:t>
          </a:r>
          <a:r>
            <a:rPr lang="en-GB"/>
            <a:t>. 9th edn. Boston: Cengage Learning.</a:t>
          </a:r>
          <a:endParaRPr lang="en-US"/>
        </a:p>
      </dgm:t>
    </dgm:pt>
    <dgm:pt modelId="{FE781A2D-F6CF-4077-AF5E-59953C765214}" type="parTrans" cxnId="{1FA8A2D0-9610-493E-84A5-F3F5BFA12601}">
      <dgm:prSet/>
      <dgm:spPr/>
      <dgm:t>
        <a:bodyPr/>
        <a:lstStyle/>
        <a:p>
          <a:endParaRPr lang="en-US"/>
        </a:p>
      </dgm:t>
    </dgm:pt>
    <dgm:pt modelId="{E03CCEDF-8BA7-49B1-BA46-2F31F601089A}" type="sibTrans" cxnId="{1FA8A2D0-9610-493E-84A5-F3F5BFA12601}">
      <dgm:prSet/>
      <dgm:spPr/>
      <dgm:t>
        <a:bodyPr/>
        <a:lstStyle/>
        <a:p>
          <a:endParaRPr lang="en-US"/>
        </a:p>
      </dgm:t>
    </dgm:pt>
    <dgm:pt modelId="{49A0F28C-1853-45C5-8987-DACE8DD7B768}">
      <dgm:prSet/>
      <dgm:spPr/>
      <dgm:t>
        <a:bodyPr/>
        <a:lstStyle/>
        <a:p>
          <a:r>
            <a:rPr lang="en-GB"/>
            <a:t>S&amp;S Consult (2025) </a:t>
          </a:r>
          <a:r>
            <a:rPr lang="en-GB" i="1"/>
            <a:t>German Business Culture Guide: Etiquette &amp; Practices</a:t>
          </a:r>
          <a:r>
            <a:rPr lang="en-GB"/>
            <a:t>. Available at: </a:t>
          </a:r>
          <a:r>
            <a:rPr lang="en-GB">
              <a:hlinkClick xmlns:r="http://schemas.openxmlformats.org/officeDocument/2006/relationships" r:id="rId6"/>
            </a:rPr>
            <a:t>https://www.sandsconsult.com/knowledge/german-business-culture-understanding-the-keys-to-success-in-the-german-market</a:t>
          </a:r>
          <a:r>
            <a:rPr lang="en-GB"/>
            <a:t> (Accessed: 18 November 2025).</a:t>
          </a:r>
          <a:endParaRPr lang="en-US"/>
        </a:p>
      </dgm:t>
    </dgm:pt>
    <dgm:pt modelId="{AC7949E1-2D80-4119-82D9-E90D9C7B4CE9}" type="parTrans" cxnId="{FA50B9EE-B0C3-42D0-8666-F617471BCBED}">
      <dgm:prSet/>
      <dgm:spPr/>
      <dgm:t>
        <a:bodyPr/>
        <a:lstStyle/>
        <a:p>
          <a:endParaRPr lang="en-US"/>
        </a:p>
      </dgm:t>
    </dgm:pt>
    <dgm:pt modelId="{64E5EFC8-98E9-4810-9115-F040A1B986F7}" type="sibTrans" cxnId="{FA50B9EE-B0C3-42D0-8666-F617471BCBED}">
      <dgm:prSet/>
      <dgm:spPr/>
      <dgm:t>
        <a:bodyPr/>
        <a:lstStyle/>
        <a:p>
          <a:endParaRPr lang="en-US"/>
        </a:p>
      </dgm:t>
    </dgm:pt>
    <dgm:pt modelId="{2CAD59C8-39EE-4498-A448-DD1D8E9FF629}">
      <dgm:prSet/>
      <dgm:spPr/>
      <dgm:t>
        <a:bodyPr/>
        <a:lstStyle/>
        <a:p>
          <a:r>
            <a:rPr lang="en-GB"/>
            <a:t>Usunier, J.C. and Lee, J.A. (2013) </a:t>
          </a:r>
          <a:r>
            <a:rPr lang="en-GB" i="1"/>
            <a:t>Marketing Across Cultures</a:t>
          </a:r>
          <a:r>
            <a:rPr lang="en-GB"/>
            <a:t>. 6th edn. Harlow: Pearson Education.</a:t>
          </a:r>
          <a:endParaRPr lang="en-US"/>
        </a:p>
      </dgm:t>
    </dgm:pt>
    <dgm:pt modelId="{5A811566-735B-4DC7-B96E-F2FE48544B5B}" type="parTrans" cxnId="{360C1642-0B0C-4BCE-BD8B-E08AD6B8A9A6}">
      <dgm:prSet/>
      <dgm:spPr/>
      <dgm:t>
        <a:bodyPr/>
        <a:lstStyle/>
        <a:p>
          <a:endParaRPr lang="en-US"/>
        </a:p>
      </dgm:t>
    </dgm:pt>
    <dgm:pt modelId="{12732E2A-ADB3-4130-B6DA-971B1D40E2BD}" type="sibTrans" cxnId="{360C1642-0B0C-4BCE-BD8B-E08AD6B8A9A6}">
      <dgm:prSet/>
      <dgm:spPr/>
      <dgm:t>
        <a:bodyPr/>
        <a:lstStyle/>
        <a:p>
          <a:endParaRPr lang="en-US"/>
        </a:p>
      </dgm:t>
    </dgm:pt>
    <dgm:pt modelId="{F6C802B8-5A86-480B-9DE1-D6BBA085F125}">
      <dgm:prSet/>
      <dgm:spPr/>
      <dgm:t>
        <a:bodyPr/>
        <a:lstStyle/>
        <a:p>
          <a:r>
            <a:rPr lang="en-GB"/>
            <a:t>WorkerHero (2025) </a:t>
          </a:r>
          <a:r>
            <a:rPr lang="en-GB" i="1"/>
            <a:t>Deutsche Kultur: Das Hofstede-Modell erklärt</a:t>
          </a:r>
          <a:r>
            <a:rPr lang="en-GB"/>
            <a:t>. Available at: </a:t>
          </a:r>
          <a:r>
            <a:rPr lang="en-GB">
              <a:hlinkClick xmlns:r="http://schemas.openxmlformats.org/officeDocument/2006/relationships" r:id="rId7"/>
            </a:rPr>
            <a:t>https://www.workerhero.com/magazin/deutsche-kultur-nach-hofstede</a:t>
          </a:r>
          <a:r>
            <a:rPr lang="en-GB"/>
            <a:t> (Accessed: 18 November 2025).</a:t>
          </a:r>
          <a:endParaRPr lang="en-US"/>
        </a:p>
      </dgm:t>
    </dgm:pt>
    <dgm:pt modelId="{8EF56353-13BB-436F-99B1-CFA7979C3A44}" type="parTrans" cxnId="{A868DA95-60AB-4164-9BDC-1F7961EA9CE7}">
      <dgm:prSet/>
      <dgm:spPr/>
      <dgm:t>
        <a:bodyPr/>
        <a:lstStyle/>
        <a:p>
          <a:endParaRPr lang="en-US"/>
        </a:p>
      </dgm:t>
    </dgm:pt>
    <dgm:pt modelId="{38D0699D-CF21-4955-AFB8-82FCDABB23A7}" type="sibTrans" cxnId="{A868DA95-60AB-4164-9BDC-1F7961EA9CE7}">
      <dgm:prSet/>
      <dgm:spPr/>
      <dgm:t>
        <a:bodyPr/>
        <a:lstStyle/>
        <a:p>
          <a:endParaRPr lang="en-US"/>
        </a:p>
      </dgm:t>
    </dgm:pt>
    <dgm:pt modelId="{89A2E798-B44E-4852-B454-588CC99B762C}" type="pres">
      <dgm:prSet presAssocID="{1AF6956C-AFE6-45AF-848E-7EE5F4807FA2}" presName="vert0" presStyleCnt="0">
        <dgm:presLayoutVars>
          <dgm:dir/>
          <dgm:animOne val="branch"/>
          <dgm:animLvl val="lvl"/>
        </dgm:presLayoutVars>
      </dgm:prSet>
      <dgm:spPr/>
    </dgm:pt>
    <dgm:pt modelId="{685C0938-666D-4AF5-8516-0F8CF6F1642E}" type="pres">
      <dgm:prSet presAssocID="{C84FF938-E8E0-4FBF-B7A0-0829ECDFD7C9}" presName="thickLine" presStyleLbl="alignNode1" presStyleIdx="0" presStyleCnt="11"/>
      <dgm:spPr/>
    </dgm:pt>
    <dgm:pt modelId="{6E9FB13C-09A2-4915-856F-C5CADF83FD19}" type="pres">
      <dgm:prSet presAssocID="{C84FF938-E8E0-4FBF-B7A0-0829ECDFD7C9}" presName="horz1" presStyleCnt="0"/>
      <dgm:spPr/>
    </dgm:pt>
    <dgm:pt modelId="{2908F875-4D58-444E-8BA1-2AC9FBFEF9B2}" type="pres">
      <dgm:prSet presAssocID="{C84FF938-E8E0-4FBF-B7A0-0829ECDFD7C9}" presName="tx1" presStyleLbl="revTx" presStyleIdx="0" presStyleCnt="11"/>
      <dgm:spPr/>
    </dgm:pt>
    <dgm:pt modelId="{B47DDB8F-11D4-486B-B146-B4B931068135}" type="pres">
      <dgm:prSet presAssocID="{C84FF938-E8E0-4FBF-B7A0-0829ECDFD7C9}" presName="vert1" presStyleCnt="0"/>
      <dgm:spPr/>
    </dgm:pt>
    <dgm:pt modelId="{49B9CE2E-6632-4B6F-BDD6-6D8CF2BDF77A}" type="pres">
      <dgm:prSet presAssocID="{0C533175-27DC-4243-8E52-70B91A9F344B}" presName="thickLine" presStyleLbl="alignNode1" presStyleIdx="1" presStyleCnt="11"/>
      <dgm:spPr/>
    </dgm:pt>
    <dgm:pt modelId="{01248FD4-8C42-4FAB-B0B4-02C186A3AA87}" type="pres">
      <dgm:prSet presAssocID="{0C533175-27DC-4243-8E52-70B91A9F344B}" presName="horz1" presStyleCnt="0"/>
      <dgm:spPr/>
    </dgm:pt>
    <dgm:pt modelId="{2A216A8B-5438-4BEF-983A-31270E999CA0}" type="pres">
      <dgm:prSet presAssocID="{0C533175-27DC-4243-8E52-70B91A9F344B}" presName="tx1" presStyleLbl="revTx" presStyleIdx="1" presStyleCnt="11"/>
      <dgm:spPr/>
    </dgm:pt>
    <dgm:pt modelId="{6F28A161-2D4B-43C7-9083-95E89081A1A6}" type="pres">
      <dgm:prSet presAssocID="{0C533175-27DC-4243-8E52-70B91A9F344B}" presName="vert1" presStyleCnt="0"/>
      <dgm:spPr/>
    </dgm:pt>
    <dgm:pt modelId="{866A23E9-0471-48B6-9608-DEA4D4FB4D93}" type="pres">
      <dgm:prSet presAssocID="{223C2A1B-E7B2-4810-AA03-2C4EBE0619C2}" presName="thickLine" presStyleLbl="alignNode1" presStyleIdx="2" presStyleCnt="11"/>
      <dgm:spPr/>
    </dgm:pt>
    <dgm:pt modelId="{AE9C25A3-3BD8-452F-9412-C1BA200BBBEB}" type="pres">
      <dgm:prSet presAssocID="{223C2A1B-E7B2-4810-AA03-2C4EBE0619C2}" presName="horz1" presStyleCnt="0"/>
      <dgm:spPr/>
    </dgm:pt>
    <dgm:pt modelId="{C2CACDC3-8CD6-4E7C-908E-CA15E997DB67}" type="pres">
      <dgm:prSet presAssocID="{223C2A1B-E7B2-4810-AA03-2C4EBE0619C2}" presName="tx1" presStyleLbl="revTx" presStyleIdx="2" presStyleCnt="11"/>
      <dgm:spPr/>
    </dgm:pt>
    <dgm:pt modelId="{946B97A9-B058-4B83-92B5-0528B2DE05E8}" type="pres">
      <dgm:prSet presAssocID="{223C2A1B-E7B2-4810-AA03-2C4EBE0619C2}" presName="vert1" presStyleCnt="0"/>
      <dgm:spPr/>
    </dgm:pt>
    <dgm:pt modelId="{EE64F3BB-771D-46AC-958B-F9474F2C04C2}" type="pres">
      <dgm:prSet presAssocID="{2D33E2F9-4712-463F-AA5F-06DEB12E9F4E}" presName="thickLine" presStyleLbl="alignNode1" presStyleIdx="3" presStyleCnt="11"/>
      <dgm:spPr/>
    </dgm:pt>
    <dgm:pt modelId="{2372CA82-1BAE-4427-8D8B-1A2CAA639E63}" type="pres">
      <dgm:prSet presAssocID="{2D33E2F9-4712-463F-AA5F-06DEB12E9F4E}" presName="horz1" presStyleCnt="0"/>
      <dgm:spPr/>
    </dgm:pt>
    <dgm:pt modelId="{1E68FC54-F300-4A4F-A622-0C576A1B4E05}" type="pres">
      <dgm:prSet presAssocID="{2D33E2F9-4712-463F-AA5F-06DEB12E9F4E}" presName="tx1" presStyleLbl="revTx" presStyleIdx="3" presStyleCnt="11"/>
      <dgm:spPr/>
    </dgm:pt>
    <dgm:pt modelId="{38B69B60-115E-406B-AAC8-8D57EB01DA3B}" type="pres">
      <dgm:prSet presAssocID="{2D33E2F9-4712-463F-AA5F-06DEB12E9F4E}" presName="vert1" presStyleCnt="0"/>
      <dgm:spPr/>
    </dgm:pt>
    <dgm:pt modelId="{E18DC056-F626-4A31-98B9-2C5381B1181F}" type="pres">
      <dgm:prSet presAssocID="{776E9A71-8D65-4C25-A592-8A01C4B7C141}" presName="thickLine" presStyleLbl="alignNode1" presStyleIdx="4" presStyleCnt="11"/>
      <dgm:spPr/>
    </dgm:pt>
    <dgm:pt modelId="{2D3EA236-CF57-4307-A434-BACEFC7C4A63}" type="pres">
      <dgm:prSet presAssocID="{776E9A71-8D65-4C25-A592-8A01C4B7C141}" presName="horz1" presStyleCnt="0"/>
      <dgm:spPr/>
    </dgm:pt>
    <dgm:pt modelId="{4F77824A-1758-4795-BE6B-8EA794EBCA69}" type="pres">
      <dgm:prSet presAssocID="{776E9A71-8D65-4C25-A592-8A01C4B7C141}" presName="tx1" presStyleLbl="revTx" presStyleIdx="4" presStyleCnt="11"/>
      <dgm:spPr/>
    </dgm:pt>
    <dgm:pt modelId="{2407CD16-ECB3-477D-AD18-9A0584A677A6}" type="pres">
      <dgm:prSet presAssocID="{776E9A71-8D65-4C25-A592-8A01C4B7C141}" presName="vert1" presStyleCnt="0"/>
      <dgm:spPr/>
    </dgm:pt>
    <dgm:pt modelId="{5A74A5D6-F3BC-4EA3-8E5F-44C3766794D4}" type="pres">
      <dgm:prSet presAssocID="{B4C7C907-125D-4FE7-B9A5-F070A083C1DA}" presName="thickLine" presStyleLbl="alignNode1" presStyleIdx="5" presStyleCnt="11"/>
      <dgm:spPr/>
    </dgm:pt>
    <dgm:pt modelId="{10A88128-6891-4D00-A90E-C910F05F9368}" type="pres">
      <dgm:prSet presAssocID="{B4C7C907-125D-4FE7-B9A5-F070A083C1DA}" presName="horz1" presStyleCnt="0"/>
      <dgm:spPr/>
    </dgm:pt>
    <dgm:pt modelId="{F6A657B0-DB62-4B38-A208-127C8AAC4F8F}" type="pres">
      <dgm:prSet presAssocID="{B4C7C907-125D-4FE7-B9A5-F070A083C1DA}" presName="tx1" presStyleLbl="revTx" presStyleIdx="5" presStyleCnt="11"/>
      <dgm:spPr/>
    </dgm:pt>
    <dgm:pt modelId="{7C43A78A-CF3A-4670-A8CD-3E7A1C0AFCC0}" type="pres">
      <dgm:prSet presAssocID="{B4C7C907-125D-4FE7-B9A5-F070A083C1DA}" presName="vert1" presStyleCnt="0"/>
      <dgm:spPr/>
    </dgm:pt>
    <dgm:pt modelId="{4008D47C-2500-4D24-9FE1-B3609C6FF04F}" type="pres">
      <dgm:prSet presAssocID="{8011D4BA-60DE-40E6-9EB5-E1B1A45BD9FF}" presName="thickLine" presStyleLbl="alignNode1" presStyleIdx="6" presStyleCnt="11"/>
      <dgm:spPr/>
    </dgm:pt>
    <dgm:pt modelId="{E13E3BA0-9E86-45CF-BD9C-D1924039B6F5}" type="pres">
      <dgm:prSet presAssocID="{8011D4BA-60DE-40E6-9EB5-E1B1A45BD9FF}" presName="horz1" presStyleCnt="0"/>
      <dgm:spPr/>
    </dgm:pt>
    <dgm:pt modelId="{8ECFCD56-455E-45E8-B67E-EB4F82367187}" type="pres">
      <dgm:prSet presAssocID="{8011D4BA-60DE-40E6-9EB5-E1B1A45BD9FF}" presName="tx1" presStyleLbl="revTx" presStyleIdx="6" presStyleCnt="11"/>
      <dgm:spPr/>
    </dgm:pt>
    <dgm:pt modelId="{9CAFCDEB-BB63-43C6-9294-4608076C37E9}" type="pres">
      <dgm:prSet presAssocID="{8011D4BA-60DE-40E6-9EB5-E1B1A45BD9FF}" presName="vert1" presStyleCnt="0"/>
      <dgm:spPr/>
    </dgm:pt>
    <dgm:pt modelId="{6FE0C617-AD3E-480F-BA7B-6AA958D5EE85}" type="pres">
      <dgm:prSet presAssocID="{E235D655-2067-4C21-9A65-AB00CA32D082}" presName="thickLine" presStyleLbl="alignNode1" presStyleIdx="7" presStyleCnt="11"/>
      <dgm:spPr/>
    </dgm:pt>
    <dgm:pt modelId="{504CFA19-BAB1-4760-9AEB-A6634A44BCA7}" type="pres">
      <dgm:prSet presAssocID="{E235D655-2067-4C21-9A65-AB00CA32D082}" presName="horz1" presStyleCnt="0"/>
      <dgm:spPr/>
    </dgm:pt>
    <dgm:pt modelId="{32550BE5-4E1C-4DCB-858C-C3FE9FD9DC32}" type="pres">
      <dgm:prSet presAssocID="{E235D655-2067-4C21-9A65-AB00CA32D082}" presName="tx1" presStyleLbl="revTx" presStyleIdx="7" presStyleCnt="11"/>
      <dgm:spPr/>
    </dgm:pt>
    <dgm:pt modelId="{49C793D6-8644-4DD8-B13B-23280C13E580}" type="pres">
      <dgm:prSet presAssocID="{E235D655-2067-4C21-9A65-AB00CA32D082}" presName="vert1" presStyleCnt="0"/>
      <dgm:spPr/>
    </dgm:pt>
    <dgm:pt modelId="{5F0215D3-6227-4A69-856A-8F94C44A9BC4}" type="pres">
      <dgm:prSet presAssocID="{49A0F28C-1853-45C5-8987-DACE8DD7B768}" presName="thickLine" presStyleLbl="alignNode1" presStyleIdx="8" presStyleCnt="11"/>
      <dgm:spPr/>
    </dgm:pt>
    <dgm:pt modelId="{BBF3FBB6-5902-44E8-B619-489C375ED712}" type="pres">
      <dgm:prSet presAssocID="{49A0F28C-1853-45C5-8987-DACE8DD7B768}" presName="horz1" presStyleCnt="0"/>
      <dgm:spPr/>
    </dgm:pt>
    <dgm:pt modelId="{1D0A6E5D-F30E-449E-82FA-CAABB004A34E}" type="pres">
      <dgm:prSet presAssocID="{49A0F28C-1853-45C5-8987-DACE8DD7B768}" presName="tx1" presStyleLbl="revTx" presStyleIdx="8" presStyleCnt="11"/>
      <dgm:spPr/>
    </dgm:pt>
    <dgm:pt modelId="{E44E8DC8-8346-45C9-88B0-FAB763B7C3B4}" type="pres">
      <dgm:prSet presAssocID="{49A0F28C-1853-45C5-8987-DACE8DD7B768}" presName="vert1" presStyleCnt="0"/>
      <dgm:spPr/>
    </dgm:pt>
    <dgm:pt modelId="{C518A7ED-8C0C-45C1-A7BB-B2F6419EEA09}" type="pres">
      <dgm:prSet presAssocID="{2CAD59C8-39EE-4498-A448-DD1D8E9FF629}" presName="thickLine" presStyleLbl="alignNode1" presStyleIdx="9" presStyleCnt="11"/>
      <dgm:spPr/>
    </dgm:pt>
    <dgm:pt modelId="{4FB823EF-9741-4549-A226-D95A8A3CC95A}" type="pres">
      <dgm:prSet presAssocID="{2CAD59C8-39EE-4498-A448-DD1D8E9FF629}" presName="horz1" presStyleCnt="0"/>
      <dgm:spPr/>
    </dgm:pt>
    <dgm:pt modelId="{33C06D91-72A3-479F-837B-8EF0CF1B3BDE}" type="pres">
      <dgm:prSet presAssocID="{2CAD59C8-39EE-4498-A448-DD1D8E9FF629}" presName="tx1" presStyleLbl="revTx" presStyleIdx="9" presStyleCnt="11"/>
      <dgm:spPr/>
    </dgm:pt>
    <dgm:pt modelId="{08E79039-A36D-46F0-8EEB-8010D5E97D26}" type="pres">
      <dgm:prSet presAssocID="{2CAD59C8-39EE-4498-A448-DD1D8E9FF629}" presName="vert1" presStyleCnt="0"/>
      <dgm:spPr/>
    </dgm:pt>
    <dgm:pt modelId="{9F731514-EDDE-4FAC-B4EA-27A012565984}" type="pres">
      <dgm:prSet presAssocID="{F6C802B8-5A86-480B-9DE1-D6BBA085F125}" presName="thickLine" presStyleLbl="alignNode1" presStyleIdx="10" presStyleCnt="11"/>
      <dgm:spPr/>
    </dgm:pt>
    <dgm:pt modelId="{53A53E3A-7DD3-46A6-8DC1-1F6CE100380B}" type="pres">
      <dgm:prSet presAssocID="{F6C802B8-5A86-480B-9DE1-D6BBA085F125}" presName="horz1" presStyleCnt="0"/>
      <dgm:spPr/>
    </dgm:pt>
    <dgm:pt modelId="{002949BB-591F-40A9-998E-B6F7FBF75551}" type="pres">
      <dgm:prSet presAssocID="{F6C802B8-5A86-480B-9DE1-D6BBA085F125}" presName="tx1" presStyleLbl="revTx" presStyleIdx="10" presStyleCnt="11"/>
      <dgm:spPr/>
    </dgm:pt>
    <dgm:pt modelId="{0263DC16-6C83-4DC8-B5A3-6EAFB47D8BDC}" type="pres">
      <dgm:prSet presAssocID="{F6C802B8-5A86-480B-9DE1-D6BBA085F125}" presName="vert1" presStyleCnt="0"/>
      <dgm:spPr/>
    </dgm:pt>
  </dgm:ptLst>
  <dgm:cxnLst>
    <dgm:cxn modelId="{A1FECF08-BC78-42F8-86AF-D5F016D1FE33}" srcId="{1AF6956C-AFE6-45AF-848E-7EE5F4807FA2}" destId="{2D33E2F9-4712-463F-AA5F-06DEB12E9F4E}" srcOrd="3" destOrd="0" parTransId="{BBE3134F-EFFF-4DEB-B10F-0D8B1F3FCE74}" sibTransId="{7040ACC2-36CE-4647-A2C8-0D8F83A80100}"/>
    <dgm:cxn modelId="{ABBA361C-079F-4D88-90E2-E00EAE30D364}" type="presOf" srcId="{2D33E2F9-4712-463F-AA5F-06DEB12E9F4E}" destId="{1E68FC54-F300-4A4F-A622-0C576A1B4E05}" srcOrd="0" destOrd="0" presId="urn:microsoft.com/office/officeart/2008/layout/LinedList"/>
    <dgm:cxn modelId="{AC08582C-EB30-470F-9BBF-CBFD7495CC26}" type="presOf" srcId="{49A0F28C-1853-45C5-8987-DACE8DD7B768}" destId="{1D0A6E5D-F30E-449E-82FA-CAABB004A34E}" srcOrd="0" destOrd="0" presId="urn:microsoft.com/office/officeart/2008/layout/LinedList"/>
    <dgm:cxn modelId="{B4899D2D-3D13-43B3-8D7B-B60D6681FDDE}" type="presOf" srcId="{1AF6956C-AFE6-45AF-848E-7EE5F4807FA2}" destId="{89A2E798-B44E-4852-B454-588CC99B762C}" srcOrd="0" destOrd="0" presId="urn:microsoft.com/office/officeart/2008/layout/LinedList"/>
    <dgm:cxn modelId="{00BC5132-97DA-4EBD-9D96-AE9BF69D72C8}" type="presOf" srcId="{B4C7C907-125D-4FE7-B9A5-F070A083C1DA}" destId="{F6A657B0-DB62-4B38-A208-127C8AAC4F8F}" srcOrd="0" destOrd="0" presId="urn:microsoft.com/office/officeart/2008/layout/LinedList"/>
    <dgm:cxn modelId="{81228D40-567C-4924-AD6E-B61656E1FA02}" srcId="{1AF6956C-AFE6-45AF-848E-7EE5F4807FA2}" destId="{0C533175-27DC-4243-8E52-70B91A9F344B}" srcOrd="1" destOrd="0" parTransId="{D1B70884-F3D1-4519-B1B3-8BE689870D2E}" sibTransId="{5118B11D-9EDB-4D15-9182-BFBC24F7A8AF}"/>
    <dgm:cxn modelId="{D4EB175B-85DA-49BB-8628-173FE12DA215}" srcId="{1AF6956C-AFE6-45AF-848E-7EE5F4807FA2}" destId="{776E9A71-8D65-4C25-A592-8A01C4B7C141}" srcOrd="4" destOrd="0" parTransId="{EF1F5ADF-8AD5-41A7-98C5-462AE0AE9A61}" sibTransId="{07268EB6-47F0-4592-B4B7-7FB41D75C50F}"/>
    <dgm:cxn modelId="{360C1642-0B0C-4BCE-BD8B-E08AD6B8A9A6}" srcId="{1AF6956C-AFE6-45AF-848E-7EE5F4807FA2}" destId="{2CAD59C8-39EE-4498-A448-DD1D8E9FF629}" srcOrd="9" destOrd="0" parTransId="{5A811566-735B-4DC7-B96E-F2FE48544B5B}" sibTransId="{12732E2A-ADB3-4130-B6DA-971B1D40E2BD}"/>
    <dgm:cxn modelId="{F6C13F46-A08D-4D70-91F4-54137CBCF9EA}" srcId="{1AF6956C-AFE6-45AF-848E-7EE5F4807FA2}" destId="{C84FF938-E8E0-4FBF-B7A0-0829ECDFD7C9}" srcOrd="0" destOrd="0" parTransId="{D0B778DE-BE33-4078-8964-9E5E478032F1}" sibTransId="{BC864933-CF96-472D-A0C9-4037E9E23850}"/>
    <dgm:cxn modelId="{3782A648-4B83-4B85-9862-F1E73431F503}" type="presOf" srcId="{0C533175-27DC-4243-8E52-70B91A9F344B}" destId="{2A216A8B-5438-4BEF-983A-31270E999CA0}" srcOrd="0" destOrd="0" presId="urn:microsoft.com/office/officeart/2008/layout/LinedList"/>
    <dgm:cxn modelId="{E3BF7284-250C-43C6-A384-58665E8C32AE}" srcId="{1AF6956C-AFE6-45AF-848E-7EE5F4807FA2}" destId="{223C2A1B-E7B2-4810-AA03-2C4EBE0619C2}" srcOrd="2" destOrd="0" parTransId="{C37B7B42-9EA3-4E97-A2FE-B439B7693E22}" sibTransId="{787A5208-15AB-4AFA-BC65-9BD8356D5646}"/>
    <dgm:cxn modelId="{A868DA95-60AB-4164-9BDC-1F7961EA9CE7}" srcId="{1AF6956C-AFE6-45AF-848E-7EE5F4807FA2}" destId="{F6C802B8-5A86-480B-9DE1-D6BBA085F125}" srcOrd="10" destOrd="0" parTransId="{8EF56353-13BB-436F-99B1-CFA7979C3A44}" sibTransId="{38D0699D-CF21-4955-AFB8-82FCDABB23A7}"/>
    <dgm:cxn modelId="{5238DD9B-B475-40F9-8945-E3F98D974615}" type="presOf" srcId="{223C2A1B-E7B2-4810-AA03-2C4EBE0619C2}" destId="{C2CACDC3-8CD6-4E7C-908E-CA15E997DB67}" srcOrd="0" destOrd="0" presId="urn:microsoft.com/office/officeart/2008/layout/LinedList"/>
    <dgm:cxn modelId="{4CFE0D9D-6003-463D-A3AC-4E598BF287FF}" type="presOf" srcId="{C84FF938-E8E0-4FBF-B7A0-0829ECDFD7C9}" destId="{2908F875-4D58-444E-8BA1-2AC9FBFEF9B2}" srcOrd="0" destOrd="0" presId="urn:microsoft.com/office/officeart/2008/layout/LinedList"/>
    <dgm:cxn modelId="{2DA6CBB9-A3AE-4F9A-A0AB-0329E2EF054F}" srcId="{1AF6956C-AFE6-45AF-848E-7EE5F4807FA2}" destId="{B4C7C907-125D-4FE7-B9A5-F070A083C1DA}" srcOrd="5" destOrd="0" parTransId="{26959996-982C-4396-BC64-D53469B68784}" sibTransId="{B73CE7C5-0A02-4DF5-82A6-BFA06D140BF6}"/>
    <dgm:cxn modelId="{1A714EC2-9948-497C-9683-7884EC10531D}" type="presOf" srcId="{E235D655-2067-4C21-9A65-AB00CA32D082}" destId="{32550BE5-4E1C-4DCB-858C-C3FE9FD9DC32}" srcOrd="0" destOrd="0" presId="urn:microsoft.com/office/officeart/2008/layout/LinedList"/>
    <dgm:cxn modelId="{57F50BCA-97DA-4654-AB02-663C0DD3C585}" srcId="{1AF6956C-AFE6-45AF-848E-7EE5F4807FA2}" destId="{8011D4BA-60DE-40E6-9EB5-E1B1A45BD9FF}" srcOrd="6" destOrd="0" parTransId="{B8E264DE-DBDB-4CFA-B57E-2C9D54F2D13C}" sibTransId="{2E8BCA67-3F6E-4027-8153-2DCADD95A6B0}"/>
    <dgm:cxn modelId="{1FA8A2D0-9610-493E-84A5-F3F5BFA12601}" srcId="{1AF6956C-AFE6-45AF-848E-7EE5F4807FA2}" destId="{E235D655-2067-4C21-9A65-AB00CA32D082}" srcOrd="7" destOrd="0" parTransId="{FE781A2D-F6CF-4077-AF5E-59953C765214}" sibTransId="{E03CCEDF-8BA7-49B1-BA46-2F31F601089A}"/>
    <dgm:cxn modelId="{A0FD28D5-E234-4474-8CC6-CD0D015A3645}" type="presOf" srcId="{776E9A71-8D65-4C25-A592-8A01C4B7C141}" destId="{4F77824A-1758-4795-BE6B-8EA794EBCA69}" srcOrd="0" destOrd="0" presId="urn:microsoft.com/office/officeart/2008/layout/LinedList"/>
    <dgm:cxn modelId="{18E500DE-3138-4AEE-8A90-C2F672793DD4}" type="presOf" srcId="{F6C802B8-5A86-480B-9DE1-D6BBA085F125}" destId="{002949BB-591F-40A9-998E-B6F7FBF75551}" srcOrd="0" destOrd="0" presId="urn:microsoft.com/office/officeart/2008/layout/LinedList"/>
    <dgm:cxn modelId="{1F8F78DE-EEB8-40EA-9A01-A0DD24CD9CAE}" type="presOf" srcId="{8011D4BA-60DE-40E6-9EB5-E1B1A45BD9FF}" destId="{8ECFCD56-455E-45E8-B67E-EB4F82367187}" srcOrd="0" destOrd="0" presId="urn:microsoft.com/office/officeart/2008/layout/LinedList"/>
    <dgm:cxn modelId="{FA50B9EE-B0C3-42D0-8666-F617471BCBED}" srcId="{1AF6956C-AFE6-45AF-848E-7EE5F4807FA2}" destId="{49A0F28C-1853-45C5-8987-DACE8DD7B768}" srcOrd="8" destOrd="0" parTransId="{AC7949E1-2D80-4119-82D9-E90D9C7B4CE9}" sibTransId="{64E5EFC8-98E9-4810-9115-F040A1B986F7}"/>
    <dgm:cxn modelId="{E6F4EEF8-7367-482E-BC42-BEC7A39204C5}" type="presOf" srcId="{2CAD59C8-39EE-4498-A448-DD1D8E9FF629}" destId="{33C06D91-72A3-479F-837B-8EF0CF1B3BDE}" srcOrd="0" destOrd="0" presId="urn:microsoft.com/office/officeart/2008/layout/LinedList"/>
    <dgm:cxn modelId="{FB5EE743-9B89-44ED-B49C-05D777C7F1C7}" type="presParOf" srcId="{89A2E798-B44E-4852-B454-588CC99B762C}" destId="{685C0938-666D-4AF5-8516-0F8CF6F1642E}" srcOrd="0" destOrd="0" presId="urn:microsoft.com/office/officeart/2008/layout/LinedList"/>
    <dgm:cxn modelId="{C3C2472B-CC74-4E79-8AAB-3BD9684D5054}" type="presParOf" srcId="{89A2E798-B44E-4852-B454-588CC99B762C}" destId="{6E9FB13C-09A2-4915-856F-C5CADF83FD19}" srcOrd="1" destOrd="0" presId="urn:microsoft.com/office/officeart/2008/layout/LinedList"/>
    <dgm:cxn modelId="{47992699-CDF6-4588-8F91-3B28D4569D4D}" type="presParOf" srcId="{6E9FB13C-09A2-4915-856F-C5CADF83FD19}" destId="{2908F875-4D58-444E-8BA1-2AC9FBFEF9B2}" srcOrd="0" destOrd="0" presId="urn:microsoft.com/office/officeart/2008/layout/LinedList"/>
    <dgm:cxn modelId="{2B3EF53D-1C07-4B0C-99BB-E2791BFC67A8}" type="presParOf" srcId="{6E9FB13C-09A2-4915-856F-C5CADF83FD19}" destId="{B47DDB8F-11D4-486B-B146-B4B931068135}" srcOrd="1" destOrd="0" presId="urn:microsoft.com/office/officeart/2008/layout/LinedList"/>
    <dgm:cxn modelId="{B1CE7E98-E3A2-4A03-BBF1-7D0822A8E940}" type="presParOf" srcId="{89A2E798-B44E-4852-B454-588CC99B762C}" destId="{49B9CE2E-6632-4B6F-BDD6-6D8CF2BDF77A}" srcOrd="2" destOrd="0" presId="urn:microsoft.com/office/officeart/2008/layout/LinedList"/>
    <dgm:cxn modelId="{6BAF000F-D7FA-4715-8055-4F0A397A4234}" type="presParOf" srcId="{89A2E798-B44E-4852-B454-588CC99B762C}" destId="{01248FD4-8C42-4FAB-B0B4-02C186A3AA87}" srcOrd="3" destOrd="0" presId="urn:microsoft.com/office/officeart/2008/layout/LinedList"/>
    <dgm:cxn modelId="{79EA1A3E-DF3E-48A6-BBE4-01E46015368F}" type="presParOf" srcId="{01248FD4-8C42-4FAB-B0B4-02C186A3AA87}" destId="{2A216A8B-5438-4BEF-983A-31270E999CA0}" srcOrd="0" destOrd="0" presId="urn:microsoft.com/office/officeart/2008/layout/LinedList"/>
    <dgm:cxn modelId="{4C3EAA22-2A16-4C04-918A-58F3446E0CE0}" type="presParOf" srcId="{01248FD4-8C42-4FAB-B0B4-02C186A3AA87}" destId="{6F28A161-2D4B-43C7-9083-95E89081A1A6}" srcOrd="1" destOrd="0" presId="urn:microsoft.com/office/officeart/2008/layout/LinedList"/>
    <dgm:cxn modelId="{1CDAA86C-6D2A-47EC-80F4-CF8C70294D2D}" type="presParOf" srcId="{89A2E798-B44E-4852-B454-588CC99B762C}" destId="{866A23E9-0471-48B6-9608-DEA4D4FB4D93}" srcOrd="4" destOrd="0" presId="urn:microsoft.com/office/officeart/2008/layout/LinedList"/>
    <dgm:cxn modelId="{C47D3E2A-963E-482B-B366-E00B7D5166D7}" type="presParOf" srcId="{89A2E798-B44E-4852-B454-588CC99B762C}" destId="{AE9C25A3-3BD8-452F-9412-C1BA200BBBEB}" srcOrd="5" destOrd="0" presId="urn:microsoft.com/office/officeart/2008/layout/LinedList"/>
    <dgm:cxn modelId="{D24A2D4B-EBF7-4F06-B6E6-207F8BA6F9C8}" type="presParOf" srcId="{AE9C25A3-3BD8-452F-9412-C1BA200BBBEB}" destId="{C2CACDC3-8CD6-4E7C-908E-CA15E997DB67}" srcOrd="0" destOrd="0" presId="urn:microsoft.com/office/officeart/2008/layout/LinedList"/>
    <dgm:cxn modelId="{C01B1DA7-B4BF-4A42-8AAE-D601B23F2BF2}" type="presParOf" srcId="{AE9C25A3-3BD8-452F-9412-C1BA200BBBEB}" destId="{946B97A9-B058-4B83-92B5-0528B2DE05E8}" srcOrd="1" destOrd="0" presId="urn:microsoft.com/office/officeart/2008/layout/LinedList"/>
    <dgm:cxn modelId="{C6DDB5BC-1E43-4F02-82C6-E305CEBFFD93}" type="presParOf" srcId="{89A2E798-B44E-4852-B454-588CC99B762C}" destId="{EE64F3BB-771D-46AC-958B-F9474F2C04C2}" srcOrd="6" destOrd="0" presId="urn:microsoft.com/office/officeart/2008/layout/LinedList"/>
    <dgm:cxn modelId="{B19FACD5-BF07-4224-966A-4B97E32D25FC}" type="presParOf" srcId="{89A2E798-B44E-4852-B454-588CC99B762C}" destId="{2372CA82-1BAE-4427-8D8B-1A2CAA639E63}" srcOrd="7" destOrd="0" presId="urn:microsoft.com/office/officeart/2008/layout/LinedList"/>
    <dgm:cxn modelId="{1B656D69-2B44-47D8-B70C-05ACDD966FFC}" type="presParOf" srcId="{2372CA82-1BAE-4427-8D8B-1A2CAA639E63}" destId="{1E68FC54-F300-4A4F-A622-0C576A1B4E05}" srcOrd="0" destOrd="0" presId="urn:microsoft.com/office/officeart/2008/layout/LinedList"/>
    <dgm:cxn modelId="{B17D5414-30E3-48E7-950A-B268E1CC6689}" type="presParOf" srcId="{2372CA82-1BAE-4427-8D8B-1A2CAA639E63}" destId="{38B69B60-115E-406B-AAC8-8D57EB01DA3B}" srcOrd="1" destOrd="0" presId="urn:microsoft.com/office/officeart/2008/layout/LinedList"/>
    <dgm:cxn modelId="{CAEEF131-F96C-4DD4-969C-AAC1FADC19E6}" type="presParOf" srcId="{89A2E798-B44E-4852-B454-588CC99B762C}" destId="{E18DC056-F626-4A31-98B9-2C5381B1181F}" srcOrd="8" destOrd="0" presId="urn:microsoft.com/office/officeart/2008/layout/LinedList"/>
    <dgm:cxn modelId="{C4B41865-BA8C-4C74-9A0F-7861A71E845A}" type="presParOf" srcId="{89A2E798-B44E-4852-B454-588CC99B762C}" destId="{2D3EA236-CF57-4307-A434-BACEFC7C4A63}" srcOrd="9" destOrd="0" presId="urn:microsoft.com/office/officeart/2008/layout/LinedList"/>
    <dgm:cxn modelId="{259F8E3A-2878-409B-9F68-B802F63FC504}" type="presParOf" srcId="{2D3EA236-CF57-4307-A434-BACEFC7C4A63}" destId="{4F77824A-1758-4795-BE6B-8EA794EBCA69}" srcOrd="0" destOrd="0" presId="urn:microsoft.com/office/officeart/2008/layout/LinedList"/>
    <dgm:cxn modelId="{2864C228-0D0C-46FF-9942-90FC874ABCF6}" type="presParOf" srcId="{2D3EA236-CF57-4307-A434-BACEFC7C4A63}" destId="{2407CD16-ECB3-477D-AD18-9A0584A677A6}" srcOrd="1" destOrd="0" presId="urn:microsoft.com/office/officeart/2008/layout/LinedList"/>
    <dgm:cxn modelId="{3B0186BD-21A1-4B5E-B9CD-AFFBDC8CF700}" type="presParOf" srcId="{89A2E798-B44E-4852-B454-588CC99B762C}" destId="{5A74A5D6-F3BC-4EA3-8E5F-44C3766794D4}" srcOrd="10" destOrd="0" presId="urn:microsoft.com/office/officeart/2008/layout/LinedList"/>
    <dgm:cxn modelId="{3F986890-EA5F-44A6-818B-099CF51EE3E9}" type="presParOf" srcId="{89A2E798-B44E-4852-B454-588CC99B762C}" destId="{10A88128-6891-4D00-A90E-C910F05F9368}" srcOrd="11" destOrd="0" presId="urn:microsoft.com/office/officeart/2008/layout/LinedList"/>
    <dgm:cxn modelId="{23FE5D9C-D790-48D8-8993-6106244099BB}" type="presParOf" srcId="{10A88128-6891-4D00-A90E-C910F05F9368}" destId="{F6A657B0-DB62-4B38-A208-127C8AAC4F8F}" srcOrd="0" destOrd="0" presId="urn:microsoft.com/office/officeart/2008/layout/LinedList"/>
    <dgm:cxn modelId="{7FB56E28-5DE5-4CF9-AA01-2AFE9736B975}" type="presParOf" srcId="{10A88128-6891-4D00-A90E-C910F05F9368}" destId="{7C43A78A-CF3A-4670-A8CD-3E7A1C0AFCC0}" srcOrd="1" destOrd="0" presId="urn:microsoft.com/office/officeart/2008/layout/LinedList"/>
    <dgm:cxn modelId="{F8DF701F-742B-4BD5-8905-06D4EEB96608}" type="presParOf" srcId="{89A2E798-B44E-4852-B454-588CC99B762C}" destId="{4008D47C-2500-4D24-9FE1-B3609C6FF04F}" srcOrd="12" destOrd="0" presId="urn:microsoft.com/office/officeart/2008/layout/LinedList"/>
    <dgm:cxn modelId="{8C010B06-8C8E-4242-AE14-1E32BAB60A72}" type="presParOf" srcId="{89A2E798-B44E-4852-B454-588CC99B762C}" destId="{E13E3BA0-9E86-45CF-BD9C-D1924039B6F5}" srcOrd="13" destOrd="0" presId="urn:microsoft.com/office/officeart/2008/layout/LinedList"/>
    <dgm:cxn modelId="{6AABFFAA-6C7A-4B73-AA12-9F1E3E3952E8}" type="presParOf" srcId="{E13E3BA0-9E86-45CF-BD9C-D1924039B6F5}" destId="{8ECFCD56-455E-45E8-B67E-EB4F82367187}" srcOrd="0" destOrd="0" presId="urn:microsoft.com/office/officeart/2008/layout/LinedList"/>
    <dgm:cxn modelId="{95036CF2-8969-4318-BACB-02546DC03DCE}" type="presParOf" srcId="{E13E3BA0-9E86-45CF-BD9C-D1924039B6F5}" destId="{9CAFCDEB-BB63-43C6-9294-4608076C37E9}" srcOrd="1" destOrd="0" presId="urn:microsoft.com/office/officeart/2008/layout/LinedList"/>
    <dgm:cxn modelId="{2934F98A-AA6D-4B53-BB1A-519A701BC2E5}" type="presParOf" srcId="{89A2E798-B44E-4852-B454-588CC99B762C}" destId="{6FE0C617-AD3E-480F-BA7B-6AA958D5EE85}" srcOrd="14" destOrd="0" presId="urn:microsoft.com/office/officeart/2008/layout/LinedList"/>
    <dgm:cxn modelId="{2F7A5876-6049-4891-B046-050B371F775F}" type="presParOf" srcId="{89A2E798-B44E-4852-B454-588CC99B762C}" destId="{504CFA19-BAB1-4760-9AEB-A6634A44BCA7}" srcOrd="15" destOrd="0" presId="urn:microsoft.com/office/officeart/2008/layout/LinedList"/>
    <dgm:cxn modelId="{57A27A27-D853-41D3-A70D-76EAEB35472F}" type="presParOf" srcId="{504CFA19-BAB1-4760-9AEB-A6634A44BCA7}" destId="{32550BE5-4E1C-4DCB-858C-C3FE9FD9DC32}" srcOrd="0" destOrd="0" presId="urn:microsoft.com/office/officeart/2008/layout/LinedList"/>
    <dgm:cxn modelId="{B8EA9B78-B46C-4545-9663-E092F971937D}" type="presParOf" srcId="{504CFA19-BAB1-4760-9AEB-A6634A44BCA7}" destId="{49C793D6-8644-4DD8-B13B-23280C13E580}" srcOrd="1" destOrd="0" presId="urn:microsoft.com/office/officeart/2008/layout/LinedList"/>
    <dgm:cxn modelId="{878AF68A-9008-4215-A28B-CD597C916195}" type="presParOf" srcId="{89A2E798-B44E-4852-B454-588CC99B762C}" destId="{5F0215D3-6227-4A69-856A-8F94C44A9BC4}" srcOrd="16" destOrd="0" presId="urn:microsoft.com/office/officeart/2008/layout/LinedList"/>
    <dgm:cxn modelId="{08FC5A98-5706-4943-A027-7AB208AFF1A3}" type="presParOf" srcId="{89A2E798-B44E-4852-B454-588CC99B762C}" destId="{BBF3FBB6-5902-44E8-B619-489C375ED712}" srcOrd="17" destOrd="0" presId="urn:microsoft.com/office/officeart/2008/layout/LinedList"/>
    <dgm:cxn modelId="{31A991A6-CB2C-4D31-A30F-662CDC9B3681}" type="presParOf" srcId="{BBF3FBB6-5902-44E8-B619-489C375ED712}" destId="{1D0A6E5D-F30E-449E-82FA-CAABB004A34E}" srcOrd="0" destOrd="0" presId="urn:microsoft.com/office/officeart/2008/layout/LinedList"/>
    <dgm:cxn modelId="{B47E635F-6AB8-4443-8405-908ADF8E3621}" type="presParOf" srcId="{BBF3FBB6-5902-44E8-B619-489C375ED712}" destId="{E44E8DC8-8346-45C9-88B0-FAB763B7C3B4}" srcOrd="1" destOrd="0" presId="urn:microsoft.com/office/officeart/2008/layout/LinedList"/>
    <dgm:cxn modelId="{ACA7F9DE-57A6-424D-A578-83BFD2315D32}" type="presParOf" srcId="{89A2E798-B44E-4852-B454-588CC99B762C}" destId="{C518A7ED-8C0C-45C1-A7BB-B2F6419EEA09}" srcOrd="18" destOrd="0" presId="urn:microsoft.com/office/officeart/2008/layout/LinedList"/>
    <dgm:cxn modelId="{2F95A5F9-996B-4963-9DAF-CA50007878BB}" type="presParOf" srcId="{89A2E798-B44E-4852-B454-588CC99B762C}" destId="{4FB823EF-9741-4549-A226-D95A8A3CC95A}" srcOrd="19" destOrd="0" presId="urn:microsoft.com/office/officeart/2008/layout/LinedList"/>
    <dgm:cxn modelId="{2D609F5C-7D5B-4016-B4C5-60BB91B30410}" type="presParOf" srcId="{4FB823EF-9741-4549-A226-D95A8A3CC95A}" destId="{33C06D91-72A3-479F-837B-8EF0CF1B3BDE}" srcOrd="0" destOrd="0" presId="urn:microsoft.com/office/officeart/2008/layout/LinedList"/>
    <dgm:cxn modelId="{66761166-4936-4543-8841-311E0C427167}" type="presParOf" srcId="{4FB823EF-9741-4549-A226-D95A8A3CC95A}" destId="{08E79039-A36D-46F0-8EEB-8010D5E97D26}" srcOrd="1" destOrd="0" presId="urn:microsoft.com/office/officeart/2008/layout/LinedList"/>
    <dgm:cxn modelId="{3C37E1E2-1C99-491A-8F4A-7D75CC5139A3}" type="presParOf" srcId="{89A2E798-B44E-4852-B454-588CC99B762C}" destId="{9F731514-EDDE-4FAC-B4EA-27A012565984}" srcOrd="20" destOrd="0" presId="urn:microsoft.com/office/officeart/2008/layout/LinedList"/>
    <dgm:cxn modelId="{AF498297-C226-4918-84D1-A6DB4A9BBC07}" type="presParOf" srcId="{89A2E798-B44E-4852-B454-588CC99B762C}" destId="{53A53E3A-7DD3-46A6-8DC1-1F6CE100380B}" srcOrd="21" destOrd="0" presId="urn:microsoft.com/office/officeart/2008/layout/LinedList"/>
    <dgm:cxn modelId="{5902E5C8-29B5-433E-B1BC-1046DA75D107}" type="presParOf" srcId="{53A53E3A-7DD3-46A6-8DC1-1F6CE100380B}" destId="{002949BB-591F-40A9-998E-B6F7FBF75551}" srcOrd="0" destOrd="0" presId="urn:microsoft.com/office/officeart/2008/layout/LinedList"/>
    <dgm:cxn modelId="{74739A3E-8659-401A-ADBD-53605E898F13}" type="presParOf" srcId="{53A53E3A-7DD3-46A6-8DC1-1F6CE100380B}" destId="{0263DC16-6C83-4DC8-B5A3-6EAFB47D8BD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DB451C-23D5-47D5-8713-D14854D22040}">
      <dsp:nvSpPr>
        <dsp:cNvPr id="0" name=""/>
        <dsp:cNvSpPr/>
      </dsp:nvSpPr>
      <dsp:spPr>
        <a:xfrm>
          <a:off x="0" y="88520"/>
          <a:ext cx="6666833" cy="171288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Hofstede’s Cultural Dimensions: Power Distance, Individualism vs. Collectivism, Uncertainty Avoidance, Masculinity vs. Femininity, Long-Term Orientation.</a:t>
          </a:r>
          <a:endParaRPr lang="en-US" sz="2400" kern="1200"/>
        </a:p>
      </dsp:txBody>
      <dsp:txXfrm>
        <a:off x="83616" y="172136"/>
        <a:ext cx="6499601" cy="1545648"/>
      </dsp:txXfrm>
    </dsp:sp>
    <dsp:sp modelId="{22552F68-3F38-4EAA-87A5-0BAECE4FA408}">
      <dsp:nvSpPr>
        <dsp:cNvPr id="0" name=""/>
        <dsp:cNvSpPr/>
      </dsp:nvSpPr>
      <dsp:spPr>
        <a:xfrm>
          <a:off x="0" y="1870520"/>
          <a:ext cx="6666833" cy="1712880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Edward T. Hall’s High vs. Low Context: Germany is a low-context culture — communication is explicit, direct, and precise.</a:t>
          </a:r>
          <a:endParaRPr lang="en-US" sz="2400" kern="1200"/>
        </a:p>
      </dsp:txBody>
      <dsp:txXfrm>
        <a:off x="83616" y="1954136"/>
        <a:ext cx="6499601" cy="1545648"/>
      </dsp:txXfrm>
    </dsp:sp>
    <dsp:sp modelId="{B121F73F-285C-43BD-B5FD-A16E5ED2A7CC}">
      <dsp:nvSpPr>
        <dsp:cNvPr id="0" name=""/>
        <dsp:cNvSpPr/>
      </dsp:nvSpPr>
      <dsp:spPr>
        <a:xfrm>
          <a:off x="0" y="3652520"/>
          <a:ext cx="6666833" cy="171288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Samovar &amp; Porter’s Intercultural Communication: Emphasizes how cultural values influence verbal and non-verbal communication in business.</a:t>
          </a:r>
          <a:endParaRPr lang="en-US" sz="2400" kern="1200"/>
        </a:p>
      </dsp:txBody>
      <dsp:txXfrm>
        <a:off x="83616" y="3736136"/>
        <a:ext cx="6499601" cy="15456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4AC27B-6A26-47D9-8261-215C607313A5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Power Distance: Low → German workplaces value flat hierarchies, managers are approachable, and decisions are often discussed collectively.</a:t>
          </a:r>
          <a:endParaRPr lang="en-US" sz="2100" kern="1200"/>
        </a:p>
      </dsp:txBody>
      <dsp:txXfrm>
        <a:off x="0" y="39687"/>
        <a:ext cx="3286125" cy="1971675"/>
      </dsp:txXfrm>
    </dsp:sp>
    <dsp:sp modelId="{3CCD5025-04F7-4AE8-9153-B1F864B326E4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Individualism: High → Employees take personal responsibility; contracts and rules are emphasized.</a:t>
          </a:r>
          <a:endParaRPr lang="en-US" sz="2100" kern="1200"/>
        </a:p>
      </dsp:txBody>
      <dsp:txXfrm>
        <a:off x="3614737" y="39687"/>
        <a:ext cx="3286125" cy="1971675"/>
      </dsp:txXfrm>
    </dsp:sp>
    <dsp:sp modelId="{67C9BFBA-24B8-4E90-B9F2-81BFAD6DA5A6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Uncertainty Avoidance: Very High → Germans prefer structure, detailed planning, and clear rules; ambiguity is avoided.</a:t>
          </a:r>
          <a:endParaRPr lang="en-US" sz="2100" kern="1200"/>
        </a:p>
      </dsp:txBody>
      <dsp:txXfrm>
        <a:off x="7229475" y="39687"/>
        <a:ext cx="3286125" cy="1971675"/>
      </dsp:txXfrm>
    </dsp:sp>
    <dsp:sp modelId="{A15EF420-DAE3-4152-8B8B-DA2B89C607C9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Masculinity: Moderately High → Achievement, performance, and competition are valued, but balanced with social responsibility.</a:t>
          </a:r>
          <a:endParaRPr lang="en-US" sz="2100" kern="1200"/>
        </a:p>
      </dsp:txBody>
      <dsp:txXfrm>
        <a:off x="1807368" y="2339975"/>
        <a:ext cx="3286125" cy="1971675"/>
      </dsp:txXfrm>
    </dsp:sp>
    <dsp:sp modelId="{FBC25681-F1C6-4E2F-8F0A-93583B06509B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Communication Style: Direct, factual, and task-oriented. Small talk is limited compared to Anglo-American cultures.</a:t>
          </a:r>
          <a:endParaRPr lang="en-US" sz="2100" kern="1200"/>
        </a:p>
      </dsp:txBody>
      <dsp:txXfrm>
        <a:off x="5422106" y="2339975"/>
        <a:ext cx="3286125" cy="19716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915768-6D01-41B7-9E1C-8C7D010987DA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215D87-1E28-4998-81C7-4F021F1F46E5}">
      <dsp:nvSpPr>
        <dsp:cNvPr id="0" name=""/>
        <dsp:cNvSpPr/>
      </dsp:nvSpPr>
      <dsp:spPr>
        <a:xfrm>
          <a:off x="0" y="212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Summary</a:t>
          </a:r>
          <a:r>
            <a:rPr lang="en-GB" sz="2900" kern="1200"/>
            <a:t>: Germany’s business communication is shaped by low power distance, high individualism, and strong uncertainty avoidance. Directness and precision are key features.</a:t>
          </a:r>
          <a:endParaRPr lang="en-US" sz="2900" kern="1200"/>
        </a:p>
      </dsp:txBody>
      <dsp:txXfrm>
        <a:off x="0" y="2124"/>
        <a:ext cx="10515600" cy="1449029"/>
      </dsp:txXfrm>
    </dsp:sp>
    <dsp:sp modelId="{6AB1572F-91E4-4EF6-BB8F-0952231114FC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EF774C-5D6C-476C-BCF2-50D9B961F883}">
      <dsp:nvSpPr>
        <dsp:cNvPr id="0" name=""/>
        <dsp:cNvSpPr/>
      </dsp:nvSpPr>
      <dsp:spPr>
        <a:xfrm>
          <a:off x="0" y="145115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Final Insights</a:t>
          </a:r>
          <a:r>
            <a:rPr lang="en-GB" sz="2900" kern="1200"/>
            <a:t>: International managers must adapt by being structured, punctual, and explicit in communication.</a:t>
          </a:r>
          <a:endParaRPr lang="en-US" sz="2900" kern="1200"/>
        </a:p>
      </dsp:txBody>
      <dsp:txXfrm>
        <a:off x="0" y="1451154"/>
        <a:ext cx="10515600" cy="1449029"/>
      </dsp:txXfrm>
    </dsp:sp>
    <dsp:sp modelId="{740BC43D-32AE-4F90-928E-1038C47657A6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EFEF99-A5FD-42E7-A22D-05E879115C4C}">
      <dsp:nvSpPr>
        <dsp:cNvPr id="0" name=""/>
        <dsp:cNvSpPr/>
      </dsp:nvSpPr>
      <dsp:spPr>
        <a:xfrm>
          <a:off x="0" y="2900183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Implications</a:t>
          </a:r>
          <a:r>
            <a:rPr lang="en-GB" sz="2900" kern="1200"/>
            <a:t>: Effective intercultural communication with German partners enhances trust, reduces conflict, and ensures smoother collaboration in global business.</a:t>
          </a:r>
          <a:endParaRPr lang="en-US" sz="2900" kern="1200"/>
        </a:p>
      </dsp:txBody>
      <dsp:txXfrm>
        <a:off x="0" y="2900183"/>
        <a:ext cx="10515600" cy="144902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5C0938-666D-4AF5-8516-0F8CF6F1642E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08F875-4D58-444E-8BA1-2AC9FBFEF9B2}">
      <dsp:nvSpPr>
        <dsp:cNvPr id="0" name=""/>
        <dsp:cNvSpPr/>
      </dsp:nvSpPr>
      <dsp:spPr>
        <a:xfrm>
          <a:off x="0" y="2124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BusinessCulture.org (2025) </a:t>
          </a:r>
          <a:r>
            <a:rPr lang="en-GB" sz="1100" i="1" kern="1200"/>
            <a:t>Business communication in Germany: language matters</a:t>
          </a:r>
          <a:r>
            <a:rPr lang="en-GB" sz="1100" kern="1200"/>
            <a:t>. Available at: </a:t>
          </a:r>
          <a:r>
            <a:rPr lang="en-GB" sz="1100" kern="1200">
              <a:hlinkClick xmlns:r="http://schemas.openxmlformats.org/officeDocument/2006/relationships" r:id="rId1"/>
            </a:rPr>
            <a:t>https://businessculture.org/western-europe/business-culture-in-germany/business-communication-in-germany/</a:t>
          </a:r>
          <a:r>
            <a:rPr lang="en-GB" sz="1100" kern="1200"/>
            <a:t> (Accessed: 18 November 2025).</a:t>
          </a:r>
          <a:endParaRPr lang="en-US" sz="1100" kern="1200"/>
        </a:p>
      </dsp:txBody>
      <dsp:txXfrm>
        <a:off x="0" y="2124"/>
        <a:ext cx="10515600" cy="395189"/>
      </dsp:txXfrm>
    </dsp:sp>
    <dsp:sp modelId="{49B9CE2E-6632-4B6F-BDD6-6D8CF2BDF77A}">
      <dsp:nvSpPr>
        <dsp:cNvPr id="0" name=""/>
        <dsp:cNvSpPr/>
      </dsp:nvSpPr>
      <dsp:spPr>
        <a:xfrm>
          <a:off x="0" y="39731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216A8B-5438-4BEF-983A-31270E999CA0}">
      <dsp:nvSpPr>
        <dsp:cNvPr id="0" name=""/>
        <dsp:cNvSpPr/>
      </dsp:nvSpPr>
      <dsp:spPr>
        <a:xfrm>
          <a:off x="0" y="397314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Commisceo Global (2025) </a:t>
          </a:r>
          <a:r>
            <a:rPr lang="en-GB" sz="1100" i="1" kern="1200"/>
            <a:t>Mastering German Business Culture and Communication</a:t>
          </a:r>
          <a:r>
            <a:rPr lang="en-GB" sz="1100" kern="1200"/>
            <a:t>. Available at: </a:t>
          </a:r>
          <a:r>
            <a:rPr lang="en-GB" sz="1100" kern="1200">
              <a:hlinkClick xmlns:r="http://schemas.openxmlformats.org/officeDocument/2006/relationships" r:id="rId2"/>
            </a:rPr>
            <a:t>https://commisceo-global.com/articles/german-business-culture-and-communication/</a:t>
          </a:r>
          <a:r>
            <a:rPr lang="en-GB" sz="1100" kern="1200"/>
            <a:t> (Accessed: 18 November 2025).</a:t>
          </a:r>
          <a:endParaRPr lang="en-US" sz="1100" kern="1200"/>
        </a:p>
      </dsp:txBody>
      <dsp:txXfrm>
        <a:off x="0" y="397314"/>
        <a:ext cx="10515600" cy="395189"/>
      </dsp:txXfrm>
    </dsp:sp>
    <dsp:sp modelId="{866A23E9-0471-48B6-9608-DEA4D4FB4D93}">
      <dsp:nvSpPr>
        <dsp:cNvPr id="0" name=""/>
        <dsp:cNvSpPr/>
      </dsp:nvSpPr>
      <dsp:spPr>
        <a:xfrm>
          <a:off x="0" y="79250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CACDC3-8CD6-4E7C-908E-CA15E997DB67}">
      <dsp:nvSpPr>
        <dsp:cNvPr id="0" name=""/>
        <dsp:cNvSpPr/>
      </dsp:nvSpPr>
      <dsp:spPr>
        <a:xfrm>
          <a:off x="0" y="792504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Executive Planet (2024) </a:t>
          </a:r>
          <a:r>
            <a:rPr lang="en-GB" sz="1100" i="1" kern="1200"/>
            <a:t>Business Etiquette in Germany: Key Culture Rules to Follow</a:t>
          </a:r>
          <a:r>
            <a:rPr lang="en-GB" sz="1100" kern="1200"/>
            <a:t>. Available at: </a:t>
          </a:r>
          <a:r>
            <a:rPr lang="en-GB" sz="1100" kern="1200">
              <a:hlinkClick xmlns:r="http://schemas.openxmlformats.org/officeDocument/2006/relationships" r:id="rId3"/>
            </a:rPr>
            <a:t>https://executiveplanet.com/business-etiquette-in-germany/</a:t>
          </a:r>
          <a:r>
            <a:rPr lang="en-GB" sz="1100" kern="1200"/>
            <a:t> (Accessed: 18 November 2025).</a:t>
          </a:r>
          <a:endParaRPr lang="en-US" sz="1100" kern="1200"/>
        </a:p>
      </dsp:txBody>
      <dsp:txXfrm>
        <a:off x="0" y="792504"/>
        <a:ext cx="10515600" cy="395189"/>
      </dsp:txXfrm>
    </dsp:sp>
    <dsp:sp modelId="{EE64F3BB-771D-46AC-958B-F9474F2C04C2}">
      <dsp:nvSpPr>
        <dsp:cNvPr id="0" name=""/>
        <dsp:cNvSpPr/>
      </dsp:nvSpPr>
      <dsp:spPr>
        <a:xfrm>
          <a:off x="0" y="118769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68FC54-F300-4A4F-A622-0C576A1B4E05}">
      <dsp:nvSpPr>
        <dsp:cNvPr id="0" name=""/>
        <dsp:cNvSpPr/>
      </dsp:nvSpPr>
      <dsp:spPr>
        <a:xfrm>
          <a:off x="0" y="1187694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Geert Hofstede Insights (2025) </a:t>
          </a:r>
          <a:r>
            <a:rPr lang="en-GB" sz="1100" i="1" kern="1200"/>
            <a:t>Country Comparison Tool: Germany</a:t>
          </a:r>
          <a:r>
            <a:rPr lang="en-GB" sz="1100" kern="1200"/>
            <a:t>. Available at: </a:t>
          </a:r>
          <a:r>
            <a:rPr lang="en-GB" sz="1100" kern="1200">
              <a:hlinkClick xmlns:r="http://schemas.openxmlformats.org/officeDocument/2006/relationships" r:id="rId4"/>
            </a:rPr>
            <a:t>https://www.theculturefactor.com/country-comparison-tool</a:t>
          </a:r>
          <a:r>
            <a:rPr lang="en-GB" sz="1100" kern="1200"/>
            <a:t> (Accessed: 18 November 2025).</a:t>
          </a:r>
          <a:endParaRPr lang="en-US" sz="1100" kern="1200"/>
        </a:p>
      </dsp:txBody>
      <dsp:txXfrm>
        <a:off x="0" y="1187694"/>
        <a:ext cx="10515600" cy="395189"/>
      </dsp:txXfrm>
    </dsp:sp>
    <dsp:sp modelId="{E18DC056-F626-4A31-98B9-2C5381B1181F}">
      <dsp:nvSpPr>
        <dsp:cNvPr id="0" name=""/>
        <dsp:cNvSpPr/>
      </dsp:nvSpPr>
      <dsp:spPr>
        <a:xfrm>
          <a:off x="0" y="158288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77824A-1758-4795-BE6B-8EA794EBCA69}">
      <dsp:nvSpPr>
        <dsp:cNvPr id="0" name=""/>
        <dsp:cNvSpPr/>
      </dsp:nvSpPr>
      <dsp:spPr>
        <a:xfrm>
          <a:off x="0" y="1582884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Hofstede, G. (2001) </a:t>
          </a:r>
          <a:r>
            <a:rPr lang="en-GB" sz="1100" i="1" kern="1200"/>
            <a:t>Culture’s Consequences: Comparing Values, Behaviors, Institutions and Organizations Across Nations</a:t>
          </a:r>
          <a:r>
            <a:rPr lang="en-GB" sz="1100" kern="1200"/>
            <a:t>. 2nd edn. Thousand Oaks, CA: Sage Publications.</a:t>
          </a:r>
          <a:endParaRPr lang="en-US" sz="1100" kern="1200"/>
        </a:p>
      </dsp:txBody>
      <dsp:txXfrm>
        <a:off x="0" y="1582884"/>
        <a:ext cx="10515600" cy="395189"/>
      </dsp:txXfrm>
    </dsp:sp>
    <dsp:sp modelId="{5A74A5D6-F3BC-4EA3-8E5F-44C3766794D4}">
      <dsp:nvSpPr>
        <dsp:cNvPr id="0" name=""/>
        <dsp:cNvSpPr/>
      </dsp:nvSpPr>
      <dsp:spPr>
        <a:xfrm>
          <a:off x="0" y="197807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A657B0-DB62-4B38-A208-127C8AAC4F8F}">
      <dsp:nvSpPr>
        <dsp:cNvPr id="0" name=""/>
        <dsp:cNvSpPr/>
      </dsp:nvSpPr>
      <dsp:spPr>
        <a:xfrm>
          <a:off x="0" y="1978074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Lin, H.Z. and Lou, L.L. (2024) ‘A Study on Cross-Cultural Business Communication Based on Hofstede’s Cultural Dimensions Theory’, </a:t>
          </a:r>
          <a:r>
            <a:rPr lang="en-GB" sz="1100" i="1" kern="1200"/>
            <a:t>Open Journal of Social Sciences</a:t>
          </a:r>
          <a:r>
            <a:rPr lang="en-GB" sz="1100" kern="1200"/>
            <a:t>, 12(9), pp. 352–368. doi:10.4236/jss.2024.129021.</a:t>
          </a:r>
          <a:endParaRPr lang="en-US" sz="1100" kern="1200"/>
        </a:p>
      </dsp:txBody>
      <dsp:txXfrm>
        <a:off x="0" y="1978074"/>
        <a:ext cx="10515600" cy="395189"/>
      </dsp:txXfrm>
    </dsp:sp>
    <dsp:sp modelId="{4008D47C-2500-4D24-9FE1-B3609C6FF04F}">
      <dsp:nvSpPr>
        <dsp:cNvPr id="0" name=""/>
        <dsp:cNvSpPr/>
      </dsp:nvSpPr>
      <dsp:spPr>
        <a:xfrm>
          <a:off x="0" y="237326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CFCD56-455E-45E8-B67E-EB4F82367187}">
      <dsp:nvSpPr>
        <dsp:cNvPr id="0" name=""/>
        <dsp:cNvSpPr/>
      </dsp:nvSpPr>
      <dsp:spPr>
        <a:xfrm>
          <a:off x="0" y="2373263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Management Study Guide (2025) </a:t>
          </a:r>
          <a:r>
            <a:rPr lang="en-GB" sz="1100" i="1" kern="1200"/>
            <a:t>Intercultural Communication: The Hofstede Model</a:t>
          </a:r>
          <a:r>
            <a:rPr lang="en-GB" sz="1100" kern="1200"/>
            <a:t>. Available at: </a:t>
          </a:r>
          <a:r>
            <a:rPr lang="en-GB" sz="1100" kern="1200">
              <a:hlinkClick xmlns:r="http://schemas.openxmlformats.org/officeDocument/2006/relationships" r:id="rId5"/>
            </a:rPr>
            <a:t>https://www.managementstudyguide.com/hofstede-model-intercultural-communication.htm</a:t>
          </a:r>
          <a:r>
            <a:rPr lang="en-GB" sz="1100" kern="1200"/>
            <a:t> (Accessed: 18 November 2025).</a:t>
          </a:r>
          <a:endParaRPr lang="en-US" sz="1100" kern="1200"/>
        </a:p>
      </dsp:txBody>
      <dsp:txXfrm>
        <a:off x="0" y="2373263"/>
        <a:ext cx="10515600" cy="395189"/>
      </dsp:txXfrm>
    </dsp:sp>
    <dsp:sp modelId="{6FE0C617-AD3E-480F-BA7B-6AA958D5EE85}">
      <dsp:nvSpPr>
        <dsp:cNvPr id="0" name=""/>
        <dsp:cNvSpPr/>
      </dsp:nvSpPr>
      <dsp:spPr>
        <a:xfrm>
          <a:off x="0" y="276845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550BE5-4E1C-4DCB-858C-C3FE9FD9DC32}">
      <dsp:nvSpPr>
        <dsp:cNvPr id="0" name=""/>
        <dsp:cNvSpPr/>
      </dsp:nvSpPr>
      <dsp:spPr>
        <a:xfrm>
          <a:off x="0" y="2768453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Samovar, L.A., Porter, R.E. and McDaniel, E.R. (2017) </a:t>
          </a:r>
          <a:r>
            <a:rPr lang="en-GB" sz="1100" i="1" kern="1200"/>
            <a:t>Communication Between Cultures</a:t>
          </a:r>
          <a:r>
            <a:rPr lang="en-GB" sz="1100" kern="1200"/>
            <a:t>. 9th edn. Boston: Cengage Learning.</a:t>
          </a:r>
          <a:endParaRPr lang="en-US" sz="1100" kern="1200"/>
        </a:p>
      </dsp:txBody>
      <dsp:txXfrm>
        <a:off x="0" y="2768453"/>
        <a:ext cx="10515600" cy="395189"/>
      </dsp:txXfrm>
    </dsp:sp>
    <dsp:sp modelId="{5F0215D3-6227-4A69-856A-8F94C44A9BC4}">
      <dsp:nvSpPr>
        <dsp:cNvPr id="0" name=""/>
        <dsp:cNvSpPr/>
      </dsp:nvSpPr>
      <dsp:spPr>
        <a:xfrm>
          <a:off x="0" y="316364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0A6E5D-F30E-449E-82FA-CAABB004A34E}">
      <dsp:nvSpPr>
        <dsp:cNvPr id="0" name=""/>
        <dsp:cNvSpPr/>
      </dsp:nvSpPr>
      <dsp:spPr>
        <a:xfrm>
          <a:off x="0" y="3163643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S&amp;S Consult (2025) </a:t>
          </a:r>
          <a:r>
            <a:rPr lang="en-GB" sz="1100" i="1" kern="1200"/>
            <a:t>German Business Culture Guide: Etiquette &amp; Practices</a:t>
          </a:r>
          <a:r>
            <a:rPr lang="en-GB" sz="1100" kern="1200"/>
            <a:t>. Available at: </a:t>
          </a:r>
          <a:r>
            <a:rPr lang="en-GB" sz="1100" kern="1200">
              <a:hlinkClick xmlns:r="http://schemas.openxmlformats.org/officeDocument/2006/relationships" r:id="rId6"/>
            </a:rPr>
            <a:t>https://www.sandsconsult.com/knowledge/german-business-culture-understanding-the-keys-to-success-in-the-german-market</a:t>
          </a:r>
          <a:r>
            <a:rPr lang="en-GB" sz="1100" kern="1200"/>
            <a:t> (Accessed: 18 November 2025).</a:t>
          </a:r>
          <a:endParaRPr lang="en-US" sz="1100" kern="1200"/>
        </a:p>
      </dsp:txBody>
      <dsp:txXfrm>
        <a:off x="0" y="3163643"/>
        <a:ext cx="10515600" cy="395189"/>
      </dsp:txXfrm>
    </dsp:sp>
    <dsp:sp modelId="{C518A7ED-8C0C-45C1-A7BB-B2F6419EEA09}">
      <dsp:nvSpPr>
        <dsp:cNvPr id="0" name=""/>
        <dsp:cNvSpPr/>
      </dsp:nvSpPr>
      <dsp:spPr>
        <a:xfrm>
          <a:off x="0" y="355883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C06D91-72A3-479F-837B-8EF0CF1B3BDE}">
      <dsp:nvSpPr>
        <dsp:cNvPr id="0" name=""/>
        <dsp:cNvSpPr/>
      </dsp:nvSpPr>
      <dsp:spPr>
        <a:xfrm>
          <a:off x="0" y="3558833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Usunier, J.C. and Lee, J.A. (2013) </a:t>
          </a:r>
          <a:r>
            <a:rPr lang="en-GB" sz="1100" i="1" kern="1200"/>
            <a:t>Marketing Across Cultures</a:t>
          </a:r>
          <a:r>
            <a:rPr lang="en-GB" sz="1100" kern="1200"/>
            <a:t>. 6th edn. Harlow: Pearson Education.</a:t>
          </a:r>
          <a:endParaRPr lang="en-US" sz="1100" kern="1200"/>
        </a:p>
      </dsp:txBody>
      <dsp:txXfrm>
        <a:off x="0" y="3558833"/>
        <a:ext cx="10515600" cy="395189"/>
      </dsp:txXfrm>
    </dsp:sp>
    <dsp:sp modelId="{9F731514-EDDE-4FAC-B4EA-27A012565984}">
      <dsp:nvSpPr>
        <dsp:cNvPr id="0" name=""/>
        <dsp:cNvSpPr/>
      </dsp:nvSpPr>
      <dsp:spPr>
        <a:xfrm>
          <a:off x="0" y="395402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2949BB-591F-40A9-998E-B6F7FBF75551}">
      <dsp:nvSpPr>
        <dsp:cNvPr id="0" name=""/>
        <dsp:cNvSpPr/>
      </dsp:nvSpPr>
      <dsp:spPr>
        <a:xfrm>
          <a:off x="0" y="3954023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WorkerHero (2025) </a:t>
          </a:r>
          <a:r>
            <a:rPr lang="en-GB" sz="1100" i="1" kern="1200"/>
            <a:t>Deutsche Kultur: Das Hofstede-Modell erklärt</a:t>
          </a:r>
          <a:r>
            <a:rPr lang="en-GB" sz="1100" kern="1200"/>
            <a:t>. Available at: </a:t>
          </a:r>
          <a:r>
            <a:rPr lang="en-GB" sz="1100" kern="1200">
              <a:hlinkClick xmlns:r="http://schemas.openxmlformats.org/officeDocument/2006/relationships" r:id="rId7"/>
            </a:rPr>
            <a:t>https://www.workerhero.com/magazin/deutsche-kultur-nach-hofstede</a:t>
          </a:r>
          <a:r>
            <a:rPr lang="en-GB" sz="1100" kern="1200"/>
            <a:t> (Accessed: 18 November 2025).</a:t>
          </a:r>
          <a:endParaRPr lang="en-US" sz="1100" kern="1200"/>
        </a:p>
      </dsp:txBody>
      <dsp:txXfrm>
        <a:off x="0" y="3954023"/>
        <a:ext cx="10515600" cy="3951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27BDFED6-6E33-4606-AFE2-886ADB1C0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2117675A-1D88-B91A-7984-59594D40CDC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1311" r="-1" b="4256"/>
          <a:stretch>
            <a:fillRect/>
          </a:stretch>
        </p:blipFill>
        <p:spPr>
          <a:xfrm>
            <a:off x="4547937" y="-5"/>
            <a:ext cx="7644062" cy="3681406"/>
          </a:xfrm>
          <a:prstGeom prst="rect">
            <a:avLst/>
          </a:prstGeom>
        </p:spPr>
      </p:pic>
      <p:pic>
        <p:nvPicPr>
          <p:cNvPr id="5" name="Picture 4" descr="무료 이미지 : 바람, 땅, 선, 빨간, 상징, 색깔, 깃발, 검은, 금, 독일 사람, 월드컵, 나라 국기, 독일 국기, 블랙 ...">
            <a:extLst>
              <a:ext uri="{FF2B5EF4-FFF2-40B4-BE49-F238E27FC236}">
                <a16:creationId xmlns:a16="http://schemas.microsoft.com/office/drawing/2014/main" id="{1203EDDE-5963-6200-9222-FA5906B0F2A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4833" r="-1" b="12910"/>
          <a:stretch>
            <a:fillRect/>
          </a:stretch>
        </p:blipFill>
        <p:spPr>
          <a:xfrm>
            <a:off x="4547938" y="3681409"/>
            <a:ext cx="7644062" cy="3176595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1115219"/>
            <a:ext cx="5395912" cy="2387600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4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Intercultural Business Communication in Germany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3902075"/>
            <a:ext cx="5395912" cy="165576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100">
                <a:solidFill>
                  <a:schemeClr val="bg1"/>
                </a:solidFill>
              </a:rPr>
              <a:t>International Business Communications LCBB6023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100">
              <a:solidFill>
                <a:schemeClr val="bg1"/>
              </a:solidFill>
            </a:endParaRP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100">
                <a:solidFill>
                  <a:schemeClr val="bg1"/>
                </a:solidFill>
              </a:rPr>
              <a:t>Student name &amp; ID :Melani Yankulova 2317960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100">
                <a:solidFill>
                  <a:schemeClr val="bg1"/>
                </a:solidFill>
              </a:rPr>
              <a:t>Lecturer name:Gregory Cowan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100">
                <a:solidFill>
                  <a:schemeClr val="bg1"/>
                </a:solidFill>
              </a:rPr>
              <a:t>Component 1: Practical - Individual Presentation 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100">
                <a:solidFill>
                  <a:schemeClr val="bg1"/>
                </a:solidFill>
              </a:rPr>
              <a:t>Submission:16.04.2025 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endParaRPr lang="en-US" sz="1100">
              <a:solidFill>
                <a:schemeClr val="bg1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100">
              <a:solidFill>
                <a:schemeClr val="bg1"/>
              </a:solidFill>
            </a:endParaRP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3681408"/>
            <a:ext cx="113537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무료 이미지 : 바람, 땅, 선, 빨간, 상징, 색깔, 깃발, 검은, 금, 독일 사람, 월드컵, 나라 국기, 독일 국기, 블랙 ...">
            <a:extLst>
              <a:ext uri="{FF2B5EF4-FFF2-40B4-BE49-F238E27FC236}">
                <a16:creationId xmlns:a16="http://schemas.microsoft.com/office/drawing/2014/main" id="{9F16DD3F-9F30-5323-FD2C-917F57B07B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24" r="2459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504E26-0929-2C02-DE9D-713317734C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Table of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D294E6-5964-FC1C-3C5F-486700B962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700"/>
              <a:t>1.Introduction</a:t>
            </a:r>
          </a:p>
          <a:p>
            <a:r>
              <a:rPr lang="en-US" sz="1700"/>
              <a:t>2.</a:t>
            </a:r>
            <a:r>
              <a:rPr lang="en-GB" sz="1700">
                <a:latin typeface="Aptos"/>
              </a:rPr>
              <a:t>Relevant Communication Theories</a:t>
            </a:r>
          </a:p>
          <a:p>
            <a:r>
              <a:rPr lang="en-GB" sz="1700">
                <a:latin typeface="Aptos"/>
              </a:rPr>
              <a:t>3.Application to German Culture</a:t>
            </a:r>
          </a:p>
          <a:p>
            <a:r>
              <a:rPr lang="en-GB" sz="1700">
                <a:latin typeface="Aptos"/>
              </a:rPr>
              <a:t>4.Real-World Examples &amp; Case Studies</a:t>
            </a:r>
          </a:p>
          <a:p>
            <a:r>
              <a:rPr lang="en-GB" sz="1700">
                <a:latin typeface="Aptos"/>
              </a:rPr>
              <a:t>5.Key Challenges &amp; Opportunities</a:t>
            </a:r>
          </a:p>
          <a:p>
            <a:r>
              <a:rPr lang="en-GB" sz="1700">
                <a:latin typeface="Aptos"/>
              </a:rPr>
              <a:t>6.Practical Recommendations</a:t>
            </a:r>
          </a:p>
          <a:p>
            <a:r>
              <a:rPr lang="en-GB" sz="1700">
                <a:latin typeface="Aptos"/>
              </a:rPr>
              <a:t>7.Conclusion</a:t>
            </a:r>
          </a:p>
          <a:p>
            <a:r>
              <a:rPr lang="en-GB" sz="1700">
                <a:latin typeface="Aptos"/>
              </a:rPr>
              <a:t>8.References</a:t>
            </a:r>
          </a:p>
          <a:p>
            <a:endParaRPr lang="en-GB" sz="1700">
              <a:latin typeface="Aptos Display"/>
            </a:endParaRPr>
          </a:p>
          <a:p>
            <a:endParaRPr lang="en-US" sz="1700">
              <a:latin typeface="Aptos" panose="020B00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24031844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9DA21C-84FD-6386-6B71-34B05A229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1.Introduction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C56A27-0D7E-F348-FE2A-A5FC14643E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ea typeface="+mn-lt"/>
                <a:cs typeface="+mn-lt"/>
              </a:rPr>
              <a:t>Topic &amp; Country</a:t>
            </a:r>
            <a:r>
              <a:rPr lang="en-US" sz="2000">
                <a:ea typeface="+mn-lt"/>
                <a:cs typeface="+mn-lt"/>
              </a:rPr>
              <a:t>: Today’s presentation explores </a:t>
            </a:r>
            <a:r>
              <a:rPr lang="en-US" sz="2000" b="1">
                <a:ea typeface="+mn-lt"/>
                <a:cs typeface="+mn-lt"/>
              </a:rPr>
              <a:t>Germany’s communication practices in international business</a:t>
            </a:r>
            <a:r>
              <a:rPr lang="en-US" sz="2000">
                <a:ea typeface="+mn-lt"/>
                <a:cs typeface="+mn-lt"/>
              </a:rPr>
              <a:t>, using intercultural communication theories to understand how culture shapes workplace interactions.</a:t>
            </a:r>
            <a:endParaRPr lang="en-US" sz="2000"/>
          </a:p>
          <a:p>
            <a:r>
              <a:rPr lang="en-US" sz="2000" b="1">
                <a:ea typeface="+mn-lt"/>
                <a:cs typeface="+mn-lt"/>
              </a:rPr>
              <a:t>Purpose</a:t>
            </a:r>
            <a:r>
              <a:rPr lang="en-US" sz="2000">
                <a:ea typeface="+mn-lt"/>
                <a:cs typeface="+mn-lt"/>
              </a:rPr>
              <a:t>: To critically evaluate German communication styles, highlight challenges and opportunities in cross-cultural business, and provide practical recommendations for managers.</a:t>
            </a:r>
            <a:endParaRPr lang="en-US" sz="2000"/>
          </a:p>
          <a:p>
            <a:endParaRPr lang="en-US" sz="2000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ACDADD96-2155-0829-B772-CBCD308D5F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705" r="17893" b="-10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71223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270C7E-3729-BF19-CA91-9C532DF91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400">
                <a:solidFill>
                  <a:srgbClr val="FFFFFF"/>
                </a:solidFill>
              </a:rPr>
              <a:t>2.</a:t>
            </a:r>
            <a:r>
              <a:rPr lang="en-GB" sz="3400">
                <a:solidFill>
                  <a:srgbClr val="FFFFFF"/>
                </a:solidFill>
                <a:ea typeface="+mj-lt"/>
                <a:cs typeface="+mj-lt"/>
              </a:rPr>
              <a:t>Relevant Communication Theories</a:t>
            </a:r>
            <a:endParaRPr lang="en-GB" sz="34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D6E0F3-6603-9B1B-61E8-877F815882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725166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53863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34E41-3ACA-8A5D-A45D-885901BCAB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3.</a:t>
            </a:r>
            <a:r>
              <a:rPr lang="en-GB" dirty="0">
                <a:ea typeface="+mj-lt"/>
                <a:cs typeface="+mj-lt"/>
              </a:rPr>
              <a:t>Application to German Culture </a:t>
            </a:r>
            <a:endParaRPr lang="en-US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DB732A27-D9FD-5157-F574-C162F187BA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709210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353063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9E2470-5882-D2B0-DC01-FAA5C532B7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4.</a:t>
            </a:r>
            <a:r>
              <a:rPr lang="en-GB" sz="4000">
                <a:solidFill>
                  <a:srgbClr val="FFFFFF"/>
                </a:solidFill>
                <a:ea typeface="+mj-lt"/>
                <a:cs typeface="+mj-lt"/>
              </a:rPr>
              <a:t>Real-World Examples &amp; Case Studies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2FA638-E869-AB77-6CC7-21EE6ED8D2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Automotive Industry: German companies like BMW and Volkswagen emphasize precision and detailed contracts in international partnerships. Misunderstandings often arise when foreign partners expect flexibility.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US-Germany Business Relations: American managers may find German communication “too blunt,” while Germans may see Americans as “too vague.”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Siemens Global Projects: Success in cross-border projects often depends on adapting to Germany’s preference for thorough documentation and structured meetings.</a:t>
            </a:r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5312374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A86F5B-8037-4730-61AC-8A5E6A8061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5.</a:t>
            </a:r>
            <a:r>
              <a:rPr lang="en-GB" sz="4000">
                <a:ea typeface="+mj-lt"/>
                <a:cs typeface="+mj-lt"/>
              </a:rPr>
              <a:t>Key Challenges &amp; Opportunities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E96C54-9386-0906-82C8-EA514BE4C9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809461"/>
            <a:ext cx="4646905" cy="361314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Challenges:</a:t>
            </a:r>
            <a:endParaRPr lang="en-GB" sz="2000"/>
          </a:p>
          <a:p>
            <a:r>
              <a:rPr lang="en-GB" sz="2000" dirty="0">
                <a:ea typeface="+mn-lt"/>
                <a:cs typeface="+mn-lt"/>
              </a:rPr>
              <a:t>Directness may be perceived as rudeness by high-context cultures (e.g., Japan).</a:t>
            </a:r>
            <a:endParaRPr lang="en-GB" sz="2000"/>
          </a:p>
          <a:p>
            <a:r>
              <a:rPr lang="en-GB" sz="2000" dirty="0">
                <a:ea typeface="+mn-lt"/>
                <a:cs typeface="+mn-lt"/>
              </a:rPr>
              <a:t>High uncertainty avoidance can slow decision-making in fast-paced global markets.</a:t>
            </a:r>
            <a:endParaRPr lang="en-GB" sz="2000"/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Opportunities:</a:t>
            </a:r>
            <a:endParaRPr lang="en-GB" sz="2000"/>
          </a:p>
          <a:p>
            <a:r>
              <a:rPr lang="en-GB" sz="2000" dirty="0">
                <a:ea typeface="+mn-lt"/>
                <a:cs typeface="+mn-lt"/>
              </a:rPr>
              <a:t>Strong reliability and trust once agreements are made.</a:t>
            </a:r>
            <a:endParaRPr lang="en-GB" sz="2000"/>
          </a:p>
          <a:p>
            <a:r>
              <a:rPr lang="en-GB" sz="2000" dirty="0">
                <a:ea typeface="+mn-lt"/>
                <a:cs typeface="+mn-lt"/>
              </a:rPr>
              <a:t>Clear communication reduces misunderstandings in multinational teams.</a:t>
            </a:r>
            <a:endParaRPr lang="en-GB" sz="2000"/>
          </a:p>
          <a:p>
            <a:endParaRPr lang="en-GB" sz="1700"/>
          </a:p>
        </p:txBody>
      </p:sp>
      <p:pic>
        <p:nvPicPr>
          <p:cNvPr id="5" name="Picture 4" descr="Digital numbers art">
            <a:extLst>
              <a:ext uri="{FF2B5EF4-FFF2-40B4-BE49-F238E27FC236}">
                <a16:creationId xmlns:a16="http://schemas.microsoft.com/office/drawing/2014/main" id="{93E7AD13-7026-6041-DF45-52A91E9584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444" r="23196" b="-8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98891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F1B842-1CF6-124E-4AE6-37DB27050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6.</a:t>
            </a:r>
            <a:r>
              <a:rPr lang="en-GB" sz="4000">
                <a:ea typeface="+mj-lt"/>
                <a:cs typeface="+mj-lt"/>
              </a:rPr>
              <a:t>Practical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1B27BD-DDFF-7AEF-7F23-5DD96BE277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941983"/>
            <a:ext cx="4646905" cy="3314976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000" dirty="0">
                <a:ea typeface="+mn-lt"/>
                <a:cs typeface="+mn-lt"/>
              </a:rPr>
              <a:t>Be explicit: Provide detailed agendas, contracts, and documentation.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Respect punctuality: Time is strictly managed; lateness is seen as unprofessional.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Value expertise: Demonstrate technical knowledge and preparation in meetings.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Adapt to directness: Expect straightforward feedback; don’t interpret it as personal criticism.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Build trust: Reliability and consistency are more valued than charisma or persuasion.</a:t>
            </a:r>
            <a:endParaRPr lang="en-GB" sz="2000" dirty="0"/>
          </a:p>
          <a:p>
            <a:endParaRPr lang="en-GB" sz="1700"/>
          </a:p>
        </p:txBody>
      </p:sp>
      <p:pic>
        <p:nvPicPr>
          <p:cNvPr id="5" name="Picture 4" descr="Different coloured organisers">
            <a:extLst>
              <a:ext uri="{FF2B5EF4-FFF2-40B4-BE49-F238E27FC236}">
                <a16:creationId xmlns:a16="http://schemas.microsoft.com/office/drawing/2014/main" id="{1EC86E23-3D5F-F398-818C-C14E10E6F3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91" r="22872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8066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6A9DB-91F4-F4D6-4B9F-7E6C52282F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7.</a:t>
            </a:r>
            <a:r>
              <a:rPr lang="en-GB" dirty="0">
                <a:ea typeface="+mj-lt"/>
                <a:cs typeface="+mj-lt"/>
              </a:rPr>
              <a:t>Conclusion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49188A-10BF-B316-52A3-E6D1D91EDA6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04542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AACBA-5E72-03FD-1DA5-971E1E219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8.References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CB3B0B-C2A2-03C7-5912-7FA0C93A032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431623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무료 이미지 : 바람, 땅, 선, 빨간, 상징, 색깔, 깃발, 검은, 금, 독일 사람, 월드컵, 나라 국기, 독일 국기, 블랙 ...">
            <a:extLst>
              <a:ext uri="{FF2B5EF4-FFF2-40B4-BE49-F238E27FC236}">
                <a16:creationId xmlns:a16="http://schemas.microsoft.com/office/drawing/2014/main" id="{E36B2202-8C41-F0E2-FAD2-AF76F56AC6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24" r="2459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424553-C6EE-1619-F41D-1075329037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4400" dirty="0"/>
              <a:t>Thank you!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20042621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Intercultural Business Communication in Germany</vt:lpstr>
      <vt:lpstr>Table of content</vt:lpstr>
      <vt:lpstr>1.Introduction</vt:lpstr>
      <vt:lpstr>2.Relevant Communication Theories</vt:lpstr>
      <vt:lpstr>3.Application to German Culture </vt:lpstr>
      <vt:lpstr>4.Real-World Examples &amp; Case Studies</vt:lpstr>
      <vt:lpstr>5.Key Challenges &amp; Opportunities</vt:lpstr>
      <vt:lpstr>6.Practical Recommendations</vt:lpstr>
      <vt:lpstr>7.Conclusion</vt:lpstr>
      <vt:lpstr>8.References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127</cp:revision>
  <dcterms:created xsi:type="dcterms:W3CDTF">2025-11-18T21:48:29Z</dcterms:created>
  <dcterms:modified xsi:type="dcterms:W3CDTF">2025-11-19T09:45:00Z</dcterms:modified>
</cp:coreProperties>
</file>