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584470-7E24-416A-8C1E-3B68C69EBB4C}" v="72" dt="2026-10-23T22:49:55.6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reen Sarmad (2421320)" userId="074fb0ca-8fd6-447d-ac47-bb1c495102cf" providerId="ADAL" clId="{04CCAF02-C866-4468-B727-4C7A64E2DEEE}"/>
    <pc:docChg chg="custSel modSld sldOrd">
      <pc:chgData name="Amreen Sarmad (2421320)" userId="074fb0ca-8fd6-447d-ac47-bb1c495102cf" providerId="ADAL" clId="{04CCAF02-C866-4468-B727-4C7A64E2DEEE}" dt="2026-10-23T22:49:59.187" v="32" actId="1076"/>
      <pc:docMkLst>
        <pc:docMk/>
      </pc:docMkLst>
      <pc:sldChg chg="modSp mod">
        <pc:chgData name="Amreen Sarmad (2421320)" userId="074fb0ca-8fd6-447d-ac47-bb1c495102cf" providerId="ADAL" clId="{04CCAF02-C866-4468-B727-4C7A64E2DEEE}" dt="2026-10-23T22:09:53.442" v="9" actId="1076"/>
        <pc:sldMkLst>
          <pc:docMk/>
          <pc:sldMk cId="4236259204" sldId="256"/>
        </pc:sldMkLst>
        <pc:spChg chg="mod">
          <ac:chgData name="Amreen Sarmad (2421320)" userId="074fb0ca-8fd6-447d-ac47-bb1c495102cf" providerId="ADAL" clId="{04CCAF02-C866-4468-B727-4C7A64E2DEEE}" dt="2026-10-23T22:04:40.040" v="5" actId="1076"/>
          <ac:spMkLst>
            <pc:docMk/>
            <pc:sldMk cId="4236259204" sldId="256"/>
            <ac:spMk id="5" creationId="{6865C79D-8978-00EA-817A-7F1D959331B1}"/>
          </ac:spMkLst>
        </pc:spChg>
        <pc:picChg chg="mod">
          <ac:chgData name="Amreen Sarmad (2421320)" userId="074fb0ca-8fd6-447d-ac47-bb1c495102cf" providerId="ADAL" clId="{04CCAF02-C866-4468-B727-4C7A64E2DEEE}" dt="2026-10-23T22:09:53.442" v="9" actId="1076"/>
          <ac:picMkLst>
            <pc:docMk/>
            <pc:sldMk cId="4236259204" sldId="256"/>
            <ac:picMk id="2" creationId="{D8817E25-4781-FFAC-F420-A5631DD4E1B9}"/>
          </ac:picMkLst>
        </pc:picChg>
      </pc:sldChg>
      <pc:sldChg chg="addSp delSp modSp">
        <pc:chgData name="Amreen Sarmad (2421320)" userId="074fb0ca-8fd6-447d-ac47-bb1c495102cf" providerId="ADAL" clId="{04CCAF02-C866-4468-B727-4C7A64E2DEEE}" dt="2026-10-23T21:13:49.679" v="1"/>
        <pc:sldMkLst>
          <pc:docMk/>
          <pc:sldMk cId="4024358136" sldId="257"/>
        </pc:sldMkLst>
        <pc:spChg chg="add del mod">
          <ac:chgData name="Amreen Sarmad (2421320)" userId="074fb0ca-8fd6-447d-ac47-bb1c495102cf" providerId="ADAL" clId="{04CCAF02-C866-4468-B727-4C7A64E2DEEE}" dt="2026-10-23T21:13:49.679" v="1"/>
          <ac:spMkLst>
            <pc:docMk/>
            <pc:sldMk cId="4024358136" sldId="257"/>
            <ac:spMk id="7" creationId="{66A4B7DD-3491-F141-6BF2-C31AEB2DDC6C}"/>
          </ac:spMkLst>
        </pc:spChg>
      </pc:sldChg>
      <pc:sldChg chg="modSp mod ord">
        <pc:chgData name="Amreen Sarmad (2421320)" userId="074fb0ca-8fd6-447d-ac47-bb1c495102cf" providerId="ADAL" clId="{04CCAF02-C866-4468-B727-4C7A64E2DEEE}" dt="2026-10-23T22:07:00.089" v="6" actId="1076"/>
        <pc:sldMkLst>
          <pc:docMk/>
          <pc:sldMk cId="1054846862" sldId="258"/>
        </pc:sldMkLst>
        <pc:picChg chg="mod">
          <ac:chgData name="Amreen Sarmad (2421320)" userId="074fb0ca-8fd6-447d-ac47-bb1c495102cf" providerId="ADAL" clId="{04CCAF02-C866-4468-B727-4C7A64E2DEEE}" dt="2026-10-23T22:07:00.089" v="6" actId="1076"/>
          <ac:picMkLst>
            <pc:docMk/>
            <pc:sldMk cId="1054846862" sldId="258"/>
            <ac:picMk id="4" creationId="{411A97FA-60D3-C51A-8671-F8388EC4D255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10:06.116" v="10" actId="1076"/>
        <pc:sldMkLst>
          <pc:docMk/>
          <pc:sldMk cId="1473184110" sldId="259"/>
        </pc:sldMkLst>
        <pc:picChg chg="mod">
          <ac:chgData name="Amreen Sarmad (2421320)" userId="074fb0ca-8fd6-447d-ac47-bb1c495102cf" providerId="ADAL" clId="{04CCAF02-C866-4468-B727-4C7A64E2DEEE}" dt="2026-10-23T22:10:06.116" v="10" actId="1076"/>
          <ac:picMkLst>
            <pc:docMk/>
            <pc:sldMk cId="1473184110" sldId="259"/>
            <ac:picMk id="4" creationId="{F5DF039F-7AE3-13AA-CD10-0EE99824A271}"/>
          </ac:picMkLst>
        </pc:picChg>
      </pc:sldChg>
      <pc:sldChg chg="delSp modSp mod delAnim">
        <pc:chgData name="Amreen Sarmad (2421320)" userId="074fb0ca-8fd6-447d-ac47-bb1c495102cf" providerId="ADAL" clId="{04CCAF02-C866-4468-B727-4C7A64E2DEEE}" dt="2026-10-23T22:16:35.288" v="12" actId="1076"/>
        <pc:sldMkLst>
          <pc:docMk/>
          <pc:sldMk cId="1134686884" sldId="260"/>
        </pc:sldMkLst>
        <pc:picChg chg="del">
          <ac:chgData name="Amreen Sarmad (2421320)" userId="074fb0ca-8fd6-447d-ac47-bb1c495102cf" providerId="ADAL" clId="{04CCAF02-C866-4468-B727-4C7A64E2DEEE}" dt="2026-10-23T22:14:40.843" v="11" actId="478"/>
          <ac:picMkLst>
            <pc:docMk/>
            <pc:sldMk cId="1134686884" sldId="260"/>
            <ac:picMk id="4" creationId="{5BC7949E-6C09-C947-F494-33E2DC0A17F3}"/>
          </ac:picMkLst>
        </pc:picChg>
        <pc:picChg chg="mod">
          <ac:chgData name="Amreen Sarmad (2421320)" userId="074fb0ca-8fd6-447d-ac47-bb1c495102cf" providerId="ADAL" clId="{04CCAF02-C866-4468-B727-4C7A64E2DEEE}" dt="2026-10-23T22:16:35.288" v="12" actId="1076"/>
          <ac:picMkLst>
            <pc:docMk/>
            <pc:sldMk cId="1134686884" sldId="260"/>
            <ac:picMk id="5" creationId="{34E56503-CB81-99F1-1BC1-02BC4BB4C8E4}"/>
          </ac:picMkLst>
        </pc:picChg>
      </pc:sldChg>
      <pc:sldChg chg="addSp modSp mod">
        <pc:chgData name="Amreen Sarmad (2421320)" userId="074fb0ca-8fd6-447d-ac47-bb1c495102cf" providerId="ADAL" clId="{04CCAF02-C866-4468-B727-4C7A64E2DEEE}" dt="2026-10-23T22:22:48.472" v="13" actId="1076"/>
        <pc:sldMkLst>
          <pc:docMk/>
          <pc:sldMk cId="3288415612" sldId="261"/>
        </pc:sldMkLst>
        <pc:spChg chg="add mod">
          <ac:chgData name="Amreen Sarmad (2421320)" userId="074fb0ca-8fd6-447d-ac47-bb1c495102cf" providerId="ADAL" clId="{04CCAF02-C866-4468-B727-4C7A64E2DEEE}" dt="2026-10-23T21:18:13.049" v="2" actId="931"/>
          <ac:spMkLst>
            <pc:docMk/>
            <pc:sldMk cId="3288415612" sldId="261"/>
            <ac:spMk id="6" creationId="{08223E11-1D41-8196-B433-B04F640D6EF3}"/>
          </ac:spMkLst>
        </pc:spChg>
        <pc:picChg chg="mod">
          <ac:chgData name="Amreen Sarmad (2421320)" userId="074fb0ca-8fd6-447d-ac47-bb1c495102cf" providerId="ADAL" clId="{04CCAF02-C866-4468-B727-4C7A64E2DEEE}" dt="2026-10-23T22:22:48.472" v="13" actId="1076"/>
          <ac:picMkLst>
            <pc:docMk/>
            <pc:sldMk cId="3288415612" sldId="261"/>
            <ac:picMk id="4" creationId="{7B333077-EB3E-928A-ADFD-4A9912082C9B}"/>
          </ac:picMkLst>
        </pc:picChg>
        <pc:picChg chg="add mod">
          <ac:chgData name="Amreen Sarmad (2421320)" userId="074fb0ca-8fd6-447d-ac47-bb1c495102cf" providerId="ADAL" clId="{04CCAF02-C866-4468-B727-4C7A64E2DEEE}" dt="2026-10-23T21:18:13.049" v="2" actId="931"/>
          <ac:picMkLst>
            <pc:docMk/>
            <pc:sldMk cId="3288415612" sldId="261"/>
            <ac:picMk id="5" creationId="{3658A106-AB33-0D3A-CE27-7ADFD8F78350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25:58.334" v="14" actId="1076"/>
        <pc:sldMkLst>
          <pc:docMk/>
          <pc:sldMk cId="2185423223" sldId="262"/>
        </pc:sldMkLst>
        <pc:picChg chg="mod">
          <ac:chgData name="Amreen Sarmad (2421320)" userId="074fb0ca-8fd6-447d-ac47-bb1c495102cf" providerId="ADAL" clId="{04CCAF02-C866-4468-B727-4C7A64E2DEEE}" dt="2026-10-23T22:25:58.334" v="14" actId="1076"/>
          <ac:picMkLst>
            <pc:docMk/>
            <pc:sldMk cId="2185423223" sldId="262"/>
            <ac:picMk id="4" creationId="{9E72F9FF-AEB3-32E6-A5C9-D5499B196527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29:48.202" v="16" actId="1076"/>
        <pc:sldMkLst>
          <pc:docMk/>
          <pc:sldMk cId="3173999041" sldId="263"/>
        </pc:sldMkLst>
        <pc:picChg chg="mod">
          <ac:chgData name="Amreen Sarmad (2421320)" userId="074fb0ca-8fd6-447d-ac47-bb1c495102cf" providerId="ADAL" clId="{04CCAF02-C866-4468-B727-4C7A64E2DEEE}" dt="2026-10-23T22:29:48.202" v="16" actId="1076"/>
          <ac:picMkLst>
            <pc:docMk/>
            <pc:sldMk cId="3173999041" sldId="263"/>
            <ac:picMk id="3" creationId="{777DF2A5-ED4F-6DF5-E623-193181046CED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32:52.583" v="17" actId="1076"/>
        <pc:sldMkLst>
          <pc:docMk/>
          <pc:sldMk cId="995635190" sldId="264"/>
        </pc:sldMkLst>
        <pc:picChg chg="mod">
          <ac:chgData name="Amreen Sarmad (2421320)" userId="074fb0ca-8fd6-447d-ac47-bb1c495102cf" providerId="ADAL" clId="{04CCAF02-C866-4468-B727-4C7A64E2DEEE}" dt="2026-10-23T22:32:52.583" v="17" actId="1076"/>
          <ac:picMkLst>
            <pc:docMk/>
            <pc:sldMk cId="995635190" sldId="264"/>
            <ac:picMk id="4" creationId="{A8AD71E9-5DCB-D105-F8AA-55CC171986B6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34:28.431" v="19" actId="1076"/>
        <pc:sldMkLst>
          <pc:docMk/>
          <pc:sldMk cId="2132131128" sldId="265"/>
        </pc:sldMkLst>
        <pc:picChg chg="mod">
          <ac:chgData name="Amreen Sarmad (2421320)" userId="074fb0ca-8fd6-447d-ac47-bb1c495102cf" providerId="ADAL" clId="{04CCAF02-C866-4468-B727-4C7A64E2DEEE}" dt="2026-10-23T22:34:28.431" v="19" actId="1076"/>
          <ac:picMkLst>
            <pc:docMk/>
            <pc:sldMk cId="2132131128" sldId="265"/>
            <ac:picMk id="3" creationId="{0EBE751E-60E5-E09A-3ADD-92F9890C9D65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36:50.664" v="20" actId="1076"/>
        <pc:sldMkLst>
          <pc:docMk/>
          <pc:sldMk cId="3043967236" sldId="266"/>
        </pc:sldMkLst>
        <pc:picChg chg="mod">
          <ac:chgData name="Amreen Sarmad (2421320)" userId="074fb0ca-8fd6-447d-ac47-bb1c495102cf" providerId="ADAL" clId="{04CCAF02-C866-4468-B727-4C7A64E2DEEE}" dt="2026-10-23T22:36:50.664" v="20" actId="1076"/>
          <ac:picMkLst>
            <pc:docMk/>
            <pc:sldMk cId="3043967236" sldId="266"/>
            <ac:picMk id="3" creationId="{EE408DCE-25EB-D9F8-ABB1-06848E9D571B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39:14.176" v="21" actId="1076"/>
        <pc:sldMkLst>
          <pc:docMk/>
          <pc:sldMk cId="3226312703" sldId="267"/>
        </pc:sldMkLst>
        <pc:picChg chg="mod">
          <ac:chgData name="Amreen Sarmad (2421320)" userId="074fb0ca-8fd6-447d-ac47-bb1c495102cf" providerId="ADAL" clId="{04CCAF02-C866-4468-B727-4C7A64E2DEEE}" dt="2026-10-23T22:39:14.176" v="21" actId="1076"/>
          <ac:picMkLst>
            <pc:docMk/>
            <pc:sldMk cId="3226312703" sldId="267"/>
            <ac:picMk id="3" creationId="{1BC797C4-4815-2C5B-13D8-B04972B74576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41:32.765" v="23" actId="1076"/>
        <pc:sldMkLst>
          <pc:docMk/>
          <pc:sldMk cId="1367142419" sldId="268"/>
        </pc:sldMkLst>
        <pc:picChg chg="mod">
          <ac:chgData name="Amreen Sarmad (2421320)" userId="074fb0ca-8fd6-447d-ac47-bb1c495102cf" providerId="ADAL" clId="{04CCAF02-C866-4468-B727-4C7A64E2DEEE}" dt="2026-10-23T22:41:32.765" v="23" actId="1076"/>
          <ac:picMkLst>
            <pc:docMk/>
            <pc:sldMk cId="1367142419" sldId="268"/>
            <ac:picMk id="3" creationId="{EC0A1C47-0B44-D869-223C-C91FF139E9CC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44:11.612" v="26" actId="1076"/>
        <pc:sldMkLst>
          <pc:docMk/>
          <pc:sldMk cId="1170293908" sldId="269"/>
        </pc:sldMkLst>
        <pc:picChg chg="mod">
          <ac:chgData name="Amreen Sarmad (2421320)" userId="074fb0ca-8fd6-447d-ac47-bb1c495102cf" providerId="ADAL" clId="{04CCAF02-C866-4468-B727-4C7A64E2DEEE}" dt="2026-10-23T22:44:11.612" v="26" actId="1076"/>
          <ac:picMkLst>
            <pc:docMk/>
            <pc:sldMk cId="1170293908" sldId="269"/>
            <ac:picMk id="4" creationId="{BD9C7CBD-3443-27B9-48AB-593002174B21}"/>
          </ac:picMkLst>
        </pc:picChg>
      </pc:sldChg>
      <pc:sldChg chg="modSp mod">
        <pc:chgData name="Amreen Sarmad (2421320)" userId="074fb0ca-8fd6-447d-ac47-bb1c495102cf" providerId="ADAL" clId="{04CCAF02-C866-4468-B727-4C7A64E2DEEE}" dt="2026-10-23T22:48:29.765" v="28" actId="1076"/>
        <pc:sldMkLst>
          <pc:docMk/>
          <pc:sldMk cId="2231192191" sldId="270"/>
        </pc:sldMkLst>
        <pc:picChg chg="mod">
          <ac:chgData name="Amreen Sarmad (2421320)" userId="074fb0ca-8fd6-447d-ac47-bb1c495102cf" providerId="ADAL" clId="{04CCAF02-C866-4468-B727-4C7A64E2DEEE}" dt="2026-10-23T22:48:29.765" v="28" actId="1076"/>
          <ac:picMkLst>
            <pc:docMk/>
            <pc:sldMk cId="2231192191" sldId="270"/>
            <ac:picMk id="4" creationId="{D390CDC1-93C4-F090-3019-B44DB83F5E5E}"/>
          </ac:picMkLst>
        </pc:picChg>
      </pc:sldChg>
      <pc:sldChg chg="delSp modSp mod delAnim">
        <pc:chgData name="Amreen Sarmad (2421320)" userId="074fb0ca-8fd6-447d-ac47-bb1c495102cf" providerId="ADAL" clId="{04CCAF02-C866-4468-B727-4C7A64E2DEEE}" dt="2026-10-23T22:49:59.187" v="32" actId="1076"/>
        <pc:sldMkLst>
          <pc:docMk/>
          <pc:sldMk cId="2332953416" sldId="271"/>
        </pc:sldMkLst>
        <pc:spChg chg="mod">
          <ac:chgData name="Amreen Sarmad (2421320)" userId="074fb0ca-8fd6-447d-ac47-bb1c495102cf" providerId="ADAL" clId="{04CCAF02-C866-4468-B727-4C7A64E2DEEE}" dt="2026-10-23T22:48:58.352" v="29" actId="27107"/>
          <ac:spMkLst>
            <pc:docMk/>
            <pc:sldMk cId="2332953416" sldId="271"/>
            <ac:spMk id="3" creationId="{B1F8226B-57C7-9781-F937-947CEDED7BC2}"/>
          </ac:spMkLst>
        </pc:spChg>
        <pc:picChg chg="del mod">
          <ac:chgData name="Amreen Sarmad (2421320)" userId="074fb0ca-8fd6-447d-ac47-bb1c495102cf" providerId="ADAL" clId="{04CCAF02-C866-4468-B727-4C7A64E2DEEE}" dt="2026-10-23T22:49:41.317" v="31" actId="478"/>
          <ac:picMkLst>
            <pc:docMk/>
            <pc:sldMk cId="2332953416" sldId="271"/>
            <ac:picMk id="4" creationId="{27CFDAB7-9D21-4A79-A704-CEBBE0ECFA60}"/>
          </ac:picMkLst>
        </pc:picChg>
        <pc:picChg chg="mod">
          <ac:chgData name="Amreen Sarmad (2421320)" userId="074fb0ca-8fd6-447d-ac47-bb1c495102cf" providerId="ADAL" clId="{04CCAF02-C866-4468-B727-4C7A64E2DEEE}" dt="2026-10-23T22:49:59.187" v="32" actId="1076"/>
          <ac:picMkLst>
            <pc:docMk/>
            <pc:sldMk cId="2332953416" sldId="271"/>
            <ac:picMk id="5" creationId="{BBB1CC76-8729-01A3-15E9-C99DEFFC538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41B1A8-06D1-42D3-8380-4850FB6B943F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D96F0DA-FB72-4507-A8BC-19DBFBC4F3E5}">
      <dgm:prSet/>
      <dgm:spPr/>
      <dgm:t>
        <a:bodyPr/>
        <a:lstStyle/>
        <a:p>
          <a:r>
            <a:rPr lang="en-GB" b="1"/>
            <a:t>Short-Term Goals</a:t>
          </a:r>
          <a:endParaRPr lang="en-US"/>
        </a:p>
      </dgm:t>
    </dgm:pt>
    <dgm:pt modelId="{C208CA88-ED2C-4F87-AE31-0A7C1ED1E364}" type="parTrans" cxnId="{911E8BB4-206E-46B1-863F-DF1BDAC601EF}">
      <dgm:prSet/>
      <dgm:spPr/>
      <dgm:t>
        <a:bodyPr/>
        <a:lstStyle/>
        <a:p>
          <a:endParaRPr lang="en-US"/>
        </a:p>
      </dgm:t>
    </dgm:pt>
    <dgm:pt modelId="{B93F94D8-A1CB-4129-B37F-C2B23BF3B8DA}" type="sibTrans" cxnId="{911E8BB4-206E-46B1-863F-DF1BDAC601EF}">
      <dgm:prSet/>
      <dgm:spPr/>
      <dgm:t>
        <a:bodyPr/>
        <a:lstStyle/>
        <a:p>
          <a:endParaRPr lang="en-US"/>
        </a:p>
      </dgm:t>
    </dgm:pt>
    <dgm:pt modelId="{E73DA7E6-04AC-4F39-A8E0-5E5C6A2B2BD7}">
      <dgm:prSet/>
      <dgm:spPr/>
      <dgm:t>
        <a:bodyPr/>
        <a:lstStyle/>
        <a:p>
          <a:r>
            <a:rPr lang="en-GB"/>
            <a:t>Manage symptoms effectively</a:t>
          </a:r>
          <a:endParaRPr lang="en-US"/>
        </a:p>
      </dgm:t>
    </dgm:pt>
    <dgm:pt modelId="{AE93CA7D-016C-43A6-96E4-67CD8212A262}" type="parTrans" cxnId="{4F4ED17D-82DC-4E90-BA25-B76D4C422994}">
      <dgm:prSet/>
      <dgm:spPr/>
      <dgm:t>
        <a:bodyPr/>
        <a:lstStyle/>
        <a:p>
          <a:endParaRPr lang="en-US"/>
        </a:p>
      </dgm:t>
    </dgm:pt>
    <dgm:pt modelId="{6D80F095-05F3-46B8-A75E-FD612B81F408}" type="sibTrans" cxnId="{4F4ED17D-82DC-4E90-BA25-B76D4C422994}">
      <dgm:prSet/>
      <dgm:spPr/>
      <dgm:t>
        <a:bodyPr/>
        <a:lstStyle/>
        <a:p>
          <a:endParaRPr lang="en-US"/>
        </a:p>
      </dgm:t>
    </dgm:pt>
    <dgm:pt modelId="{0CC1A65B-5AFB-4EBB-9BCA-F59F1993BB0F}">
      <dgm:prSet/>
      <dgm:spPr/>
      <dgm:t>
        <a:bodyPr/>
        <a:lstStyle/>
        <a:p>
          <a:r>
            <a:rPr lang="en-GB"/>
            <a:t>Improve breathing comfort</a:t>
          </a:r>
          <a:endParaRPr lang="en-US"/>
        </a:p>
      </dgm:t>
    </dgm:pt>
    <dgm:pt modelId="{86E56CCD-540A-4E19-8320-EC89BB2070CF}" type="parTrans" cxnId="{E42EE677-0435-4E5C-8298-E34DEFB0FBD0}">
      <dgm:prSet/>
      <dgm:spPr/>
      <dgm:t>
        <a:bodyPr/>
        <a:lstStyle/>
        <a:p>
          <a:endParaRPr lang="en-US"/>
        </a:p>
      </dgm:t>
    </dgm:pt>
    <dgm:pt modelId="{5FFCA0DA-4FB9-4E4E-A8C2-F062566C22FD}" type="sibTrans" cxnId="{E42EE677-0435-4E5C-8298-E34DEFB0FBD0}">
      <dgm:prSet/>
      <dgm:spPr/>
      <dgm:t>
        <a:bodyPr/>
        <a:lstStyle/>
        <a:p>
          <a:endParaRPr lang="en-US"/>
        </a:p>
      </dgm:t>
    </dgm:pt>
    <dgm:pt modelId="{F02E5524-4153-4542-A120-EAA7CE13B66F}">
      <dgm:prSet/>
      <dgm:spPr/>
      <dgm:t>
        <a:bodyPr/>
        <a:lstStyle/>
        <a:p>
          <a:r>
            <a:rPr lang="en-GB"/>
            <a:t>Reduce anxiety</a:t>
          </a:r>
          <a:endParaRPr lang="en-US"/>
        </a:p>
      </dgm:t>
    </dgm:pt>
    <dgm:pt modelId="{C784456A-A60B-465F-A96B-86545CBF889F}" type="parTrans" cxnId="{FDCF554F-7489-43D0-89A1-2E8DFD6CDE85}">
      <dgm:prSet/>
      <dgm:spPr/>
      <dgm:t>
        <a:bodyPr/>
        <a:lstStyle/>
        <a:p>
          <a:endParaRPr lang="en-US"/>
        </a:p>
      </dgm:t>
    </dgm:pt>
    <dgm:pt modelId="{3E16A879-6FEA-436B-A604-2A5A2143D10C}" type="sibTrans" cxnId="{FDCF554F-7489-43D0-89A1-2E8DFD6CDE85}">
      <dgm:prSet/>
      <dgm:spPr/>
      <dgm:t>
        <a:bodyPr/>
        <a:lstStyle/>
        <a:p>
          <a:endParaRPr lang="en-US"/>
        </a:p>
      </dgm:t>
    </dgm:pt>
    <dgm:pt modelId="{182673DE-20E2-4CBE-90CB-4F15EBE6A8D6}">
      <dgm:prSet/>
      <dgm:spPr/>
      <dgm:t>
        <a:bodyPr/>
        <a:lstStyle/>
        <a:p>
          <a:r>
            <a:rPr lang="en-GB"/>
            <a:t>Maintain nutrition</a:t>
          </a:r>
          <a:endParaRPr lang="en-US"/>
        </a:p>
      </dgm:t>
    </dgm:pt>
    <dgm:pt modelId="{E6EFBC16-3EC5-4229-ABBA-D58083D0A6E1}" type="parTrans" cxnId="{E8415BDE-CF1F-4421-A284-B333873ED787}">
      <dgm:prSet/>
      <dgm:spPr/>
      <dgm:t>
        <a:bodyPr/>
        <a:lstStyle/>
        <a:p>
          <a:endParaRPr lang="en-US"/>
        </a:p>
      </dgm:t>
    </dgm:pt>
    <dgm:pt modelId="{5E97EA9D-403D-4E2D-9AA6-3153EE8C6B0F}" type="sibTrans" cxnId="{E8415BDE-CF1F-4421-A284-B333873ED787}">
      <dgm:prSet/>
      <dgm:spPr/>
      <dgm:t>
        <a:bodyPr/>
        <a:lstStyle/>
        <a:p>
          <a:endParaRPr lang="en-US"/>
        </a:p>
      </dgm:t>
    </dgm:pt>
    <dgm:pt modelId="{A4F19E6E-908F-496C-A653-7511F5D5A05C}">
      <dgm:prSet/>
      <dgm:spPr/>
      <dgm:t>
        <a:bodyPr/>
        <a:lstStyle/>
        <a:p>
          <a:r>
            <a:rPr lang="en-GB" b="1"/>
            <a:t>Long-Term Goals</a:t>
          </a:r>
          <a:endParaRPr lang="en-US"/>
        </a:p>
      </dgm:t>
    </dgm:pt>
    <dgm:pt modelId="{1CFD38A8-6C24-418B-8D97-BB6F4A1D497D}" type="parTrans" cxnId="{F16B10AD-3863-42A7-81A1-9000951E6501}">
      <dgm:prSet/>
      <dgm:spPr/>
      <dgm:t>
        <a:bodyPr/>
        <a:lstStyle/>
        <a:p>
          <a:endParaRPr lang="en-US"/>
        </a:p>
      </dgm:t>
    </dgm:pt>
    <dgm:pt modelId="{B91801CB-4BAF-4C3D-8F5C-41F946B88493}" type="sibTrans" cxnId="{F16B10AD-3863-42A7-81A1-9000951E6501}">
      <dgm:prSet/>
      <dgm:spPr/>
      <dgm:t>
        <a:bodyPr/>
        <a:lstStyle/>
        <a:p>
          <a:endParaRPr lang="en-US"/>
        </a:p>
      </dgm:t>
    </dgm:pt>
    <dgm:pt modelId="{96FB2C55-932A-4AC7-8841-7D524D1559EB}">
      <dgm:prSet/>
      <dgm:spPr/>
      <dgm:t>
        <a:bodyPr/>
        <a:lstStyle/>
        <a:p>
          <a:r>
            <a:rPr lang="en-GB"/>
            <a:t>Maximise quality of life</a:t>
          </a:r>
          <a:endParaRPr lang="en-US"/>
        </a:p>
      </dgm:t>
    </dgm:pt>
    <dgm:pt modelId="{102ED2E3-8EC1-4E8D-BD41-1681950AFB7F}" type="parTrans" cxnId="{93FCACC7-3A3F-44BA-8A0D-319857F88C84}">
      <dgm:prSet/>
      <dgm:spPr/>
      <dgm:t>
        <a:bodyPr/>
        <a:lstStyle/>
        <a:p>
          <a:endParaRPr lang="en-US"/>
        </a:p>
      </dgm:t>
    </dgm:pt>
    <dgm:pt modelId="{24385683-41AF-4AEA-9BF2-44ABE766BA90}" type="sibTrans" cxnId="{93FCACC7-3A3F-44BA-8A0D-319857F88C84}">
      <dgm:prSet/>
      <dgm:spPr/>
      <dgm:t>
        <a:bodyPr/>
        <a:lstStyle/>
        <a:p>
          <a:endParaRPr lang="en-US"/>
        </a:p>
      </dgm:t>
    </dgm:pt>
    <dgm:pt modelId="{E3F518B4-BA96-4CE2-9E95-568FB00876FA}">
      <dgm:prSet/>
      <dgm:spPr/>
      <dgm:t>
        <a:bodyPr/>
        <a:lstStyle/>
        <a:p>
          <a:r>
            <a:rPr lang="en-GB"/>
            <a:t>Prevent complications</a:t>
          </a:r>
          <a:endParaRPr lang="en-US"/>
        </a:p>
      </dgm:t>
    </dgm:pt>
    <dgm:pt modelId="{09049E79-D537-4A53-988A-FAF2583C33DE}" type="parTrans" cxnId="{5F4A1893-7C20-4CD0-B329-C4FABA9D77AF}">
      <dgm:prSet/>
      <dgm:spPr/>
      <dgm:t>
        <a:bodyPr/>
        <a:lstStyle/>
        <a:p>
          <a:endParaRPr lang="en-US"/>
        </a:p>
      </dgm:t>
    </dgm:pt>
    <dgm:pt modelId="{5BB53075-52DB-4479-9B19-7933C6B9BB06}" type="sibTrans" cxnId="{5F4A1893-7C20-4CD0-B329-C4FABA9D77AF}">
      <dgm:prSet/>
      <dgm:spPr/>
      <dgm:t>
        <a:bodyPr/>
        <a:lstStyle/>
        <a:p>
          <a:endParaRPr lang="en-US"/>
        </a:p>
      </dgm:t>
    </dgm:pt>
    <dgm:pt modelId="{7DE3C6F8-3042-4777-ADB1-FA71AC68C342}">
      <dgm:prSet/>
      <dgm:spPr/>
      <dgm:t>
        <a:bodyPr/>
        <a:lstStyle/>
        <a:p>
          <a:r>
            <a:rPr lang="en-GB"/>
            <a:t>Support treatment adherence</a:t>
          </a:r>
          <a:endParaRPr lang="en-US"/>
        </a:p>
      </dgm:t>
    </dgm:pt>
    <dgm:pt modelId="{462051BF-3EBA-4468-A5C2-C2E9FF78821A}" type="parTrans" cxnId="{CA8E0A3B-9367-49D3-A8D5-D8018005E243}">
      <dgm:prSet/>
      <dgm:spPr/>
      <dgm:t>
        <a:bodyPr/>
        <a:lstStyle/>
        <a:p>
          <a:endParaRPr lang="en-US"/>
        </a:p>
      </dgm:t>
    </dgm:pt>
    <dgm:pt modelId="{9FA608C9-DBD6-4F45-B2E6-935363157172}" type="sibTrans" cxnId="{CA8E0A3B-9367-49D3-A8D5-D8018005E243}">
      <dgm:prSet/>
      <dgm:spPr/>
      <dgm:t>
        <a:bodyPr/>
        <a:lstStyle/>
        <a:p>
          <a:endParaRPr lang="en-US"/>
        </a:p>
      </dgm:t>
    </dgm:pt>
    <dgm:pt modelId="{839B2ABF-4486-4C57-A221-0255845693E4}">
      <dgm:prSet/>
      <dgm:spPr/>
      <dgm:t>
        <a:bodyPr/>
        <a:lstStyle/>
        <a:p>
          <a:r>
            <a:rPr lang="en-GB"/>
            <a:t>Promote independence</a:t>
          </a:r>
          <a:endParaRPr lang="en-US"/>
        </a:p>
      </dgm:t>
    </dgm:pt>
    <dgm:pt modelId="{153D7F64-B4A9-4671-A40D-87803531AA3E}" type="parTrans" cxnId="{259D53ED-47A3-4679-AEA8-EB7166847BFE}">
      <dgm:prSet/>
      <dgm:spPr/>
      <dgm:t>
        <a:bodyPr/>
        <a:lstStyle/>
        <a:p>
          <a:endParaRPr lang="en-US"/>
        </a:p>
      </dgm:t>
    </dgm:pt>
    <dgm:pt modelId="{38BC2DA1-171A-40FA-8FDC-E5D54D720C5F}" type="sibTrans" cxnId="{259D53ED-47A3-4679-AEA8-EB7166847BFE}">
      <dgm:prSet/>
      <dgm:spPr/>
      <dgm:t>
        <a:bodyPr/>
        <a:lstStyle/>
        <a:p>
          <a:endParaRPr lang="en-US"/>
        </a:p>
      </dgm:t>
    </dgm:pt>
    <dgm:pt modelId="{78152CAF-5368-4A6E-9CCE-C5FEE8126D44}" type="pres">
      <dgm:prSet presAssocID="{3441B1A8-06D1-42D3-8380-4850FB6B943F}" presName="diagram" presStyleCnt="0">
        <dgm:presLayoutVars>
          <dgm:dir/>
          <dgm:resizeHandles val="exact"/>
        </dgm:presLayoutVars>
      </dgm:prSet>
      <dgm:spPr/>
    </dgm:pt>
    <dgm:pt modelId="{3DD351AE-A7B4-4516-AC5A-4D7DA6A1EE1B}" type="pres">
      <dgm:prSet presAssocID="{DD96F0DA-FB72-4507-A8BC-19DBFBC4F3E5}" presName="node" presStyleLbl="node1" presStyleIdx="0" presStyleCnt="2">
        <dgm:presLayoutVars>
          <dgm:bulletEnabled val="1"/>
        </dgm:presLayoutVars>
      </dgm:prSet>
      <dgm:spPr/>
    </dgm:pt>
    <dgm:pt modelId="{501766B0-C183-45A5-BA9F-718DC2445B1E}" type="pres">
      <dgm:prSet presAssocID="{B93F94D8-A1CB-4129-B37F-C2B23BF3B8DA}" presName="sibTrans" presStyleCnt="0"/>
      <dgm:spPr/>
    </dgm:pt>
    <dgm:pt modelId="{C8CB4994-F301-4BC8-AA10-F3515844F8E6}" type="pres">
      <dgm:prSet presAssocID="{A4F19E6E-908F-496C-A653-7511F5D5A05C}" presName="node" presStyleLbl="node1" presStyleIdx="1" presStyleCnt="2">
        <dgm:presLayoutVars>
          <dgm:bulletEnabled val="1"/>
        </dgm:presLayoutVars>
      </dgm:prSet>
      <dgm:spPr/>
    </dgm:pt>
  </dgm:ptLst>
  <dgm:cxnLst>
    <dgm:cxn modelId="{C542F604-4879-4B01-8097-D6650EBBE657}" type="presOf" srcId="{DD96F0DA-FB72-4507-A8BC-19DBFBC4F3E5}" destId="{3DD351AE-A7B4-4516-AC5A-4D7DA6A1EE1B}" srcOrd="0" destOrd="0" presId="urn:microsoft.com/office/officeart/2005/8/layout/default"/>
    <dgm:cxn modelId="{7142E310-0DBF-4287-92B6-6CD5A98D76AC}" type="presOf" srcId="{0CC1A65B-5AFB-4EBB-9BCA-F59F1993BB0F}" destId="{3DD351AE-A7B4-4516-AC5A-4D7DA6A1EE1B}" srcOrd="0" destOrd="2" presId="urn:microsoft.com/office/officeart/2005/8/layout/default"/>
    <dgm:cxn modelId="{D9F41A16-A927-4D2D-8A5C-1BA50EA7F484}" type="presOf" srcId="{7DE3C6F8-3042-4777-ADB1-FA71AC68C342}" destId="{C8CB4994-F301-4BC8-AA10-F3515844F8E6}" srcOrd="0" destOrd="3" presId="urn:microsoft.com/office/officeart/2005/8/layout/default"/>
    <dgm:cxn modelId="{E2A9C42D-BC75-428A-ABBC-F61B1CF29A1A}" type="presOf" srcId="{F02E5524-4153-4542-A120-EAA7CE13B66F}" destId="{3DD351AE-A7B4-4516-AC5A-4D7DA6A1EE1B}" srcOrd="0" destOrd="3" presId="urn:microsoft.com/office/officeart/2005/8/layout/default"/>
    <dgm:cxn modelId="{9CE70238-848A-4037-8C39-256D521F184D}" type="presOf" srcId="{96FB2C55-932A-4AC7-8841-7D524D1559EB}" destId="{C8CB4994-F301-4BC8-AA10-F3515844F8E6}" srcOrd="0" destOrd="1" presId="urn:microsoft.com/office/officeart/2005/8/layout/default"/>
    <dgm:cxn modelId="{CA8E0A3B-9367-49D3-A8D5-D8018005E243}" srcId="{A4F19E6E-908F-496C-A653-7511F5D5A05C}" destId="{7DE3C6F8-3042-4777-ADB1-FA71AC68C342}" srcOrd="2" destOrd="0" parTransId="{462051BF-3EBA-4468-A5C2-C2E9FF78821A}" sibTransId="{9FA608C9-DBD6-4F45-B2E6-935363157172}"/>
    <dgm:cxn modelId="{A7FF425D-21C0-4FD1-9EB1-82F765101CC0}" type="presOf" srcId="{E73DA7E6-04AC-4F39-A8E0-5E5C6A2B2BD7}" destId="{3DD351AE-A7B4-4516-AC5A-4D7DA6A1EE1B}" srcOrd="0" destOrd="1" presId="urn:microsoft.com/office/officeart/2005/8/layout/default"/>
    <dgm:cxn modelId="{4BFCA46A-DB17-46BA-9BFC-E5F442839E44}" type="presOf" srcId="{182673DE-20E2-4CBE-90CB-4F15EBE6A8D6}" destId="{3DD351AE-A7B4-4516-AC5A-4D7DA6A1EE1B}" srcOrd="0" destOrd="4" presId="urn:microsoft.com/office/officeart/2005/8/layout/default"/>
    <dgm:cxn modelId="{FDCF554F-7489-43D0-89A1-2E8DFD6CDE85}" srcId="{DD96F0DA-FB72-4507-A8BC-19DBFBC4F3E5}" destId="{F02E5524-4153-4542-A120-EAA7CE13B66F}" srcOrd="2" destOrd="0" parTransId="{C784456A-A60B-465F-A96B-86545CBF889F}" sibTransId="{3E16A879-6FEA-436B-A604-2A5A2143D10C}"/>
    <dgm:cxn modelId="{BB8F2A72-2221-42CE-8218-C9C45DBD2282}" type="presOf" srcId="{3441B1A8-06D1-42D3-8380-4850FB6B943F}" destId="{78152CAF-5368-4A6E-9CCE-C5FEE8126D44}" srcOrd="0" destOrd="0" presId="urn:microsoft.com/office/officeart/2005/8/layout/default"/>
    <dgm:cxn modelId="{E42EE677-0435-4E5C-8298-E34DEFB0FBD0}" srcId="{DD96F0DA-FB72-4507-A8BC-19DBFBC4F3E5}" destId="{0CC1A65B-5AFB-4EBB-9BCA-F59F1993BB0F}" srcOrd="1" destOrd="0" parTransId="{86E56CCD-540A-4E19-8320-EC89BB2070CF}" sibTransId="{5FFCA0DA-4FB9-4E4E-A8C2-F062566C22FD}"/>
    <dgm:cxn modelId="{488E087C-D7F4-4BB4-9D78-9350FC8242EA}" type="presOf" srcId="{A4F19E6E-908F-496C-A653-7511F5D5A05C}" destId="{C8CB4994-F301-4BC8-AA10-F3515844F8E6}" srcOrd="0" destOrd="0" presId="urn:microsoft.com/office/officeart/2005/8/layout/default"/>
    <dgm:cxn modelId="{4F4ED17D-82DC-4E90-BA25-B76D4C422994}" srcId="{DD96F0DA-FB72-4507-A8BC-19DBFBC4F3E5}" destId="{E73DA7E6-04AC-4F39-A8E0-5E5C6A2B2BD7}" srcOrd="0" destOrd="0" parTransId="{AE93CA7D-016C-43A6-96E4-67CD8212A262}" sibTransId="{6D80F095-05F3-46B8-A75E-FD612B81F408}"/>
    <dgm:cxn modelId="{35A92E7F-2534-4564-8697-347DEDEDC795}" type="presOf" srcId="{839B2ABF-4486-4C57-A221-0255845693E4}" destId="{C8CB4994-F301-4BC8-AA10-F3515844F8E6}" srcOrd="0" destOrd="4" presId="urn:microsoft.com/office/officeart/2005/8/layout/default"/>
    <dgm:cxn modelId="{5F4A1893-7C20-4CD0-B329-C4FABA9D77AF}" srcId="{A4F19E6E-908F-496C-A653-7511F5D5A05C}" destId="{E3F518B4-BA96-4CE2-9E95-568FB00876FA}" srcOrd="1" destOrd="0" parTransId="{09049E79-D537-4A53-988A-FAF2583C33DE}" sibTransId="{5BB53075-52DB-4479-9B19-7933C6B9BB06}"/>
    <dgm:cxn modelId="{F16B10AD-3863-42A7-81A1-9000951E6501}" srcId="{3441B1A8-06D1-42D3-8380-4850FB6B943F}" destId="{A4F19E6E-908F-496C-A653-7511F5D5A05C}" srcOrd="1" destOrd="0" parTransId="{1CFD38A8-6C24-418B-8D97-BB6F4A1D497D}" sibTransId="{B91801CB-4BAF-4C3D-8F5C-41F946B88493}"/>
    <dgm:cxn modelId="{911E8BB4-206E-46B1-863F-DF1BDAC601EF}" srcId="{3441B1A8-06D1-42D3-8380-4850FB6B943F}" destId="{DD96F0DA-FB72-4507-A8BC-19DBFBC4F3E5}" srcOrd="0" destOrd="0" parTransId="{C208CA88-ED2C-4F87-AE31-0A7C1ED1E364}" sibTransId="{B93F94D8-A1CB-4129-B37F-C2B23BF3B8DA}"/>
    <dgm:cxn modelId="{93FCACC7-3A3F-44BA-8A0D-319857F88C84}" srcId="{A4F19E6E-908F-496C-A653-7511F5D5A05C}" destId="{96FB2C55-932A-4AC7-8841-7D524D1559EB}" srcOrd="0" destOrd="0" parTransId="{102ED2E3-8EC1-4E8D-BD41-1681950AFB7F}" sibTransId="{24385683-41AF-4AEA-9BF2-44ABE766BA90}"/>
    <dgm:cxn modelId="{40BD7DD0-210B-4917-B9E7-7C6F75118079}" type="presOf" srcId="{E3F518B4-BA96-4CE2-9E95-568FB00876FA}" destId="{C8CB4994-F301-4BC8-AA10-F3515844F8E6}" srcOrd="0" destOrd="2" presId="urn:microsoft.com/office/officeart/2005/8/layout/default"/>
    <dgm:cxn modelId="{E8415BDE-CF1F-4421-A284-B333873ED787}" srcId="{DD96F0DA-FB72-4507-A8BC-19DBFBC4F3E5}" destId="{182673DE-20E2-4CBE-90CB-4F15EBE6A8D6}" srcOrd="3" destOrd="0" parTransId="{E6EFBC16-3EC5-4229-ABBA-D58083D0A6E1}" sibTransId="{5E97EA9D-403D-4E2D-9AA6-3153EE8C6B0F}"/>
    <dgm:cxn modelId="{259D53ED-47A3-4679-AEA8-EB7166847BFE}" srcId="{A4F19E6E-908F-496C-A653-7511F5D5A05C}" destId="{839B2ABF-4486-4C57-A221-0255845693E4}" srcOrd="3" destOrd="0" parTransId="{153D7F64-B4A9-4671-A40D-87803531AA3E}" sibTransId="{38BC2DA1-171A-40FA-8FDC-E5D54D720C5F}"/>
    <dgm:cxn modelId="{BA3D5725-871D-470E-BAF5-D7E0E76C8D5D}" type="presParOf" srcId="{78152CAF-5368-4A6E-9CCE-C5FEE8126D44}" destId="{3DD351AE-A7B4-4516-AC5A-4D7DA6A1EE1B}" srcOrd="0" destOrd="0" presId="urn:microsoft.com/office/officeart/2005/8/layout/default"/>
    <dgm:cxn modelId="{573E3AC2-6426-4410-9C22-D8CB3E4B1940}" type="presParOf" srcId="{78152CAF-5368-4A6E-9CCE-C5FEE8126D44}" destId="{501766B0-C183-45A5-BA9F-718DC2445B1E}" srcOrd="1" destOrd="0" presId="urn:microsoft.com/office/officeart/2005/8/layout/default"/>
    <dgm:cxn modelId="{01E6D796-B005-47FA-8C65-FF8266F9FD82}" type="presParOf" srcId="{78152CAF-5368-4A6E-9CCE-C5FEE8126D44}" destId="{C8CB4994-F301-4BC8-AA10-F3515844F8E6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351AE-A7B4-4516-AC5A-4D7DA6A1EE1B}">
      <dsp:nvSpPr>
        <dsp:cNvPr id="0" name=""/>
        <dsp:cNvSpPr/>
      </dsp:nvSpPr>
      <dsp:spPr>
        <a:xfrm>
          <a:off x="1237010" y="1631"/>
          <a:ext cx="4192812" cy="25156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Short-Term Goals</a:t>
          </a:r>
          <a:endParaRPr lang="en-US" sz="30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Manage symptoms effectively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Improve breathing comfort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Reduce anxiety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Maintain nutrition</a:t>
          </a:r>
          <a:endParaRPr lang="en-US" sz="2300" kern="1200"/>
        </a:p>
      </dsp:txBody>
      <dsp:txXfrm>
        <a:off x="1237010" y="1631"/>
        <a:ext cx="4192812" cy="2515687"/>
      </dsp:txXfrm>
    </dsp:sp>
    <dsp:sp modelId="{C8CB4994-F301-4BC8-AA10-F3515844F8E6}">
      <dsp:nvSpPr>
        <dsp:cNvPr id="0" name=""/>
        <dsp:cNvSpPr/>
      </dsp:nvSpPr>
      <dsp:spPr>
        <a:xfrm>
          <a:off x="1237010" y="2936600"/>
          <a:ext cx="4192812" cy="2515687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Long-Term Goals</a:t>
          </a:r>
          <a:endParaRPr lang="en-US" sz="30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Maximise quality of life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Prevent complications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Support treatment adherence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Promote independence</a:t>
          </a:r>
          <a:endParaRPr lang="en-US" sz="2300" kern="1200"/>
        </a:p>
      </dsp:txBody>
      <dsp:txXfrm>
        <a:off x="1237010" y="2936600"/>
        <a:ext cx="4192812" cy="2515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F8078-A2A4-07F0-2A0A-0DF19CE1E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A6B8BF-0DE8-64B0-E66E-499E25B013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FB3CF-4634-09EC-9B4C-45341FF9E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57839-7249-6C01-DB4F-9AB2181F1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33C245-32B6-79A8-E085-FD7FB467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47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FC92E-DFF2-6B79-E74D-51B7A8AED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B5CB5-0B55-B47B-FCFE-9C72BDFC2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A9E296-58FB-D398-C1B7-D0EC5E7C3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96414-B0BB-E858-3965-61AEFCD99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3E8FB-B4CF-B165-837B-DD632BEAA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225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99CB0-1ED7-DD2B-60D1-ED213CDA9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B1E3A7-3112-255F-889D-31DC7FB7B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79788-5F93-F7E2-E15F-AC82A883C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76259-C479-CCCA-33FF-7E64E0070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E5B7F-4707-0A78-29BE-32DDFB4FA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669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1CC86-1500-B091-8968-4DCCE7144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70D4A-503E-83A3-3230-70CA314EC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17E28A-FA54-9496-488F-9C71324BE7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61292C-4B73-BB8F-249C-9D6895B4B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D66925-6F84-1F71-9D42-5379940FA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AF59A9-8E17-AA40-2F05-5434F4218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059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E37EA-9328-7833-4603-7A43C40EE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2A5704-2E83-EC56-7521-E9C215B4E9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D1202A-E61B-4104-0153-7126B700A8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77F480-081C-6DE9-61FE-8FF3A47AFA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252BB9-4841-2DBF-3DEA-8109346B24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7FAF3E-48D6-9E81-5A87-7F572339C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CEF957-B943-D7D4-EC3C-EC0098749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98547A-E484-9D43-1798-C060109F4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96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59BC1-BD96-7702-7929-C443179A1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87C6F5-FF17-64D9-5481-DD1D31376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62753B-15C7-F882-ED4C-F3D456090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4AF26F-8609-16EE-F3F8-438368E95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889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C03BF5-AE41-B0FF-CFFC-7646209D8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0C426B-BBDE-2CD2-6903-96822789C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181B1E-7642-2A8D-2AF3-79F02192C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568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72729-DB68-C84C-6F49-904414645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B326C-097B-CC24-FEDD-C2DC56A3C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894AE4-45BC-2510-085B-53E54E54DE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C49A43-AA15-73A0-0CB3-8055E55CB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756D2-6AE1-823A-3901-96DD3C6B3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394BA0-E902-298D-3ACD-94B6C9D48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323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00A89-C068-599F-A90D-88A2670C4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4EA4E3-A4BC-429D-7C64-C148663922EF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DB7AA7-B8D7-2193-DB0B-E9030389E0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7ED7B1-4C5F-8305-8459-660E21AFC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1723E9-5445-FF4D-93C8-E7BC74C6F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01AE65-9ED1-387A-9CF5-EAC0818A0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376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23D88-A399-0AA2-1BD3-7C032FDF0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597EA5-8254-F3EC-2CD3-1E21930BF0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6BEF2-1FF1-5259-1EAD-F4CDA83E3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41C63-6C15-559F-0506-67A50B388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0F72B-F81B-4790-7277-F0FDFC215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113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AD616D-8822-3936-65CF-0ABE4AC248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FDCFAA-151B-EA21-5573-8DBFFE0508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8E98C-D188-2B25-5242-9FFADED17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3BA44-3D27-D09B-F254-A8A8BE4C7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EEB77-15B3-994B-92C4-55FF1672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714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CFB2B7-B1AD-E17F-76AF-D7388E03A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18E8A-0B75-AA09-9405-0E5D9DCC5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221E9-5B6F-6A3E-8568-077515BC28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571178-5361-41E9-9E61-85C2449DA8E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7526D-9856-C299-0731-B0BA9AA480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B806B-AA77-2663-70AE-9B34756F0B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FF2DAC-736C-4D34-8FF5-81E728EAB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78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ecampusontario.pressbooks.pub/medicalterminology2studentworkbook/chapter/respiratory-system/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865C79D-8978-00EA-817A-7F1D95933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8905" y="1526033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Slide 1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95AF23-3296-20BB-65C9-0FD0553C71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Name: Amreen Sarmad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Number: 2421320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 Code: BMHP5023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Assessment Title: Care Plan Presentation (CANCER)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 Name:  Robert Nartowski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" name="slide1">
            <a:hlinkClick r:id="" action="ppaction://media"/>
            <a:extLst>
              <a:ext uri="{FF2B5EF4-FFF2-40B4-BE49-F238E27FC236}">
                <a16:creationId xmlns:a16="http://schemas.microsoft.com/office/drawing/2014/main" id="{D8817E25-4781-FFAC-F420-A5631DD4E1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02727" y="102727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259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29"/>
    </mc:Choice>
    <mc:Fallback xmlns="">
      <p:transition spd="slow" advTm="12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ECE840-D059-598D-5E54-C8F097B5F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C43AB-8B0C-5DDB-602A-7DF7FF417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342900" lvl="0" indent="-342900" fontAlgn="t"/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Lung cancer is one of the most common cancers in the UK.</a:t>
            </a:r>
          </a:p>
          <a:p>
            <a:pPr marL="342900" lvl="0" indent="-342900" fontAlgn="t"/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It affects the respiratory system and can significantly reduce quality of life.</a:t>
            </a:r>
          </a:p>
          <a:p>
            <a:pPr marL="342900" lvl="0" indent="-342900" fontAlgn="t"/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This presentation examines the anatomy and physiology of the respiratory system, the impact of lung cancer, and a person-centred care plan.</a:t>
            </a:r>
          </a:p>
          <a:p>
            <a:pPr fontAlgn="t">
              <a:buNone/>
            </a:pP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pPr fontAlgn="t"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develop an evidence-based care plan for a fictional patient diagnosed with lung cancer following NHS and NICE guidance.</a:t>
            </a:r>
          </a:p>
          <a:p>
            <a:endParaRPr lang="en-GB" sz="26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1A97FA-60D3-C51A-8671-F8388EC4D2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09107" y="5804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846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705"/>
    </mc:Choice>
    <mc:Fallback>
      <p:transition spd="slow" advTm="77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142F7-2838-C64F-FF31-D5249F34C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Fictional Patient Profile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402F2-FEB6-B36A-41A7-73F7ABE84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Mr James Carter (fictional name)</a:t>
            </a:r>
          </a:p>
          <a:p>
            <a:pPr fontAlgn="t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Age: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68 years</a:t>
            </a:r>
          </a:p>
          <a:p>
            <a:pPr fontAlgn="t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Gender: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Male</a:t>
            </a:r>
          </a:p>
          <a:p>
            <a:pPr fontAlgn="t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Ethnicity: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White British</a:t>
            </a:r>
          </a:p>
          <a:p>
            <a:pPr fontAlgn="t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Living Situation: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Lives alone in rented accommodation</a:t>
            </a:r>
          </a:p>
          <a:p>
            <a:pPr fontAlgn="t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Occupation: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Retired factory worker</a:t>
            </a:r>
          </a:p>
          <a:p>
            <a:pPr fontAlgn="t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Diagnosis: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Non-Small Cell Lung Cancer (NSCLC), Stage II</a:t>
            </a:r>
          </a:p>
          <a:p>
            <a:pPr fontAlgn="t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Medical History</a:t>
            </a:r>
          </a:p>
          <a:p>
            <a:pPr marL="342900" lvl="0" indent="-342900" fontAlgn="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Chronic Obstructive Pulmonary Disease (COPD)</a:t>
            </a:r>
          </a:p>
          <a:p>
            <a:pPr marL="342900" lvl="0" indent="-342900" fontAlgn="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Hypertension</a:t>
            </a:r>
          </a:p>
          <a:p>
            <a:endParaRPr lang="en-GB" sz="24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DF039F-7AE3-13AA-CD10-0EE99824A2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80834" y="59134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184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149"/>
    </mc:Choice>
    <mc:Fallback>
      <p:transition spd="slow" advTm="37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32E29-E592-AA7C-F7AD-A1CB77BC6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Risk Factors Affecting Health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2AD43-6B3F-196E-EDDE-EB14D3F67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Lifestyle Risk Factors</a:t>
            </a:r>
          </a:p>
          <a:p>
            <a:pPr marL="342900" lvl="0" indent="-342900" fontAlgn="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Smoked 20 cigarettes daily for 40 years</a:t>
            </a:r>
          </a:p>
          <a:p>
            <a:pPr marL="342900" lvl="0" indent="-342900" fontAlgn="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Physically inactive</a:t>
            </a:r>
          </a:p>
          <a:p>
            <a:pPr marL="342900" lvl="0" indent="-342900" fontAlgn="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Poor diet high in processed foods</a:t>
            </a:r>
          </a:p>
          <a:p>
            <a:pPr marL="342900" lvl="0" indent="-342900" fontAlgn="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Previous occupational exposure to industrial dust</a:t>
            </a:r>
          </a:p>
          <a:p>
            <a:pPr fontAlgn="t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Disease Risk Factors</a:t>
            </a:r>
          </a:p>
          <a:p>
            <a:pPr marL="342900" lvl="0" indent="-342900" fontAlgn="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History of smoking</a:t>
            </a:r>
          </a:p>
          <a:p>
            <a:pPr marL="342900" lvl="0" indent="-342900" fontAlgn="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Increasing age</a:t>
            </a:r>
          </a:p>
          <a:p>
            <a:pPr marL="342900" lvl="0" indent="-342900" fontAlgn="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Existing respiratory disease</a:t>
            </a:r>
          </a:p>
          <a:p>
            <a:pPr marL="342900" lvl="0" indent="-342900" fontAlgn="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Environmental exposure to pollutants</a:t>
            </a:r>
          </a:p>
          <a:p>
            <a:pPr fontAlgn="t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These factors increase the likelihood of developing lung cancer and can worsen treatment outcomes.</a:t>
            </a:r>
          </a:p>
          <a:p>
            <a:endParaRPr lang="en-GB" sz="22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E56503-CB81-99F1-1BC1-02BC4BB4C8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44108" y="9461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686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865"/>
    </mc:Choice>
    <mc:Fallback>
      <p:transition spd="slow" advTm="77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4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AAD4C7-22DA-CC05-40B2-65BC3749B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Anatomy of the Respiratory System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D8BA9-4C36-F539-D575-66C22F256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Nose and nasal cavity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Pharynx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Larynx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Trachea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Bronchi and bronchioles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Lungs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Alveoli</a:t>
            </a:r>
          </a:p>
          <a:p>
            <a:pPr fontAlgn="t">
              <a:buNone/>
            </a:pP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Oxygen intake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Carbon dioxide removal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Gas exchange</a:t>
            </a:r>
          </a:p>
          <a:p>
            <a:pPr marL="342900" lvl="0" indent="-342900" fontAlgn="t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Maintenance of acid-base balance</a:t>
            </a:r>
          </a:p>
          <a:p>
            <a:endParaRPr lang="en-GB" sz="1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58A106-AB33-0D3A-CE27-7ADFD8F783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6702" r="3" b="5010"/>
          <a:stretch>
            <a:fillRect/>
          </a:stretch>
        </p:blipFill>
        <p:spPr>
          <a:xfrm>
            <a:off x="8109502" y="1994327"/>
            <a:ext cx="3615776" cy="28812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223E11-1D41-8196-B433-B04F640D6EF3}"/>
              </a:ext>
            </a:extLst>
          </p:cNvPr>
          <p:cNvSpPr txBox="1"/>
          <p:nvPr/>
        </p:nvSpPr>
        <p:spPr>
          <a:xfrm>
            <a:off x="9427854" y="4675497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campusontario.pressbooks.pub/medicalterminology2studentworkbook/chapter/respiratory-syste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333077-EB3E-928A-ADFD-4A9912082C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06572" y="2430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415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798"/>
    </mc:Choice>
    <mc:Fallback>
      <p:transition spd="slow" advTm="32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5B605-29B2-71AF-A9C2-5CAA09283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Physiology of Normal Respiration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E0E5F-5AA2-D72F-0FEB-278B66CA6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lvl="0" indent="0" fontAlgn="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Air enters through the nose or mouth.</a:t>
            </a:r>
          </a:p>
          <a:p>
            <a:pPr marL="0" lvl="0" indent="0" fontAlgn="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Travels through the trachea into the lungs.</a:t>
            </a:r>
          </a:p>
          <a:p>
            <a:pPr marL="0" lvl="0" indent="0" fontAlgn="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Reaches alveoli for gas exchange.</a:t>
            </a:r>
          </a:p>
          <a:p>
            <a:pPr marL="0" lvl="0" indent="0" fontAlgn="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Oxygen enters bloodstream.</a:t>
            </a:r>
          </a:p>
          <a:p>
            <a:pPr marL="0" lvl="0" indent="0" fontAlgn="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Carbon dioxide is removed through exhalation.</a:t>
            </a:r>
          </a:p>
          <a:p>
            <a:pPr fontAlgn="t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</a:p>
          <a:p>
            <a:pPr fontAlgn="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Efficient respiration supplies oxygen for cellular metabolism and energy production.</a:t>
            </a:r>
          </a:p>
          <a:p>
            <a:endParaRPr lang="en-GB" sz="2000" dirty="0"/>
          </a:p>
        </p:txBody>
      </p:sp>
      <p:pic>
        <p:nvPicPr>
          <p:cNvPr id="5" name="Picture 4" descr="Microscopic view of cells">
            <a:extLst>
              <a:ext uri="{FF2B5EF4-FFF2-40B4-BE49-F238E27FC236}">
                <a16:creationId xmlns:a16="http://schemas.microsoft.com/office/drawing/2014/main" id="{FCADF0B5-07B7-FC36-38FB-39DF220251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665" r="36748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72F9FF-AEB3-32E6-A5C9-D5499B1965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70560" y="3081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423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582"/>
    </mc:Choice>
    <mc:Fallback>
      <p:transition spd="slow" advTm="31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55653-1064-DEA2-0C07-D3749F461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Lung Cancer Affects the Respiratory System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37711DC1-358E-E290-6029-08B5DBD24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Pathophysiology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Abnormal cells grow uncontrollably within lung tissue.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Tumours obstruct airways.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Reduced gas exchange occurs.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Oxygen levels may decrease.</a:t>
            </a:r>
          </a:p>
          <a:p>
            <a:pPr fontAlgn="t">
              <a:buNone/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Persistent cough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Breathlessness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Chest pain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Fatigue</a:t>
            </a:r>
          </a:p>
          <a:p>
            <a:pPr marL="342900" lvl="0" indent="-342900" fontAlgn="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Haemoptysis (coughing blood)</a:t>
            </a:r>
          </a:p>
          <a:p>
            <a:pPr fontAlgn="t">
              <a:buNone/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Consequences</a:t>
            </a:r>
          </a:p>
          <a:p>
            <a:pPr fontAlgn="t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Reduced respiratory function and impaired quality of life.</a:t>
            </a:r>
          </a:p>
          <a:p>
            <a:endParaRPr lang="en-GB" sz="1400"/>
          </a:p>
        </p:txBody>
      </p:sp>
      <p:pic>
        <p:nvPicPr>
          <p:cNvPr id="41" name="Picture 40" descr="Microscopic view of cells">
            <a:extLst>
              <a:ext uri="{FF2B5EF4-FFF2-40B4-BE49-F238E27FC236}">
                <a16:creationId xmlns:a16="http://schemas.microsoft.com/office/drawing/2014/main" id="{2CA9842B-07C6-850C-060E-01518D2EC33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665" r="36748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7DF2A5-ED4F-6DF5-E623-193181046C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75327" y="18045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999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735"/>
    </mc:Choice>
    <mc:Fallback>
      <p:transition spd="slow" advTm="41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BF1B7-FDBC-AE75-6C05-992C4CFC0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rgbClr val="FFFFFF"/>
                </a:solidFill>
              </a:rPr>
              <a:t>Patient Assessment</a:t>
            </a:r>
            <a:br>
              <a:rPr lang="en-GB" sz="5600">
                <a:solidFill>
                  <a:srgbClr val="FFFFFF"/>
                </a:solidFill>
              </a:rPr>
            </a:br>
            <a:endParaRPr lang="en-GB" sz="5600">
              <a:solidFill>
                <a:srgbClr val="FFFFFF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DDFC1-F722-B50C-F580-AADAC357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Assessment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Respiratory rate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 saturation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Pain level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 monitoring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Breathlessness assessment</a:t>
            </a:r>
          </a:p>
          <a:p>
            <a:pPr fontAlgn="t">
              <a:buNone/>
            </a:pPr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Assessment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Fear of disease progression</a:t>
            </a:r>
          </a:p>
          <a:p>
            <a:pPr fontAlgn="t">
              <a:buNone/>
            </a:pPr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Assessment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Living alone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social support</a:t>
            </a:r>
          </a:p>
          <a:p>
            <a:pPr marL="342900" lvl="0" indent="-342900" fontAlgn="t"/>
            <a:r>
              <a:rPr lang="en-GB" sz="20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concerns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AD71E9-5DCB-D105-F8AA-55CC171986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68340" y="48681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635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261"/>
    </mc:Choice>
    <mc:Fallback>
      <p:transition spd="slow" advTm="48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2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038B0-2308-2ED0-140F-99D6C044E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Care Plan Goals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1FCDE6-1698-71D3-E28F-7584960A00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743516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BE751E-60E5-E09A-3ADD-92F9890C9D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461579" y="43475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131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236"/>
    </mc:Choice>
    <mc:Fallback>
      <p:transition spd="slow" advTm="26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408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F3356-DEFF-65A4-4B48-D46EA83B0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Care Interventions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6B48EBAF-AE76-E320-CCCD-BC374B177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Respiratory Care</a:t>
            </a:r>
          </a:p>
          <a:p>
            <a:pPr marL="342900" lvl="0" indent="-342900" fontAlgn="t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Monitor oxygen saturation.</a:t>
            </a:r>
          </a:p>
          <a:p>
            <a:pPr marL="342900" lvl="0" indent="-342900" fontAlgn="t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Assess breathing patterns.</a:t>
            </a:r>
          </a:p>
          <a:p>
            <a:pPr marL="342900" lvl="0" indent="-342900" fontAlgn="t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Encourage breathing exercises.</a:t>
            </a:r>
          </a:p>
          <a:p>
            <a:pPr marL="342900" lvl="0" indent="-342900" fontAlgn="t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Administer prescribed oxygen therapy as required.</a:t>
            </a:r>
          </a:p>
          <a:p>
            <a:pPr fontAlgn="t"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Symptom Management</a:t>
            </a:r>
          </a:p>
          <a:p>
            <a:pPr marL="342900" lvl="0" indent="-342900" fontAlgn="t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Pain relief medication.</a:t>
            </a:r>
          </a:p>
          <a:p>
            <a:pPr marL="342900" lvl="0" indent="-342900" fontAlgn="t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Management of cough.</a:t>
            </a:r>
          </a:p>
          <a:p>
            <a:pPr marL="342900" lvl="0" indent="-342900" fontAlgn="t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Fatigue management strategies.</a:t>
            </a:r>
          </a:p>
          <a:p>
            <a:pPr fontAlgn="t"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  <a:p>
            <a:pPr fontAlgn="t">
              <a:buNone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These interventions help maintain respiratory function and improve comfort.</a:t>
            </a:r>
          </a:p>
          <a:p>
            <a:endParaRPr lang="en-GB" sz="1600"/>
          </a:p>
        </p:txBody>
      </p:sp>
      <p:pic>
        <p:nvPicPr>
          <p:cNvPr id="28" name="Picture 27" descr="Blue scheduled pillbox">
            <a:extLst>
              <a:ext uri="{FF2B5EF4-FFF2-40B4-BE49-F238E27FC236}">
                <a16:creationId xmlns:a16="http://schemas.microsoft.com/office/drawing/2014/main" id="{4E7E52AD-60AE-5D26-05AD-DF46A43CDD9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769" r="36495" b="-1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408DCE-25EB-D9F8-ABB1-06848E9D57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59948" y="38365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967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717"/>
    </mc:Choice>
    <mc:Fallback>
      <p:transition spd="slow" advTm="41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47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0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4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5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755DE1-131E-CC90-7F79-425EAA292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Monitoring and Evaluation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id="{2656B23E-FB7B-EAF6-8ED5-F9E0350B7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Should Be Monitored?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 saturation levels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 changes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Nutritional status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effectiveness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Disease progression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fontAlgn="t">
              <a:buNone/>
            </a:pP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reviews help identify changes in condition and allow adjustments to the care plan.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C797C4-4815-2C5B-13D8-B04972B745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18159" y="43484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312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660"/>
    </mc:Choice>
    <mc:Fallback>
      <p:transition spd="slow" advTm="34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6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FACBF0-E818-A4AC-C971-4F266DE17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Communication and Person-Centred Care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2794ED3F-10C7-BEEF-F314-C04D79D80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explanations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Multidisciplinary Team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Oncologist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Respiratory specialist nurse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Dietitian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Physiotherapist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Palliative care team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</a:p>
          <a:p>
            <a:pPr fontAlgn="t">
              <a:buNone/>
            </a:pP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care improves patient outcomes and satisfaction.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C0A1C47-0B44-D869-223C-C91FF139E9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63539" y="21742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142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004"/>
    </mc:Choice>
    <mc:Fallback>
      <p:transition spd="slow" advTm="41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F36B52-0E07-6FAE-3AA9-DC77905B4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Ethical Considerations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2104E-2CF3-E002-6907-DB95F45E8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 of Care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</a:p>
          <a:p>
            <a:pPr fontAlgn="t">
              <a:buNone/>
            </a:pP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patient preferences and treatment choices.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Beneficence</a:t>
            </a:r>
          </a:p>
          <a:p>
            <a:pPr fontAlgn="t">
              <a:buNone/>
            </a:pP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in the patient’s best interests.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Non-Maleficence</a:t>
            </a:r>
          </a:p>
          <a:p>
            <a:pPr fontAlgn="t">
              <a:buNone/>
            </a:pP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causing harm.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Justice</a:t>
            </a:r>
          </a:p>
          <a:p>
            <a:pPr fontAlgn="t">
              <a:buNone/>
            </a:pP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equal access to services and treatment.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  <a:p>
            <a:pPr fontAlgn="t">
              <a:buNone/>
            </a:pPr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information should be protected according to professional standards and legislation.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9C7CBD-3443-27B9-48AB-593002174B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58485" y="2654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293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38"/>
    </mc:Choice>
    <mc:Fallback>
      <p:transition spd="slow" advTm="43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924135-277B-962A-C670-955B79853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Evidence-Based Recommendations</a:t>
            </a:r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E58D3-DC36-2F39-7DB7-010775E44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and NICE Recommendations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cessation support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clinical reviews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 management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Nutritional assessment and support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support services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involvement of specialist cancer nurses</a:t>
            </a:r>
          </a:p>
          <a:p>
            <a:pPr fontAlgn="t">
              <a:buNone/>
            </a:pPr>
            <a:r>
              <a:rPr lang="en-GB" sz="1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 Outcomes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symptom control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quality of life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hospital admissions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patient wellbeing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90CDC1-93C4-F090-3019-B44DB83F5E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58485" y="26548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192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777"/>
    </mc:Choice>
    <mc:Fallback>
      <p:transition spd="slow" advTm="50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Freeform: Shape 8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AE1A94-718A-4B02-3D63-0210C1FC9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09" name="Arc 10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8226B-57C7-9781-F937-947CEDED7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(2024) Lung cancer: diagnosis and management. London: NICE.</a:t>
            </a:r>
          </a:p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NHS (2024) Lung cancer overview.  https://www.nhs.uk </a:t>
            </a:r>
          </a:p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Cancer Research UK (2024) Lung cancer statistics. https://www.cancerresearchuk.org </a:t>
            </a:r>
          </a:p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Tortora, G.J. and Derrickson, B. (2023) Principles of Anatomy and Physiology. 16th edn. Hoboken: Wiley.</a:t>
            </a:r>
          </a:p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Marieb, E.N. and Hoehn, K. (2023) Human Anatomy and Physiology. 12th edn. Harlow: Pearson.</a:t>
            </a:r>
          </a:p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British Lung Foundation (2024) Living with lung cancer. London: BLF.</a:t>
            </a:r>
          </a:p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NICE (2024) Shared decision making guideline. London: NICE.</a:t>
            </a:r>
          </a:p>
          <a:p>
            <a:pPr fontAlgn="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NHS England (2024) Personalised cancer care. London: NHS England.</a:t>
            </a:r>
          </a:p>
          <a:p>
            <a:endParaRPr lang="en-GB" sz="22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B1CC76-8729-01A3-15E9-C99DEFFC53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02605" y="56957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953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85"/>
    </mc:Choice>
    <mc:Fallback>
      <p:transition spd="slow" advTm="7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789</Words>
  <Application>Microsoft Office PowerPoint</Application>
  <PresentationFormat>Widescreen</PresentationFormat>
  <Paragraphs>163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Slide 1</vt:lpstr>
      <vt:lpstr>Introduction </vt:lpstr>
      <vt:lpstr>Fictional Patient Profile </vt:lpstr>
      <vt:lpstr>Risk Factors Affecting Health </vt:lpstr>
      <vt:lpstr>Anatomy of the Respiratory System </vt:lpstr>
      <vt:lpstr>Physiology of Normal Respiration </vt:lpstr>
      <vt:lpstr>How Lung Cancer Affects the Respiratory System </vt:lpstr>
      <vt:lpstr>Patient Assessment </vt:lpstr>
      <vt:lpstr>Care Plan Goals </vt:lpstr>
      <vt:lpstr>Care Interventions </vt:lpstr>
      <vt:lpstr>Monitoring and Evaluation </vt:lpstr>
      <vt:lpstr>Communication and Person-Centred Care </vt:lpstr>
      <vt:lpstr>Ethical Considerations </vt:lpstr>
      <vt:lpstr>Evidence-Based Recommendations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Amreen Sarmad (2421320)</dc:creator>
  <cp:lastModifiedBy>Amreen Sarmad (2421320)</cp:lastModifiedBy>
  <cp:revision>1</cp:revision>
  <dcterms:created xsi:type="dcterms:W3CDTF">2026-10-23T21:02:02Z</dcterms:created>
  <dcterms:modified xsi:type="dcterms:W3CDTF">2026-10-23T22:50:00Z</dcterms:modified>
</cp:coreProperties>
</file>