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8" r:id="rId25"/>
    <p:sldId id="761" r:id="rId26"/>
    <p:sldId id="762" r:id="rId27"/>
    <p:sldId id="763" r:id="rId28"/>
    <p:sldId id="764" r:id="rId29"/>
    <p:sldId id="765" r:id="rId30"/>
    <p:sldId id="766" r:id="rId31"/>
    <p:sldId id="767" r:id="rId32"/>
    <p:sldId id="768" r:id="rId33"/>
    <p:sldId id="756" r:id="rId34"/>
    <p:sldId id="770" r:id="rId35"/>
    <p:sldId id="759" r:id="rId36"/>
    <p:sldId id="769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C4324D-46CB-4AB5-9CBF-E49312DD7E67}" v="2" dt="2024-02-20T10:02:17.0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CF287212-14DF-47FF-A57E-21827232286F}"/>
    <pc:docChg chg="modSld">
      <pc:chgData name="Jenifer Prince Devaraj" userId="c3fb109c-09d1-42a6-93f4-69472d709861" providerId="ADAL" clId="{CF287212-14DF-47FF-A57E-21827232286F}" dt="2023-10-16T22:14:43.209" v="2"/>
      <pc:docMkLst>
        <pc:docMk/>
      </pc:docMkLst>
      <pc:sldChg chg="addSp modSp">
        <pc:chgData name="Jenifer Prince Devaraj" userId="c3fb109c-09d1-42a6-93f4-69472d709861" providerId="ADAL" clId="{CF287212-14DF-47FF-A57E-21827232286F}" dt="2023-10-16T22:14:41.430" v="1"/>
        <pc:sldMkLst>
          <pc:docMk/>
          <pc:sldMk cId="602369199" sldId="756"/>
        </pc:sldMkLst>
        <pc:spChg chg="add mod">
          <ac:chgData name="Jenifer Prince Devaraj" userId="c3fb109c-09d1-42a6-93f4-69472d709861" providerId="ADAL" clId="{CF287212-14DF-47FF-A57E-21827232286F}" dt="2023-10-16T22:14:41.430" v="1"/>
          <ac:spMkLst>
            <pc:docMk/>
            <pc:sldMk cId="602369199" sldId="756"/>
            <ac:spMk id="7" creationId="{CF3193A1-EC48-7FF8-43A1-539D8B3762BE}"/>
          </ac:spMkLst>
        </pc:spChg>
      </pc:sldChg>
      <pc:sldChg chg="addSp modSp">
        <pc:chgData name="Jenifer Prince Devaraj" userId="c3fb109c-09d1-42a6-93f4-69472d709861" providerId="ADAL" clId="{CF287212-14DF-47FF-A57E-21827232286F}" dt="2023-10-16T22:14:43.209" v="2"/>
        <pc:sldMkLst>
          <pc:docMk/>
          <pc:sldMk cId="691247586" sldId="759"/>
        </pc:sldMkLst>
        <pc:spChg chg="add mod">
          <ac:chgData name="Jenifer Prince Devaraj" userId="c3fb109c-09d1-42a6-93f4-69472d709861" providerId="ADAL" clId="{CF287212-14DF-47FF-A57E-21827232286F}" dt="2023-10-16T22:14:43.209" v="2"/>
          <ac:spMkLst>
            <pc:docMk/>
            <pc:sldMk cId="691247586" sldId="759"/>
            <ac:spMk id="11" creationId="{66C11C6A-CE83-5AA8-E104-C6D859A68656}"/>
          </ac:spMkLst>
        </pc:spChg>
      </pc:sldChg>
      <pc:sldChg chg="addSp modSp">
        <pc:chgData name="Jenifer Prince Devaraj" userId="c3fb109c-09d1-42a6-93f4-69472d709861" providerId="ADAL" clId="{CF287212-14DF-47FF-A57E-21827232286F}" dt="2023-10-16T22:14:38.379" v="0"/>
        <pc:sldMkLst>
          <pc:docMk/>
          <pc:sldMk cId="2945094004" sldId="760"/>
        </pc:sldMkLst>
        <pc:spChg chg="add mod">
          <ac:chgData name="Jenifer Prince Devaraj" userId="c3fb109c-09d1-42a6-93f4-69472d709861" providerId="ADAL" clId="{CF287212-14DF-47FF-A57E-21827232286F}" dt="2023-10-16T22:14:38.379" v="0"/>
          <ac:spMkLst>
            <pc:docMk/>
            <pc:sldMk cId="2945094004" sldId="760"/>
            <ac:spMk id="3" creationId="{CFECA722-6688-8E7C-6D5A-CBF869D30400}"/>
          </ac:spMkLst>
        </pc:spChg>
      </pc:sldChg>
    </pc:docChg>
  </pc:docChgLst>
  <pc:docChgLst>
    <pc:chgData name="Jenifer Prince Devaraj" userId="c3fb109c-09d1-42a6-93f4-69472d709861" providerId="ADAL" clId="{64C4324D-46CB-4AB5-9CBF-E49312DD7E67}"/>
    <pc:docChg chg="undo custSel addSld delSld modSld">
      <pc:chgData name="Jenifer Prince Devaraj" userId="c3fb109c-09d1-42a6-93f4-69472d709861" providerId="ADAL" clId="{64C4324D-46CB-4AB5-9CBF-E49312DD7E67}" dt="2024-02-20T10:04:53.499" v="379" actId="20577"/>
      <pc:docMkLst>
        <pc:docMk/>
      </pc:docMkLst>
      <pc:sldChg chg="addSp modSp mod">
        <pc:chgData name="Jenifer Prince Devaraj" userId="c3fb109c-09d1-42a6-93f4-69472d709861" providerId="ADAL" clId="{64C4324D-46CB-4AB5-9CBF-E49312DD7E67}" dt="2024-02-20T09:53:14.894" v="268" actId="33524"/>
        <pc:sldMkLst>
          <pc:docMk/>
          <pc:sldMk cId="602369199" sldId="756"/>
        </pc:sldMkLst>
        <pc:spChg chg="mod">
          <ac:chgData name="Jenifer Prince Devaraj" userId="c3fb109c-09d1-42a6-93f4-69472d709861" providerId="ADAL" clId="{64C4324D-46CB-4AB5-9CBF-E49312DD7E67}" dt="2024-02-20T09:53:14.894" v="268" actId="33524"/>
          <ac:spMkLst>
            <pc:docMk/>
            <pc:sldMk cId="602369199" sldId="756"/>
            <ac:spMk id="2" creationId="{A5A8619E-D6ED-B4FD-0E3C-EDFBD5470126}"/>
          </ac:spMkLst>
        </pc:spChg>
        <pc:spChg chg="mod">
          <ac:chgData name="Jenifer Prince Devaraj" userId="c3fb109c-09d1-42a6-93f4-69472d709861" providerId="ADAL" clId="{64C4324D-46CB-4AB5-9CBF-E49312DD7E67}" dt="2024-02-20T09:52:14.328" v="248" actId="1076"/>
          <ac:spMkLst>
            <pc:docMk/>
            <pc:sldMk cId="602369199" sldId="756"/>
            <ac:spMk id="3" creationId="{47DBAFC5-1CFA-321A-D6F6-A0E1937ABAA6}"/>
          </ac:spMkLst>
        </pc:spChg>
        <pc:spChg chg="add mod">
          <ac:chgData name="Jenifer Prince Devaraj" userId="c3fb109c-09d1-42a6-93f4-69472d709861" providerId="ADAL" clId="{64C4324D-46CB-4AB5-9CBF-E49312DD7E67}" dt="2024-02-20T09:51:46.029" v="244" actId="1076"/>
          <ac:spMkLst>
            <pc:docMk/>
            <pc:sldMk cId="602369199" sldId="756"/>
            <ac:spMk id="8" creationId="{59AFEB35-1DBD-6E2F-1CC3-6D6A800CC028}"/>
          </ac:spMkLst>
        </pc:spChg>
      </pc:sldChg>
      <pc:sldChg chg="addSp modSp mod">
        <pc:chgData name="Jenifer Prince Devaraj" userId="c3fb109c-09d1-42a6-93f4-69472d709861" providerId="ADAL" clId="{64C4324D-46CB-4AB5-9CBF-E49312DD7E67}" dt="2024-02-20T10:04:53.499" v="379" actId="20577"/>
        <pc:sldMkLst>
          <pc:docMk/>
          <pc:sldMk cId="2959819458" sldId="758"/>
        </pc:sldMkLst>
        <pc:spChg chg="add mod">
          <ac:chgData name="Jenifer Prince Devaraj" userId="c3fb109c-09d1-42a6-93f4-69472d709861" providerId="ADAL" clId="{64C4324D-46CB-4AB5-9CBF-E49312DD7E67}" dt="2024-02-20T09:49:33.346" v="216" actId="2711"/>
          <ac:spMkLst>
            <pc:docMk/>
            <pc:sldMk cId="2959819458" sldId="758"/>
            <ac:spMk id="3" creationId="{BF6B89B5-7A94-2E3F-91FB-788A876803EC}"/>
          </ac:spMkLst>
        </pc:spChg>
        <pc:spChg chg="mod">
          <ac:chgData name="Jenifer Prince Devaraj" userId="c3fb109c-09d1-42a6-93f4-69472d709861" providerId="ADAL" clId="{64C4324D-46CB-4AB5-9CBF-E49312DD7E67}" dt="2024-02-20T10:04:53.499" v="379" actId="20577"/>
          <ac:spMkLst>
            <pc:docMk/>
            <pc:sldMk cId="2959819458" sldId="758"/>
            <ac:spMk id="14" creationId="{A979D179-ADA0-5EDE-CE8B-66036C6291B3}"/>
          </ac:spMkLst>
        </pc:spChg>
      </pc:sldChg>
      <pc:sldChg chg="modSp mod">
        <pc:chgData name="Jenifer Prince Devaraj" userId="c3fb109c-09d1-42a6-93f4-69472d709861" providerId="ADAL" clId="{64C4324D-46CB-4AB5-9CBF-E49312DD7E67}" dt="2024-02-20T10:04:21.030" v="357" actId="20577"/>
        <pc:sldMkLst>
          <pc:docMk/>
          <pc:sldMk cId="691247586" sldId="759"/>
        </pc:sldMkLst>
        <pc:spChg chg="mod">
          <ac:chgData name="Jenifer Prince Devaraj" userId="c3fb109c-09d1-42a6-93f4-69472d709861" providerId="ADAL" clId="{64C4324D-46CB-4AB5-9CBF-E49312DD7E67}" dt="2024-02-20T10:04:18.743" v="355" actId="5793"/>
          <ac:spMkLst>
            <pc:docMk/>
            <pc:sldMk cId="691247586" sldId="759"/>
            <ac:spMk id="2" creationId="{A5A8619E-D6ED-B4FD-0E3C-EDFBD5470126}"/>
          </ac:spMkLst>
        </pc:spChg>
        <pc:spChg chg="mod">
          <ac:chgData name="Jenifer Prince Devaraj" userId="c3fb109c-09d1-42a6-93f4-69472d709861" providerId="ADAL" clId="{64C4324D-46CB-4AB5-9CBF-E49312DD7E67}" dt="2024-02-20T10:04:21.030" v="357" actId="20577"/>
          <ac:spMkLst>
            <pc:docMk/>
            <pc:sldMk cId="691247586" sldId="759"/>
            <ac:spMk id="9" creationId="{4D2FE589-2114-5FF4-AE75-2E9065C91E9A}"/>
          </ac:spMkLst>
        </pc:spChg>
      </pc:sldChg>
      <pc:sldChg chg="del">
        <pc:chgData name="Jenifer Prince Devaraj" userId="c3fb109c-09d1-42a6-93f4-69472d709861" providerId="ADAL" clId="{64C4324D-46CB-4AB5-9CBF-E49312DD7E67}" dt="2024-02-20T09:49:58.627" v="217" actId="47"/>
        <pc:sldMkLst>
          <pc:docMk/>
          <pc:sldMk cId="2945094004" sldId="760"/>
        </pc:sldMkLst>
      </pc:sldChg>
      <pc:sldChg chg="addSp delSp modSp add mod modTransition modAnim">
        <pc:chgData name="Jenifer Prince Devaraj" userId="c3fb109c-09d1-42a6-93f4-69472d709861" providerId="ADAL" clId="{64C4324D-46CB-4AB5-9CBF-E49312DD7E67}" dt="2024-02-20T10:02:22.716" v="273" actId="1076"/>
        <pc:sldMkLst>
          <pc:docMk/>
          <pc:sldMk cId="1536181173" sldId="770"/>
        </pc:sldMkLst>
        <pc:spChg chg="del">
          <ac:chgData name="Jenifer Prince Devaraj" userId="c3fb109c-09d1-42a6-93f4-69472d709861" providerId="ADAL" clId="{64C4324D-46CB-4AB5-9CBF-E49312DD7E67}" dt="2024-02-20T10:01:19.733" v="270" actId="478"/>
          <ac:spMkLst>
            <pc:docMk/>
            <pc:sldMk cId="1536181173" sldId="770"/>
            <ac:spMk id="3" creationId="{47DBAFC5-1CFA-321A-D6F6-A0E1937ABAA6}"/>
          </ac:spMkLst>
        </pc:spChg>
        <pc:spChg chg="del">
          <ac:chgData name="Jenifer Prince Devaraj" userId="c3fb109c-09d1-42a6-93f4-69472d709861" providerId="ADAL" clId="{64C4324D-46CB-4AB5-9CBF-E49312DD7E67}" dt="2024-02-20T10:01:22.969" v="271" actId="478"/>
          <ac:spMkLst>
            <pc:docMk/>
            <pc:sldMk cId="1536181173" sldId="770"/>
            <ac:spMk id="8" creationId="{59AFEB35-1DBD-6E2F-1CC3-6D6A800CC028}"/>
          </ac:spMkLst>
        </pc:spChg>
        <pc:spChg chg="add del mod">
          <ac:chgData name="Jenifer Prince Devaraj" userId="c3fb109c-09d1-42a6-93f4-69472d709861" providerId="ADAL" clId="{64C4324D-46CB-4AB5-9CBF-E49312DD7E67}" dt="2024-02-20T10:02:17.002" v="272"/>
          <ac:spMkLst>
            <pc:docMk/>
            <pc:sldMk cId="1536181173" sldId="770"/>
            <ac:spMk id="9" creationId="{7CCAB4F4-4DD5-9FDD-7D25-B1353D5464A1}"/>
          </ac:spMkLst>
        </pc:spChg>
        <pc:picChg chg="add mod">
          <ac:chgData name="Jenifer Prince Devaraj" userId="c3fb109c-09d1-42a6-93f4-69472d709861" providerId="ADAL" clId="{64C4324D-46CB-4AB5-9CBF-E49312DD7E67}" dt="2024-02-20T10:02:22.716" v="273" actId="1076"/>
          <ac:picMkLst>
            <pc:docMk/>
            <pc:sldMk cId="1536181173" sldId="770"/>
            <ac:picMk id="10" creationId="{7877550B-14A5-5AAE-F757-9337B3B0F13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396E369-0043-4162-AC2F-30F915938B18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E29E-234E-44EA-BC67-2AFB96DB4381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BDA7596-536C-4889-90A4-AA8942B00A03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E4C2ACD-F627-433C-A359-A91A1EB62885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A0D56-7CB6-4497-800B-1DEF699FF229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159F56C-4F02-4228-9C25-9E83794692CD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C93B5BA-7810-452A-98CD-9B3B08413148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6A223E-1113-4BFA-AAB2-DC391BC5B723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A970C-B150-4C77-AE1E-A8506E9D6200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188B0D1-51DA-4E95-A710-09990A626999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C1BC29D-40B6-4373-B65C-20F1B6DE54D1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E74E4D-51B8-42CC-8FE3-56439259C9C8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51BF5-1F2A-4365-801B-6736AF1117B2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9B5A3F3-AF67-41C3-8895-E672DDECC6BF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8C871-D55A-4356-BFBB-249DF045717B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9EA7AC-5752-47F0-9EDC-35ACAA690FF7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D06806-E6F8-47A7-A185-0735A5923939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1095528-8D1D-4A5A-878B-A9BB0B856769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0C58911-6645-4EC6-B694-2DA3A1CFFD82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A80511-053C-4590-936B-C5E9313BF827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E68992-0ECC-40A7-B2DB-F74631E45E48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5AF01B4-E6F2-4AD7-A8D7-C5840C94D612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EA58209-B482-47D6-B922-F2DC062AE0BF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CAF9C8E-054F-40F7-AB91-52716D539E3E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B5E91-9FFD-44D4-A27A-009EB86A5A38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CB2BE18-8B9B-457D-AABA-54FF1365870D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9F14E12-BBCF-46A6-B3EB-1D5B630B6492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7719D7-E031-4E62-8EA4-81782636DB6F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E294A3-AF20-4B35-B7CA-395E34B835E7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0BE7102-F32C-4BC9-9208-9DDFABB64DB6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786EEBC-A230-47E8-8823-CCE989214E56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4C7D4C4-D31B-4B69-B016-61670B464D2D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6DF83-2328-4C3F-BFA5-F89F3985EA3A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B03F5A2-E1CF-4899-972D-C83EB3773B8C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0E50465-5D81-4232-A90E-9F6116E8CD67}" type="datetime1">
              <a:rPr lang="en-GB" noProof="0" smtClean="0"/>
              <a:t>20/02/2024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US" noProof="0"/>
              <a:t>Lecture -1      Introduction to Electronics I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02A57E-3510-4D26-8398-49560CBBEB3E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AE27B-7DC7-4264-86CB-9C916E6FA29F}" type="datetime1">
              <a:rPr lang="en-GB" smtClean="0"/>
              <a:t>20/02/2024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-1      Introduction to Electronics I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29B038-7CD6-4F6E-9FB2-E0FA4D93571E}" type="datetime1">
              <a:rPr lang="en-GB" smtClean="0"/>
              <a:t>20/02/2024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-1      Introduction to Electronics I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5D030C14-1CB5-3B8D-81C0-58798F628CDF}"/>
              </a:ext>
            </a:extLst>
          </p:cNvPr>
          <p:cNvSpPr txBox="1">
            <a:spLocks/>
          </p:cNvSpPr>
          <p:nvPr/>
        </p:nvSpPr>
        <p:spPr>
          <a:xfrm>
            <a:off x="6429142" y="400000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32BF6C2-FBC3-3D48-6226-B8D1E0C24364}"/>
              </a:ext>
            </a:extLst>
          </p:cNvPr>
          <p:cNvSpPr txBox="1">
            <a:spLocks/>
          </p:cNvSpPr>
          <p:nvPr/>
        </p:nvSpPr>
        <p:spPr>
          <a:xfrm>
            <a:off x="1376554" y="138160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11</a:t>
            </a:r>
          </a:p>
          <a:p>
            <a:r>
              <a:rPr lang="en-GB" sz="2400" b="1" dirty="0">
                <a:latin typeface="Arial"/>
                <a:cs typeface="Arial"/>
              </a:rPr>
              <a:t>Topic			: Getting Started with </a:t>
            </a:r>
            <a:r>
              <a:rPr lang="en-GB" sz="2400" b="1" dirty="0" err="1">
                <a:latin typeface="Arial"/>
                <a:cs typeface="Arial"/>
              </a:rPr>
              <a:t>MikroC</a:t>
            </a:r>
            <a:r>
              <a:rPr lang="en-GB" sz="2400" b="1" dirty="0">
                <a:latin typeface="Arial"/>
                <a:cs typeface="Arial"/>
              </a:rPr>
              <a:t> Pro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979D179-ADA0-5EDE-CE8B-66036C6291B3}"/>
              </a:ext>
            </a:extLst>
          </p:cNvPr>
          <p:cNvSpPr txBox="1"/>
          <p:nvPr/>
        </p:nvSpPr>
        <p:spPr>
          <a:xfrm>
            <a:off x="1193165" y="2588082"/>
            <a:ext cx="9511030" cy="3329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Book Antiqua" panose="02040602050305030304" pitchFamily="18" charset="0"/>
                <a:ea typeface="Cambria"/>
              </a:rPr>
              <a:t>At the end of this session, students can be able to</a:t>
            </a:r>
          </a:p>
          <a:p>
            <a:pPr marL="152400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Download and Install </a:t>
            </a:r>
            <a:r>
              <a:rPr lang="en-GB" sz="2000" kern="100" dirty="0" err="1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MikroC</a:t>
            </a:r>
            <a:r>
              <a:rPr lang="en-GB" sz="2000" kern="100" dirty="0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 Pro</a:t>
            </a:r>
          </a:p>
          <a:p>
            <a:pPr marL="152400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111111"/>
                </a:solidFill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Program and Execute Micro C.</a:t>
            </a:r>
            <a:endParaRPr lang="en-GB" sz="2000" kern="100" dirty="0">
              <a:solidFill>
                <a:srgbClr val="111111"/>
              </a:solidFill>
              <a:effectLst/>
              <a:latin typeface="Book Antiqua" panose="02040602050305030304" pitchFamily="18" charset="0"/>
              <a:ea typeface="PT Serif" panose="020A0603040505020204" pitchFamily="18" charset="0"/>
              <a:cs typeface="PT Serif" panose="020A0603040505020204" pitchFamily="18" charset="0"/>
            </a:endParaRPr>
          </a:p>
          <a:p>
            <a:pPr marL="152400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Generate Hex Files.</a:t>
            </a:r>
          </a:p>
          <a:p>
            <a:pPr marL="152400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Upload </a:t>
            </a:r>
            <a:r>
              <a:rPr lang="en-GB" sz="2000" kern="100" dirty="0">
                <a:solidFill>
                  <a:srgbClr val="111111"/>
                </a:solidFill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the hex files to the Porteous design.</a:t>
            </a:r>
          </a:p>
          <a:p>
            <a:pPr marL="152400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111111"/>
                </a:solidFill>
                <a:effectLst/>
                <a:latin typeface="Book Antiqua" panose="020406020503050303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Simulate the Circuit.</a:t>
            </a:r>
          </a:p>
        </p:txBody>
      </p:sp>
      <p:sp>
        <p:nvSpPr>
          <p:cNvPr id="15" name="Footer Placeholder 3">
            <a:extLst>
              <a:ext uri="{FF2B5EF4-FFF2-40B4-BE49-F238E27FC236}">
                <a16:creationId xmlns:a16="http://schemas.microsoft.com/office/drawing/2014/main" id="{2C7C88EE-157B-348D-E8BB-02C20A99342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F6B89B5-7A94-2E3F-91FB-788A876803EC}"/>
              </a:ext>
            </a:extLst>
          </p:cNvPr>
          <p:cNvSpPr txBox="1"/>
          <p:nvPr/>
        </p:nvSpPr>
        <p:spPr>
          <a:xfrm>
            <a:off x="477520" y="1608839"/>
            <a:ext cx="616458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29598194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MikroC Pro Welcome Screen">
            <a:extLst>
              <a:ext uri="{FF2B5EF4-FFF2-40B4-BE49-F238E27FC236}">
                <a16:creationId xmlns:a16="http://schemas.microsoft.com/office/drawing/2014/main" id="{AE3CBE24-AA8F-8EED-F954-A82724FC4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1940" y="2316480"/>
            <a:ext cx="7543800" cy="40233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3993A1D-FF7B-6467-70AB-CEC382C5A74C}"/>
              </a:ext>
            </a:extLst>
          </p:cNvPr>
          <p:cNvSpPr txBox="1"/>
          <p:nvPr/>
        </p:nvSpPr>
        <p:spPr>
          <a:xfrm>
            <a:off x="389890" y="1402667"/>
            <a:ext cx="6164580" cy="364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217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Click on </a:t>
            </a:r>
            <a:r>
              <a:rPr lang="en-GB" sz="1800" b="1" kern="1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Project &gt;&gt; New Project</a:t>
            </a:r>
            <a:endParaRPr lang="en-GB" sz="14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6921C206-CFA5-415D-EF5B-0F813DE911C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2103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Welcome - New Project Wizard">
            <a:extLst>
              <a:ext uri="{FF2B5EF4-FFF2-40B4-BE49-F238E27FC236}">
                <a16:creationId xmlns:a16="http://schemas.microsoft.com/office/drawing/2014/main" id="{A2EE78E9-4B72-7921-4F1C-5D123E51E0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130" y="1410368"/>
            <a:ext cx="6543346" cy="4640847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10CC53E-3FD9-938A-746F-4ACFEF363F0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4146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7D462-6AE1-66B8-296D-31F27DB3C388}"/>
              </a:ext>
            </a:extLst>
          </p:cNvPr>
          <p:cNvSpPr txBox="1"/>
          <p:nvPr/>
        </p:nvSpPr>
        <p:spPr>
          <a:xfrm>
            <a:off x="98622" y="1128495"/>
            <a:ext cx="9761658" cy="1429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</a:pPr>
            <a:r>
              <a:rPr lang="en-US" sz="20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Enter Project name, path (created folder path), clock frequency, microcontroller and click </a:t>
            </a:r>
            <a:r>
              <a:rPr lang="en-US" sz="2000" b="1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Next</a:t>
            </a:r>
            <a:r>
              <a:rPr lang="en-US" sz="2000" dirty="0">
                <a:solidFill>
                  <a:srgbClr val="111111"/>
                </a:solidFill>
                <a:effectLst/>
                <a:latin typeface="PT Serif" panose="020A0603040505020204" pitchFamily="18" charset="0"/>
                <a:ea typeface="PT Serif" panose="020A0603040505020204" pitchFamily="18" charset="0"/>
                <a:cs typeface="PT Serif" panose="020A0603040505020204" pitchFamily="18" charset="0"/>
              </a:rPr>
              <a:t>. Clock Frequency is the frequency of oscillator used with microcontroller. Here we use PIC 16F877A microcontroller with 8MHz crystal.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Project Settings - New Project Wizard">
            <a:extLst>
              <a:ext uri="{FF2B5EF4-FFF2-40B4-BE49-F238E27FC236}">
                <a16:creationId xmlns:a16="http://schemas.microsoft.com/office/drawing/2014/main" id="{AF375203-EA42-4DF5-1155-00C0A48CA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9680" y="2557861"/>
            <a:ext cx="5940818" cy="4213779"/>
          </a:xfrm>
          <a:prstGeom prst="rect">
            <a:avLst/>
          </a:prstGeom>
        </p:spPr>
      </p:pic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8355CFC4-8377-AA36-29C7-149B69DF3BD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40833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Add Files to Project - New Project Wizard">
            <a:extLst>
              <a:ext uri="{FF2B5EF4-FFF2-40B4-BE49-F238E27FC236}">
                <a16:creationId xmlns:a16="http://schemas.microsoft.com/office/drawing/2014/main" id="{93070AA0-9141-9A43-BC2F-3D1B4686F3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657" y="1496060"/>
            <a:ext cx="6385528" cy="452882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51E4D40-8A20-FB2D-C2BD-B7BA157F739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13022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Library Manager - New Project Wizard">
            <a:extLst>
              <a:ext uri="{FF2B5EF4-FFF2-40B4-BE49-F238E27FC236}">
                <a16:creationId xmlns:a16="http://schemas.microsoft.com/office/drawing/2014/main" id="{8A731ADD-FD26-0E9B-0E18-D0BAC21BF7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9175" y="1514157"/>
            <a:ext cx="6804708" cy="482568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4F9E1A-1569-1584-77B5-EDC0AC21666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17401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Finish - New Project Wizard">
            <a:extLst>
              <a:ext uri="{FF2B5EF4-FFF2-40B4-BE49-F238E27FC236}">
                <a16:creationId xmlns:a16="http://schemas.microsoft.com/office/drawing/2014/main" id="{071B44ED-2D4D-6386-72F9-C1A39EC219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074" y="1379537"/>
            <a:ext cx="6700471" cy="4752023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1E95C0-8119-119B-17C0-234B8895FF3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6280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3" name="Picture 2" descr="Enter Your Code Here - MikroC Pro">
            <a:extLst>
              <a:ext uri="{FF2B5EF4-FFF2-40B4-BE49-F238E27FC236}">
                <a16:creationId xmlns:a16="http://schemas.microsoft.com/office/drawing/2014/main" id="{F276FE93-5833-C0B7-9E51-26192E0691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77" y="1446212"/>
            <a:ext cx="9302288" cy="496145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7EED12-5129-4CDE-C136-BF327BA296E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90734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26C6F1-17B9-F5F8-0905-97AFEAB990A9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2" name="Picture 1" descr="Proteus Edit Component - PIC 16F877A">
            <a:extLst>
              <a:ext uri="{FF2B5EF4-FFF2-40B4-BE49-F238E27FC236}">
                <a16:creationId xmlns:a16="http://schemas.microsoft.com/office/drawing/2014/main" id="{32EDE4A3-BF9F-83ED-236E-F44F3B52A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8005" y="2180590"/>
            <a:ext cx="5731510" cy="40614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3CFA00-B4A2-8833-C822-9DEA7CB99D3E}"/>
              </a:ext>
            </a:extLst>
          </p:cNvPr>
          <p:cNvSpPr txBox="1"/>
          <p:nvPr/>
        </p:nvSpPr>
        <p:spPr>
          <a:xfrm>
            <a:off x="775970" y="1420073"/>
            <a:ext cx="616458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Proteous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: Double Click the Microcontroller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0F8281C6-21A3-73E0-CA3D-0906197FCDA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357104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0943" y="2149765"/>
            <a:ext cx="4055598" cy="197677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void main()</a:t>
            </a:r>
            <a:endParaRPr lang="en-US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{</a:t>
            </a:r>
            <a:endParaRPr lang="en-GB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TRISD = 0; //Set as Output</a:t>
            </a:r>
            <a:endParaRPr lang="en-GB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PORTD =0; //Set as zero</a:t>
            </a:r>
            <a:endParaRPr lang="en-GB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do</a:t>
            </a:r>
            <a:endParaRPr lang="en-GB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A8619E-D6ED-B4FD-0E3C-EDFBD5470126}"/>
              </a:ext>
            </a:extLst>
          </p:cNvPr>
          <p:cNvSpPr txBox="1"/>
          <p:nvPr/>
        </p:nvSpPr>
        <p:spPr>
          <a:xfrm>
            <a:off x="172941" y="1266093"/>
            <a:ext cx="1022581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cs typeface="Calibri"/>
              </a:rPr>
              <a:t>Example : Write an Embedded C Program to Blink the LEDs in Port D and Simulate the same using Proteus.</a:t>
            </a:r>
            <a:endParaRPr lang="en-US" sz="2800" b="1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99BC6E9-BC5D-BB7B-2870-6F0230E146E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193A1-EC48-7FF8-43A1-539D8B3762BE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AFEB35-1DBD-6E2F-1CC3-6D6A800CC028}"/>
              </a:ext>
            </a:extLst>
          </p:cNvPr>
          <p:cNvSpPr txBox="1"/>
          <p:nvPr/>
        </p:nvSpPr>
        <p:spPr>
          <a:xfrm>
            <a:off x="6642100" y="1997978"/>
            <a:ext cx="4014470" cy="44670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{</a:t>
            </a:r>
            <a:endParaRPr lang="en-GB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ea typeface="+mn-lt"/>
                <a:cs typeface="+mn-lt"/>
              </a:rPr>
              <a:t>PORTD = 0b11111111; </a:t>
            </a:r>
            <a:endParaRPr lang="en-GB" sz="2400" dirty="0"/>
          </a:p>
          <a:p>
            <a:pPr>
              <a:lnSpc>
                <a:spcPct val="150000"/>
              </a:lnSpc>
              <a:buNone/>
            </a:pPr>
            <a:r>
              <a:rPr lang="en-GB" sz="2400" dirty="0" err="1">
                <a:cs typeface="Calibri"/>
              </a:rPr>
              <a:t>Delay_ms</a:t>
            </a:r>
            <a:r>
              <a:rPr lang="en-GB" sz="2400" dirty="0">
                <a:cs typeface="Calibri"/>
              </a:rPr>
              <a:t>(1000);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Calibri"/>
              </a:rPr>
              <a:t>PORTD = 0b00000000;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 err="1">
                <a:cs typeface="Calibri"/>
              </a:rPr>
              <a:t>Delay_ms</a:t>
            </a:r>
            <a:r>
              <a:rPr lang="en-GB" sz="2400" dirty="0">
                <a:cs typeface="Calibri"/>
              </a:rPr>
              <a:t>(1000);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Calibri"/>
              </a:rPr>
              <a:t>}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Calibri"/>
              </a:rPr>
              <a:t>while(1);</a:t>
            </a:r>
          </a:p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GB" sz="2400" dirty="0">
                <a:cs typeface="Calibri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A8619E-D6ED-B4FD-0E3C-EDFBD5470126}"/>
              </a:ext>
            </a:extLst>
          </p:cNvPr>
          <p:cNvSpPr txBox="1"/>
          <p:nvPr/>
        </p:nvSpPr>
        <p:spPr>
          <a:xfrm>
            <a:off x="172941" y="1266093"/>
            <a:ext cx="1022581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cs typeface="Calibri"/>
              </a:rPr>
              <a:t>Example : Write an Embedded C Program to Blink the LEDs in Port D and Simulate the same using Proteus.</a:t>
            </a:r>
            <a:endParaRPr lang="en-US" sz="2800" b="1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99BC6E9-BC5D-BB7B-2870-6F0230E146E9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3193A1-EC48-7FF8-43A1-539D8B3762BE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  <p:pic>
        <p:nvPicPr>
          <p:cNvPr id="10" name="Screen Recording 9">
            <a:hlinkClick r:id="" action="ppaction://media"/>
            <a:extLst>
              <a:ext uri="{FF2B5EF4-FFF2-40B4-BE49-F238E27FC236}">
                <a16:creationId xmlns:a16="http://schemas.microsoft.com/office/drawing/2014/main" id="{7877550B-14A5-5AAE-F757-9337B3B0F13D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00643" y="2265680"/>
            <a:ext cx="6389687" cy="3916363"/>
          </a:xfrm>
        </p:spPr>
      </p:pic>
    </p:spTree>
    <p:extLst>
      <p:ext uri="{BB962C8B-B14F-4D97-AF65-F5344CB8AC3E}">
        <p14:creationId xmlns:p14="http://schemas.microsoft.com/office/powerpoint/2010/main" val="1536181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465"/>
    </mc:Choice>
    <mc:Fallback>
      <p:transition spd="slow" advTm="22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465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A8619E-D6ED-B4FD-0E3C-EDFBD5470126}"/>
              </a:ext>
            </a:extLst>
          </p:cNvPr>
          <p:cNvSpPr txBox="1"/>
          <p:nvPr/>
        </p:nvSpPr>
        <p:spPr>
          <a:xfrm>
            <a:off x="590745" y="2249265"/>
            <a:ext cx="10585255" cy="39130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cs typeface="Calibri"/>
              </a:rPr>
              <a:t>Answer the following to Blink the LEDs in Port B, PORTC, PORTD in curtain pattern  using </a:t>
            </a:r>
            <a:r>
              <a:rPr lang="en-US" sz="2400" dirty="0" err="1">
                <a:cs typeface="Calibri"/>
              </a:rPr>
              <a:t>Mikro</a:t>
            </a:r>
            <a:r>
              <a:rPr lang="en-US" sz="2400" dirty="0">
                <a:cs typeface="Calibri"/>
              </a:rPr>
              <a:t> C Pro for PIC in PIC16F877A.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Write the Program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Debug the Program.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Design the circuit using Porteous.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Upload the Hex file in Porteous</a:t>
            </a:r>
          </a:p>
          <a:p>
            <a:pPr marL="1257300" lvl="2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cs typeface="Calibri"/>
              </a:rPr>
              <a:t>Simulate the design</a:t>
            </a:r>
            <a:endParaRPr lang="en-US" sz="2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D2FE589-2114-5FF4-AE75-2E9065C91E9A}"/>
              </a:ext>
            </a:extLst>
          </p:cNvPr>
          <p:cNvSpPr txBox="1"/>
          <p:nvPr/>
        </p:nvSpPr>
        <p:spPr>
          <a:xfrm>
            <a:off x="415290" y="1465915"/>
            <a:ext cx="7595870" cy="606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cs typeface="Calibri"/>
              </a:rPr>
              <a:t>Exercise 1 : LED Blinking – Curtain Pattern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FB20D3-1E73-EBB9-A950-251BC619BF3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C11C6A-CE83-5AA8-E104-C6D859A68656}"/>
              </a:ext>
            </a:extLst>
          </p:cNvPr>
          <p:cNvSpPr txBox="1"/>
          <p:nvPr/>
        </p:nvSpPr>
        <p:spPr>
          <a:xfrm>
            <a:off x="3559810" y="450334"/>
            <a:ext cx="61645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Getting Started with </a:t>
            </a:r>
            <a:r>
              <a:rPr lang="en-GB" sz="3200" b="1" dirty="0" err="1">
                <a:solidFill>
                  <a:schemeClr val="bg1"/>
                </a:solidFill>
              </a:rPr>
              <a:t>MikroC</a:t>
            </a:r>
            <a:r>
              <a:rPr lang="en-GB" sz="3200" b="1" dirty="0">
                <a:solidFill>
                  <a:schemeClr val="bg1"/>
                </a:solidFill>
              </a:rPr>
              <a:t> Pro</a:t>
            </a:r>
          </a:p>
        </p:txBody>
      </p:sp>
    </p:spTree>
    <p:extLst>
      <p:ext uri="{BB962C8B-B14F-4D97-AF65-F5344CB8AC3E}">
        <p14:creationId xmlns:p14="http://schemas.microsoft.com/office/powerpoint/2010/main" val="6912475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532BF6C2-FBC3-3D48-6226-B8D1E0C24364}"/>
              </a:ext>
            </a:extLst>
          </p:cNvPr>
          <p:cNvSpPr txBox="1">
            <a:spLocks/>
          </p:cNvSpPr>
          <p:nvPr/>
        </p:nvSpPr>
        <p:spPr>
          <a:xfrm>
            <a:off x="4394074" y="28751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000" b="1" dirty="0">
                <a:latin typeface="Arial"/>
                <a:ea typeface="Calibri" panose="020F0502020204030204" pitchFamily="34" charset="0"/>
                <a:cs typeface="Arial"/>
              </a:rPr>
              <a:t>Thank You</a:t>
            </a:r>
            <a:endParaRPr lang="en-GB" sz="30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7040032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472</Words>
  <Application>Microsoft Office PowerPoint</Application>
  <PresentationFormat>Widescreen</PresentationFormat>
  <Paragraphs>91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40" baseType="lpstr">
      <vt:lpstr>Arial</vt:lpstr>
      <vt:lpstr>Book Antiqua</vt:lpstr>
      <vt:lpstr>Calibri</vt:lpstr>
      <vt:lpstr>Calibri Light</vt:lpstr>
      <vt:lpstr>Cambria</vt:lpstr>
      <vt:lpstr>PT Serif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2024-02-20T10:04:57Z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