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1495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431"/>
    <p:restoredTop sz="94628"/>
  </p:normalViewPr>
  <p:slideViewPr>
    <p:cSldViewPr snapToGrid="0">
      <p:cViewPr varScale="1">
        <p:scale>
          <a:sx n="76" d="100"/>
          <a:sy n="76" d="100"/>
        </p:scale>
        <p:origin x="216" y="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85B90-B743-98BE-B0B4-32BFE0922C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73FDB1-1E49-DC9E-388C-2A0433964D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71A86B-A97A-E5A0-CB25-C3A37213F7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A802A-170B-C24F-93CB-96BE6A30ED88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E11A62-041A-9B6B-5AF2-BCA17665E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B5BC8-2097-4EFF-9180-8A807D5C0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F38BC-5425-B74E-8EFB-9CEF22778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767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E635B-2740-9418-15BC-8191D3A5E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1D00E-355B-0DE8-BB48-07E1711FC3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0385C8-2058-F443-37B5-A7E04918B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A802A-170B-C24F-93CB-96BE6A30ED88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0C741F-8102-A008-604E-B494593A2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6266B1-9BDE-39CB-4DAE-E0CC9BFF0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F38BC-5425-B74E-8EFB-9CEF22778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87734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EF5AC-FADC-D48C-8395-93B4C8BEB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92CE64-4C0F-6F35-A286-6E6C1EAF6B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CAC7D5-2C22-C485-9C79-50BE1E4F76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A802A-170B-C24F-93CB-96BE6A30ED88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12AEF9-F0D2-4D80-42FE-6649BE8D0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CB92C-A0EC-99C2-790D-8B6717C06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F38BC-5425-B74E-8EFB-9CEF22778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53646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6892D-3418-5EAD-DB10-15917B6D2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E21D9-A5DE-C836-DC1A-999AE2BDA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2E0263-CBD5-086D-BD7C-2C624ABF10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329C12-7BED-AA7B-EB5D-DC6F072F2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A802A-170B-C24F-93CB-96BE6A30ED88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19AFF7-3C4D-63CE-8A18-3765D0C4E8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342859-5A49-9F29-398F-601A1825A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F38BC-5425-B74E-8EFB-9CEF22778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498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8BBBA-55E2-4D27-6B06-3D413AC99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4904A-D8B6-BB6C-53BC-BE8D181D33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04BC9F-449D-DCA9-0FED-C9561E4B62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743D9F-DC76-633A-3B2B-30A64EFBC1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7975E1-8DBF-44BD-D786-DFA31BE949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FAE9AE-233D-21E0-52D1-E950AAD79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A802A-170B-C24F-93CB-96BE6A30ED88}" type="datetimeFigureOut">
              <a:rPr lang="en-US" smtClean="0"/>
              <a:t>2/26/25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6AB5998-6D01-ACC9-B53D-CC93C8176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87A8508-0BF1-64BA-2739-01B31F6AC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F38BC-5425-B74E-8EFB-9CEF22778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8727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BE75F-858E-168F-F19E-6BF4B0CD3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B71021-7CC0-FC3B-95D2-BB081708F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A802A-170B-C24F-93CB-96BE6A30ED88}" type="datetimeFigureOut">
              <a:rPr lang="en-US" smtClean="0"/>
              <a:t>2/26/25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32F2DE-4D7E-1AC1-0719-9E89CD6CF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D26819-67E1-135D-333D-68E37B73F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F38BC-5425-B74E-8EFB-9CEF22778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01896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2D3BE63-16B3-AF1F-CC9B-BA927EAB20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A802A-170B-C24F-93CB-96BE6A30ED88}" type="datetimeFigureOut">
              <a:rPr lang="en-US" smtClean="0"/>
              <a:t>2/26/25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A59220-C5E5-7E6B-2F33-A584DD8A3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03BA5C-21B4-A544-9380-DEA52D4A7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F38BC-5425-B74E-8EFB-9CEF22778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4458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1EA0F-FC40-651D-C500-24C5F8505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E0C515-0AC4-5CC7-EAFE-7C102042DE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1BF5A4-10B9-F726-F30C-6C95A2602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ABE5CC-ABD1-A711-F9E9-6FA8B8D6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A802A-170B-C24F-93CB-96BE6A30ED88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F48DB8-D532-6049-DDCD-58A327478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75A8D2-9B56-992C-DDBE-359A08BE9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F38BC-5425-B74E-8EFB-9CEF22778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3854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063A6-FE74-9307-DF31-7C54ED4D6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6E5D02-43B9-607C-93F4-61AC97025B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99CBDF-2332-5984-735D-EAACDEA0AF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561491-17A7-FD81-C988-FC75E718F2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A802A-170B-C24F-93CB-96BE6A30ED88}" type="datetimeFigureOut">
              <a:rPr lang="en-US" smtClean="0"/>
              <a:t>2/26/25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D1FC75-E06D-C389-6704-63FFFECBD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DEB7D5-06FF-2C04-34F4-80750138B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F38BC-5425-B74E-8EFB-9CEF22778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04807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02F40-39D7-F526-2A5B-7BAD139B0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537263-DC1C-5188-8A31-46A9FFBA69A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7885F2-E239-9028-3025-51BDE616F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A802A-170B-C24F-93CB-96BE6A30ED88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F0B37F-EFCD-DE48-170C-0A17D794E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30D7AD-7CE9-D58D-F858-BAF87FF44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F38BC-5425-B74E-8EFB-9CEF22778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925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CB9B8D-DC42-CF09-CB77-AD83C1B0E1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04588E-DD6D-0902-0212-3EFF97C9ED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3F95D1-8F40-652F-0E98-B29282527B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A802A-170B-C24F-93CB-96BE6A30ED88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826088-8DBA-1E36-B843-B5EDC5BAE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BFA09-03D1-D98A-8CB2-93FAD2359A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F38BC-5425-B74E-8EFB-9CEF22778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3015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803CC8-6675-A890-CC81-087F93C5B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F71F6E-4CB8-4886-9113-A3B54FDBE7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E8E07A-A25B-7585-48B9-E4DE0A5B46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66A802A-170B-C24F-93CB-96BE6A30ED88}" type="datetimeFigureOut">
              <a:rPr lang="en-US" smtClean="0"/>
              <a:t>2/26/25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23989B-DD29-EBA4-7176-48AE87CED1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C6647C-7CB4-5B0F-61EC-E0D8D33A6D7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9F38BC-5425-B74E-8EFB-9CEF22778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9308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>
            <a:extLst>
              <a:ext uri="{FF2B5EF4-FFF2-40B4-BE49-F238E27FC236}">
                <a16:creationId xmlns:a16="http://schemas.microsoft.com/office/drawing/2014/main" id="{A6BD7A02-AF5C-C288-636C-18796836F8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10" b="12007"/>
          <a:stretch/>
        </p:blipFill>
        <p:spPr bwMode="auto">
          <a:xfrm>
            <a:off x="2675466" y="237066"/>
            <a:ext cx="6451600" cy="2116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1">
            <a:extLst>
              <a:ext uri="{FF2B5EF4-FFF2-40B4-BE49-F238E27FC236}">
                <a16:creationId xmlns:a16="http://schemas.microsoft.com/office/drawing/2014/main" id="{86DFA857-3A19-6953-293A-C5A8EF87A78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07" b="13880"/>
          <a:stretch/>
        </p:blipFill>
        <p:spPr bwMode="auto">
          <a:xfrm>
            <a:off x="7043739" y="2601595"/>
            <a:ext cx="4864100" cy="375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94897D60-A955-90D8-5DC2-9048E9D2080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441"/>
          <a:stretch/>
        </p:blipFill>
        <p:spPr bwMode="auto">
          <a:xfrm>
            <a:off x="503767" y="2892961"/>
            <a:ext cx="4170362" cy="37279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D481AFA-8273-6DA6-6D6F-AAFBFDC3EDBC}"/>
              </a:ext>
            </a:extLst>
          </p:cNvPr>
          <p:cNvSpPr txBox="1"/>
          <p:nvPr/>
        </p:nvSpPr>
        <p:spPr>
          <a:xfrm>
            <a:off x="4893735" y="2631351"/>
            <a:ext cx="1511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Intensity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1508294-78A1-6285-2BBF-3D08BC02E3A6}"/>
              </a:ext>
            </a:extLst>
          </p:cNvPr>
          <p:cNvSpPr/>
          <p:nvPr/>
        </p:nvSpPr>
        <p:spPr>
          <a:xfrm>
            <a:off x="284161" y="2529327"/>
            <a:ext cx="11720605" cy="4184981"/>
          </a:xfrm>
          <a:prstGeom prst="rect">
            <a:avLst/>
          </a:prstGeom>
          <a:noFill/>
          <a:ln w="57150">
            <a:solidFill>
              <a:schemeClr val="accent1"/>
            </a:solidFill>
            <a:prstDash val="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2462BF-4876-68A3-3C83-99B5FA3A039B}"/>
              </a:ext>
            </a:extLst>
          </p:cNvPr>
          <p:cNvSpPr txBox="1"/>
          <p:nvPr/>
        </p:nvSpPr>
        <p:spPr>
          <a:xfrm>
            <a:off x="5507377" y="3904922"/>
            <a:ext cx="58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LSD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2C3A6F2-F6BB-C55F-5785-AD68E3511D65}"/>
              </a:ext>
            </a:extLst>
          </p:cNvPr>
          <p:cNvSpPr/>
          <p:nvPr/>
        </p:nvSpPr>
        <p:spPr>
          <a:xfrm>
            <a:off x="640077" y="3837560"/>
            <a:ext cx="11267759" cy="869874"/>
          </a:xfrm>
          <a:prstGeom prst="rect">
            <a:avLst/>
          </a:prstGeom>
          <a:solidFill>
            <a:schemeClr val="accent6">
              <a:lumMod val="40000"/>
              <a:lumOff val="60000"/>
              <a:alpha val="25639"/>
            </a:schemeClr>
          </a:solidFill>
          <a:ln w="28575">
            <a:solidFill>
              <a:schemeClr val="tx1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1267759"/>
                      <a:gd name="connsiteY0" fmla="*/ 0 h 369332"/>
                      <a:gd name="connsiteX1" fmla="*/ 11267759 w 11267759"/>
                      <a:gd name="connsiteY1" fmla="*/ 0 h 369332"/>
                      <a:gd name="connsiteX2" fmla="*/ 11267759 w 11267759"/>
                      <a:gd name="connsiteY2" fmla="*/ 369332 h 369332"/>
                      <a:gd name="connsiteX3" fmla="*/ 0 w 11267759"/>
                      <a:gd name="connsiteY3" fmla="*/ 369332 h 369332"/>
                      <a:gd name="connsiteX4" fmla="*/ 0 w 11267759"/>
                      <a:gd name="connsiteY4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267759" h="369332" fill="none" extrusionOk="0">
                        <a:moveTo>
                          <a:pt x="0" y="0"/>
                        </a:moveTo>
                        <a:cubicBezTo>
                          <a:pt x="1166264" y="-49533"/>
                          <a:pt x="8259191" y="-14809"/>
                          <a:pt x="11267759" y="0"/>
                        </a:cubicBezTo>
                        <a:cubicBezTo>
                          <a:pt x="11257301" y="136842"/>
                          <a:pt x="11240536" y="302669"/>
                          <a:pt x="11267759" y="369332"/>
                        </a:cubicBezTo>
                        <a:cubicBezTo>
                          <a:pt x="6227103" y="321101"/>
                          <a:pt x="3793815" y="453787"/>
                          <a:pt x="0" y="369332"/>
                        </a:cubicBezTo>
                        <a:cubicBezTo>
                          <a:pt x="-11636" y="186919"/>
                          <a:pt x="-6040" y="115751"/>
                          <a:pt x="0" y="0"/>
                        </a:cubicBezTo>
                        <a:close/>
                      </a:path>
                      <a:path w="11267759" h="369332" stroke="0" extrusionOk="0">
                        <a:moveTo>
                          <a:pt x="0" y="0"/>
                        </a:moveTo>
                        <a:cubicBezTo>
                          <a:pt x="4218676" y="118645"/>
                          <a:pt x="6172758" y="116012"/>
                          <a:pt x="11267759" y="0"/>
                        </a:cubicBezTo>
                        <a:cubicBezTo>
                          <a:pt x="11244955" y="167616"/>
                          <a:pt x="11265699" y="247698"/>
                          <a:pt x="11267759" y="369332"/>
                        </a:cubicBezTo>
                        <a:cubicBezTo>
                          <a:pt x="7340291" y="503932"/>
                          <a:pt x="4523222" y="212136"/>
                          <a:pt x="0" y="369332"/>
                        </a:cubicBezTo>
                        <a:cubicBezTo>
                          <a:pt x="19812" y="326466"/>
                          <a:pt x="15727" y="93631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20E61F6-DA20-01B2-3872-18C83C267AEE}"/>
              </a:ext>
            </a:extLst>
          </p:cNvPr>
          <p:cNvSpPr/>
          <p:nvPr/>
        </p:nvSpPr>
        <p:spPr>
          <a:xfrm>
            <a:off x="640079" y="4921774"/>
            <a:ext cx="11267759" cy="369331"/>
          </a:xfrm>
          <a:prstGeom prst="rect">
            <a:avLst/>
          </a:prstGeom>
          <a:solidFill>
            <a:srgbClr val="FFC000">
              <a:alpha val="25639"/>
            </a:srgbClr>
          </a:solidFill>
          <a:ln w="28575">
            <a:solidFill>
              <a:schemeClr val="tx1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1267759"/>
                      <a:gd name="connsiteY0" fmla="*/ 0 h 369332"/>
                      <a:gd name="connsiteX1" fmla="*/ 11267759 w 11267759"/>
                      <a:gd name="connsiteY1" fmla="*/ 0 h 369332"/>
                      <a:gd name="connsiteX2" fmla="*/ 11267759 w 11267759"/>
                      <a:gd name="connsiteY2" fmla="*/ 369332 h 369332"/>
                      <a:gd name="connsiteX3" fmla="*/ 0 w 11267759"/>
                      <a:gd name="connsiteY3" fmla="*/ 369332 h 369332"/>
                      <a:gd name="connsiteX4" fmla="*/ 0 w 11267759"/>
                      <a:gd name="connsiteY4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267759" h="369332" fill="none" extrusionOk="0">
                        <a:moveTo>
                          <a:pt x="0" y="0"/>
                        </a:moveTo>
                        <a:cubicBezTo>
                          <a:pt x="1166264" y="-49533"/>
                          <a:pt x="8259191" y="-14809"/>
                          <a:pt x="11267759" y="0"/>
                        </a:cubicBezTo>
                        <a:cubicBezTo>
                          <a:pt x="11257301" y="136842"/>
                          <a:pt x="11240536" y="302669"/>
                          <a:pt x="11267759" y="369332"/>
                        </a:cubicBezTo>
                        <a:cubicBezTo>
                          <a:pt x="6227103" y="321101"/>
                          <a:pt x="3793815" y="453787"/>
                          <a:pt x="0" y="369332"/>
                        </a:cubicBezTo>
                        <a:cubicBezTo>
                          <a:pt x="-11636" y="186919"/>
                          <a:pt x="-6040" y="115751"/>
                          <a:pt x="0" y="0"/>
                        </a:cubicBezTo>
                        <a:close/>
                      </a:path>
                      <a:path w="11267759" h="369332" stroke="0" extrusionOk="0">
                        <a:moveTo>
                          <a:pt x="0" y="0"/>
                        </a:moveTo>
                        <a:cubicBezTo>
                          <a:pt x="4218676" y="118645"/>
                          <a:pt x="6172758" y="116012"/>
                          <a:pt x="11267759" y="0"/>
                        </a:cubicBezTo>
                        <a:cubicBezTo>
                          <a:pt x="11244955" y="167616"/>
                          <a:pt x="11265699" y="247698"/>
                          <a:pt x="11267759" y="369332"/>
                        </a:cubicBezTo>
                        <a:cubicBezTo>
                          <a:pt x="7340291" y="503932"/>
                          <a:pt x="4523222" y="212136"/>
                          <a:pt x="0" y="369332"/>
                        </a:cubicBezTo>
                        <a:cubicBezTo>
                          <a:pt x="19812" y="326466"/>
                          <a:pt x="15727" y="93631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Tempo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B00336D-2CEB-93CA-4364-1069B8441F2E}"/>
              </a:ext>
            </a:extLst>
          </p:cNvPr>
          <p:cNvSpPr/>
          <p:nvPr/>
        </p:nvSpPr>
        <p:spPr>
          <a:xfrm>
            <a:off x="640078" y="5291105"/>
            <a:ext cx="11267759" cy="516712"/>
          </a:xfrm>
          <a:prstGeom prst="rect">
            <a:avLst/>
          </a:prstGeom>
          <a:solidFill>
            <a:srgbClr val="C14953">
              <a:alpha val="25098"/>
            </a:srgbClr>
          </a:solidFill>
          <a:ln w="28575">
            <a:solidFill>
              <a:schemeClr val="tx1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1267759"/>
                      <a:gd name="connsiteY0" fmla="*/ 0 h 369332"/>
                      <a:gd name="connsiteX1" fmla="*/ 11267759 w 11267759"/>
                      <a:gd name="connsiteY1" fmla="*/ 0 h 369332"/>
                      <a:gd name="connsiteX2" fmla="*/ 11267759 w 11267759"/>
                      <a:gd name="connsiteY2" fmla="*/ 369332 h 369332"/>
                      <a:gd name="connsiteX3" fmla="*/ 0 w 11267759"/>
                      <a:gd name="connsiteY3" fmla="*/ 369332 h 369332"/>
                      <a:gd name="connsiteX4" fmla="*/ 0 w 11267759"/>
                      <a:gd name="connsiteY4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267759" h="369332" fill="none" extrusionOk="0">
                        <a:moveTo>
                          <a:pt x="0" y="0"/>
                        </a:moveTo>
                        <a:cubicBezTo>
                          <a:pt x="1166264" y="-49533"/>
                          <a:pt x="8259191" y="-14809"/>
                          <a:pt x="11267759" y="0"/>
                        </a:cubicBezTo>
                        <a:cubicBezTo>
                          <a:pt x="11257301" y="136842"/>
                          <a:pt x="11240536" y="302669"/>
                          <a:pt x="11267759" y="369332"/>
                        </a:cubicBezTo>
                        <a:cubicBezTo>
                          <a:pt x="6227103" y="321101"/>
                          <a:pt x="3793815" y="453787"/>
                          <a:pt x="0" y="369332"/>
                        </a:cubicBezTo>
                        <a:cubicBezTo>
                          <a:pt x="-11636" y="186919"/>
                          <a:pt x="-6040" y="115751"/>
                          <a:pt x="0" y="0"/>
                        </a:cubicBezTo>
                        <a:close/>
                      </a:path>
                      <a:path w="11267759" h="369332" stroke="0" extrusionOk="0">
                        <a:moveTo>
                          <a:pt x="0" y="0"/>
                        </a:moveTo>
                        <a:cubicBezTo>
                          <a:pt x="4218676" y="118645"/>
                          <a:pt x="6172758" y="116012"/>
                          <a:pt x="11267759" y="0"/>
                        </a:cubicBezTo>
                        <a:cubicBezTo>
                          <a:pt x="11244955" y="167616"/>
                          <a:pt x="11265699" y="247698"/>
                          <a:pt x="11267759" y="369332"/>
                        </a:cubicBezTo>
                        <a:cubicBezTo>
                          <a:pt x="7340291" y="503932"/>
                          <a:pt x="4523222" y="212136"/>
                          <a:pt x="0" y="369332"/>
                        </a:cubicBezTo>
                        <a:cubicBezTo>
                          <a:pt x="19812" y="326466"/>
                          <a:pt x="15727" y="93631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Intervals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E9B64D-1319-0FED-CB41-69C3BA8A5253}"/>
              </a:ext>
            </a:extLst>
          </p:cNvPr>
          <p:cNvSpPr/>
          <p:nvPr/>
        </p:nvSpPr>
        <p:spPr>
          <a:xfrm>
            <a:off x="5148263" y="5660437"/>
            <a:ext cx="6759574" cy="691966"/>
          </a:xfrm>
          <a:prstGeom prst="rect">
            <a:avLst/>
          </a:prstGeom>
          <a:solidFill>
            <a:srgbClr val="FF0000">
              <a:alpha val="25639"/>
            </a:srgbClr>
          </a:solidFill>
          <a:ln w="28575">
            <a:solidFill>
              <a:schemeClr val="tx1"/>
            </a:solidFill>
            <a:prstDash val="sysDash"/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0 w 11267759"/>
                      <a:gd name="connsiteY0" fmla="*/ 0 h 369332"/>
                      <a:gd name="connsiteX1" fmla="*/ 11267759 w 11267759"/>
                      <a:gd name="connsiteY1" fmla="*/ 0 h 369332"/>
                      <a:gd name="connsiteX2" fmla="*/ 11267759 w 11267759"/>
                      <a:gd name="connsiteY2" fmla="*/ 369332 h 369332"/>
                      <a:gd name="connsiteX3" fmla="*/ 0 w 11267759"/>
                      <a:gd name="connsiteY3" fmla="*/ 369332 h 369332"/>
                      <a:gd name="connsiteX4" fmla="*/ 0 w 11267759"/>
                      <a:gd name="connsiteY4" fmla="*/ 0 h 36933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267759" h="369332" fill="none" extrusionOk="0">
                        <a:moveTo>
                          <a:pt x="0" y="0"/>
                        </a:moveTo>
                        <a:cubicBezTo>
                          <a:pt x="1166264" y="-49533"/>
                          <a:pt x="8259191" y="-14809"/>
                          <a:pt x="11267759" y="0"/>
                        </a:cubicBezTo>
                        <a:cubicBezTo>
                          <a:pt x="11257301" y="136842"/>
                          <a:pt x="11240536" y="302669"/>
                          <a:pt x="11267759" y="369332"/>
                        </a:cubicBezTo>
                        <a:cubicBezTo>
                          <a:pt x="6227103" y="321101"/>
                          <a:pt x="3793815" y="453787"/>
                          <a:pt x="0" y="369332"/>
                        </a:cubicBezTo>
                        <a:cubicBezTo>
                          <a:pt x="-11636" y="186919"/>
                          <a:pt x="-6040" y="115751"/>
                          <a:pt x="0" y="0"/>
                        </a:cubicBezTo>
                        <a:close/>
                      </a:path>
                      <a:path w="11267759" h="369332" stroke="0" extrusionOk="0">
                        <a:moveTo>
                          <a:pt x="0" y="0"/>
                        </a:moveTo>
                        <a:cubicBezTo>
                          <a:pt x="4218676" y="118645"/>
                          <a:pt x="6172758" y="116012"/>
                          <a:pt x="11267759" y="0"/>
                        </a:cubicBezTo>
                        <a:cubicBezTo>
                          <a:pt x="11244955" y="167616"/>
                          <a:pt x="11265699" y="247698"/>
                          <a:pt x="11267759" y="369332"/>
                        </a:cubicBezTo>
                        <a:cubicBezTo>
                          <a:pt x="7340291" y="503932"/>
                          <a:pt x="4523222" y="212136"/>
                          <a:pt x="0" y="369332"/>
                        </a:cubicBezTo>
                        <a:cubicBezTo>
                          <a:pt x="19812" y="326466"/>
                          <a:pt x="15727" y="93631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solidFill>
                  <a:schemeClr val="tx1"/>
                </a:solidFill>
              </a:rPr>
              <a:t>HIIT</a:t>
            </a:r>
          </a:p>
        </p:txBody>
      </p:sp>
    </p:spTree>
    <p:extLst>
      <p:ext uri="{BB962C8B-B14F-4D97-AF65-F5344CB8AC3E}">
        <p14:creationId xmlns:p14="http://schemas.microsoft.com/office/powerpoint/2010/main" val="2584915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5</Words>
  <Application>Microsoft Macintosh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Geraint Forster</dc:creator>
  <cp:lastModifiedBy>Geraint Forster</cp:lastModifiedBy>
  <cp:revision>1</cp:revision>
  <dcterms:created xsi:type="dcterms:W3CDTF">2025-02-26T13:05:14Z</dcterms:created>
  <dcterms:modified xsi:type="dcterms:W3CDTF">2025-02-26T13:27:38Z</dcterms:modified>
</cp:coreProperties>
</file>