
<file path=[Content_Types].xml><?xml version="1.0" encoding="utf-8"?>
<Types xmlns="http://schemas.openxmlformats.org/package/2006/content-types">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17"/>
  </p:notesMasterIdLst>
  <p:handoutMasterIdLst>
    <p:handoutMasterId r:id="rId18"/>
  </p:handoutMasterIdLst>
  <p:sldIdLst>
    <p:sldId id="278" r:id="rId5"/>
    <p:sldId id="273" r:id="rId6"/>
    <p:sldId id="284" r:id="rId7"/>
    <p:sldId id="275" r:id="rId8"/>
    <p:sldId id="285" r:id="rId9"/>
    <p:sldId id="277" r:id="rId10"/>
    <p:sldId id="280" r:id="rId11"/>
    <p:sldId id="281" r:id="rId12"/>
    <p:sldId id="282" r:id="rId13"/>
    <p:sldId id="279" r:id="rId14"/>
    <p:sldId id="283" r:id="rId15"/>
    <p:sldId id="286" r:id="rId16"/>
  </p:sldIdLst>
  <p:sldSz cx="12192000" cy="6858000"/>
  <p:notesSz cx="6858000" cy="9144000"/>
  <p:defaultTextStyle>
    <a:defPPr>
      <a:defRPr lang="en-PK"/>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2" orient="horz" pos="1224" userDrawn="1">
          <p15:clr>
            <a:srgbClr val="A4A3A4"/>
          </p15:clr>
        </p15:guide>
        <p15:guide id="3" pos="7368" userDrawn="1">
          <p15:clr>
            <a:srgbClr val="A4A3A4"/>
          </p15:clr>
        </p15:guide>
        <p15:guide id="4" pos="312" userDrawn="1">
          <p15:clr>
            <a:srgbClr val="A4A3A4"/>
          </p15:clr>
        </p15:guide>
        <p15:guide id="6" orient="horz" pos="2856" userDrawn="1">
          <p15:clr>
            <a:srgbClr val="A4A3A4"/>
          </p15:clr>
        </p15:guide>
        <p15:guide id="7" pos="5928" userDrawn="1">
          <p15:clr>
            <a:srgbClr val="A4A3A4"/>
          </p15:clr>
        </p15:guide>
        <p15:guide id="8" pos="6168" userDrawn="1">
          <p15:clr>
            <a:srgbClr val="A4A3A4"/>
          </p15:clr>
        </p15:guide>
        <p15:guide id="9" pos="1512" userDrawn="1">
          <p15:clr>
            <a:srgbClr val="A4A3A4"/>
          </p15:clr>
        </p15:guide>
        <p15:guide id="10" orient="horz" pos="264" userDrawn="1">
          <p15:clr>
            <a:srgbClr val="A4A3A4"/>
          </p15:clr>
        </p15:guide>
        <p15:guide id="11" pos="2496" userDrawn="1">
          <p15:clr>
            <a:srgbClr val="A4A3A4"/>
          </p15:clr>
        </p15:guide>
        <p15:guide id="12" pos="2688" userDrawn="1">
          <p15:clr>
            <a:srgbClr val="A4A3A4"/>
          </p15:clr>
        </p15:guide>
        <p15:guide id="13" pos="4536" userDrawn="1">
          <p15:clr>
            <a:srgbClr val="A4A3A4"/>
          </p15:clr>
        </p15:guide>
        <p15:guide id="14" pos="4008" userDrawn="1">
          <p15:clr>
            <a:srgbClr val="A4A3A4"/>
          </p15:clr>
        </p15:guide>
        <p15:guide id="15" pos="4944" userDrawn="1">
          <p15:clr>
            <a:srgbClr val="A4A3A4"/>
          </p15:clr>
        </p15:guide>
        <p15:guide id="16" pos="5136" userDrawn="1">
          <p15:clr>
            <a:srgbClr val="A4A3A4"/>
          </p15:clr>
        </p15:guide>
        <p15:guide id="17" orient="horz" pos="1584" userDrawn="1">
          <p15:clr>
            <a:srgbClr val="A4A3A4"/>
          </p15:clr>
        </p15:guide>
        <p15:guide id="18" orient="horz" pos="2736" userDrawn="1">
          <p15:clr>
            <a:srgbClr val="A4A3A4"/>
          </p15:clr>
        </p15:guide>
        <p15:guide id="19" orient="horz" pos="3648" userDrawn="1">
          <p15:clr>
            <a:srgbClr val="A4A3A4"/>
          </p15:clr>
        </p15:guide>
        <p15:guide id="20" orient="horz" pos="864" userDrawn="1">
          <p15:clr>
            <a:srgbClr val="A4A3A4"/>
          </p15:clr>
        </p15:guide>
        <p15:guide id="21" orient="horz" pos="3984" userDrawn="1">
          <p15:clr>
            <a:srgbClr val="A4A3A4"/>
          </p15:clr>
        </p15:guide>
        <p15:guide id="22" pos="456" userDrawn="1">
          <p15:clr>
            <a:srgbClr val="A4A3A4"/>
          </p15:clr>
        </p15:guide>
        <p15:guide id="23" pos="7248" userDrawn="1">
          <p15:clr>
            <a:srgbClr val="A4A3A4"/>
          </p15:clr>
        </p15:guide>
        <p15:guide id="24" orient="horz" pos="1920" userDrawn="1">
          <p15:clr>
            <a:srgbClr val="A4A3A4"/>
          </p15:clr>
        </p15:guide>
        <p15:guide id="25" orient="horz" pos="2256" userDrawn="1">
          <p15:clr>
            <a:srgbClr val="A4A3A4"/>
          </p15:clr>
        </p15:guide>
        <p15:guide id="26" pos="7176" userDrawn="1">
          <p15:clr>
            <a:srgbClr val="A4A3A4"/>
          </p15:clr>
        </p15:guide>
        <p15:guide id="27" orient="horz" pos="1704" userDrawn="1">
          <p15:clr>
            <a:srgbClr val="A4A3A4"/>
          </p15:clr>
        </p15:guide>
        <p15:guide id="28" pos="4176" userDrawn="1">
          <p15:clr>
            <a:srgbClr val="A4A3A4"/>
          </p15:clr>
        </p15:guide>
        <p15:guide id="29" orient="horz" pos="2592" userDrawn="1">
          <p15:clr>
            <a:srgbClr val="A4A3A4"/>
          </p15:clr>
        </p15:guide>
        <p15:guide id="30" pos="6912" userDrawn="1">
          <p15:clr>
            <a:srgbClr val="A4A3A4"/>
          </p15:clr>
        </p15:guide>
        <p15:guide id="31" pos="3552" userDrawn="1">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clrMru>
    <a:srgbClr val="D8BEB2"/>
    <a:srgbClr val="753F2D"/>
    <a:srgbClr val="5E3324"/>
    <a:srgbClr val="8A4C34"/>
    <a:srgbClr val="815550"/>
    <a:srgbClr val="A3573E"/>
    <a:srgbClr val="E7E6E6"/>
    <a:srgbClr val="C28D6D"/>
    <a:srgbClr val="D2986F"/>
    <a:srgbClr val="333B3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284E427A-3D55-4303-BF80-6455036E1DE7}" styleName="Themed Style 1 - Accent 2">
    <a:tblBg>
      <a:fillRef idx="2">
        <a:schemeClr val="accent2"/>
      </a:fillRef>
      <a:effectRef idx="1">
        <a:schemeClr val="accent2"/>
      </a:effectRef>
    </a:tblBg>
    <a:wholeTbl>
      <a:tcTxStyle>
        <a:fontRef idx="minor">
          <a:scrgbClr r="0" g="0" b="0"/>
        </a:fontRef>
        <a:schemeClr val="dk1"/>
      </a:tcTxStyle>
      <a:tcStyle>
        <a:tcBdr>
          <a:left>
            <a:lnRef idx="1">
              <a:schemeClr val="accent2"/>
            </a:lnRef>
          </a:left>
          <a:right>
            <a:lnRef idx="1">
              <a:schemeClr val="accent2"/>
            </a:lnRef>
          </a:right>
          <a:top>
            <a:lnRef idx="1">
              <a:schemeClr val="accent2"/>
            </a:lnRef>
          </a:top>
          <a:bottom>
            <a:lnRef idx="1">
              <a:schemeClr val="accent2"/>
            </a:lnRef>
          </a:bottom>
          <a:insideH>
            <a:lnRef idx="1">
              <a:schemeClr val="accent2"/>
            </a:lnRef>
          </a:insideH>
          <a:insideV>
            <a:lnRef idx="1">
              <a:schemeClr val="accent2"/>
            </a:lnRef>
          </a:insideV>
        </a:tcBdr>
        <a:fill>
          <a:noFill/>
        </a:fill>
      </a:tcStyle>
    </a:wholeTbl>
    <a:band1H>
      <a:tcStyle>
        <a:tcBdr/>
        <a:fill>
          <a:solidFill>
            <a:schemeClr val="accent2">
              <a:alpha val="40000"/>
            </a:schemeClr>
          </a:solidFill>
        </a:fill>
      </a:tcStyle>
    </a:band1H>
    <a:band2H>
      <a:tcStyle>
        <a:tcBdr/>
      </a:tcStyle>
    </a:band2H>
    <a:band1V>
      <a:tcStyle>
        <a:tcBdr>
          <a:top>
            <a:lnRef idx="1">
              <a:schemeClr val="accent2"/>
            </a:lnRef>
          </a:top>
          <a:bottom>
            <a:lnRef idx="1">
              <a:schemeClr val="accent2"/>
            </a:lnRef>
          </a:bottom>
        </a:tcBdr>
        <a:fill>
          <a:solidFill>
            <a:schemeClr val="accent2">
              <a:alpha val="40000"/>
            </a:schemeClr>
          </a:solidFill>
        </a:fill>
      </a:tcStyle>
    </a:band1V>
    <a:band2V>
      <a:tcStyle>
        <a:tcBdr/>
      </a:tcStyle>
    </a:band2V>
    <a:lastCol>
      <a:tcTxStyle b="on"/>
      <a:tcStyle>
        <a:tcBdr>
          <a:left>
            <a:lnRef idx="2">
              <a:schemeClr val="accent2"/>
            </a:lnRef>
          </a:left>
          <a:right>
            <a:lnRef idx="1">
              <a:schemeClr val="accent2"/>
            </a:lnRef>
          </a:right>
          <a:top>
            <a:lnRef idx="1">
              <a:schemeClr val="accent2"/>
            </a:lnRef>
          </a:top>
          <a:bottom>
            <a:lnRef idx="1">
              <a:schemeClr val="accent2"/>
            </a:lnRef>
          </a:bottom>
          <a:insideH>
            <a:lnRef idx="1">
              <a:schemeClr val="accent2"/>
            </a:lnRef>
          </a:insideH>
          <a:insideV>
            <a:ln>
              <a:noFill/>
            </a:ln>
          </a:insideV>
        </a:tcBdr>
      </a:tcStyle>
    </a:lastCol>
    <a:firstCol>
      <a:tcTxStyle b="on"/>
      <a:tcStyle>
        <a:tcBdr>
          <a:left>
            <a:lnRef idx="1">
              <a:schemeClr val="accent2"/>
            </a:lnRef>
          </a:left>
          <a:right>
            <a:lnRef idx="2">
              <a:schemeClr val="accent2"/>
            </a:lnRef>
          </a:right>
          <a:top>
            <a:lnRef idx="1">
              <a:schemeClr val="accent2"/>
            </a:lnRef>
          </a:top>
          <a:bottom>
            <a:lnRef idx="1">
              <a:schemeClr val="accent2"/>
            </a:lnRef>
          </a:bottom>
          <a:insideH>
            <a:lnRef idx="1">
              <a:schemeClr val="accent2"/>
            </a:lnRef>
          </a:insideH>
          <a:insideV>
            <a:ln>
              <a:noFill/>
            </a:ln>
          </a:insideV>
        </a:tcBdr>
      </a:tcStyle>
    </a:firstCol>
    <a:lastRow>
      <a:tcTxStyle b="on"/>
      <a:tcStyle>
        <a:tcBdr>
          <a:left>
            <a:lnRef idx="1">
              <a:schemeClr val="accent2"/>
            </a:lnRef>
          </a:left>
          <a:right>
            <a:lnRef idx="1">
              <a:schemeClr val="accent2"/>
            </a:lnRef>
          </a:right>
          <a:top>
            <a:lnRef idx="2">
              <a:schemeClr val="accent2"/>
            </a:lnRef>
          </a:top>
          <a:bottom>
            <a:lnRef idx="2">
              <a:schemeClr val="accent2"/>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2"/>
            </a:lnRef>
          </a:left>
          <a:right>
            <a:lnRef idx="1">
              <a:schemeClr val="accent2"/>
            </a:lnRef>
          </a:right>
          <a:top>
            <a:lnRef idx="1">
              <a:schemeClr val="accent2"/>
            </a:lnRef>
          </a:top>
          <a:bottom>
            <a:lnRef idx="2">
              <a:schemeClr val="lt1"/>
            </a:lnRef>
          </a:bottom>
          <a:insideH>
            <a:ln>
              <a:noFill/>
            </a:ln>
          </a:insideH>
          <a:insideV>
            <a:ln>
              <a:noFill/>
            </a:ln>
          </a:insideV>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6782"/>
    <p:restoredTop sz="96327"/>
  </p:normalViewPr>
  <p:slideViewPr>
    <p:cSldViewPr snapToGrid="0">
      <p:cViewPr>
        <p:scale>
          <a:sx n="100" d="100"/>
          <a:sy n="100" d="100"/>
        </p:scale>
        <p:origin x="-125" y="-533"/>
      </p:cViewPr>
      <p:guideLst>
        <p:guide orient="horz" pos="1224"/>
        <p:guide pos="7368"/>
        <p:guide pos="312"/>
        <p:guide orient="horz" pos="2856"/>
        <p:guide pos="5928"/>
        <p:guide pos="6168"/>
        <p:guide pos="1512"/>
        <p:guide orient="horz" pos="264"/>
        <p:guide pos="2496"/>
        <p:guide pos="2688"/>
        <p:guide pos="4536"/>
        <p:guide pos="4008"/>
        <p:guide pos="4944"/>
        <p:guide pos="5136"/>
        <p:guide orient="horz" pos="1584"/>
        <p:guide orient="horz" pos="2736"/>
        <p:guide orient="horz" pos="3648"/>
        <p:guide orient="horz" pos="864"/>
        <p:guide orient="horz" pos="3984"/>
        <p:guide pos="456"/>
        <p:guide pos="7248"/>
        <p:guide orient="horz" pos="1920"/>
        <p:guide orient="horz" pos="2256"/>
        <p:guide pos="7176"/>
        <p:guide orient="horz" pos="1704"/>
        <p:guide pos="4176"/>
        <p:guide orient="horz" pos="2592"/>
        <p:guide pos="6912"/>
        <p:guide pos="3552"/>
      </p:guideLst>
    </p:cSldViewPr>
  </p:slideViewPr>
  <p:notesTextViewPr>
    <p:cViewPr>
      <p:scale>
        <a:sx n="1" d="1"/>
        <a:sy n="1" d="1"/>
      </p:scale>
      <p:origin x="0" y="0"/>
    </p:cViewPr>
  </p:notesTextViewPr>
  <p:notesViewPr>
    <p:cSldViewPr snapToGrid="0">
      <p:cViewPr varScale="1">
        <p:scale>
          <a:sx n="58" d="100"/>
          <a:sy n="58" d="100"/>
        </p:scale>
        <p:origin x="3240" y="67"/>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handoutMaster" Target="handoutMasters/handoutMaster1.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8/10/relationships/authors" Target="authors.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84384739-269E-E1F1-8ABC-69E6FF0B24E9}"/>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407E762C-8F56-4D66-7FDD-AEC906335A85}"/>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58268699-2479-4C0A-8A94-0691180AD901}" type="datetimeFigureOut">
              <a:rPr lang="en-US" smtClean="0"/>
              <a:t>2/16/26</a:t>
            </a:fld>
            <a:endParaRPr lang="en-US"/>
          </a:p>
        </p:txBody>
      </p:sp>
      <p:sp>
        <p:nvSpPr>
          <p:cNvPr id="4" name="Footer Placeholder 3">
            <a:extLst>
              <a:ext uri="{FF2B5EF4-FFF2-40B4-BE49-F238E27FC236}">
                <a16:creationId xmlns:a16="http://schemas.microsoft.com/office/drawing/2014/main" id="{1021BBEC-2A52-4B1C-EAC4-F2506E89EFB3}"/>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BECE0FC2-0147-D8D1-D79B-AFEA881A3317}"/>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148931F5-0986-448A-BDF9-01DB8071207B}" type="slidenum">
              <a:rPr lang="en-US" smtClean="0"/>
              <a:t>‹#›</a:t>
            </a:fld>
            <a:endParaRPr lang="en-US"/>
          </a:p>
        </p:txBody>
      </p:sp>
    </p:spTree>
    <p:extLst>
      <p:ext uri="{BB962C8B-B14F-4D97-AF65-F5344CB8AC3E}">
        <p14:creationId xmlns:p14="http://schemas.microsoft.com/office/powerpoint/2010/main" val="411005681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945F7B4-7442-4021-9F1E-8BC3C363C892}" type="datetimeFigureOut">
              <a:rPr lang="en-US" noProof="0" smtClean="0"/>
              <a:t>2/16/26</a:t>
            </a:fld>
            <a:endParaRPr lang="en-US" noProof="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ECDE012-9E2E-4477-8B5C-4E7D4E9BCBA6}" type="slidenum">
              <a:rPr lang="en-US" noProof="0" smtClean="0"/>
              <a:t>‹#›</a:t>
            </a:fld>
            <a:endParaRPr lang="en-US" noProof="0"/>
          </a:p>
        </p:txBody>
      </p:sp>
    </p:spTree>
    <p:extLst>
      <p:ext uri="{BB962C8B-B14F-4D97-AF65-F5344CB8AC3E}">
        <p14:creationId xmlns:p14="http://schemas.microsoft.com/office/powerpoint/2010/main" val="7393859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tx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6B8029-33F3-9414-AD10-00871D91AA5D}"/>
              </a:ext>
            </a:extLst>
          </p:cNvPr>
          <p:cNvSpPr>
            <a:spLocks noGrp="1"/>
          </p:cNvSpPr>
          <p:nvPr>
            <p:ph type="ctrTitle"/>
          </p:nvPr>
        </p:nvSpPr>
        <p:spPr>
          <a:xfrm>
            <a:off x="2267712" y="1408176"/>
            <a:ext cx="6400800" cy="2387600"/>
          </a:xfrm>
        </p:spPr>
        <p:txBody>
          <a:bodyPr anchor="t">
            <a:normAutofit/>
          </a:bodyPr>
          <a:lstStyle>
            <a:lvl1pPr algn="l">
              <a:lnSpc>
                <a:spcPct val="80000"/>
              </a:lnSpc>
              <a:defRPr sz="7200" cap="all" baseline="0">
                <a:solidFill>
                  <a:schemeClr val="bg1"/>
                </a:solidFill>
              </a:defRPr>
            </a:lvl1pPr>
          </a:lstStyle>
          <a:p>
            <a:r>
              <a:rPr lang="en-GB"/>
              <a:t>Click to edit Master title style</a:t>
            </a:r>
            <a:endParaRPr lang="en-PK" dirty="0"/>
          </a:p>
        </p:txBody>
      </p:sp>
      <p:sp>
        <p:nvSpPr>
          <p:cNvPr id="3" name="Subtitle 2">
            <a:extLst>
              <a:ext uri="{FF2B5EF4-FFF2-40B4-BE49-F238E27FC236}">
                <a16:creationId xmlns:a16="http://schemas.microsoft.com/office/drawing/2014/main" id="{4F32B008-64B6-378D-9C5D-DCC8DFEBC69E}"/>
              </a:ext>
            </a:extLst>
          </p:cNvPr>
          <p:cNvSpPr>
            <a:spLocks noGrp="1"/>
          </p:cNvSpPr>
          <p:nvPr>
            <p:ph type="subTitle" idx="1"/>
          </p:nvPr>
        </p:nvSpPr>
        <p:spPr>
          <a:xfrm>
            <a:off x="3867912" y="5047488"/>
            <a:ext cx="5486400" cy="384048"/>
          </a:xfrm>
        </p:spPr>
        <p:txBody>
          <a:bodyPr/>
          <a:lstStyle>
            <a:lvl1pPr marL="0" indent="0" algn="l">
              <a:lnSpc>
                <a:spcPct val="80000"/>
              </a:lnSpc>
              <a:spcBef>
                <a:spcPts val="0"/>
              </a:spcBef>
              <a:buNone/>
              <a:defRPr sz="2400" b="1">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PK"/>
          </a:p>
        </p:txBody>
      </p:sp>
      <p:grpSp>
        <p:nvGrpSpPr>
          <p:cNvPr id="7" name="Group 6">
            <a:extLst>
              <a:ext uri="{FF2B5EF4-FFF2-40B4-BE49-F238E27FC236}">
                <a16:creationId xmlns:a16="http://schemas.microsoft.com/office/drawing/2014/main" id="{15444BA9-47A2-8EBA-F11F-AF833CBC1FB6}"/>
              </a:ext>
            </a:extLst>
          </p:cNvPr>
          <p:cNvGrpSpPr/>
          <p:nvPr userDrawn="1"/>
        </p:nvGrpSpPr>
        <p:grpSpPr>
          <a:xfrm>
            <a:off x="3979533" y="5801746"/>
            <a:ext cx="8221703" cy="0"/>
            <a:chOff x="3733800" y="5539861"/>
            <a:chExt cx="8221703" cy="0"/>
          </a:xfrm>
        </p:grpSpPr>
        <p:cxnSp>
          <p:nvCxnSpPr>
            <p:cNvPr id="8" name="Straight Connector 7">
              <a:extLst>
                <a:ext uri="{FF2B5EF4-FFF2-40B4-BE49-F238E27FC236}">
                  <a16:creationId xmlns:a16="http://schemas.microsoft.com/office/drawing/2014/main" id="{F7C7E957-5A54-C6BB-DBCA-B0A579E99122}"/>
                </a:ext>
              </a:extLst>
            </p:cNvPr>
            <p:cNvCxnSpPr>
              <a:cxnSpLocks/>
            </p:cNvCxnSpPr>
            <p:nvPr/>
          </p:nvCxnSpPr>
          <p:spPr>
            <a:xfrm>
              <a:off x="3733800" y="5539861"/>
              <a:ext cx="6054153" cy="0"/>
            </a:xfrm>
            <a:prstGeom prst="line">
              <a:avLst/>
            </a:prstGeom>
            <a:ln w="571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F75792F5-3B57-83E5-2E85-1B67A64BF570}"/>
                </a:ext>
              </a:extLst>
            </p:cNvPr>
            <p:cNvCxnSpPr>
              <a:cxnSpLocks/>
            </p:cNvCxnSpPr>
            <p:nvPr/>
          </p:nvCxnSpPr>
          <p:spPr>
            <a:xfrm>
              <a:off x="9783803" y="5539861"/>
              <a:ext cx="2171700" cy="0"/>
            </a:xfrm>
            <a:prstGeom prst="line">
              <a:avLst/>
            </a:prstGeom>
            <a:ln w="57150">
              <a:solidFill>
                <a:schemeClr val="accent3"/>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33806385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Pr>
        <a:solidFill>
          <a:schemeClr val="accent3">
            <a:lumMod val="60000"/>
            <a:lumOff val="4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703BBE-23DC-E951-32B6-0E91B8089184}"/>
              </a:ext>
            </a:extLst>
          </p:cNvPr>
          <p:cNvSpPr>
            <a:spLocks noGrp="1"/>
          </p:cNvSpPr>
          <p:nvPr>
            <p:ph type="title"/>
          </p:nvPr>
        </p:nvSpPr>
        <p:spPr>
          <a:xfrm>
            <a:off x="2295144" y="1463040"/>
            <a:ext cx="7498080" cy="704088"/>
          </a:xfrm>
        </p:spPr>
        <p:txBody>
          <a:bodyPr/>
          <a:lstStyle>
            <a:lvl1pPr>
              <a:defRPr sz="5000"/>
            </a:lvl1pPr>
          </a:lstStyle>
          <a:p>
            <a:r>
              <a:rPr lang="en-GB" noProof="0"/>
              <a:t>Click to edit Master title style</a:t>
            </a:r>
            <a:endParaRPr lang="en-US" noProof="0"/>
          </a:p>
        </p:txBody>
      </p:sp>
      <p:sp>
        <p:nvSpPr>
          <p:cNvPr id="3" name="Content Placeholder 2">
            <a:extLst>
              <a:ext uri="{FF2B5EF4-FFF2-40B4-BE49-F238E27FC236}">
                <a16:creationId xmlns:a16="http://schemas.microsoft.com/office/drawing/2014/main" id="{4110836A-7452-872A-28D0-081C1338DC63}"/>
              </a:ext>
            </a:extLst>
          </p:cNvPr>
          <p:cNvSpPr>
            <a:spLocks noGrp="1"/>
          </p:cNvSpPr>
          <p:nvPr>
            <p:ph idx="1"/>
          </p:nvPr>
        </p:nvSpPr>
        <p:spPr>
          <a:xfrm>
            <a:off x="2322576" y="2953512"/>
            <a:ext cx="7470648" cy="3296563"/>
          </a:xfrm>
        </p:spPr>
        <p:txBody>
          <a:bodyPr/>
          <a:lstStyle>
            <a:lvl1pPr marL="0" indent="0">
              <a:lnSpc>
                <a:spcPct val="100000"/>
              </a:lnSpc>
              <a:spcBef>
                <a:spcPts val="0"/>
              </a:spcBef>
              <a:spcAft>
                <a:spcPts val="1500"/>
              </a:spcAft>
              <a:buNone/>
              <a:defRPr sz="2200" b="1"/>
            </a:lvl1pPr>
            <a:lvl2pPr marL="0" indent="0">
              <a:lnSpc>
                <a:spcPct val="100000"/>
              </a:lnSpc>
              <a:spcBef>
                <a:spcPts val="0"/>
              </a:spcBef>
              <a:buNone/>
              <a:defRPr sz="1600" i="1"/>
            </a:lvl2pPr>
          </a:lstStyle>
          <a:p>
            <a:pPr lvl="0"/>
            <a:r>
              <a:rPr lang="en-GB" noProof="0"/>
              <a:t>Click to edit Master text styles</a:t>
            </a:r>
          </a:p>
          <a:p>
            <a:pPr lvl="1"/>
            <a:r>
              <a:rPr lang="en-GB" noProof="0"/>
              <a:t>Second level</a:t>
            </a:r>
          </a:p>
          <a:p>
            <a:pPr lvl="2"/>
            <a:r>
              <a:rPr lang="en-GB" noProof="0"/>
              <a:t>Third level</a:t>
            </a:r>
          </a:p>
        </p:txBody>
      </p:sp>
      <p:sp>
        <p:nvSpPr>
          <p:cNvPr id="5" name="Footer Placeholder 4">
            <a:extLst>
              <a:ext uri="{FF2B5EF4-FFF2-40B4-BE49-F238E27FC236}">
                <a16:creationId xmlns:a16="http://schemas.microsoft.com/office/drawing/2014/main" id="{35E39F35-2573-69E0-B17D-B4B0F85CE77B}"/>
              </a:ext>
            </a:extLst>
          </p:cNvPr>
          <p:cNvSpPr>
            <a:spLocks noGrp="1"/>
          </p:cNvSpPr>
          <p:nvPr>
            <p:ph type="ftr" sz="quarter" idx="11"/>
          </p:nvPr>
        </p:nvSpPr>
        <p:spPr/>
        <p:txBody>
          <a:bodyPr/>
          <a:lstStyle/>
          <a:p>
            <a:r>
              <a:rPr lang="en-US" noProof="0"/>
              <a:t>Presentation title</a:t>
            </a:r>
          </a:p>
        </p:txBody>
      </p:sp>
      <p:sp>
        <p:nvSpPr>
          <p:cNvPr id="6" name="Slide Number Placeholder 5">
            <a:extLst>
              <a:ext uri="{FF2B5EF4-FFF2-40B4-BE49-F238E27FC236}">
                <a16:creationId xmlns:a16="http://schemas.microsoft.com/office/drawing/2014/main" id="{35B5CE41-241D-72CD-1C8F-006A477B5301}"/>
              </a:ext>
            </a:extLst>
          </p:cNvPr>
          <p:cNvSpPr>
            <a:spLocks noGrp="1"/>
          </p:cNvSpPr>
          <p:nvPr>
            <p:ph type="sldNum" sz="quarter" idx="12"/>
          </p:nvPr>
        </p:nvSpPr>
        <p:spPr/>
        <p:txBody>
          <a:bodyPr/>
          <a:lstStyle/>
          <a:p>
            <a:fld id="{5BFCF61C-3B18-4C03-8326-CC3B32D710C9}" type="slidenum">
              <a:rPr lang="en-US" noProof="0" smtClean="0"/>
              <a:t>‹#›</a:t>
            </a:fld>
            <a:endParaRPr lang="en-US" noProof="0"/>
          </a:p>
        </p:txBody>
      </p:sp>
      <p:grpSp>
        <p:nvGrpSpPr>
          <p:cNvPr id="7" name="Group 6">
            <a:extLst>
              <a:ext uri="{FF2B5EF4-FFF2-40B4-BE49-F238E27FC236}">
                <a16:creationId xmlns:a16="http://schemas.microsoft.com/office/drawing/2014/main" id="{52789DD7-8E5F-BCF6-7A1E-0AC33BD880AC}"/>
              </a:ext>
            </a:extLst>
          </p:cNvPr>
          <p:cNvGrpSpPr/>
          <p:nvPr userDrawn="1"/>
        </p:nvGrpSpPr>
        <p:grpSpPr>
          <a:xfrm>
            <a:off x="2400300" y="2535841"/>
            <a:ext cx="9801127" cy="821"/>
            <a:chOff x="2286319" y="5546299"/>
            <a:chExt cx="9801127" cy="903"/>
          </a:xfrm>
        </p:grpSpPr>
        <p:cxnSp>
          <p:nvCxnSpPr>
            <p:cNvPr id="8" name="Straight Connector 7">
              <a:extLst>
                <a:ext uri="{FF2B5EF4-FFF2-40B4-BE49-F238E27FC236}">
                  <a16:creationId xmlns:a16="http://schemas.microsoft.com/office/drawing/2014/main" id="{D610F86C-F479-AC03-216E-DD60112AC854}"/>
                </a:ext>
              </a:extLst>
            </p:cNvPr>
            <p:cNvCxnSpPr>
              <a:cxnSpLocks/>
            </p:cNvCxnSpPr>
            <p:nvPr/>
          </p:nvCxnSpPr>
          <p:spPr>
            <a:xfrm>
              <a:off x="2286319" y="5546299"/>
              <a:ext cx="7391400" cy="0"/>
            </a:xfrm>
            <a:prstGeom prst="line">
              <a:avLst/>
            </a:prstGeom>
            <a:ln w="57150">
              <a:solidFill>
                <a:schemeClr val="bg2"/>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0A02E8F6-3623-48C2-4F02-9472E2977FB8}"/>
                </a:ext>
              </a:extLst>
            </p:cNvPr>
            <p:cNvCxnSpPr>
              <a:cxnSpLocks/>
            </p:cNvCxnSpPr>
            <p:nvPr/>
          </p:nvCxnSpPr>
          <p:spPr>
            <a:xfrm>
              <a:off x="9676016" y="5547202"/>
              <a:ext cx="2411430" cy="0"/>
            </a:xfrm>
            <a:prstGeom prst="line">
              <a:avLst/>
            </a:prstGeom>
            <a:ln w="57150">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32682694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F39D39-DAD0-D550-D3C7-42F702A78C3A}"/>
              </a:ext>
            </a:extLst>
          </p:cNvPr>
          <p:cNvSpPr>
            <a:spLocks noGrp="1"/>
          </p:cNvSpPr>
          <p:nvPr>
            <p:ph type="title"/>
          </p:nvPr>
        </p:nvSpPr>
        <p:spPr>
          <a:xfrm>
            <a:off x="4056992" y="1709738"/>
            <a:ext cx="7290458" cy="2852737"/>
          </a:xfrm>
        </p:spPr>
        <p:txBody>
          <a:bodyPr anchor="b"/>
          <a:lstStyle>
            <a:lvl1pPr>
              <a:defRPr sz="6000">
                <a:solidFill>
                  <a:schemeClr val="bg1"/>
                </a:solidFill>
              </a:defRPr>
            </a:lvl1pPr>
          </a:lstStyle>
          <a:p>
            <a:r>
              <a:rPr lang="en-GB"/>
              <a:t>Click to edit Master title style</a:t>
            </a:r>
            <a:endParaRPr lang="en-PK" dirty="0"/>
          </a:p>
        </p:txBody>
      </p:sp>
      <p:sp>
        <p:nvSpPr>
          <p:cNvPr id="3" name="Text Placeholder 2">
            <a:extLst>
              <a:ext uri="{FF2B5EF4-FFF2-40B4-BE49-F238E27FC236}">
                <a16:creationId xmlns:a16="http://schemas.microsoft.com/office/drawing/2014/main" id="{8E054DFA-4C17-2AA0-0E19-8D452B73AA20}"/>
              </a:ext>
            </a:extLst>
          </p:cNvPr>
          <p:cNvSpPr>
            <a:spLocks noGrp="1"/>
          </p:cNvSpPr>
          <p:nvPr>
            <p:ph type="body" idx="1"/>
          </p:nvPr>
        </p:nvSpPr>
        <p:spPr>
          <a:xfrm>
            <a:off x="4056992" y="4589463"/>
            <a:ext cx="7290457"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grpSp>
        <p:nvGrpSpPr>
          <p:cNvPr id="7" name="Group 6">
            <a:extLst>
              <a:ext uri="{FF2B5EF4-FFF2-40B4-BE49-F238E27FC236}">
                <a16:creationId xmlns:a16="http://schemas.microsoft.com/office/drawing/2014/main" id="{AF8D5DED-A875-4BFE-015E-C29679EC468C}"/>
              </a:ext>
            </a:extLst>
          </p:cNvPr>
          <p:cNvGrpSpPr/>
          <p:nvPr userDrawn="1"/>
        </p:nvGrpSpPr>
        <p:grpSpPr>
          <a:xfrm>
            <a:off x="3979533" y="5801746"/>
            <a:ext cx="8221703" cy="0"/>
            <a:chOff x="3733800" y="5539861"/>
            <a:chExt cx="8221703" cy="0"/>
          </a:xfrm>
        </p:grpSpPr>
        <p:cxnSp>
          <p:nvCxnSpPr>
            <p:cNvPr id="8" name="Straight Connector 7">
              <a:extLst>
                <a:ext uri="{FF2B5EF4-FFF2-40B4-BE49-F238E27FC236}">
                  <a16:creationId xmlns:a16="http://schemas.microsoft.com/office/drawing/2014/main" id="{4ED54A14-B37E-AA5D-2F7D-4530DEF3C347}"/>
                </a:ext>
              </a:extLst>
            </p:cNvPr>
            <p:cNvCxnSpPr>
              <a:cxnSpLocks/>
            </p:cNvCxnSpPr>
            <p:nvPr/>
          </p:nvCxnSpPr>
          <p:spPr>
            <a:xfrm>
              <a:off x="3733800" y="5539861"/>
              <a:ext cx="6054153" cy="0"/>
            </a:xfrm>
            <a:prstGeom prst="line">
              <a:avLst/>
            </a:prstGeom>
            <a:ln w="571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8611F7DB-0F8D-8E5A-0137-AD5E5B20C351}"/>
                </a:ext>
              </a:extLst>
            </p:cNvPr>
            <p:cNvCxnSpPr>
              <a:cxnSpLocks/>
            </p:cNvCxnSpPr>
            <p:nvPr/>
          </p:nvCxnSpPr>
          <p:spPr>
            <a:xfrm>
              <a:off x="9783803" y="5539861"/>
              <a:ext cx="2171700" cy="0"/>
            </a:xfrm>
            <a:prstGeom prst="line">
              <a:avLst/>
            </a:prstGeom>
            <a:ln w="57150">
              <a:solidFill>
                <a:schemeClr val="accent3"/>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342271900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itle and two column dark">
    <p:bg>
      <p:bgPr>
        <a:solidFill>
          <a:schemeClr val="accent5"/>
        </a:solidFill>
        <a:effectLst/>
      </p:bgPr>
    </p:bg>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BA0C7E2C-83B2-58E9-DE90-AB1857F1A170}"/>
              </a:ext>
            </a:extLst>
          </p:cNvPr>
          <p:cNvSpPr>
            <a:spLocks noGrp="1"/>
          </p:cNvSpPr>
          <p:nvPr>
            <p:ph type="ftr" sz="quarter" idx="11"/>
          </p:nvPr>
        </p:nvSpPr>
        <p:spPr/>
        <p:txBody>
          <a:bodyPr/>
          <a:lstStyle/>
          <a:p>
            <a:r>
              <a:rPr lang="en-US" noProof="0"/>
              <a:t>Presentation title</a:t>
            </a:r>
          </a:p>
        </p:txBody>
      </p:sp>
      <p:sp>
        <p:nvSpPr>
          <p:cNvPr id="5" name="Slide Number Placeholder 4">
            <a:extLst>
              <a:ext uri="{FF2B5EF4-FFF2-40B4-BE49-F238E27FC236}">
                <a16:creationId xmlns:a16="http://schemas.microsoft.com/office/drawing/2014/main" id="{F487B4A1-AE7C-A6CC-7143-5EC918D662F7}"/>
              </a:ext>
            </a:extLst>
          </p:cNvPr>
          <p:cNvSpPr>
            <a:spLocks noGrp="1"/>
          </p:cNvSpPr>
          <p:nvPr>
            <p:ph type="sldNum" sz="quarter" idx="12"/>
          </p:nvPr>
        </p:nvSpPr>
        <p:spPr/>
        <p:txBody>
          <a:bodyPr/>
          <a:lstStyle/>
          <a:p>
            <a:fld id="{5BFCF61C-3B18-4C03-8326-CC3B32D710C9}" type="slidenum">
              <a:rPr lang="en-US" noProof="0" smtClean="0"/>
              <a:pPr/>
              <a:t>‹#›</a:t>
            </a:fld>
            <a:endParaRPr lang="en-US" noProof="0"/>
          </a:p>
        </p:txBody>
      </p:sp>
      <p:sp>
        <p:nvSpPr>
          <p:cNvPr id="6" name="Rectangle 5">
            <a:extLst>
              <a:ext uri="{FF2B5EF4-FFF2-40B4-BE49-F238E27FC236}">
                <a16:creationId xmlns:a16="http://schemas.microsoft.com/office/drawing/2014/main" id="{D62C33EA-A741-FA13-451C-6F35902CBDD0}"/>
              </a:ext>
            </a:extLst>
          </p:cNvPr>
          <p:cNvSpPr/>
          <p:nvPr userDrawn="1"/>
        </p:nvSpPr>
        <p:spPr>
          <a:xfrm>
            <a:off x="0" y="722376"/>
            <a:ext cx="12192000" cy="541324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cxnSp>
        <p:nvCxnSpPr>
          <p:cNvPr id="7" name="Straight Connector 6">
            <a:extLst>
              <a:ext uri="{FF2B5EF4-FFF2-40B4-BE49-F238E27FC236}">
                <a16:creationId xmlns:a16="http://schemas.microsoft.com/office/drawing/2014/main" id="{01882412-D2D4-9CF0-CD39-2EAE79B8A310}"/>
              </a:ext>
            </a:extLst>
          </p:cNvPr>
          <p:cNvCxnSpPr>
            <a:cxnSpLocks/>
          </p:cNvCxnSpPr>
          <p:nvPr userDrawn="1"/>
        </p:nvCxnSpPr>
        <p:spPr>
          <a:xfrm>
            <a:off x="4267200" y="2523744"/>
            <a:ext cx="7924800" cy="883"/>
          </a:xfrm>
          <a:prstGeom prst="line">
            <a:avLst/>
          </a:prstGeom>
          <a:ln w="57150">
            <a:solidFill>
              <a:schemeClr val="accent3"/>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F229B6F2-011B-853F-5BA1-FA1722B6E1C8}"/>
              </a:ext>
            </a:extLst>
          </p:cNvPr>
          <p:cNvCxnSpPr>
            <a:cxnSpLocks/>
          </p:cNvCxnSpPr>
          <p:nvPr userDrawn="1"/>
        </p:nvCxnSpPr>
        <p:spPr>
          <a:xfrm>
            <a:off x="723384" y="2523744"/>
            <a:ext cx="3543816" cy="0"/>
          </a:xfrm>
          <a:prstGeom prst="line">
            <a:avLst/>
          </a:prstGeom>
          <a:ln w="57150">
            <a:solidFill>
              <a:schemeClr val="accent5"/>
            </a:solidFill>
          </a:ln>
        </p:spPr>
        <p:style>
          <a:lnRef idx="1">
            <a:schemeClr val="accent1"/>
          </a:lnRef>
          <a:fillRef idx="0">
            <a:schemeClr val="accent1"/>
          </a:fillRef>
          <a:effectRef idx="0">
            <a:schemeClr val="accent1"/>
          </a:effectRef>
          <a:fontRef idx="minor">
            <a:schemeClr val="tx1"/>
          </a:fontRef>
        </p:style>
      </p:cxnSp>
      <p:sp>
        <p:nvSpPr>
          <p:cNvPr id="9" name="Title 8">
            <a:extLst>
              <a:ext uri="{FF2B5EF4-FFF2-40B4-BE49-F238E27FC236}">
                <a16:creationId xmlns:a16="http://schemas.microsoft.com/office/drawing/2014/main" id="{A78715BA-7A66-D464-AAEF-141988B8718B}"/>
              </a:ext>
            </a:extLst>
          </p:cNvPr>
          <p:cNvSpPr>
            <a:spLocks noGrp="1"/>
          </p:cNvSpPr>
          <p:nvPr>
            <p:ph type="title"/>
          </p:nvPr>
        </p:nvSpPr>
        <p:spPr>
          <a:xfrm>
            <a:off x="603504" y="1463040"/>
            <a:ext cx="10515600" cy="575321"/>
          </a:xfrm>
        </p:spPr>
        <p:txBody>
          <a:bodyPr/>
          <a:lstStyle>
            <a:lvl1pPr>
              <a:defRPr sz="5000">
                <a:solidFill>
                  <a:schemeClr val="bg1"/>
                </a:solidFill>
              </a:defRPr>
            </a:lvl1pPr>
          </a:lstStyle>
          <a:p>
            <a:r>
              <a:rPr lang="en-GB" noProof="0"/>
              <a:t>Click to edit Master title style</a:t>
            </a:r>
            <a:endParaRPr lang="en-US" noProof="0"/>
          </a:p>
        </p:txBody>
      </p:sp>
      <p:sp>
        <p:nvSpPr>
          <p:cNvPr id="11" name="Text Placeholder 10">
            <a:extLst>
              <a:ext uri="{FF2B5EF4-FFF2-40B4-BE49-F238E27FC236}">
                <a16:creationId xmlns:a16="http://schemas.microsoft.com/office/drawing/2014/main" id="{3D0BF4BF-3C7C-C67F-B6EE-805EC95EF8CA}"/>
              </a:ext>
            </a:extLst>
          </p:cNvPr>
          <p:cNvSpPr>
            <a:spLocks noGrp="1"/>
          </p:cNvSpPr>
          <p:nvPr>
            <p:ph type="body" sz="quarter" idx="13"/>
          </p:nvPr>
        </p:nvSpPr>
        <p:spPr>
          <a:xfrm>
            <a:off x="649224" y="2971800"/>
            <a:ext cx="4828032" cy="490538"/>
          </a:xfrm>
        </p:spPr>
        <p:txBody>
          <a:bodyPr/>
          <a:lstStyle>
            <a:lvl1pPr marL="0" indent="0">
              <a:lnSpc>
                <a:spcPct val="100000"/>
              </a:lnSpc>
              <a:spcBef>
                <a:spcPts val="0"/>
              </a:spcBef>
              <a:buNone/>
              <a:defRPr sz="2200" b="1">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GB" noProof="0"/>
              <a:t>Click to edit Master text styles</a:t>
            </a:r>
          </a:p>
        </p:txBody>
      </p:sp>
      <p:sp>
        <p:nvSpPr>
          <p:cNvPr id="12" name="Text Placeholder 10">
            <a:extLst>
              <a:ext uri="{FF2B5EF4-FFF2-40B4-BE49-F238E27FC236}">
                <a16:creationId xmlns:a16="http://schemas.microsoft.com/office/drawing/2014/main" id="{BA37E40B-957E-C00E-3B34-1B67D341A771}"/>
              </a:ext>
            </a:extLst>
          </p:cNvPr>
          <p:cNvSpPr>
            <a:spLocks noGrp="1"/>
          </p:cNvSpPr>
          <p:nvPr>
            <p:ph type="body" sz="quarter" idx="14"/>
          </p:nvPr>
        </p:nvSpPr>
        <p:spPr>
          <a:xfrm>
            <a:off x="6236208" y="2971800"/>
            <a:ext cx="4828032" cy="490538"/>
          </a:xfrm>
        </p:spPr>
        <p:txBody>
          <a:bodyPr/>
          <a:lstStyle>
            <a:lvl1pPr marL="0" indent="0">
              <a:lnSpc>
                <a:spcPct val="100000"/>
              </a:lnSpc>
              <a:spcBef>
                <a:spcPts val="0"/>
              </a:spcBef>
              <a:buNone/>
              <a:defRPr sz="2200" b="1">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GB" noProof="0"/>
              <a:t>Click to edit Master text styles</a:t>
            </a:r>
          </a:p>
        </p:txBody>
      </p:sp>
      <p:sp>
        <p:nvSpPr>
          <p:cNvPr id="14" name="Text Placeholder 13">
            <a:extLst>
              <a:ext uri="{FF2B5EF4-FFF2-40B4-BE49-F238E27FC236}">
                <a16:creationId xmlns:a16="http://schemas.microsoft.com/office/drawing/2014/main" id="{EF15CD76-2DD5-DB8A-37D3-6098A50870D0}"/>
              </a:ext>
            </a:extLst>
          </p:cNvPr>
          <p:cNvSpPr>
            <a:spLocks noGrp="1"/>
          </p:cNvSpPr>
          <p:nvPr>
            <p:ph type="body" sz="quarter" idx="15"/>
          </p:nvPr>
        </p:nvSpPr>
        <p:spPr>
          <a:xfrm>
            <a:off x="365760" y="3401568"/>
            <a:ext cx="5111496" cy="1682750"/>
          </a:xfrm>
        </p:spPr>
        <p:txBody>
          <a:bodyPr/>
          <a:lstStyle>
            <a:lvl1pPr marL="283464" indent="-283464">
              <a:lnSpc>
                <a:spcPct val="150000"/>
              </a:lnSpc>
              <a:spcBef>
                <a:spcPts val="0"/>
              </a:spcBef>
              <a:defRPr sz="1600">
                <a:solidFill>
                  <a:schemeClr val="bg1"/>
                </a:solidFill>
              </a:defRPr>
            </a:lvl1pPr>
            <a:lvl2pPr indent="-283464">
              <a:lnSpc>
                <a:spcPct val="150000"/>
              </a:lnSpc>
              <a:spcBef>
                <a:spcPts val="0"/>
              </a:spcBef>
              <a:defRPr sz="1600">
                <a:solidFill>
                  <a:schemeClr val="bg1"/>
                </a:solidFill>
              </a:defRPr>
            </a:lvl2pPr>
            <a:lvl3pPr indent="-283464">
              <a:lnSpc>
                <a:spcPct val="150000"/>
              </a:lnSpc>
              <a:spcBef>
                <a:spcPts val="0"/>
              </a:spcBef>
              <a:defRPr sz="1600">
                <a:solidFill>
                  <a:schemeClr val="bg1"/>
                </a:solidFill>
              </a:defRPr>
            </a:lvl3pPr>
            <a:lvl4pPr indent="-283464">
              <a:lnSpc>
                <a:spcPct val="150000"/>
              </a:lnSpc>
              <a:spcBef>
                <a:spcPts val="0"/>
              </a:spcBef>
              <a:defRPr sz="1600">
                <a:solidFill>
                  <a:schemeClr val="bg1"/>
                </a:solidFill>
              </a:defRPr>
            </a:lvl4pPr>
            <a:lvl5pPr indent="-283464">
              <a:lnSpc>
                <a:spcPct val="150000"/>
              </a:lnSpc>
              <a:spcBef>
                <a:spcPts val="0"/>
              </a:spcBef>
              <a:defRPr sz="1600">
                <a:solidFill>
                  <a:schemeClr val="bg1"/>
                </a:solidFill>
              </a:defRPr>
            </a:lvl5p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endParaRPr lang="en-US" noProof="0"/>
          </a:p>
        </p:txBody>
      </p:sp>
      <p:sp>
        <p:nvSpPr>
          <p:cNvPr id="15" name="Text Placeholder 13">
            <a:extLst>
              <a:ext uri="{FF2B5EF4-FFF2-40B4-BE49-F238E27FC236}">
                <a16:creationId xmlns:a16="http://schemas.microsoft.com/office/drawing/2014/main" id="{57A044E0-660B-4002-E13C-F00498E49782}"/>
              </a:ext>
            </a:extLst>
          </p:cNvPr>
          <p:cNvSpPr>
            <a:spLocks noGrp="1"/>
          </p:cNvSpPr>
          <p:nvPr>
            <p:ph type="body" sz="quarter" idx="16"/>
          </p:nvPr>
        </p:nvSpPr>
        <p:spPr>
          <a:xfrm>
            <a:off x="5943600" y="3401568"/>
            <a:ext cx="5111496" cy="1682750"/>
          </a:xfrm>
        </p:spPr>
        <p:txBody>
          <a:bodyPr/>
          <a:lstStyle>
            <a:lvl1pPr marL="283464" indent="-283464">
              <a:lnSpc>
                <a:spcPct val="150000"/>
              </a:lnSpc>
              <a:spcBef>
                <a:spcPts val="0"/>
              </a:spcBef>
              <a:defRPr sz="1600">
                <a:solidFill>
                  <a:schemeClr val="bg1"/>
                </a:solidFill>
              </a:defRPr>
            </a:lvl1pPr>
            <a:lvl2pPr indent="-283464">
              <a:lnSpc>
                <a:spcPct val="150000"/>
              </a:lnSpc>
              <a:spcBef>
                <a:spcPts val="0"/>
              </a:spcBef>
              <a:defRPr sz="1600">
                <a:solidFill>
                  <a:schemeClr val="bg1"/>
                </a:solidFill>
              </a:defRPr>
            </a:lvl2pPr>
            <a:lvl3pPr indent="-283464">
              <a:lnSpc>
                <a:spcPct val="150000"/>
              </a:lnSpc>
              <a:spcBef>
                <a:spcPts val="0"/>
              </a:spcBef>
              <a:defRPr sz="1600">
                <a:solidFill>
                  <a:schemeClr val="bg1"/>
                </a:solidFill>
              </a:defRPr>
            </a:lvl3pPr>
            <a:lvl4pPr indent="-283464">
              <a:lnSpc>
                <a:spcPct val="150000"/>
              </a:lnSpc>
              <a:spcBef>
                <a:spcPts val="0"/>
              </a:spcBef>
              <a:defRPr sz="1600">
                <a:solidFill>
                  <a:schemeClr val="bg1"/>
                </a:solidFill>
              </a:defRPr>
            </a:lvl4pPr>
            <a:lvl5pPr indent="-283464">
              <a:lnSpc>
                <a:spcPct val="150000"/>
              </a:lnSpc>
              <a:spcBef>
                <a:spcPts val="0"/>
              </a:spcBef>
              <a:defRPr sz="1600">
                <a:solidFill>
                  <a:schemeClr val="bg1"/>
                </a:solidFill>
              </a:defRPr>
            </a:lvl5p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endParaRPr lang="en-US" noProof="0"/>
          </a:p>
        </p:txBody>
      </p:sp>
    </p:spTree>
    <p:extLst>
      <p:ext uri="{BB962C8B-B14F-4D97-AF65-F5344CB8AC3E}">
        <p14:creationId xmlns:p14="http://schemas.microsoft.com/office/powerpoint/2010/main" val="22896112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and two column light">
    <p:bg>
      <p:bgPr>
        <a:solidFill>
          <a:schemeClr val="accent6"/>
        </a:solidFill>
        <a:effectLst/>
      </p:bgPr>
    </p:bg>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BA0C7E2C-83B2-58E9-DE90-AB1857F1A170}"/>
              </a:ext>
            </a:extLst>
          </p:cNvPr>
          <p:cNvSpPr>
            <a:spLocks noGrp="1"/>
          </p:cNvSpPr>
          <p:nvPr>
            <p:ph type="ftr" sz="quarter" idx="11"/>
          </p:nvPr>
        </p:nvSpPr>
        <p:spPr/>
        <p:txBody>
          <a:bodyPr/>
          <a:lstStyle/>
          <a:p>
            <a:r>
              <a:rPr lang="en-US" noProof="0"/>
              <a:t>Presentation title</a:t>
            </a:r>
          </a:p>
        </p:txBody>
      </p:sp>
      <p:sp>
        <p:nvSpPr>
          <p:cNvPr id="5" name="Slide Number Placeholder 4">
            <a:extLst>
              <a:ext uri="{FF2B5EF4-FFF2-40B4-BE49-F238E27FC236}">
                <a16:creationId xmlns:a16="http://schemas.microsoft.com/office/drawing/2014/main" id="{F487B4A1-AE7C-A6CC-7143-5EC918D662F7}"/>
              </a:ext>
            </a:extLst>
          </p:cNvPr>
          <p:cNvSpPr>
            <a:spLocks noGrp="1"/>
          </p:cNvSpPr>
          <p:nvPr>
            <p:ph type="sldNum" sz="quarter" idx="12"/>
          </p:nvPr>
        </p:nvSpPr>
        <p:spPr/>
        <p:txBody>
          <a:bodyPr/>
          <a:lstStyle/>
          <a:p>
            <a:fld id="{5BFCF61C-3B18-4C03-8326-CC3B32D710C9}" type="slidenum">
              <a:rPr lang="en-US" noProof="0" smtClean="0"/>
              <a:pPr/>
              <a:t>‹#›</a:t>
            </a:fld>
            <a:endParaRPr lang="en-US" noProof="0"/>
          </a:p>
        </p:txBody>
      </p:sp>
      <p:sp>
        <p:nvSpPr>
          <p:cNvPr id="6" name="Rectangle 5">
            <a:extLst>
              <a:ext uri="{FF2B5EF4-FFF2-40B4-BE49-F238E27FC236}">
                <a16:creationId xmlns:a16="http://schemas.microsoft.com/office/drawing/2014/main" id="{D62C33EA-A741-FA13-451C-6F35902CBDD0}"/>
              </a:ext>
            </a:extLst>
          </p:cNvPr>
          <p:cNvSpPr/>
          <p:nvPr userDrawn="1"/>
        </p:nvSpPr>
        <p:spPr>
          <a:xfrm>
            <a:off x="0" y="722376"/>
            <a:ext cx="12192000" cy="541324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9" name="Title 8">
            <a:extLst>
              <a:ext uri="{FF2B5EF4-FFF2-40B4-BE49-F238E27FC236}">
                <a16:creationId xmlns:a16="http://schemas.microsoft.com/office/drawing/2014/main" id="{A78715BA-7A66-D464-AAEF-141988B8718B}"/>
              </a:ext>
            </a:extLst>
          </p:cNvPr>
          <p:cNvSpPr>
            <a:spLocks noGrp="1"/>
          </p:cNvSpPr>
          <p:nvPr>
            <p:ph type="title"/>
          </p:nvPr>
        </p:nvSpPr>
        <p:spPr>
          <a:xfrm>
            <a:off x="603504" y="1463040"/>
            <a:ext cx="10515600" cy="575321"/>
          </a:xfrm>
        </p:spPr>
        <p:txBody>
          <a:bodyPr/>
          <a:lstStyle>
            <a:lvl1pPr>
              <a:defRPr sz="5000">
                <a:solidFill>
                  <a:schemeClr val="tx2"/>
                </a:solidFill>
              </a:defRPr>
            </a:lvl1pPr>
          </a:lstStyle>
          <a:p>
            <a:r>
              <a:rPr lang="en-GB" noProof="0"/>
              <a:t>Click to edit Master title style</a:t>
            </a:r>
            <a:endParaRPr lang="en-US" noProof="0"/>
          </a:p>
        </p:txBody>
      </p:sp>
      <p:sp>
        <p:nvSpPr>
          <p:cNvPr id="11" name="Text Placeholder 10">
            <a:extLst>
              <a:ext uri="{FF2B5EF4-FFF2-40B4-BE49-F238E27FC236}">
                <a16:creationId xmlns:a16="http://schemas.microsoft.com/office/drawing/2014/main" id="{3D0BF4BF-3C7C-C67F-B6EE-805EC95EF8CA}"/>
              </a:ext>
            </a:extLst>
          </p:cNvPr>
          <p:cNvSpPr>
            <a:spLocks noGrp="1"/>
          </p:cNvSpPr>
          <p:nvPr>
            <p:ph type="body" sz="quarter" idx="13"/>
          </p:nvPr>
        </p:nvSpPr>
        <p:spPr>
          <a:xfrm>
            <a:off x="649224" y="2971800"/>
            <a:ext cx="4828032" cy="490538"/>
          </a:xfrm>
        </p:spPr>
        <p:txBody>
          <a:bodyPr/>
          <a:lstStyle>
            <a:lvl1pPr marL="0" indent="0">
              <a:lnSpc>
                <a:spcPct val="100000"/>
              </a:lnSpc>
              <a:spcBef>
                <a:spcPts val="0"/>
              </a:spcBef>
              <a:buNone/>
              <a:defRPr sz="2200" b="1">
                <a:solidFill>
                  <a:schemeClr val="tx2"/>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GB" noProof="0"/>
              <a:t>Click to edit Master text styles</a:t>
            </a:r>
          </a:p>
        </p:txBody>
      </p:sp>
      <p:sp>
        <p:nvSpPr>
          <p:cNvPr id="12" name="Text Placeholder 10">
            <a:extLst>
              <a:ext uri="{FF2B5EF4-FFF2-40B4-BE49-F238E27FC236}">
                <a16:creationId xmlns:a16="http://schemas.microsoft.com/office/drawing/2014/main" id="{BA37E40B-957E-C00E-3B34-1B67D341A771}"/>
              </a:ext>
            </a:extLst>
          </p:cNvPr>
          <p:cNvSpPr>
            <a:spLocks noGrp="1"/>
          </p:cNvSpPr>
          <p:nvPr>
            <p:ph type="body" sz="quarter" idx="14"/>
          </p:nvPr>
        </p:nvSpPr>
        <p:spPr>
          <a:xfrm>
            <a:off x="6236208" y="2971800"/>
            <a:ext cx="4828032" cy="490538"/>
          </a:xfrm>
        </p:spPr>
        <p:txBody>
          <a:bodyPr/>
          <a:lstStyle>
            <a:lvl1pPr marL="0" indent="0">
              <a:lnSpc>
                <a:spcPct val="100000"/>
              </a:lnSpc>
              <a:spcBef>
                <a:spcPts val="0"/>
              </a:spcBef>
              <a:buNone/>
              <a:defRPr sz="2200" b="1">
                <a:solidFill>
                  <a:schemeClr val="tx2"/>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GB" noProof="0"/>
              <a:t>Click to edit Master text styles</a:t>
            </a:r>
          </a:p>
        </p:txBody>
      </p:sp>
      <p:sp>
        <p:nvSpPr>
          <p:cNvPr id="14" name="Text Placeholder 13">
            <a:extLst>
              <a:ext uri="{FF2B5EF4-FFF2-40B4-BE49-F238E27FC236}">
                <a16:creationId xmlns:a16="http://schemas.microsoft.com/office/drawing/2014/main" id="{EF15CD76-2DD5-DB8A-37D3-6098A50870D0}"/>
              </a:ext>
            </a:extLst>
          </p:cNvPr>
          <p:cNvSpPr>
            <a:spLocks noGrp="1"/>
          </p:cNvSpPr>
          <p:nvPr>
            <p:ph type="body" sz="quarter" idx="15"/>
          </p:nvPr>
        </p:nvSpPr>
        <p:spPr>
          <a:xfrm>
            <a:off x="365760" y="3401568"/>
            <a:ext cx="4754880" cy="1682750"/>
          </a:xfrm>
        </p:spPr>
        <p:txBody>
          <a:bodyPr/>
          <a:lstStyle>
            <a:lvl1pPr marL="283464" indent="-283464">
              <a:lnSpc>
                <a:spcPct val="150000"/>
              </a:lnSpc>
              <a:spcBef>
                <a:spcPts val="0"/>
              </a:spcBef>
              <a:defRPr sz="1600">
                <a:solidFill>
                  <a:schemeClr val="tx2"/>
                </a:solidFill>
              </a:defRPr>
            </a:lvl1pPr>
            <a:lvl2pPr indent="-283464">
              <a:lnSpc>
                <a:spcPct val="150000"/>
              </a:lnSpc>
              <a:spcBef>
                <a:spcPts val="0"/>
              </a:spcBef>
              <a:defRPr sz="1600">
                <a:solidFill>
                  <a:schemeClr val="tx2"/>
                </a:solidFill>
              </a:defRPr>
            </a:lvl2pPr>
            <a:lvl3pPr indent="-283464">
              <a:lnSpc>
                <a:spcPct val="150000"/>
              </a:lnSpc>
              <a:spcBef>
                <a:spcPts val="0"/>
              </a:spcBef>
              <a:defRPr sz="1600">
                <a:solidFill>
                  <a:schemeClr val="tx2"/>
                </a:solidFill>
              </a:defRPr>
            </a:lvl3pPr>
            <a:lvl4pPr indent="-283464">
              <a:lnSpc>
                <a:spcPct val="150000"/>
              </a:lnSpc>
              <a:spcBef>
                <a:spcPts val="0"/>
              </a:spcBef>
              <a:defRPr sz="1600">
                <a:solidFill>
                  <a:schemeClr val="tx2"/>
                </a:solidFill>
              </a:defRPr>
            </a:lvl4pPr>
            <a:lvl5pPr indent="-283464">
              <a:lnSpc>
                <a:spcPct val="150000"/>
              </a:lnSpc>
              <a:spcBef>
                <a:spcPts val="0"/>
              </a:spcBef>
              <a:defRPr sz="1600">
                <a:solidFill>
                  <a:schemeClr val="tx2"/>
                </a:solidFill>
              </a:defRPr>
            </a:lvl5p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endParaRPr lang="en-US" noProof="0"/>
          </a:p>
        </p:txBody>
      </p:sp>
      <p:sp>
        <p:nvSpPr>
          <p:cNvPr id="15" name="Text Placeholder 13">
            <a:extLst>
              <a:ext uri="{FF2B5EF4-FFF2-40B4-BE49-F238E27FC236}">
                <a16:creationId xmlns:a16="http://schemas.microsoft.com/office/drawing/2014/main" id="{57A044E0-660B-4002-E13C-F00498E49782}"/>
              </a:ext>
            </a:extLst>
          </p:cNvPr>
          <p:cNvSpPr>
            <a:spLocks noGrp="1"/>
          </p:cNvSpPr>
          <p:nvPr>
            <p:ph type="body" sz="quarter" idx="16"/>
          </p:nvPr>
        </p:nvSpPr>
        <p:spPr>
          <a:xfrm>
            <a:off x="5943600" y="3401568"/>
            <a:ext cx="4754880" cy="1682750"/>
          </a:xfrm>
        </p:spPr>
        <p:txBody>
          <a:bodyPr/>
          <a:lstStyle>
            <a:lvl1pPr marL="283464" indent="-283464">
              <a:lnSpc>
                <a:spcPct val="150000"/>
              </a:lnSpc>
              <a:spcBef>
                <a:spcPts val="0"/>
              </a:spcBef>
              <a:defRPr sz="1600">
                <a:solidFill>
                  <a:schemeClr val="tx2"/>
                </a:solidFill>
              </a:defRPr>
            </a:lvl1pPr>
            <a:lvl2pPr indent="-283464">
              <a:lnSpc>
                <a:spcPct val="150000"/>
              </a:lnSpc>
              <a:spcBef>
                <a:spcPts val="0"/>
              </a:spcBef>
              <a:defRPr sz="1600">
                <a:solidFill>
                  <a:schemeClr val="tx2"/>
                </a:solidFill>
              </a:defRPr>
            </a:lvl2pPr>
            <a:lvl3pPr indent="-283464">
              <a:lnSpc>
                <a:spcPct val="150000"/>
              </a:lnSpc>
              <a:spcBef>
                <a:spcPts val="0"/>
              </a:spcBef>
              <a:defRPr sz="1600">
                <a:solidFill>
                  <a:schemeClr val="tx2"/>
                </a:solidFill>
              </a:defRPr>
            </a:lvl3pPr>
            <a:lvl4pPr indent="-283464">
              <a:lnSpc>
                <a:spcPct val="150000"/>
              </a:lnSpc>
              <a:spcBef>
                <a:spcPts val="0"/>
              </a:spcBef>
              <a:defRPr sz="1600">
                <a:solidFill>
                  <a:schemeClr val="tx2"/>
                </a:solidFill>
              </a:defRPr>
            </a:lvl4pPr>
            <a:lvl5pPr indent="-283464">
              <a:lnSpc>
                <a:spcPct val="150000"/>
              </a:lnSpc>
              <a:spcBef>
                <a:spcPts val="0"/>
              </a:spcBef>
              <a:defRPr sz="1600">
                <a:solidFill>
                  <a:schemeClr val="tx2"/>
                </a:solidFill>
              </a:defRPr>
            </a:lvl5p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endParaRPr lang="en-US" noProof="0"/>
          </a:p>
        </p:txBody>
      </p:sp>
      <p:grpSp>
        <p:nvGrpSpPr>
          <p:cNvPr id="13" name="Group 12">
            <a:extLst>
              <a:ext uri="{FF2B5EF4-FFF2-40B4-BE49-F238E27FC236}">
                <a16:creationId xmlns:a16="http://schemas.microsoft.com/office/drawing/2014/main" id="{4ED40495-D9DB-AA87-4474-68DA5D8CA88C}"/>
              </a:ext>
            </a:extLst>
          </p:cNvPr>
          <p:cNvGrpSpPr/>
          <p:nvPr userDrawn="1"/>
        </p:nvGrpSpPr>
        <p:grpSpPr>
          <a:xfrm rot="10800000">
            <a:off x="726958" y="2521655"/>
            <a:ext cx="11480808" cy="1"/>
            <a:chOff x="2077471" y="5539116"/>
            <a:chExt cx="11480808" cy="1"/>
          </a:xfrm>
        </p:grpSpPr>
        <p:cxnSp>
          <p:nvCxnSpPr>
            <p:cNvPr id="16" name="Straight Connector 15">
              <a:extLst>
                <a:ext uri="{FF2B5EF4-FFF2-40B4-BE49-F238E27FC236}">
                  <a16:creationId xmlns:a16="http://schemas.microsoft.com/office/drawing/2014/main" id="{A15A6649-BE77-6F3F-DF74-0045E0AC6025}"/>
                </a:ext>
              </a:extLst>
            </p:cNvPr>
            <p:cNvCxnSpPr>
              <a:cxnSpLocks/>
            </p:cNvCxnSpPr>
            <p:nvPr/>
          </p:nvCxnSpPr>
          <p:spPr>
            <a:xfrm>
              <a:off x="2077471" y="5539116"/>
              <a:ext cx="4755396" cy="0"/>
            </a:xfrm>
            <a:prstGeom prst="line">
              <a:avLst/>
            </a:prstGeom>
            <a:ln w="57150">
              <a:solidFill>
                <a:schemeClr val="accent6"/>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BEF33DD1-C51F-9BE1-2F97-D4025B3E653D}"/>
                </a:ext>
              </a:extLst>
            </p:cNvPr>
            <p:cNvCxnSpPr>
              <a:cxnSpLocks/>
            </p:cNvCxnSpPr>
            <p:nvPr/>
          </p:nvCxnSpPr>
          <p:spPr>
            <a:xfrm>
              <a:off x="6816103" y="5539117"/>
              <a:ext cx="6742176" cy="0"/>
            </a:xfrm>
            <a:prstGeom prst="line">
              <a:avLst/>
            </a:prstGeom>
            <a:ln w="57150">
              <a:solidFill>
                <a:schemeClr val="accent3"/>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24058746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and content dark band">
    <p:bg>
      <p:bgPr>
        <a:solidFill>
          <a:schemeClr val="accent5"/>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6966E69F-7113-AC99-F7E1-A44B7D64DEF3}"/>
              </a:ext>
            </a:extLst>
          </p:cNvPr>
          <p:cNvSpPr/>
          <p:nvPr userDrawn="1"/>
        </p:nvSpPr>
        <p:spPr>
          <a:xfrm>
            <a:off x="0" y="0"/>
            <a:ext cx="12192000" cy="304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PK"/>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noProof="0"/>
          </a:p>
        </p:txBody>
      </p:sp>
      <p:sp>
        <p:nvSpPr>
          <p:cNvPr id="4" name="Footer Placeholder 3">
            <a:extLst>
              <a:ext uri="{FF2B5EF4-FFF2-40B4-BE49-F238E27FC236}">
                <a16:creationId xmlns:a16="http://schemas.microsoft.com/office/drawing/2014/main" id="{BA0C7E2C-83B2-58E9-DE90-AB1857F1A170}"/>
              </a:ext>
            </a:extLst>
          </p:cNvPr>
          <p:cNvSpPr>
            <a:spLocks noGrp="1"/>
          </p:cNvSpPr>
          <p:nvPr>
            <p:ph type="ftr" sz="quarter" idx="11"/>
          </p:nvPr>
        </p:nvSpPr>
        <p:spPr/>
        <p:txBody>
          <a:bodyPr/>
          <a:lstStyle>
            <a:lvl1pPr>
              <a:defRPr>
                <a:solidFill>
                  <a:schemeClr val="accent5"/>
                </a:solidFill>
              </a:defRPr>
            </a:lvl1pPr>
          </a:lstStyle>
          <a:p>
            <a:r>
              <a:rPr lang="en-US" noProof="0"/>
              <a:t>Presentation title</a:t>
            </a:r>
          </a:p>
        </p:txBody>
      </p:sp>
      <p:sp>
        <p:nvSpPr>
          <p:cNvPr id="5" name="Slide Number Placeholder 4">
            <a:extLst>
              <a:ext uri="{FF2B5EF4-FFF2-40B4-BE49-F238E27FC236}">
                <a16:creationId xmlns:a16="http://schemas.microsoft.com/office/drawing/2014/main" id="{F487B4A1-AE7C-A6CC-7143-5EC918D662F7}"/>
              </a:ext>
            </a:extLst>
          </p:cNvPr>
          <p:cNvSpPr>
            <a:spLocks noGrp="1"/>
          </p:cNvSpPr>
          <p:nvPr>
            <p:ph type="sldNum" sz="quarter" idx="12"/>
          </p:nvPr>
        </p:nvSpPr>
        <p:spPr/>
        <p:txBody>
          <a:bodyPr/>
          <a:lstStyle>
            <a:lvl1pPr>
              <a:defRPr>
                <a:solidFill>
                  <a:schemeClr val="accent5"/>
                </a:solidFill>
              </a:defRPr>
            </a:lvl1pPr>
          </a:lstStyle>
          <a:p>
            <a:fld id="{5BFCF61C-3B18-4C03-8326-CC3B32D710C9}" type="slidenum">
              <a:rPr lang="en-US" noProof="0" smtClean="0"/>
              <a:pPr/>
              <a:t>‹#›</a:t>
            </a:fld>
            <a:endParaRPr lang="en-US" noProof="0"/>
          </a:p>
        </p:txBody>
      </p:sp>
      <p:sp>
        <p:nvSpPr>
          <p:cNvPr id="9" name="Title 8">
            <a:extLst>
              <a:ext uri="{FF2B5EF4-FFF2-40B4-BE49-F238E27FC236}">
                <a16:creationId xmlns:a16="http://schemas.microsoft.com/office/drawing/2014/main" id="{A78715BA-7A66-D464-AAEF-141988B8718B}"/>
              </a:ext>
            </a:extLst>
          </p:cNvPr>
          <p:cNvSpPr>
            <a:spLocks noGrp="1"/>
          </p:cNvSpPr>
          <p:nvPr>
            <p:ph type="title"/>
          </p:nvPr>
        </p:nvSpPr>
        <p:spPr>
          <a:xfrm>
            <a:off x="603504" y="1463040"/>
            <a:ext cx="10515600" cy="575321"/>
          </a:xfrm>
        </p:spPr>
        <p:txBody>
          <a:bodyPr/>
          <a:lstStyle>
            <a:lvl1pPr>
              <a:defRPr sz="5000">
                <a:solidFill>
                  <a:schemeClr val="accent5"/>
                </a:solidFill>
              </a:defRPr>
            </a:lvl1pPr>
          </a:lstStyle>
          <a:p>
            <a:r>
              <a:rPr lang="en-GB" noProof="0"/>
              <a:t>Click to edit Master title style</a:t>
            </a:r>
            <a:endParaRPr lang="en-US" noProof="0"/>
          </a:p>
        </p:txBody>
      </p:sp>
      <p:sp>
        <p:nvSpPr>
          <p:cNvPr id="11" name="Text Placeholder 10">
            <a:extLst>
              <a:ext uri="{FF2B5EF4-FFF2-40B4-BE49-F238E27FC236}">
                <a16:creationId xmlns:a16="http://schemas.microsoft.com/office/drawing/2014/main" id="{3D0BF4BF-3C7C-C67F-B6EE-805EC95EF8CA}"/>
              </a:ext>
            </a:extLst>
          </p:cNvPr>
          <p:cNvSpPr>
            <a:spLocks noGrp="1"/>
          </p:cNvSpPr>
          <p:nvPr>
            <p:ph type="body" sz="quarter" idx="13"/>
          </p:nvPr>
        </p:nvSpPr>
        <p:spPr>
          <a:xfrm>
            <a:off x="649224" y="3483864"/>
            <a:ext cx="4828032" cy="490538"/>
          </a:xfrm>
        </p:spPr>
        <p:txBody>
          <a:bodyPr/>
          <a:lstStyle>
            <a:lvl1pPr marL="0" indent="0">
              <a:lnSpc>
                <a:spcPct val="100000"/>
              </a:lnSpc>
              <a:spcBef>
                <a:spcPts val="0"/>
              </a:spcBef>
              <a:buNone/>
              <a:defRPr sz="2200" b="1">
                <a:solidFill>
                  <a:schemeClr val="tx2"/>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GB" noProof="0"/>
              <a:t>Click to edit Master text styles</a:t>
            </a:r>
          </a:p>
        </p:txBody>
      </p:sp>
      <p:sp>
        <p:nvSpPr>
          <p:cNvPr id="14" name="Text Placeholder 13">
            <a:extLst>
              <a:ext uri="{FF2B5EF4-FFF2-40B4-BE49-F238E27FC236}">
                <a16:creationId xmlns:a16="http://schemas.microsoft.com/office/drawing/2014/main" id="{EF15CD76-2DD5-DB8A-37D3-6098A50870D0}"/>
              </a:ext>
            </a:extLst>
          </p:cNvPr>
          <p:cNvSpPr>
            <a:spLocks noGrp="1"/>
          </p:cNvSpPr>
          <p:nvPr>
            <p:ph type="body" sz="quarter" idx="15"/>
          </p:nvPr>
        </p:nvSpPr>
        <p:spPr>
          <a:xfrm>
            <a:off x="365760" y="3931920"/>
            <a:ext cx="4754880" cy="1682750"/>
          </a:xfrm>
        </p:spPr>
        <p:txBody>
          <a:bodyPr/>
          <a:lstStyle>
            <a:lvl1pPr marL="283464" indent="-283464">
              <a:lnSpc>
                <a:spcPct val="150000"/>
              </a:lnSpc>
              <a:spcBef>
                <a:spcPts val="0"/>
              </a:spcBef>
              <a:defRPr sz="1600">
                <a:solidFill>
                  <a:schemeClr val="tx2"/>
                </a:solidFill>
              </a:defRPr>
            </a:lvl1pPr>
            <a:lvl2pPr indent="-283464">
              <a:lnSpc>
                <a:spcPct val="150000"/>
              </a:lnSpc>
              <a:spcBef>
                <a:spcPts val="0"/>
              </a:spcBef>
              <a:defRPr sz="1600">
                <a:solidFill>
                  <a:schemeClr val="tx2"/>
                </a:solidFill>
              </a:defRPr>
            </a:lvl2pPr>
            <a:lvl3pPr indent="-283464">
              <a:lnSpc>
                <a:spcPct val="150000"/>
              </a:lnSpc>
              <a:spcBef>
                <a:spcPts val="0"/>
              </a:spcBef>
              <a:defRPr sz="1600">
                <a:solidFill>
                  <a:schemeClr val="tx2"/>
                </a:solidFill>
              </a:defRPr>
            </a:lvl3pPr>
            <a:lvl4pPr indent="-283464">
              <a:lnSpc>
                <a:spcPct val="150000"/>
              </a:lnSpc>
              <a:spcBef>
                <a:spcPts val="0"/>
              </a:spcBef>
              <a:defRPr sz="1600">
                <a:solidFill>
                  <a:schemeClr val="tx2"/>
                </a:solidFill>
              </a:defRPr>
            </a:lvl4pPr>
            <a:lvl5pPr indent="-283464">
              <a:lnSpc>
                <a:spcPct val="150000"/>
              </a:lnSpc>
              <a:spcBef>
                <a:spcPts val="0"/>
              </a:spcBef>
              <a:defRPr sz="1600">
                <a:solidFill>
                  <a:schemeClr val="tx2"/>
                </a:solidFill>
              </a:defRPr>
            </a:lvl5p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endParaRPr lang="en-US" noProof="0"/>
          </a:p>
        </p:txBody>
      </p:sp>
      <p:sp>
        <p:nvSpPr>
          <p:cNvPr id="15" name="Text Placeholder 13">
            <a:extLst>
              <a:ext uri="{FF2B5EF4-FFF2-40B4-BE49-F238E27FC236}">
                <a16:creationId xmlns:a16="http://schemas.microsoft.com/office/drawing/2014/main" id="{57A044E0-660B-4002-E13C-F00498E49782}"/>
              </a:ext>
            </a:extLst>
          </p:cNvPr>
          <p:cNvSpPr>
            <a:spLocks noGrp="1"/>
          </p:cNvSpPr>
          <p:nvPr>
            <p:ph type="body" sz="quarter" idx="16"/>
          </p:nvPr>
        </p:nvSpPr>
        <p:spPr>
          <a:xfrm>
            <a:off x="5943600" y="3931920"/>
            <a:ext cx="4754880" cy="1682750"/>
          </a:xfrm>
        </p:spPr>
        <p:txBody>
          <a:bodyPr/>
          <a:lstStyle>
            <a:lvl1pPr marL="283464" indent="-283464">
              <a:lnSpc>
                <a:spcPct val="150000"/>
              </a:lnSpc>
              <a:spcBef>
                <a:spcPts val="0"/>
              </a:spcBef>
              <a:defRPr sz="1600">
                <a:solidFill>
                  <a:schemeClr val="tx2"/>
                </a:solidFill>
              </a:defRPr>
            </a:lvl1pPr>
            <a:lvl2pPr indent="-283464">
              <a:lnSpc>
                <a:spcPct val="150000"/>
              </a:lnSpc>
              <a:spcBef>
                <a:spcPts val="0"/>
              </a:spcBef>
              <a:defRPr sz="1600">
                <a:solidFill>
                  <a:schemeClr val="tx2"/>
                </a:solidFill>
              </a:defRPr>
            </a:lvl2pPr>
            <a:lvl3pPr indent="-283464">
              <a:lnSpc>
                <a:spcPct val="150000"/>
              </a:lnSpc>
              <a:spcBef>
                <a:spcPts val="0"/>
              </a:spcBef>
              <a:defRPr sz="1600">
                <a:solidFill>
                  <a:schemeClr val="tx2"/>
                </a:solidFill>
              </a:defRPr>
            </a:lvl3pPr>
            <a:lvl4pPr indent="-283464">
              <a:lnSpc>
                <a:spcPct val="150000"/>
              </a:lnSpc>
              <a:spcBef>
                <a:spcPts val="0"/>
              </a:spcBef>
              <a:defRPr sz="1600">
                <a:solidFill>
                  <a:schemeClr val="tx2"/>
                </a:solidFill>
              </a:defRPr>
            </a:lvl4pPr>
            <a:lvl5pPr indent="-283464">
              <a:lnSpc>
                <a:spcPct val="150000"/>
              </a:lnSpc>
              <a:spcBef>
                <a:spcPts val="0"/>
              </a:spcBef>
              <a:defRPr sz="1600">
                <a:solidFill>
                  <a:schemeClr val="tx2"/>
                </a:solidFill>
              </a:defRPr>
            </a:lvl5p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endParaRPr lang="en-US" noProof="0"/>
          </a:p>
        </p:txBody>
      </p:sp>
      <p:grpSp>
        <p:nvGrpSpPr>
          <p:cNvPr id="19" name="Group 18">
            <a:extLst>
              <a:ext uri="{FF2B5EF4-FFF2-40B4-BE49-F238E27FC236}">
                <a16:creationId xmlns:a16="http://schemas.microsoft.com/office/drawing/2014/main" id="{FF8CCEDA-D691-A48A-BAAF-D004EBE38E55}"/>
              </a:ext>
            </a:extLst>
          </p:cNvPr>
          <p:cNvGrpSpPr/>
          <p:nvPr userDrawn="1"/>
        </p:nvGrpSpPr>
        <p:grpSpPr>
          <a:xfrm rot="16200000" flipV="1">
            <a:off x="8764091" y="3943349"/>
            <a:ext cx="5829301" cy="0"/>
            <a:chOff x="2287349" y="55407920"/>
            <a:chExt cx="11160369" cy="0"/>
          </a:xfrm>
        </p:grpSpPr>
        <p:cxnSp>
          <p:nvCxnSpPr>
            <p:cNvPr id="20" name="Straight Connector 19">
              <a:extLst>
                <a:ext uri="{FF2B5EF4-FFF2-40B4-BE49-F238E27FC236}">
                  <a16:creationId xmlns:a16="http://schemas.microsoft.com/office/drawing/2014/main" id="{5605A0EB-A31A-D2D4-5671-D1F763493E1F}"/>
                </a:ext>
              </a:extLst>
            </p:cNvPr>
            <p:cNvCxnSpPr>
              <a:cxnSpLocks/>
            </p:cNvCxnSpPr>
            <p:nvPr/>
          </p:nvCxnSpPr>
          <p:spPr>
            <a:xfrm rot="16200000">
              <a:off x="5934529" y="51760740"/>
              <a:ext cx="0" cy="7294360"/>
            </a:xfrm>
            <a:prstGeom prst="line">
              <a:avLst/>
            </a:prstGeom>
            <a:ln w="444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EFEFE03D-E00E-B4FD-6765-44E55D5FA212}"/>
                </a:ext>
              </a:extLst>
            </p:cNvPr>
            <p:cNvCxnSpPr>
              <a:cxnSpLocks/>
            </p:cNvCxnSpPr>
            <p:nvPr/>
          </p:nvCxnSpPr>
          <p:spPr>
            <a:xfrm rot="16200000">
              <a:off x="11514714" y="53474916"/>
              <a:ext cx="0" cy="3866008"/>
            </a:xfrm>
            <a:prstGeom prst="line">
              <a:avLst/>
            </a:prstGeom>
            <a:ln w="44450">
              <a:solidFill>
                <a:schemeClr val="accent5"/>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30362806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hree content on the left">
    <p:bg>
      <p:bgPr>
        <a:solidFill>
          <a:schemeClr val="accent5"/>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0F5A1967-7F8F-319E-2E67-BD9E4F074B05}"/>
              </a:ext>
            </a:extLst>
          </p:cNvPr>
          <p:cNvSpPr/>
          <p:nvPr userDrawn="1"/>
        </p:nvSpPr>
        <p:spPr>
          <a:xfrm>
            <a:off x="8115301" y="0"/>
            <a:ext cx="407669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PK"/>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noProof="0">
              <a:solidFill>
                <a:schemeClr val="bg2"/>
              </a:solidFill>
            </a:endParaRPr>
          </a:p>
        </p:txBody>
      </p:sp>
      <p:grpSp>
        <p:nvGrpSpPr>
          <p:cNvPr id="19" name="Group 18">
            <a:extLst>
              <a:ext uri="{FF2B5EF4-FFF2-40B4-BE49-F238E27FC236}">
                <a16:creationId xmlns:a16="http://schemas.microsoft.com/office/drawing/2014/main" id="{52425424-7549-BE00-EA05-384DBD00F3B2}"/>
              </a:ext>
            </a:extLst>
          </p:cNvPr>
          <p:cNvGrpSpPr/>
          <p:nvPr userDrawn="1"/>
        </p:nvGrpSpPr>
        <p:grpSpPr>
          <a:xfrm>
            <a:off x="6317679" y="4564864"/>
            <a:ext cx="5858373" cy="385"/>
            <a:chOff x="5440605" y="5540787"/>
            <a:chExt cx="5858373" cy="385"/>
          </a:xfrm>
        </p:grpSpPr>
        <p:cxnSp>
          <p:nvCxnSpPr>
            <p:cNvPr id="20" name="Straight Connector 19">
              <a:extLst>
                <a:ext uri="{FF2B5EF4-FFF2-40B4-BE49-F238E27FC236}">
                  <a16:creationId xmlns:a16="http://schemas.microsoft.com/office/drawing/2014/main" id="{4D88329B-DC1A-F93F-7A3A-84FDE2989BB6}"/>
                </a:ext>
              </a:extLst>
            </p:cNvPr>
            <p:cNvCxnSpPr>
              <a:cxnSpLocks/>
            </p:cNvCxnSpPr>
            <p:nvPr/>
          </p:nvCxnSpPr>
          <p:spPr>
            <a:xfrm>
              <a:off x="5440605" y="5541172"/>
              <a:ext cx="1797621" cy="0"/>
            </a:xfrm>
            <a:prstGeom prst="line">
              <a:avLst/>
            </a:prstGeom>
            <a:ln w="571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E7690B71-E252-7020-6DC7-F643767B2B78}"/>
                </a:ext>
              </a:extLst>
            </p:cNvPr>
            <p:cNvCxnSpPr>
              <a:cxnSpLocks/>
            </p:cNvCxnSpPr>
            <p:nvPr/>
          </p:nvCxnSpPr>
          <p:spPr>
            <a:xfrm>
              <a:off x="7237724" y="5540787"/>
              <a:ext cx="4061254" cy="0"/>
            </a:xfrm>
            <a:prstGeom prst="line">
              <a:avLst/>
            </a:prstGeom>
            <a:ln w="57150">
              <a:solidFill>
                <a:schemeClr val="accent5"/>
              </a:solidFill>
            </a:ln>
          </p:spPr>
          <p:style>
            <a:lnRef idx="1">
              <a:schemeClr val="accent1"/>
            </a:lnRef>
            <a:fillRef idx="0">
              <a:schemeClr val="accent1"/>
            </a:fillRef>
            <a:effectRef idx="0">
              <a:schemeClr val="accent1"/>
            </a:effectRef>
            <a:fontRef idx="minor">
              <a:schemeClr val="tx1"/>
            </a:fontRef>
          </p:style>
        </p:cxnSp>
      </p:grpSp>
      <p:sp>
        <p:nvSpPr>
          <p:cNvPr id="4" name="Footer Placeholder 3">
            <a:extLst>
              <a:ext uri="{FF2B5EF4-FFF2-40B4-BE49-F238E27FC236}">
                <a16:creationId xmlns:a16="http://schemas.microsoft.com/office/drawing/2014/main" id="{BA0C7E2C-83B2-58E9-DE90-AB1857F1A170}"/>
              </a:ext>
            </a:extLst>
          </p:cNvPr>
          <p:cNvSpPr>
            <a:spLocks noGrp="1"/>
          </p:cNvSpPr>
          <p:nvPr>
            <p:ph type="ftr" sz="quarter" idx="11"/>
          </p:nvPr>
        </p:nvSpPr>
        <p:spPr/>
        <p:txBody>
          <a:bodyPr/>
          <a:lstStyle/>
          <a:p>
            <a:r>
              <a:rPr lang="en-US" noProof="0"/>
              <a:t>Presentation title</a:t>
            </a:r>
          </a:p>
        </p:txBody>
      </p:sp>
      <p:sp>
        <p:nvSpPr>
          <p:cNvPr id="5" name="Slide Number Placeholder 4">
            <a:extLst>
              <a:ext uri="{FF2B5EF4-FFF2-40B4-BE49-F238E27FC236}">
                <a16:creationId xmlns:a16="http://schemas.microsoft.com/office/drawing/2014/main" id="{F487B4A1-AE7C-A6CC-7143-5EC918D662F7}"/>
              </a:ext>
            </a:extLst>
          </p:cNvPr>
          <p:cNvSpPr>
            <a:spLocks noGrp="1"/>
          </p:cNvSpPr>
          <p:nvPr>
            <p:ph type="sldNum" sz="quarter" idx="12"/>
          </p:nvPr>
        </p:nvSpPr>
        <p:spPr/>
        <p:txBody>
          <a:bodyPr/>
          <a:lstStyle/>
          <a:p>
            <a:fld id="{5BFCF61C-3B18-4C03-8326-CC3B32D710C9}" type="slidenum">
              <a:rPr lang="en-US" noProof="0" smtClean="0"/>
              <a:pPr/>
              <a:t>‹#›</a:t>
            </a:fld>
            <a:endParaRPr lang="en-US" noProof="0"/>
          </a:p>
        </p:txBody>
      </p:sp>
      <p:sp>
        <p:nvSpPr>
          <p:cNvPr id="9" name="Title 8">
            <a:extLst>
              <a:ext uri="{FF2B5EF4-FFF2-40B4-BE49-F238E27FC236}">
                <a16:creationId xmlns:a16="http://schemas.microsoft.com/office/drawing/2014/main" id="{A78715BA-7A66-D464-AAEF-141988B8718B}"/>
              </a:ext>
            </a:extLst>
          </p:cNvPr>
          <p:cNvSpPr>
            <a:spLocks noGrp="1"/>
          </p:cNvSpPr>
          <p:nvPr>
            <p:ph type="title"/>
          </p:nvPr>
        </p:nvSpPr>
        <p:spPr>
          <a:xfrm>
            <a:off x="6217920" y="2514600"/>
            <a:ext cx="4846320" cy="1682749"/>
          </a:xfrm>
        </p:spPr>
        <p:txBody>
          <a:bodyPr/>
          <a:lstStyle>
            <a:lvl1pPr>
              <a:lnSpc>
                <a:spcPct val="100000"/>
              </a:lnSpc>
              <a:defRPr sz="5000">
                <a:solidFill>
                  <a:schemeClr val="tx2"/>
                </a:solidFill>
              </a:defRPr>
            </a:lvl1pPr>
          </a:lstStyle>
          <a:p>
            <a:r>
              <a:rPr lang="en-GB" noProof="0"/>
              <a:t>Click to edit Master title style</a:t>
            </a:r>
            <a:endParaRPr lang="en-US" noProof="0"/>
          </a:p>
        </p:txBody>
      </p:sp>
      <p:sp>
        <p:nvSpPr>
          <p:cNvPr id="11" name="Text Placeholder 10">
            <a:extLst>
              <a:ext uri="{FF2B5EF4-FFF2-40B4-BE49-F238E27FC236}">
                <a16:creationId xmlns:a16="http://schemas.microsoft.com/office/drawing/2014/main" id="{3D0BF4BF-3C7C-C67F-B6EE-805EC95EF8CA}"/>
              </a:ext>
            </a:extLst>
          </p:cNvPr>
          <p:cNvSpPr>
            <a:spLocks noGrp="1"/>
          </p:cNvSpPr>
          <p:nvPr>
            <p:ph type="body" sz="quarter" idx="13"/>
          </p:nvPr>
        </p:nvSpPr>
        <p:spPr>
          <a:xfrm>
            <a:off x="630936" y="1252728"/>
            <a:ext cx="4828032" cy="490538"/>
          </a:xfrm>
        </p:spPr>
        <p:txBody>
          <a:bodyPr/>
          <a:lstStyle>
            <a:lvl1pPr marL="0" indent="0">
              <a:lnSpc>
                <a:spcPct val="150000"/>
              </a:lnSpc>
              <a:spcBef>
                <a:spcPts val="0"/>
              </a:spcBef>
              <a:buNone/>
              <a:defRPr sz="2200" b="1">
                <a:solidFill>
                  <a:schemeClr val="tx2"/>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GB" noProof="0"/>
              <a:t>Click to edit Master text styles</a:t>
            </a:r>
          </a:p>
        </p:txBody>
      </p:sp>
      <p:sp>
        <p:nvSpPr>
          <p:cNvPr id="12" name="Text Placeholder 10">
            <a:extLst>
              <a:ext uri="{FF2B5EF4-FFF2-40B4-BE49-F238E27FC236}">
                <a16:creationId xmlns:a16="http://schemas.microsoft.com/office/drawing/2014/main" id="{BA37E40B-957E-C00E-3B34-1B67D341A771}"/>
              </a:ext>
            </a:extLst>
          </p:cNvPr>
          <p:cNvSpPr>
            <a:spLocks noGrp="1"/>
          </p:cNvSpPr>
          <p:nvPr>
            <p:ph type="body" sz="quarter" idx="14"/>
          </p:nvPr>
        </p:nvSpPr>
        <p:spPr>
          <a:xfrm>
            <a:off x="630936" y="3584448"/>
            <a:ext cx="4828032" cy="490538"/>
          </a:xfrm>
        </p:spPr>
        <p:txBody>
          <a:bodyPr/>
          <a:lstStyle>
            <a:lvl1pPr marL="0" indent="0">
              <a:lnSpc>
                <a:spcPct val="150000"/>
              </a:lnSpc>
              <a:spcBef>
                <a:spcPts val="0"/>
              </a:spcBef>
              <a:buNone/>
              <a:defRPr sz="2200" b="1">
                <a:solidFill>
                  <a:schemeClr val="tx2"/>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GB" noProof="0"/>
              <a:t>Click to edit Master text styles</a:t>
            </a:r>
          </a:p>
        </p:txBody>
      </p:sp>
      <p:sp>
        <p:nvSpPr>
          <p:cNvPr id="14" name="Text Placeholder 13">
            <a:extLst>
              <a:ext uri="{FF2B5EF4-FFF2-40B4-BE49-F238E27FC236}">
                <a16:creationId xmlns:a16="http://schemas.microsoft.com/office/drawing/2014/main" id="{EF15CD76-2DD5-DB8A-37D3-6098A50870D0}"/>
              </a:ext>
            </a:extLst>
          </p:cNvPr>
          <p:cNvSpPr>
            <a:spLocks noGrp="1"/>
          </p:cNvSpPr>
          <p:nvPr>
            <p:ph type="body" sz="quarter" idx="15"/>
          </p:nvPr>
        </p:nvSpPr>
        <p:spPr>
          <a:xfrm>
            <a:off x="365760" y="1792224"/>
            <a:ext cx="4754880" cy="1682750"/>
          </a:xfrm>
        </p:spPr>
        <p:txBody>
          <a:bodyPr/>
          <a:lstStyle>
            <a:lvl1pPr marL="283464" indent="-283464">
              <a:lnSpc>
                <a:spcPct val="150000"/>
              </a:lnSpc>
              <a:spcBef>
                <a:spcPts val="0"/>
              </a:spcBef>
              <a:defRPr sz="1600">
                <a:solidFill>
                  <a:schemeClr val="tx2"/>
                </a:solidFill>
              </a:defRPr>
            </a:lvl1pPr>
            <a:lvl2pPr indent="-283464">
              <a:lnSpc>
                <a:spcPct val="150000"/>
              </a:lnSpc>
              <a:spcBef>
                <a:spcPts val="0"/>
              </a:spcBef>
              <a:defRPr sz="1600">
                <a:solidFill>
                  <a:schemeClr val="tx2"/>
                </a:solidFill>
              </a:defRPr>
            </a:lvl2pPr>
            <a:lvl3pPr indent="-283464">
              <a:lnSpc>
                <a:spcPct val="150000"/>
              </a:lnSpc>
              <a:spcBef>
                <a:spcPts val="0"/>
              </a:spcBef>
              <a:defRPr sz="1600">
                <a:solidFill>
                  <a:schemeClr val="tx2"/>
                </a:solidFill>
              </a:defRPr>
            </a:lvl3pPr>
            <a:lvl4pPr indent="-283464">
              <a:lnSpc>
                <a:spcPct val="150000"/>
              </a:lnSpc>
              <a:spcBef>
                <a:spcPts val="0"/>
              </a:spcBef>
              <a:defRPr sz="1600">
                <a:solidFill>
                  <a:schemeClr val="tx2"/>
                </a:solidFill>
              </a:defRPr>
            </a:lvl4pPr>
            <a:lvl5pPr indent="-283464">
              <a:lnSpc>
                <a:spcPct val="150000"/>
              </a:lnSpc>
              <a:spcBef>
                <a:spcPts val="0"/>
              </a:spcBef>
              <a:defRPr sz="1600">
                <a:solidFill>
                  <a:schemeClr val="tx2"/>
                </a:solidFill>
              </a:defRPr>
            </a:lvl5pPr>
          </a:lstStyle>
          <a:p>
            <a:pPr lvl="0"/>
            <a:r>
              <a:rPr lang="en-GB" noProof="0"/>
              <a:t>Click to edit Master text styles</a:t>
            </a:r>
          </a:p>
          <a:p>
            <a:pPr lvl="1"/>
            <a:r>
              <a:rPr lang="en-GB" noProof="0"/>
              <a:t>Second level</a:t>
            </a:r>
          </a:p>
          <a:p>
            <a:pPr lvl="2"/>
            <a:r>
              <a:rPr lang="en-GB" noProof="0"/>
              <a:t>Third level</a:t>
            </a:r>
          </a:p>
        </p:txBody>
      </p:sp>
      <p:sp>
        <p:nvSpPr>
          <p:cNvPr id="15" name="Text Placeholder 13">
            <a:extLst>
              <a:ext uri="{FF2B5EF4-FFF2-40B4-BE49-F238E27FC236}">
                <a16:creationId xmlns:a16="http://schemas.microsoft.com/office/drawing/2014/main" id="{57A044E0-660B-4002-E13C-F00498E49782}"/>
              </a:ext>
            </a:extLst>
          </p:cNvPr>
          <p:cNvSpPr>
            <a:spLocks noGrp="1"/>
          </p:cNvSpPr>
          <p:nvPr>
            <p:ph type="body" sz="quarter" idx="16"/>
          </p:nvPr>
        </p:nvSpPr>
        <p:spPr>
          <a:xfrm>
            <a:off x="365760" y="4123944"/>
            <a:ext cx="4754880" cy="941831"/>
          </a:xfrm>
        </p:spPr>
        <p:txBody>
          <a:bodyPr/>
          <a:lstStyle>
            <a:lvl1pPr marL="283464" indent="-283464">
              <a:lnSpc>
                <a:spcPct val="150000"/>
              </a:lnSpc>
              <a:spcBef>
                <a:spcPts val="0"/>
              </a:spcBef>
              <a:defRPr sz="1600">
                <a:solidFill>
                  <a:schemeClr val="tx2"/>
                </a:solidFill>
              </a:defRPr>
            </a:lvl1pPr>
            <a:lvl2pPr indent="-283464">
              <a:lnSpc>
                <a:spcPct val="150000"/>
              </a:lnSpc>
              <a:spcBef>
                <a:spcPts val="0"/>
              </a:spcBef>
              <a:defRPr sz="1600">
                <a:solidFill>
                  <a:schemeClr val="tx2"/>
                </a:solidFill>
              </a:defRPr>
            </a:lvl2pPr>
            <a:lvl3pPr indent="-283464">
              <a:lnSpc>
                <a:spcPct val="150000"/>
              </a:lnSpc>
              <a:spcBef>
                <a:spcPts val="0"/>
              </a:spcBef>
              <a:defRPr sz="1600">
                <a:solidFill>
                  <a:schemeClr val="tx2"/>
                </a:solidFill>
              </a:defRPr>
            </a:lvl3pPr>
            <a:lvl4pPr indent="-283464">
              <a:lnSpc>
                <a:spcPct val="150000"/>
              </a:lnSpc>
              <a:spcBef>
                <a:spcPts val="0"/>
              </a:spcBef>
              <a:defRPr sz="1600">
                <a:solidFill>
                  <a:schemeClr val="tx2"/>
                </a:solidFill>
              </a:defRPr>
            </a:lvl4pPr>
            <a:lvl5pPr indent="-283464">
              <a:lnSpc>
                <a:spcPct val="150000"/>
              </a:lnSpc>
              <a:spcBef>
                <a:spcPts val="0"/>
              </a:spcBef>
              <a:defRPr sz="1600">
                <a:solidFill>
                  <a:schemeClr val="tx2"/>
                </a:solidFill>
              </a:defRPr>
            </a:lvl5pPr>
          </a:lstStyle>
          <a:p>
            <a:pPr lvl="0"/>
            <a:r>
              <a:rPr lang="en-GB" noProof="0"/>
              <a:t>Click to edit Master text styles</a:t>
            </a:r>
          </a:p>
          <a:p>
            <a:pPr lvl="1"/>
            <a:r>
              <a:rPr lang="en-GB" noProof="0"/>
              <a:t>Second level</a:t>
            </a:r>
          </a:p>
          <a:p>
            <a:pPr lvl="2"/>
            <a:r>
              <a:rPr lang="en-GB" noProof="0"/>
              <a:t>Third level</a:t>
            </a:r>
          </a:p>
        </p:txBody>
      </p:sp>
      <p:sp>
        <p:nvSpPr>
          <p:cNvPr id="22" name="Text Placeholder 10">
            <a:extLst>
              <a:ext uri="{FF2B5EF4-FFF2-40B4-BE49-F238E27FC236}">
                <a16:creationId xmlns:a16="http://schemas.microsoft.com/office/drawing/2014/main" id="{93287C28-1CA8-AEA5-1E16-BC0B1E99CD24}"/>
              </a:ext>
            </a:extLst>
          </p:cNvPr>
          <p:cNvSpPr>
            <a:spLocks noGrp="1"/>
          </p:cNvSpPr>
          <p:nvPr>
            <p:ph type="body" sz="quarter" idx="17"/>
          </p:nvPr>
        </p:nvSpPr>
        <p:spPr>
          <a:xfrm>
            <a:off x="630936" y="5065776"/>
            <a:ext cx="4828032" cy="490538"/>
          </a:xfrm>
        </p:spPr>
        <p:txBody>
          <a:bodyPr/>
          <a:lstStyle>
            <a:lvl1pPr marL="0" indent="0">
              <a:lnSpc>
                <a:spcPct val="150000"/>
              </a:lnSpc>
              <a:spcBef>
                <a:spcPts val="0"/>
              </a:spcBef>
              <a:buNone/>
              <a:defRPr sz="2200" b="1">
                <a:solidFill>
                  <a:schemeClr val="tx2"/>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GB" noProof="0"/>
              <a:t>Click to edit Master text styles</a:t>
            </a:r>
          </a:p>
        </p:txBody>
      </p:sp>
      <p:sp>
        <p:nvSpPr>
          <p:cNvPr id="23" name="Text Placeholder 13">
            <a:extLst>
              <a:ext uri="{FF2B5EF4-FFF2-40B4-BE49-F238E27FC236}">
                <a16:creationId xmlns:a16="http://schemas.microsoft.com/office/drawing/2014/main" id="{19920C32-5167-72B1-7B9E-709723F907CE}"/>
              </a:ext>
            </a:extLst>
          </p:cNvPr>
          <p:cNvSpPr>
            <a:spLocks noGrp="1"/>
          </p:cNvSpPr>
          <p:nvPr>
            <p:ph type="body" sz="quarter" idx="18"/>
          </p:nvPr>
        </p:nvSpPr>
        <p:spPr>
          <a:xfrm>
            <a:off x="365760" y="5605272"/>
            <a:ext cx="4754880" cy="1143254"/>
          </a:xfrm>
        </p:spPr>
        <p:txBody>
          <a:bodyPr/>
          <a:lstStyle>
            <a:lvl1pPr marL="283464" indent="-283464">
              <a:lnSpc>
                <a:spcPct val="150000"/>
              </a:lnSpc>
              <a:spcBef>
                <a:spcPts val="0"/>
              </a:spcBef>
              <a:defRPr sz="1600">
                <a:solidFill>
                  <a:schemeClr val="tx2"/>
                </a:solidFill>
              </a:defRPr>
            </a:lvl1pPr>
            <a:lvl2pPr indent="-283464">
              <a:lnSpc>
                <a:spcPct val="150000"/>
              </a:lnSpc>
              <a:spcBef>
                <a:spcPts val="0"/>
              </a:spcBef>
              <a:defRPr sz="1600">
                <a:solidFill>
                  <a:schemeClr val="tx2"/>
                </a:solidFill>
              </a:defRPr>
            </a:lvl2pPr>
            <a:lvl3pPr indent="-283464">
              <a:lnSpc>
                <a:spcPct val="150000"/>
              </a:lnSpc>
              <a:spcBef>
                <a:spcPts val="0"/>
              </a:spcBef>
              <a:defRPr sz="1600">
                <a:solidFill>
                  <a:schemeClr val="tx2"/>
                </a:solidFill>
              </a:defRPr>
            </a:lvl3pPr>
            <a:lvl4pPr indent="-283464">
              <a:lnSpc>
                <a:spcPct val="150000"/>
              </a:lnSpc>
              <a:spcBef>
                <a:spcPts val="0"/>
              </a:spcBef>
              <a:defRPr sz="1600">
                <a:solidFill>
                  <a:schemeClr val="tx2"/>
                </a:solidFill>
              </a:defRPr>
            </a:lvl4pPr>
            <a:lvl5pPr indent="-283464">
              <a:lnSpc>
                <a:spcPct val="150000"/>
              </a:lnSpc>
              <a:spcBef>
                <a:spcPts val="0"/>
              </a:spcBef>
              <a:defRPr sz="1600">
                <a:solidFill>
                  <a:schemeClr val="tx2"/>
                </a:solidFill>
              </a:defRPr>
            </a:lvl5pPr>
          </a:lstStyle>
          <a:p>
            <a:pPr lvl="0"/>
            <a:r>
              <a:rPr lang="en-GB" noProof="0"/>
              <a:t>Click to edit Master text styles</a:t>
            </a:r>
          </a:p>
          <a:p>
            <a:pPr lvl="1"/>
            <a:r>
              <a:rPr lang="en-GB" noProof="0"/>
              <a:t>Second level</a:t>
            </a:r>
          </a:p>
          <a:p>
            <a:pPr lvl="2"/>
            <a:r>
              <a:rPr lang="en-GB" noProof="0"/>
              <a:t>Third level</a:t>
            </a:r>
          </a:p>
        </p:txBody>
      </p:sp>
    </p:spTree>
    <p:extLst>
      <p:ext uri="{BB962C8B-B14F-4D97-AF65-F5344CB8AC3E}">
        <p14:creationId xmlns:p14="http://schemas.microsoft.com/office/powerpoint/2010/main" val="37759829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wo content on the right">
    <p:bg>
      <p:bgPr>
        <a:solidFill>
          <a:schemeClr val="bg2"/>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F5F7D9D8-A960-E038-84D2-764C7A50F698}"/>
              </a:ext>
            </a:extLst>
          </p:cNvPr>
          <p:cNvSpPr/>
          <p:nvPr userDrawn="1"/>
        </p:nvSpPr>
        <p:spPr>
          <a:xfrm>
            <a:off x="-12700" y="858"/>
            <a:ext cx="3060700" cy="6857142"/>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solidFill>
                <a:schemeClr val="bg1"/>
              </a:solidFill>
            </a:endParaRPr>
          </a:p>
        </p:txBody>
      </p:sp>
      <p:sp>
        <p:nvSpPr>
          <p:cNvPr id="4" name="Footer Placeholder 3">
            <a:extLst>
              <a:ext uri="{FF2B5EF4-FFF2-40B4-BE49-F238E27FC236}">
                <a16:creationId xmlns:a16="http://schemas.microsoft.com/office/drawing/2014/main" id="{BA0C7E2C-83B2-58E9-DE90-AB1857F1A170}"/>
              </a:ext>
            </a:extLst>
          </p:cNvPr>
          <p:cNvSpPr>
            <a:spLocks noGrp="1"/>
          </p:cNvSpPr>
          <p:nvPr>
            <p:ph type="ftr" sz="quarter" idx="11"/>
          </p:nvPr>
        </p:nvSpPr>
        <p:spPr/>
        <p:txBody>
          <a:bodyPr/>
          <a:lstStyle/>
          <a:p>
            <a:r>
              <a:rPr lang="en-US" noProof="0"/>
              <a:t>Presentation title</a:t>
            </a:r>
          </a:p>
        </p:txBody>
      </p:sp>
      <p:sp>
        <p:nvSpPr>
          <p:cNvPr id="5" name="Slide Number Placeholder 4">
            <a:extLst>
              <a:ext uri="{FF2B5EF4-FFF2-40B4-BE49-F238E27FC236}">
                <a16:creationId xmlns:a16="http://schemas.microsoft.com/office/drawing/2014/main" id="{F487B4A1-AE7C-A6CC-7143-5EC918D662F7}"/>
              </a:ext>
            </a:extLst>
          </p:cNvPr>
          <p:cNvSpPr>
            <a:spLocks noGrp="1"/>
          </p:cNvSpPr>
          <p:nvPr>
            <p:ph type="sldNum" sz="quarter" idx="12"/>
          </p:nvPr>
        </p:nvSpPr>
        <p:spPr/>
        <p:txBody>
          <a:bodyPr/>
          <a:lstStyle/>
          <a:p>
            <a:fld id="{5BFCF61C-3B18-4C03-8326-CC3B32D710C9}" type="slidenum">
              <a:rPr lang="en-US" noProof="0" smtClean="0"/>
              <a:pPr/>
              <a:t>‹#›</a:t>
            </a:fld>
            <a:endParaRPr lang="en-US" noProof="0"/>
          </a:p>
        </p:txBody>
      </p:sp>
      <p:sp>
        <p:nvSpPr>
          <p:cNvPr id="9" name="Title 8">
            <a:extLst>
              <a:ext uri="{FF2B5EF4-FFF2-40B4-BE49-F238E27FC236}">
                <a16:creationId xmlns:a16="http://schemas.microsoft.com/office/drawing/2014/main" id="{A78715BA-7A66-D464-AAEF-141988B8718B}"/>
              </a:ext>
            </a:extLst>
          </p:cNvPr>
          <p:cNvSpPr>
            <a:spLocks noGrp="1"/>
          </p:cNvSpPr>
          <p:nvPr>
            <p:ph type="title"/>
          </p:nvPr>
        </p:nvSpPr>
        <p:spPr>
          <a:xfrm>
            <a:off x="667512" y="1399032"/>
            <a:ext cx="4846320" cy="1682749"/>
          </a:xfrm>
        </p:spPr>
        <p:txBody>
          <a:bodyPr/>
          <a:lstStyle>
            <a:lvl1pPr>
              <a:lnSpc>
                <a:spcPct val="80000"/>
              </a:lnSpc>
              <a:defRPr sz="5000">
                <a:solidFill>
                  <a:schemeClr val="tx2"/>
                </a:solidFill>
              </a:defRPr>
            </a:lvl1pPr>
          </a:lstStyle>
          <a:p>
            <a:r>
              <a:rPr lang="en-GB" noProof="0"/>
              <a:t>Click to edit Master title style</a:t>
            </a:r>
            <a:endParaRPr lang="en-US" noProof="0"/>
          </a:p>
        </p:txBody>
      </p:sp>
      <p:sp>
        <p:nvSpPr>
          <p:cNvPr id="11" name="Text Placeholder 10">
            <a:extLst>
              <a:ext uri="{FF2B5EF4-FFF2-40B4-BE49-F238E27FC236}">
                <a16:creationId xmlns:a16="http://schemas.microsoft.com/office/drawing/2014/main" id="{3D0BF4BF-3C7C-C67F-B6EE-805EC95EF8CA}"/>
              </a:ext>
            </a:extLst>
          </p:cNvPr>
          <p:cNvSpPr>
            <a:spLocks noGrp="1"/>
          </p:cNvSpPr>
          <p:nvPr>
            <p:ph type="body" sz="quarter" idx="13"/>
          </p:nvPr>
        </p:nvSpPr>
        <p:spPr>
          <a:xfrm>
            <a:off x="6245352" y="1252728"/>
            <a:ext cx="4828032" cy="490538"/>
          </a:xfrm>
        </p:spPr>
        <p:txBody>
          <a:bodyPr/>
          <a:lstStyle>
            <a:lvl1pPr marL="0" indent="0">
              <a:lnSpc>
                <a:spcPct val="150000"/>
              </a:lnSpc>
              <a:spcBef>
                <a:spcPts val="0"/>
              </a:spcBef>
              <a:buNone/>
              <a:defRPr sz="2200" b="1">
                <a:solidFill>
                  <a:schemeClr val="tx2"/>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GB" noProof="0"/>
              <a:t>Click to edit Master text styles</a:t>
            </a:r>
          </a:p>
        </p:txBody>
      </p:sp>
      <p:sp>
        <p:nvSpPr>
          <p:cNvPr id="12" name="Text Placeholder 10">
            <a:extLst>
              <a:ext uri="{FF2B5EF4-FFF2-40B4-BE49-F238E27FC236}">
                <a16:creationId xmlns:a16="http://schemas.microsoft.com/office/drawing/2014/main" id="{BA37E40B-957E-C00E-3B34-1B67D341A771}"/>
              </a:ext>
            </a:extLst>
          </p:cNvPr>
          <p:cNvSpPr>
            <a:spLocks noGrp="1"/>
          </p:cNvSpPr>
          <p:nvPr>
            <p:ph type="body" sz="quarter" idx="14"/>
          </p:nvPr>
        </p:nvSpPr>
        <p:spPr>
          <a:xfrm>
            <a:off x="6245352" y="3502152"/>
            <a:ext cx="4828032" cy="490538"/>
          </a:xfrm>
        </p:spPr>
        <p:txBody>
          <a:bodyPr/>
          <a:lstStyle>
            <a:lvl1pPr marL="0" indent="0">
              <a:lnSpc>
                <a:spcPct val="100000"/>
              </a:lnSpc>
              <a:spcBef>
                <a:spcPts val="0"/>
              </a:spcBef>
              <a:buNone/>
              <a:defRPr sz="2200" b="1">
                <a:solidFill>
                  <a:schemeClr val="tx2"/>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GB" noProof="0"/>
              <a:t>Click to edit Master text styles</a:t>
            </a:r>
          </a:p>
        </p:txBody>
      </p:sp>
      <p:sp>
        <p:nvSpPr>
          <p:cNvPr id="14" name="Text Placeholder 13">
            <a:extLst>
              <a:ext uri="{FF2B5EF4-FFF2-40B4-BE49-F238E27FC236}">
                <a16:creationId xmlns:a16="http://schemas.microsoft.com/office/drawing/2014/main" id="{EF15CD76-2DD5-DB8A-37D3-6098A50870D0}"/>
              </a:ext>
            </a:extLst>
          </p:cNvPr>
          <p:cNvSpPr>
            <a:spLocks noGrp="1"/>
          </p:cNvSpPr>
          <p:nvPr>
            <p:ph type="body" sz="quarter" idx="15"/>
          </p:nvPr>
        </p:nvSpPr>
        <p:spPr>
          <a:xfrm>
            <a:off x="5989320" y="1792224"/>
            <a:ext cx="4754880" cy="1682750"/>
          </a:xfrm>
        </p:spPr>
        <p:txBody>
          <a:bodyPr/>
          <a:lstStyle>
            <a:lvl1pPr marL="283464" indent="-283464">
              <a:lnSpc>
                <a:spcPct val="150000"/>
              </a:lnSpc>
              <a:spcBef>
                <a:spcPts val="0"/>
              </a:spcBef>
              <a:defRPr sz="1600">
                <a:solidFill>
                  <a:schemeClr val="tx2"/>
                </a:solidFill>
              </a:defRPr>
            </a:lvl1pPr>
            <a:lvl2pPr indent="-283464">
              <a:lnSpc>
                <a:spcPct val="150000"/>
              </a:lnSpc>
              <a:spcBef>
                <a:spcPts val="0"/>
              </a:spcBef>
              <a:defRPr sz="1600">
                <a:solidFill>
                  <a:schemeClr val="tx2"/>
                </a:solidFill>
              </a:defRPr>
            </a:lvl2pPr>
            <a:lvl3pPr indent="-283464">
              <a:lnSpc>
                <a:spcPct val="150000"/>
              </a:lnSpc>
              <a:spcBef>
                <a:spcPts val="0"/>
              </a:spcBef>
              <a:defRPr sz="1600">
                <a:solidFill>
                  <a:schemeClr val="tx2"/>
                </a:solidFill>
              </a:defRPr>
            </a:lvl3pPr>
            <a:lvl4pPr indent="-283464">
              <a:lnSpc>
                <a:spcPct val="150000"/>
              </a:lnSpc>
              <a:spcBef>
                <a:spcPts val="0"/>
              </a:spcBef>
              <a:defRPr sz="1600">
                <a:solidFill>
                  <a:schemeClr val="tx2"/>
                </a:solidFill>
              </a:defRPr>
            </a:lvl4pPr>
            <a:lvl5pPr indent="-283464">
              <a:lnSpc>
                <a:spcPct val="150000"/>
              </a:lnSpc>
              <a:spcBef>
                <a:spcPts val="0"/>
              </a:spcBef>
              <a:defRPr sz="1600">
                <a:solidFill>
                  <a:schemeClr val="tx2"/>
                </a:solidFill>
              </a:defRPr>
            </a:lvl5p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p:txBody>
      </p:sp>
      <p:sp>
        <p:nvSpPr>
          <p:cNvPr id="15" name="Text Placeholder 13">
            <a:extLst>
              <a:ext uri="{FF2B5EF4-FFF2-40B4-BE49-F238E27FC236}">
                <a16:creationId xmlns:a16="http://schemas.microsoft.com/office/drawing/2014/main" id="{57A044E0-660B-4002-E13C-F00498E49782}"/>
              </a:ext>
            </a:extLst>
          </p:cNvPr>
          <p:cNvSpPr>
            <a:spLocks noGrp="1"/>
          </p:cNvSpPr>
          <p:nvPr>
            <p:ph type="body" sz="quarter" idx="16"/>
          </p:nvPr>
        </p:nvSpPr>
        <p:spPr>
          <a:xfrm>
            <a:off x="5989320" y="3941064"/>
            <a:ext cx="4754880" cy="1682750"/>
          </a:xfrm>
        </p:spPr>
        <p:txBody>
          <a:bodyPr/>
          <a:lstStyle>
            <a:lvl1pPr marL="283464" indent="-283464">
              <a:lnSpc>
                <a:spcPct val="150000"/>
              </a:lnSpc>
              <a:spcBef>
                <a:spcPts val="0"/>
              </a:spcBef>
              <a:defRPr sz="1600">
                <a:solidFill>
                  <a:schemeClr val="tx2"/>
                </a:solidFill>
              </a:defRPr>
            </a:lvl1pPr>
            <a:lvl2pPr indent="-283464">
              <a:lnSpc>
                <a:spcPct val="150000"/>
              </a:lnSpc>
              <a:spcBef>
                <a:spcPts val="0"/>
              </a:spcBef>
              <a:defRPr sz="1600">
                <a:solidFill>
                  <a:schemeClr val="tx2"/>
                </a:solidFill>
              </a:defRPr>
            </a:lvl2pPr>
            <a:lvl3pPr indent="-283464">
              <a:lnSpc>
                <a:spcPct val="150000"/>
              </a:lnSpc>
              <a:spcBef>
                <a:spcPts val="0"/>
              </a:spcBef>
              <a:defRPr sz="1600">
                <a:solidFill>
                  <a:schemeClr val="tx2"/>
                </a:solidFill>
              </a:defRPr>
            </a:lvl3pPr>
            <a:lvl4pPr indent="-283464">
              <a:lnSpc>
                <a:spcPct val="150000"/>
              </a:lnSpc>
              <a:spcBef>
                <a:spcPts val="0"/>
              </a:spcBef>
              <a:defRPr sz="1600">
                <a:solidFill>
                  <a:schemeClr val="tx2"/>
                </a:solidFill>
              </a:defRPr>
            </a:lvl4pPr>
            <a:lvl5pPr indent="-283464">
              <a:lnSpc>
                <a:spcPct val="150000"/>
              </a:lnSpc>
              <a:spcBef>
                <a:spcPts val="0"/>
              </a:spcBef>
              <a:defRPr sz="1600">
                <a:solidFill>
                  <a:schemeClr val="tx2"/>
                </a:solidFill>
              </a:defRPr>
            </a:lvl5p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p:txBody>
      </p:sp>
      <p:grpSp>
        <p:nvGrpSpPr>
          <p:cNvPr id="17" name="Group 16">
            <a:extLst>
              <a:ext uri="{FF2B5EF4-FFF2-40B4-BE49-F238E27FC236}">
                <a16:creationId xmlns:a16="http://schemas.microsoft.com/office/drawing/2014/main" id="{40DF3371-342F-C17D-5A7F-EF76E89A55C5}"/>
              </a:ext>
            </a:extLst>
          </p:cNvPr>
          <p:cNvGrpSpPr/>
          <p:nvPr userDrawn="1"/>
        </p:nvGrpSpPr>
        <p:grpSpPr>
          <a:xfrm>
            <a:off x="-11882" y="3045007"/>
            <a:ext cx="4279082" cy="364"/>
            <a:chOff x="5475479" y="5537794"/>
            <a:chExt cx="4279082" cy="364"/>
          </a:xfrm>
        </p:grpSpPr>
        <p:cxnSp>
          <p:nvCxnSpPr>
            <p:cNvPr id="24" name="Straight Connector 23">
              <a:extLst>
                <a:ext uri="{FF2B5EF4-FFF2-40B4-BE49-F238E27FC236}">
                  <a16:creationId xmlns:a16="http://schemas.microsoft.com/office/drawing/2014/main" id="{84369914-5489-3EA1-5419-F83F6C7A150D}"/>
                </a:ext>
              </a:extLst>
            </p:cNvPr>
            <p:cNvCxnSpPr>
              <a:cxnSpLocks/>
            </p:cNvCxnSpPr>
            <p:nvPr/>
          </p:nvCxnSpPr>
          <p:spPr>
            <a:xfrm>
              <a:off x="5475479" y="5537976"/>
              <a:ext cx="3060700" cy="0"/>
            </a:xfrm>
            <a:prstGeom prst="line">
              <a:avLst/>
            </a:prstGeom>
            <a:ln w="57150">
              <a:solidFill>
                <a:schemeClr val="accent5"/>
              </a:solidFill>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0BDE23CC-0B75-F3A6-1882-265BF90D4AA1}"/>
                </a:ext>
              </a:extLst>
            </p:cNvPr>
            <p:cNvCxnSpPr>
              <a:cxnSpLocks/>
            </p:cNvCxnSpPr>
            <p:nvPr/>
          </p:nvCxnSpPr>
          <p:spPr>
            <a:xfrm flipV="1">
              <a:off x="8537690" y="5537794"/>
              <a:ext cx="1216871" cy="364"/>
            </a:xfrm>
            <a:prstGeom prst="line">
              <a:avLst/>
            </a:prstGeom>
            <a:ln w="57150">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2290977289"/>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wo content on the right dark">
    <p:bg>
      <p:bgPr>
        <a:solidFill>
          <a:schemeClr val="accent5"/>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5749AEB6-4539-A203-D085-8EBE329C08E0}"/>
              </a:ext>
            </a:extLst>
          </p:cNvPr>
          <p:cNvSpPr/>
          <p:nvPr userDrawn="1"/>
        </p:nvSpPr>
        <p:spPr>
          <a:xfrm>
            <a:off x="3962399" y="858"/>
            <a:ext cx="8271641" cy="6857142"/>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solidFill>
                <a:schemeClr val="tx2"/>
              </a:solidFill>
            </a:endParaRPr>
          </a:p>
        </p:txBody>
      </p:sp>
      <p:sp>
        <p:nvSpPr>
          <p:cNvPr id="4" name="Footer Placeholder 3">
            <a:extLst>
              <a:ext uri="{FF2B5EF4-FFF2-40B4-BE49-F238E27FC236}">
                <a16:creationId xmlns:a16="http://schemas.microsoft.com/office/drawing/2014/main" id="{BA0C7E2C-83B2-58E9-DE90-AB1857F1A170}"/>
              </a:ext>
            </a:extLst>
          </p:cNvPr>
          <p:cNvSpPr>
            <a:spLocks noGrp="1"/>
          </p:cNvSpPr>
          <p:nvPr>
            <p:ph type="ftr" sz="quarter" idx="11"/>
          </p:nvPr>
        </p:nvSpPr>
        <p:spPr/>
        <p:txBody>
          <a:bodyPr/>
          <a:lstStyle/>
          <a:p>
            <a:r>
              <a:rPr lang="en-US" noProof="0"/>
              <a:t>Presentation title</a:t>
            </a:r>
          </a:p>
        </p:txBody>
      </p:sp>
      <p:sp>
        <p:nvSpPr>
          <p:cNvPr id="5" name="Slide Number Placeholder 4">
            <a:extLst>
              <a:ext uri="{FF2B5EF4-FFF2-40B4-BE49-F238E27FC236}">
                <a16:creationId xmlns:a16="http://schemas.microsoft.com/office/drawing/2014/main" id="{F487B4A1-AE7C-A6CC-7143-5EC918D662F7}"/>
              </a:ext>
            </a:extLst>
          </p:cNvPr>
          <p:cNvSpPr>
            <a:spLocks noGrp="1"/>
          </p:cNvSpPr>
          <p:nvPr>
            <p:ph type="sldNum" sz="quarter" idx="12"/>
          </p:nvPr>
        </p:nvSpPr>
        <p:spPr/>
        <p:txBody>
          <a:bodyPr/>
          <a:lstStyle>
            <a:lvl1pPr>
              <a:defRPr>
                <a:solidFill>
                  <a:schemeClr val="bg1"/>
                </a:solidFill>
              </a:defRPr>
            </a:lvl1pPr>
          </a:lstStyle>
          <a:p>
            <a:fld id="{5BFCF61C-3B18-4C03-8326-CC3B32D710C9}" type="slidenum">
              <a:rPr lang="en-US" noProof="0" smtClean="0"/>
              <a:pPr/>
              <a:t>‹#›</a:t>
            </a:fld>
            <a:endParaRPr lang="en-US" noProof="0"/>
          </a:p>
        </p:txBody>
      </p:sp>
      <p:sp>
        <p:nvSpPr>
          <p:cNvPr id="9" name="Title 8">
            <a:extLst>
              <a:ext uri="{FF2B5EF4-FFF2-40B4-BE49-F238E27FC236}">
                <a16:creationId xmlns:a16="http://schemas.microsoft.com/office/drawing/2014/main" id="{A78715BA-7A66-D464-AAEF-141988B8718B}"/>
              </a:ext>
            </a:extLst>
          </p:cNvPr>
          <p:cNvSpPr>
            <a:spLocks noGrp="1"/>
          </p:cNvSpPr>
          <p:nvPr>
            <p:ph type="title"/>
          </p:nvPr>
        </p:nvSpPr>
        <p:spPr>
          <a:xfrm>
            <a:off x="667512" y="1399032"/>
            <a:ext cx="4846320" cy="1682749"/>
          </a:xfrm>
        </p:spPr>
        <p:txBody>
          <a:bodyPr/>
          <a:lstStyle>
            <a:lvl1pPr>
              <a:lnSpc>
                <a:spcPct val="80000"/>
              </a:lnSpc>
              <a:defRPr sz="5000">
                <a:solidFill>
                  <a:schemeClr val="accent4"/>
                </a:solidFill>
              </a:defRPr>
            </a:lvl1pPr>
          </a:lstStyle>
          <a:p>
            <a:r>
              <a:rPr lang="en-GB" noProof="0"/>
              <a:t>Click to edit Master title style</a:t>
            </a:r>
            <a:endParaRPr lang="en-US" noProof="0"/>
          </a:p>
        </p:txBody>
      </p:sp>
      <p:sp>
        <p:nvSpPr>
          <p:cNvPr id="11" name="Text Placeholder 10">
            <a:extLst>
              <a:ext uri="{FF2B5EF4-FFF2-40B4-BE49-F238E27FC236}">
                <a16:creationId xmlns:a16="http://schemas.microsoft.com/office/drawing/2014/main" id="{3D0BF4BF-3C7C-C67F-B6EE-805EC95EF8CA}"/>
              </a:ext>
            </a:extLst>
          </p:cNvPr>
          <p:cNvSpPr>
            <a:spLocks noGrp="1"/>
          </p:cNvSpPr>
          <p:nvPr>
            <p:ph type="body" sz="quarter" idx="13"/>
          </p:nvPr>
        </p:nvSpPr>
        <p:spPr>
          <a:xfrm>
            <a:off x="6245352" y="1353312"/>
            <a:ext cx="4828032" cy="490538"/>
          </a:xfrm>
        </p:spPr>
        <p:txBody>
          <a:bodyPr/>
          <a:lstStyle>
            <a:lvl1pPr marL="0" indent="0">
              <a:lnSpc>
                <a:spcPct val="100000"/>
              </a:lnSpc>
              <a:spcBef>
                <a:spcPts val="0"/>
              </a:spcBef>
              <a:buNone/>
              <a:defRPr sz="2200" b="1">
                <a:solidFill>
                  <a:schemeClr val="accent5"/>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GB" noProof="0"/>
              <a:t>Click to edit Master text styles</a:t>
            </a:r>
          </a:p>
        </p:txBody>
      </p:sp>
      <p:sp>
        <p:nvSpPr>
          <p:cNvPr id="12" name="Text Placeholder 10">
            <a:extLst>
              <a:ext uri="{FF2B5EF4-FFF2-40B4-BE49-F238E27FC236}">
                <a16:creationId xmlns:a16="http://schemas.microsoft.com/office/drawing/2014/main" id="{BA37E40B-957E-C00E-3B34-1B67D341A771}"/>
              </a:ext>
            </a:extLst>
          </p:cNvPr>
          <p:cNvSpPr>
            <a:spLocks noGrp="1"/>
          </p:cNvSpPr>
          <p:nvPr>
            <p:ph type="body" sz="quarter" idx="14"/>
          </p:nvPr>
        </p:nvSpPr>
        <p:spPr>
          <a:xfrm>
            <a:off x="6245352" y="3502152"/>
            <a:ext cx="4828032" cy="490538"/>
          </a:xfrm>
        </p:spPr>
        <p:txBody>
          <a:bodyPr/>
          <a:lstStyle>
            <a:lvl1pPr marL="0" indent="0">
              <a:lnSpc>
                <a:spcPct val="100000"/>
              </a:lnSpc>
              <a:spcBef>
                <a:spcPts val="0"/>
              </a:spcBef>
              <a:buNone/>
              <a:defRPr sz="2200" b="1">
                <a:solidFill>
                  <a:schemeClr val="accent5"/>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GB" noProof="0"/>
              <a:t>Click to edit Master text styles</a:t>
            </a:r>
          </a:p>
        </p:txBody>
      </p:sp>
      <p:sp>
        <p:nvSpPr>
          <p:cNvPr id="14" name="Text Placeholder 13">
            <a:extLst>
              <a:ext uri="{FF2B5EF4-FFF2-40B4-BE49-F238E27FC236}">
                <a16:creationId xmlns:a16="http://schemas.microsoft.com/office/drawing/2014/main" id="{EF15CD76-2DD5-DB8A-37D3-6098A50870D0}"/>
              </a:ext>
            </a:extLst>
          </p:cNvPr>
          <p:cNvSpPr>
            <a:spLocks noGrp="1"/>
          </p:cNvSpPr>
          <p:nvPr>
            <p:ph type="body" sz="quarter" idx="15"/>
          </p:nvPr>
        </p:nvSpPr>
        <p:spPr>
          <a:xfrm>
            <a:off x="5971032" y="1792224"/>
            <a:ext cx="4754880" cy="1682750"/>
          </a:xfrm>
        </p:spPr>
        <p:txBody>
          <a:bodyPr/>
          <a:lstStyle>
            <a:lvl1pPr marL="283464" indent="-283464">
              <a:lnSpc>
                <a:spcPct val="150000"/>
              </a:lnSpc>
              <a:spcBef>
                <a:spcPts val="0"/>
              </a:spcBef>
              <a:defRPr sz="1600">
                <a:solidFill>
                  <a:schemeClr val="accent5"/>
                </a:solidFill>
              </a:defRPr>
            </a:lvl1pPr>
            <a:lvl2pPr indent="-283464">
              <a:lnSpc>
                <a:spcPct val="150000"/>
              </a:lnSpc>
              <a:spcBef>
                <a:spcPts val="0"/>
              </a:spcBef>
              <a:defRPr sz="1600">
                <a:solidFill>
                  <a:schemeClr val="accent5"/>
                </a:solidFill>
              </a:defRPr>
            </a:lvl2pPr>
            <a:lvl3pPr indent="-283464">
              <a:lnSpc>
                <a:spcPct val="150000"/>
              </a:lnSpc>
              <a:spcBef>
                <a:spcPts val="0"/>
              </a:spcBef>
              <a:defRPr sz="1600">
                <a:solidFill>
                  <a:schemeClr val="accent5"/>
                </a:solidFill>
              </a:defRPr>
            </a:lvl3pPr>
            <a:lvl4pPr indent="-283464">
              <a:lnSpc>
                <a:spcPct val="150000"/>
              </a:lnSpc>
              <a:spcBef>
                <a:spcPts val="0"/>
              </a:spcBef>
              <a:defRPr sz="1600">
                <a:solidFill>
                  <a:schemeClr val="accent5"/>
                </a:solidFill>
              </a:defRPr>
            </a:lvl4pPr>
            <a:lvl5pPr indent="-283464">
              <a:lnSpc>
                <a:spcPct val="150000"/>
              </a:lnSpc>
              <a:spcBef>
                <a:spcPts val="0"/>
              </a:spcBef>
              <a:defRPr sz="1600">
                <a:solidFill>
                  <a:schemeClr val="tx2"/>
                </a:solidFill>
              </a:defRPr>
            </a:lvl5p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p:txBody>
      </p:sp>
      <p:sp>
        <p:nvSpPr>
          <p:cNvPr id="15" name="Text Placeholder 13">
            <a:extLst>
              <a:ext uri="{FF2B5EF4-FFF2-40B4-BE49-F238E27FC236}">
                <a16:creationId xmlns:a16="http://schemas.microsoft.com/office/drawing/2014/main" id="{57A044E0-660B-4002-E13C-F00498E49782}"/>
              </a:ext>
            </a:extLst>
          </p:cNvPr>
          <p:cNvSpPr>
            <a:spLocks noGrp="1"/>
          </p:cNvSpPr>
          <p:nvPr>
            <p:ph type="body" sz="quarter" idx="16"/>
          </p:nvPr>
        </p:nvSpPr>
        <p:spPr>
          <a:xfrm>
            <a:off x="5971032" y="3941064"/>
            <a:ext cx="4754880" cy="1682750"/>
          </a:xfrm>
        </p:spPr>
        <p:txBody>
          <a:bodyPr/>
          <a:lstStyle>
            <a:lvl1pPr marL="283464" indent="-283464">
              <a:lnSpc>
                <a:spcPct val="150000"/>
              </a:lnSpc>
              <a:spcBef>
                <a:spcPts val="0"/>
              </a:spcBef>
              <a:defRPr sz="1600">
                <a:solidFill>
                  <a:schemeClr val="accent5"/>
                </a:solidFill>
              </a:defRPr>
            </a:lvl1pPr>
            <a:lvl2pPr indent="-283464">
              <a:lnSpc>
                <a:spcPct val="150000"/>
              </a:lnSpc>
              <a:spcBef>
                <a:spcPts val="0"/>
              </a:spcBef>
              <a:defRPr sz="1600">
                <a:solidFill>
                  <a:schemeClr val="accent5"/>
                </a:solidFill>
              </a:defRPr>
            </a:lvl2pPr>
            <a:lvl3pPr indent="-283464">
              <a:lnSpc>
                <a:spcPct val="150000"/>
              </a:lnSpc>
              <a:spcBef>
                <a:spcPts val="0"/>
              </a:spcBef>
              <a:defRPr sz="1600">
                <a:solidFill>
                  <a:schemeClr val="accent5"/>
                </a:solidFill>
              </a:defRPr>
            </a:lvl3pPr>
            <a:lvl4pPr indent="-283464">
              <a:lnSpc>
                <a:spcPct val="150000"/>
              </a:lnSpc>
              <a:spcBef>
                <a:spcPts val="0"/>
              </a:spcBef>
              <a:defRPr sz="1600">
                <a:solidFill>
                  <a:schemeClr val="accent5"/>
                </a:solidFill>
              </a:defRPr>
            </a:lvl4pPr>
            <a:lvl5pPr indent="-283464">
              <a:lnSpc>
                <a:spcPct val="150000"/>
              </a:lnSpc>
              <a:spcBef>
                <a:spcPts val="0"/>
              </a:spcBef>
              <a:defRPr sz="1600">
                <a:solidFill>
                  <a:schemeClr val="tx2"/>
                </a:solidFill>
              </a:defRPr>
            </a:lvl5p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p:txBody>
      </p:sp>
      <p:grpSp>
        <p:nvGrpSpPr>
          <p:cNvPr id="17" name="Group 16">
            <a:extLst>
              <a:ext uri="{FF2B5EF4-FFF2-40B4-BE49-F238E27FC236}">
                <a16:creationId xmlns:a16="http://schemas.microsoft.com/office/drawing/2014/main" id="{0D78A0CF-0A37-4436-67C4-B32FD7703E96}"/>
              </a:ext>
            </a:extLst>
          </p:cNvPr>
          <p:cNvGrpSpPr/>
          <p:nvPr userDrawn="1"/>
        </p:nvGrpSpPr>
        <p:grpSpPr>
          <a:xfrm>
            <a:off x="-28308" y="2514621"/>
            <a:ext cx="5666632" cy="0"/>
            <a:chOff x="5464255" y="5541151"/>
            <a:chExt cx="5666632" cy="0"/>
          </a:xfrm>
        </p:grpSpPr>
        <p:cxnSp>
          <p:nvCxnSpPr>
            <p:cNvPr id="24" name="Straight Connector 23">
              <a:extLst>
                <a:ext uri="{FF2B5EF4-FFF2-40B4-BE49-F238E27FC236}">
                  <a16:creationId xmlns:a16="http://schemas.microsoft.com/office/drawing/2014/main" id="{8FC6D8A4-CA31-16C2-95B7-B98F65F29A69}"/>
                </a:ext>
              </a:extLst>
            </p:cNvPr>
            <p:cNvCxnSpPr>
              <a:cxnSpLocks/>
            </p:cNvCxnSpPr>
            <p:nvPr/>
          </p:nvCxnSpPr>
          <p:spPr>
            <a:xfrm>
              <a:off x="5464255" y="5541151"/>
              <a:ext cx="3991534" cy="0"/>
            </a:xfrm>
            <a:prstGeom prst="line">
              <a:avLst/>
            </a:prstGeom>
            <a:ln w="57150">
              <a:solidFill>
                <a:schemeClr val="accent3"/>
              </a:solidFill>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02097A8D-64FC-CDBD-4497-5E32BC6AF9C2}"/>
                </a:ext>
              </a:extLst>
            </p:cNvPr>
            <p:cNvCxnSpPr>
              <a:cxnSpLocks/>
            </p:cNvCxnSpPr>
            <p:nvPr/>
          </p:nvCxnSpPr>
          <p:spPr>
            <a:xfrm>
              <a:off x="9454487" y="5541151"/>
              <a:ext cx="1676400" cy="0"/>
            </a:xfrm>
            <a:prstGeom prst="line">
              <a:avLst/>
            </a:prstGeom>
            <a:ln w="57150">
              <a:solidFill>
                <a:schemeClr val="accent5"/>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17819317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wo Content">
    <p:bg>
      <p:bgPr>
        <a:solidFill>
          <a:schemeClr val="accent3">
            <a:lumMod val="60000"/>
            <a:lumOff val="40000"/>
          </a:schemeClr>
        </a:solidFill>
        <a:effectLst/>
      </p:bgPr>
    </p:bg>
    <p:spTree>
      <p:nvGrpSpPr>
        <p:cNvPr id="1" name=""/>
        <p:cNvGrpSpPr/>
        <p:nvPr/>
      </p:nvGrpSpPr>
      <p:grpSpPr>
        <a:xfrm>
          <a:off x="0" y="0"/>
          <a:ext cx="0" cy="0"/>
          <a:chOff x="0" y="0"/>
          <a:chExt cx="0" cy="0"/>
        </a:xfrm>
      </p:grpSpPr>
      <p:sp>
        <p:nvSpPr>
          <p:cNvPr id="6" name="Footer Placeholder 5">
            <a:extLst>
              <a:ext uri="{FF2B5EF4-FFF2-40B4-BE49-F238E27FC236}">
                <a16:creationId xmlns:a16="http://schemas.microsoft.com/office/drawing/2014/main" id="{DACF6E0F-D722-BAD9-C6AD-9A11DAE47EC0}"/>
              </a:ext>
            </a:extLst>
          </p:cNvPr>
          <p:cNvSpPr>
            <a:spLocks noGrp="1"/>
          </p:cNvSpPr>
          <p:nvPr>
            <p:ph type="ftr" sz="quarter" idx="11"/>
          </p:nvPr>
        </p:nvSpPr>
        <p:spPr/>
        <p:txBody>
          <a:bodyPr/>
          <a:lstStyle/>
          <a:p>
            <a:r>
              <a:rPr lang="en-US" noProof="0"/>
              <a:t>Presentation title</a:t>
            </a:r>
          </a:p>
        </p:txBody>
      </p:sp>
      <p:sp>
        <p:nvSpPr>
          <p:cNvPr id="7" name="Slide Number Placeholder 6">
            <a:extLst>
              <a:ext uri="{FF2B5EF4-FFF2-40B4-BE49-F238E27FC236}">
                <a16:creationId xmlns:a16="http://schemas.microsoft.com/office/drawing/2014/main" id="{61160B7A-B490-F67E-2740-38CA3A987691}"/>
              </a:ext>
            </a:extLst>
          </p:cNvPr>
          <p:cNvSpPr>
            <a:spLocks noGrp="1"/>
          </p:cNvSpPr>
          <p:nvPr>
            <p:ph type="sldNum" sz="quarter" idx="12"/>
          </p:nvPr>
        </p:nvSpPr>
        <p:spPr/>
        <p:txBody>
          <a:bodyPr/>
          <a:lstStyle/>
          <a:p>
            <a:fld id="{5BFCF61C-3B18-4C03-8326-CC3B32D710C9}" type="slidenum">
              <a:rPr lang="en-US" noProof="0" smtClean="0"/>
              <a:t>‹#›</a:t>
            </a:fld>
            <a:endParaRPr lang="en-US" noProof="0"/>
          </a:p>
        </p:txBody>
      </p:sp>
      <p:sp>
        <p:nvSpPr>
          <p:cNvPr id="8" name="Title 1">
            <a:extLst>
              <a:ext uri="{FF2B5EF4-FFF2-40B4-BE49-F238E27FC236}">
                <a16:creationId xmlns:a16="http://schemas.microsoft.com/office/drawing/2014/main" id="{814A6C9A-83F0-5E94-8A5B-89CB08282C38}"/>
              </a:ext>
            </a:extLst>
          </p:cNvPr>
          <p:cNvSpPr>
            <a:spLocks noGrp="1"/>
          </p:cNvSpPr>
          <p:nvPr>
            <p:ph type="title"/>
          </p:nvPr>
        </p:nvSpPr>
        <p:spPr>
          <a:xfrm>
            <a:off x="2295144" y="1463040"/>
            <a:ext cx="7498080" cy="704088"/>
          </a:xfrm>
        </p:spPr>
        <p:txBody>
          <a:bodyPr/>
          <a:lstStyle>
            <a:lvl1pPr>
              <a:defRPr sz="5000"/>
            </a:lvl1pPr>
          </a:lstStyle>
          <a:p>
            <a:r>
              <a:rPr lang="en-GB" noProof="0"/>
              <a:t>Click to edit Master title style</a:t>
            </a:r>
            <a:endParaRPr lang="en-US" noProof="0"/>
          </a:p>
        </p:txBody>
      </p:sp>
      <p:grpSp>
        <p:nvGrpSpPr>
          <p:cNvPr id="9" name="Group 8">
            <a:extLst>
              <a:ext uri="{FF2B5EF4-FFF2-40B4-BE49-F238E27FC236}">
                <a16:creationId xmlns:a16="http://schemas.microsoft.com/office/drawing/2014/main" id="{52784B99-8374-AA22-4161-578F9BF77E2B}"/>
              </a:ext>
            </a:extLst>
          </p:cNvPr>
          <p:cNvGrpSpPr/>
          <p:nvPr userDrawn="1"/>
        </p:nvGrpSpPr>
        <p:grpSpPr>
          <a:xfrm>
            <a:off x="2400300" y="2535841"/>
            <a:ext cx="9801127" cy="821"/>
            <a:chOff x="2286319" y="5546299"/>
            <a:chExt cx="9801127" cy="903"/>
          </a:xfrm>
        </p:grpSpPr>
        <p:cxnSp>
          <p:nvCxnSpPr>
            <p:cNvPr id="10" name="Straight Connector 9">
              <a:extLst>
                <a:ext uri="{FF2B5EF4-FFF2-40B4-BE49-F238E27FC236}">
                  <a16:creationId xmlns:a16="http://schemas.microsoft.com/office/drawing/2014/main" id="{F0F45B19-145D-7398-7A64-A88B28251AAD}"/>
                </a:ext>
              </a:extLst>
            </p:cNvPr>
            <p:cNvCxnSpPr>
              <a:cxnSpLocks/>
            </p:cNvCxnSpPr>
            <p:nvPr/>
          </p:nvCxnSpPr>
          <p:spPr>
            <a:xfrm>
              <a:off x="2286319" y="5546299"/>
              <a:ext cx="7391400" cy="0"/>
            </a:xfrm>
            <a:prstGeom prst="line">
              <a:avLst/>
            </a:prstGeom>
            <a:ln w="57150">
              <a:solidFill>
                <a:schemeClr val="bg2"/>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0029EB3C-D7BA-1FCE-3158-8F1116C6F5BE}"/>
                </a:ext>
              </a:extLst>
            </p:cNvPr>
            <p:cNvCxnSpPr>
              <a:cxnSpLocks/>
            </p:cNvCxnSpPr>
            <p:nvPr/>
          </p:nvCxnSpPr>
          <p:spPr>
            <a:xfrm>
              <a:off x="9676016" y="5547202"/>
              <a:ext cx="2411430" cy="0"/>
            </a:xfrm>
            <a:prstGeom prst="line">
              <a:avLst/>
            </a:prstGeom>
            <a:ln w="57150">
              <a:solidFill>
                <a:schemeClr val="tx2"/>
              </a:solidFill>
            </a:ln>
          </p:spPr>
          <p:style>
            <a:lnRef idx="1">
              <a:schemeClr val="accent1"/>
            </a:lnRef>
            <a:fillRef idx="0">
              <a:schemeClr val="accent1"/>
            </a:fillRef>
            <a:effectRef idx="0">
              <a:schemeClr val="accent1"/>
            </a:effectRef>
            <a:fontRef idx="minor">
              <a:schemeClr val="tx1"/>
            </a:fontRef>
          </p:style>
        </p:cxnSp>
      </p:grpSp>
      <p:sp>
        <p:nvSpPr>
          <p:cNvPr id="12" name="Text Placeholder 10">
            <a:extLst>
              <a:ext uri="{FF2B5EF4-FFF2-40B4-BE49-F238E27FC236}">
                <a16:creationId xmlns:a16="http://schemas.microsoft.com/office/drawing/2014/main" id="{F8F78388-68BC-0124-C243-36D5B5DC78E6}"/>
              </a:ext>
            </a:extLst>
          </p:cNvPr>
          <p:cNvSpPr>
            <a:spLocks noGrp="1"/>
          </p:cNvSpPr>
          <p:nvPr>
            <p:ph type="body" sz="quarter" idx="13"/>
          </p:nvPr>
        </p:nvSpPr>
        <p:spPr>
          <a:xfrm>
            <a:off x="2322576" y="2971800"/>
            <a:ext cx="4828032" cy="490538"/>
          </a:xfrm>
        </p:spPr>
        <p:txBody>
          <a:bodyPr/>
          <a:lstStyle>
            <a:lvl1pPr marL="0" indent="0">
              <a:lnSpc>
                <a:spcPct val="100000"/>
              </a:lnSpc>
              <a:spcBef>
                <a:spcPts val="0"/>
              </a:spcBef>
              <a:buNone/>
              <a:defRPr sz="2200" b="1">
                <a:solidFill>
                  <a:schemeClr val="tx2"/>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GB" noProof="0"/>
              <a:t>Click to edit Master text styles</a:t>
            </a:r>
          </a:p>
        </p:txBody>
      </p:sp>
      <p:sp>
        <p:nvSpPr>
          <p:cNvPr id="13" name="Text Placeholder 10">
            <a:extLst>
              <a:ext uri="{FF2B5EF4-FFF2-40B4-BE49-F238E27FC236}">
                <a16:creationId xmlns:a16="http://schemas.microsoft.com/office/drawing/2014/main" id="{D7FBEF6F-7749-849E-36C5-CC056F30711F}"/>
              </a:ext>
            </a:extLst>
          </p:cNvPr>
          <p:cNvSpPr>
            <a:spLocks noGrp="1"/>
          </p:cNvSpPr>
          <p:nvPr>
            <p:ph type="body" sz="quarter" idx="14"/>
          </p:nvPr>
        </p:nvSpPr>
        <p:spPr>
          <a:xfrm>
            <a:off x="2322576" y="4443984"/>
            <a:ext cx="4828032" cy="490538"/>
          </a:xfrm>
        </p:spPr>
        <p:txBody>
          <a:bodyPr/>
          <a:lstStyle>
            <a:lvl1pPr marL="0" indent="0">
              <a:lnSpc>
                <a:spcPct val="100000"/>
              </a:lnSpc>
              <a:spcBef>
                <a:spcPts val="0"/>
              </a:spcBef>
              <a:buNone/>
              <a:defRPr sz="2200" b="1">
                <a:solidFill>
                  <a:schemeClr val="tx2"/>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GB" noProof="0"/>
              <a:t>Click to edit Master text styles</a:t>
            </a:r>
          </a:p>
        </p:txBody>
      </p:sp>
      <p:sp>
        <p:nvSpPr>
          <p:cNvPr id="14" name="Text Placeholder 13">
            <a:extLst>
              <a:ext uri="{FF2B5EF4-FFF2-40B4-BE49-F238E27FC236}">
                <a16:creationId xmlns:a16="http://schemas.microsoft.com/office/drawing/2014/main" id="{8A350182-DD59-73E2-C20A-4B5FE6715444}"/>
              </a:ext>
            </a:extLst>
          </p:cNvPr>
          <p:cNvSpPr>
            <a:spLocks noGrp="1"/>
          </p:cNvSpPr>
          <p:nvPr>
            <p:ph type="body" sz="quarter" idx="15"/>
          </p:nvPr>
        </p:nvSpPr>
        <p:spPr>
          <a:xfrm>
            <a:off x="2020824" y="3401568"/>
            <a:ext cx="8379220" cy="975260"/>
          </a:xfrm>
        </p:spPr>
        <p:txBody>
          <a:bodyPr numCol="2" spcCol="91440"/>
          <a:lstStyle>
            <a:lvl1pPr marL="283464" indent="-283464">
              <a:lnSpc>
                <a:spcPct val="150000"/>
              </a:lnSpc>
              <a:spcBef>
                <a:spcPts val="0"/>
              </a:spcBef>
              <a:defRPr sz="1600">
                <a:solidFill>
                  <a:schemeClr val="tx2"/>
                </a:solidFill>
              </a:defRPr>
            </a:lvl1pPr>
            <a:lvl2pPr indent="-283464">
              <a:lnSpc>
                <a:spcPct val="150000"/>
              </a:lnSpc>
              <a:spcBef>
                <a:spcPts val="0"/>
              </a:spcBef>
              <a:defRPr sz="1600">
                <a:solidFill>
                  <a:schemeClr val="tx2"/>
                </a:solidFill>
              </a:defRPr>
            </a:lvl2pPr>
            <a:lvl3pPr indent="-283464">
              <a:lnSpc>
                <a:spcPct val="150000"/>
              </a:lnSpc>
              <a:spcBef>
                <a:spcPts val="0"/>
              </a:spcBef>
              <a:defRPr sz="1600">
                <a:solidFill>
                  <a:schemeClr val="tx2"/>
                </a:solidFill>
              </a:defRPr>
            </a:lvl3pPr>
            <a:lvl4pPr indent="-283464">
              <a:lnSpc>
                <a:spcPct val="150000"/>
              </a:lnSpc>
              <a:spcBef>
                <a:spcPts val="0"/>
              </a:spcBef>
              <a:defRPr sz="1600">
                <a:solidFill>
                  <a:schemeClr val="tx2"/>
                </a:solidFill>
              </a:defRPr>
            </a:lvl4pPr>
            <a:lvl5pPr indent="-283464">
              <a:lnSpc>
                <a:spcPct val="150000"/>
              </a:lnSpc>
              <a:spcBef>
                <a:spcPts val="0"/>
              </a:spcBef>
              <a:defRPr sz="1600">
                <a:solidFill>
                  <a:schemeClr val="tx2"/>
                </a:solidFill>
              </a:defRPr>
            </a:lvl5p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p:txBody>
      </p:sp>
      <p:sp>
        <p:nvSpPr>
          <p:cNvPr id="15" name="Text Placeholder 13">
            <a:extLst>
              <a:ext uri="{FF2B5EF4-FFF2-40B4-BE49-F238E27FC236}">
                <a16:creationId xmlns:a16="http://schemas.microsoft.com/office/drawing/2014/main" id="{5E14A588-A920-9AE0-A268-A008EAF6FCBA}"/>
              </a:ext>
            </a:extLst>
          </p:cNvPr>
          <p:cNvSpPr>
            <a:spLocks noGrp="1"/>
          </p:cNvSpPr>
          <p:nvPr>
            <p:ph type="body" sz="quarter" idx="16"/>
          </p:nvPr>
        </p:nvSpPr>
        <p:spPr>
          <a:xfrm>
            <a:off x="2020824" y="4901184"/>
            <a:ext cx="8379220" cy="975260"/>
          </a:xfrm>
        </p:spPr>
        <p:txBody>
          <a:bodyPr numCol="2" spcCol="91440"/>
          <a:lstStyle>
            <a:lvl1pPr marL="283464" indent="-283464">
              <a:lnSpc>
                <a:spcPct val="150000"/>
              </a:lnSpc>
              <a:spcBef>
                <a:spcPts val="0"/>
              </a:spcBef>
              <a:defRPr sz="1600">
                <a:solidFill>
                  <a:schemeClr val="tx2"/>
                </a:solidFill>
              </a:defRPr>
            </a:lvl1pPr>
            <a:lvl2pPr indent="-283464">
              <a:lnSpc>
                <a:spcPct val="150000"/>
              </a:lnSpc>
              <a:spcBef>
                <a:spcPts val="0"/>
              </a:spcBef>
              <a:defRPr sz="1600">
                <a:solidFill>
                  <a:schemeClr val="tx2"/>
                </a:solidFill>
              </a:defRPr>
            </a:lvl2pPr>
            <a:lvl3pPr indent="-283464">
              <a:lnSpc>
                <a:spcPct val="150000"/>
              </a:lnSpc>
              <a:spcBef>
                <a:spcPts val="0"/>
              </a:spcBef>
              <a:defRPr sz="1600">
                <a:solidFill>
                  <a:schemeClr val="tx2"/>
                </a:solidFill>
              </a:defRPr>
            </a:lvl3pPr>
            <a:lvl4pPr indent="-283464">
              <a:lnSpc>
                <a:spcPct val="150000"/>
              </a:lnSpc>
              <a:spcBef>
                <a:spcPts val="0"/>
              </a:spcBef>
              <a:defRPr sz="1600">
                <a:solidFill>
                  <a:schemeClr val="tx2"/>
                </a:solidFill>
              </a:defRPr>
            </a:lvl4pPr>
            <a:lvl5pPr indent="-283464">
              <a:lnSpc>
                <a:spcPct val="150000"/>
              </a:lnSpc>
              <a:spcBef>
                <a:spcPts val="0"/>
              </a:spcBef>
              <a:defRPr sz="1600">
                <a:solidFill>
                  <a:schemeClr val="tx2"/>
                </a:solidFill>
              </a:defRPr>
            </a:lvl5p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p:txBody>
      </p:sp>
    </p:spTree>
    <p:extLst>
      <p:ext uri="{BB962C8B-B14F-4D97-AF65-F5344CB8AC3E}">
        <p14:creationId xmlns:p14="http://schemas.microsoft.com/office/powerpoint/2010/main" val="17890225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hree Content">
    <p:bg>
      <p:bgPr>
        <a:solidFill>
          <a:schemeClr val="accent3">
            <a:lumMod val="60000"/>
            <a:lumOff val="40000"/>
          </a:schemeClr>
        </a:solidFill>
        <a:effectLst/>
      </p:bgPr>
    </p:bg>
    <p:spTree>
      <p:nvGrpSpPr>
        <p:cNvPr id="1" name=""/>
        <p:cNvGrpSpPr/>
        <p:nvPr/>
      </p:nvGrpSpPr>
      <p:grpSpPr>
        <a:xfrm>
          <a:off x="0" y="0"/>
          <a:ext cx="0" cy="0"/>
          <a:chOff x="0" y="0"/>
          <a:chExt cx="0" cy="0"/>
        </a:xfrm>
      </p:grpSpPr>
      <p:sp>
        <p:nvSpPr>
          <p:cNvPr id="6" name="Footer Placeholder 5">
            <a:extLst>
              <a:ext uri="{FF2B5EF4-FFF2-40B4-BE49-F238E27FC236}">
                <a16:creationId xmlns:a16="http://schemas.microsoft.com/office/drawing/2014/main" id="{DACF6E0F-D722-BAD9-C6AD-9A11DAE47EC0}"/>
              </a:ext>
            </a:extLst>
          </p:cNvPr>
          <p:cNvSpPr>
            <a:spLocks noGrp="1"/>
          </p:cNvSpPr>
          <p:nvPr>
            <p:ph type="ftr" sz="quarter" idx="11"/>
          </p:nvPr>
        </p:nvSpPr>
        <p:spPr/>
        <p:txBody>
          <a:bodyPr/>
          <a:lstStyle/>
          <a:p>
            <a:r>
              <a:rPr lang="en-US" noProof="0"/>
              <a:t>Presentation title</a:t>
            </a:r>
          </a:p>
        </p:txBody>
      </p:sp>
      <p:sp>
        <p:nvSpPr>
          <p:cNvPr id="7" name="Slide Number Placeholder 6">
            <a:extLst>
              <a:ext uri="{FF2B5EF4-FFF2-40B4-BE49-F238E27FC236}">
                <a16:creationId xmlns:a16="http://schemas.microsoft.com/office/drawing/2014/main" id="{61160B7A-B490-F67E-2740-38CA3A987691}"/>
              </a:ext>
            </a:extLst>
          </p:cNvPr>
          <p:cNvSpPr>
            <a:spLocks noGrp="1"/>
          </p:cNvSpPr>
          <p:nvPr>
            <p:ph type="sldNum" sz="quarter" idx="12"/>
          </p:nvPr>
        </p:nvSpPr>
        <p:spPr/>
        <p:txBody>
          <a:bodyPr/>
          <a:lstStyle/>
          <a:p>
            <a:fld id="{5BFCF61C-3B18-4C03-8326-CC3B32D710C9}" type="slidenum">
              <a:rPr lang="en-US" noProof="0" smtClean="0"/>
              <a:t>‹#›</a:t>
            </a:fld>
            <a:endParaRPr lang="en-US" noProof="0"/>
          </a:p>
        </p:txBody>
      </p:sp>
      <p:sp>
        <p:nvSpPr>
          <p:cNvPr id="8" name="Title 1">
            <a:extLst>
              <a:ext uri="{FF2B5EF4-FFF2-40B4-BE49-F238E27FC236}">
                <a16:creationId xmlns:a16="http://schemas.microsoft.com/office/drawing/2014/main" id="{814A6C9A-83F0-5E94-8A5B-89CB08282C38}"/>
              </a:ext>
            </a:extLst>
          </p:cNvPr>
          <p:cNvSpPr>
            <a:spLocks noGrp="1"/>
          </p:cNvSpPr>
          <p:nvPr>
            <p:ph type="title"/>
          </p:nvPr>
        </p:nvSpPr>
        <p:spPr>
          <a:xfrm>
            <a:off x="603504" y="1463040"/>
            <a:ext cx="10871708" cy="704088"/>
          </a:xfrm>
        </p:spPr>
        <p:txBody>
          <a:bodyPr/>
          <a:lstStyle>
            <a:lvl1pPr>
              <a:defRPr sz="5000"/>
            </a:lvl1pPr>
          </a:lstStyle>
          <a:p>
            <a:r>
              <a:rPr lang="en-GB" noProof="0"/>
              <a:t>Click to edit Master title style</a:t>
            </a:r>
            <a:endParaRPr lang="en-US" noProof="0"/>
          </a:p>
        </p:txBody>
      </p:sp>
      <p:sp>
        <p:nvSpPr>
          <p:cNvPr id="12" name="Text Placeholder 10">
            <a:extLst>
              <a:ext uri="{FF2B5EF4-FFF2-40B4-BE49-F238E27FC236}">
                <a16:creationId xmlns:a16="http://schemas.microsoft.com/office/drawing/2014/main" id="{F8F78388-68BC-0124-C243-36D5B5DC78E6}"/>
              </a:ext>
            </a:extLst>
          </p:cNvPr>
          <p:cNvSpPr>
            <a:spLocks noGrp="1"/>
          </p:cNvSpPr>
          <p:nvPr>
            <p:ph type="body" sz="quarter" idx="13"/>
          </p:nvPr>
        </p:nvSpPr>
        <p:spPr>
          <a:xfrm>
            <a:off x="649224" y="2980944"/>
            <a:ext cx="3282696" cy="1106424"/>
          </a:xfrm>
        </p:spPr>
        <p:txBody>
          <a:bodyPr/>
          <a:lstStyle>
            <a:lvl1pPr marL="0" indent="0">
              <a:lnSpc>
                <a:spcPct val="100000"/>
              </a:lnSpc>
              <a:spcBef>
                <a:spcPts val="0"/>
              </a:spcBef>
              <a:buNone/>
              <a:defRPr sz="2200" b="1">
                <a:solidFill>
                  <a:schemeClr val="tx2"/>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GB" noProof="0"/>
              <a:t>Click to edit Master text styles</a:t>
            </a:r>
          </a:p>
        </p:txBody>
      </p:sp>
      <p:sp>
        <p:nvSpPr>
          <p:cNvPr id="13" name="Text Placeholder 10">
            <a:extLst>
              <a:ext uri="{FF2B5EF4-FFF2-40B4-BE49-F238E27FC236}">
                <a16:creationId xmlns:a16="http://schemas.microsoft.com/office/drawing/2014/main" id="{D7FBEF6F-7749-849E-36C5-CC056F30711F}"/>
              </a:ext>
            </a:extLst>
          </p:cNvPr>
          <p:cNvSpPr>
            <a:spLocks noGrp="1"/>
          </p:cNvSpPr>
          <p:nvPr>
            <p:ph type="body" sz="quarter" idx="14"/>
          </p:nvPr>
        </p:nvSpPr>
        <p:spPr>
          <a:xfrm>
            <a:off x="4334256" y="2980944"/>
            <a:ext cx="3282696" cy="1106424"/>
          </a:xfrm>
        </p:spPr>
        <p:txBody>
          <a:bodyPr/>
          <a:lstStyle>
            <a:lvl1pPr marL="0" indent="0">
              <a:lnSpc>
                <a:spcPct val="100000"/>
              </a:lnSpc>
              <a:spcBef>
                <a:spcPts val="0"/>
              </a:spcBef>
              <a:buNone/>
              <a:defRPr sz="2200" b="1">
                <a:solidFill>
                  <a:schemeClr val="tx2"/>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GB" noProof="0"/>
              <a:t>Click to edit Master text styles</a:t>
            </a:r>
          </a:p>
        </p:txBody>
      </p:sp>
      <p:sp>
        <p:nvSpPr>
          <p:cNvPr id="14" name="Text Placeholder 13">
            <a:extLst>
              <a:ext uri="{FF2B5EF4-FFF2-40B4-BE49-F238E27FC236}">
                <a16:creationId xmlns:a16="http://schemas.microsoft.com/office/drawing/2014/main" id="{8A350182-DD59-73E2-C20A-4B5FE6715444}"/>
              </a:ext>
            </a:extLst>
          </p:cNvPr>
          <p:cNvSpPr>
            <a:spLocks noGrp="1"/>
          </p:cNvSpPr>
          <p:nvPr>
            <p:ph type="body" sz="quarter" idx="15"/>
          </p:nvPr>
        </p:nvSpPr>
        <p:spPr>
          <a:xfrm>
            <a:off x="365760" y="4114800"/>
            <a:ext cx="3282696" cy="975260"/>
          </a:xfrm>
        </p:spPr>
        <p:txBody>
          <a:bodyPr numCol="1" spcCol="91440"/>
          <a:lstStyle>
            <a:lvl1pPr marL="283464" indent="-283464">
              <a:lnSpc>
                <a:spcPct val="150000"/>
              </a:lnSpc>
              <a:spcBef>
                <a:spcPts val="0"/>
              </a:spcBef>
              <a:defRPr sz="1600">
                <a:solidFill>
                  <a:schemeClr val="tx2"/>
                </a:solidFill>
              </a:defRPr>
            </a:lvl1pPr>
            <a:lvl2pPr indent="-283464">
              <a:lnSpc>
                <a:spcPct val="150000"/>
              </a:lnSpc>
              <a:spcBef>
                <a:spcPts val="0"/>
              </a:spcBef>
              <a:defRPr sz="1600">
                <a:solidFill>
                  <a:schemeClr val="tx2"/>
                </a:solidFill>
              </a:defRPr>
            </a:lvl2pPr>
            <a:lvl3pPr indent="-283464">
              <a:lnSpc>
                <a:spcPct val="150000"/>
              </a:lnSpc>
              <a:spcBef>
                <a:spcPts val="0"/>
              </a:spcBef>
              <a:defRPr sz="1600">
                <a:solidFill>
                  <a:schemeClr val="tx2"/>
                </a:solidFill>
              </a:defRPr>
            </a:lvl3pPr>
            <a:lvl4pPr indent="-283464">
              <a:lnSpc>
                <a:spcPct val="150000"/>
              </a:lnSpc>
              <a:spcBef>
                <a:spcPts val="0"/>
              </a:spcBef>
              <a:defRPr sz="1600">
                <a:solidFill>
                  <a:schemeClr val="tx2"/>
                </a:solidFill>
              </a:defRPr>
            </a:lvl4pPr>
            <a:lvl5pPr indent="-283464">
              <a:lnSpc>
                <a:spcPct val="150000"/>
              </a:lnSpc>
              <a:spcBef>
                <a:spcPts val="0"/>
              </a:spcBef>
              <a:defRPr sz="1600">
                <a:solidFill>
                  <a:schemeClr val="tx2"/>
                </a:solidFill>
              </a:defRPr>
            </a:lvl5p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p:txBody>
      </p:sp>
      <p:sp>
        <p:nvSpPr>
          <p:cNvPr id="15" name="Text Placeholder 13">
            <a:extLst>
              <a:ext uri="{FF2B5EF4-FFF2-40B4-BE49-F238E27FC236}">
                <a16:creationId xmlns:a16="http://schemas.microsoft.com/office/drawing/2014/main" id="{5E14A588-A920-9AE0-A268-A008EAF6FCBA}"/>
              </a:ext>
            </a:extLst>
          </p:cNvPr>
          <p:cNvSpPr>
            <a:spLocks noGrp="1"/>
          </p:cNvSpPr>
          <p:nvPr>
            <p:ph type="body" sz="quarter" idx="16"/>
          </p:nvPr>
        </p:nvSpPr>
        <p:spPr>
          <a:xfrm>
            <a:off x="4005072" y="4114800"/>
            <a:ext cx="3282696" cy="975260"/>
          </a:xfrm>
        </p:spPr>
        <p:txBody>
          <a:bodyPr numCol="1" spcCol="91440"/>
          <a:lstStyle>
            <a:lvl1pPr marL="283464" indent="-283464">
              <a:lnSpc>
                <a:spcPct val="150000"/>
              </a:lnSpc>
              <a:spcBef>
                <a:spcPts val="0"/>
              </a:spcBef>
              <a:defRPr sz="1600">
                <a:solidFill>
                  <a:schemeClr val="tx2"/>
                </a:solidFill>
              </a:defRPr>
            </a:lvl1pPr>
            <a:lvl2pPr indent="-283464">
              <a:lnSpc>
                <a:spcPct val="150000"/>
              </a:lnSpc>
              <a:spcBef>
                <a:spcPts val="0"/>
              </a:spcBef>
              <a:defRPr sz="1600">
                <a:solidFill>
                  <a:schemeClr val="tx2"/>
                </a:solidFill>
              </a:defRPr>
            </a:lvl2pPr>
            <a:lvl3pPr indent="-283464">
              <a:lnSpc>
                <a:spcPct val="150000"/>
              </a:lnSpc>
              <a:spcBef>
                <a:spcPts val="0"/>
              </a:spcBef>
              <a:defRPr sz="1600">
                <a:solidFill>
                  <a:schemeClr val="tx2"/>
                </a:solidFill>
              </a:defRPr>
            </a:lvl3pPr>
            <a:lvl4pPr indent="-283464">
              <a:lnSpc>
                <a:spcPct val="150000"/>
              </a:lnSpc>
              <a:spcBef>
                <a:spcPts val="0"/>
              </a:spcBef>
              <a:defRPr sz="1600">
                <a:solidFill>
                  <a:schemeClr val="tx2"/>
                </a:solidFill>
              </a:defRPr>
            </a:lvl4pPr>
            <a:lvl5pPr indent="-283464">
              <a:lnSpc>
                <a:spcPct val="150000"/>
              </a:lnSpc>
              <a:spcBef>
                <a:spcPts val="0"/>
              </a:spcBef>
              <a:defRPr sz="1600">
                <a:solidFill>
                  <a:schemeClr val="tx2"/>
                </a:solidFill>
              </a:defRPr>
            </a:lvl5p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p:txBody>
      </p:sp>
      <p:grpSp>
        <p:nvGrpSpPr>
          <p:cNvPr id="16" name="Group 15">
            <a:extLst>
              <a:ext uri="{FF2B5EF4-FFF2-40B4-BE49-F238E27FC236}">
                <a16:creationId xmlns:a16="http://schemas.microsoft.com/office/drawing/2014/main" id="{B8221A12-8B19-605A-2244-2D732269C955}"/>
              </a:ext>
            </a:extLst>
          </p:cNvPr>
          <p:cNvGrpSpPr/>
          <p:nvPr userDrawn="1"/>
        </p:nvGrpSpPr>
        <p:grpSpPr>
          <a:xfrm>
            <a:off x="716788" y="2527173"/>
            <a:ext cx="10758424" cy="1564"/>
            <a:chOff x="2792270" y="5541172"/>
            <a:chExt cx="11391900" cy="158"/>
          </a:xfrm>
        </p:grpSpPr>
        <p:cxnSp>
          <p:nvCxnSpPr>
            <p:cNvPr id="17" name="Straight Connector 16">
              <a:extLst>
                <a:ext uri="{FF2B5EF4-FFF2-40B4-BE49-F238E27FC236}">
                  <a16:creationId xmlns:a16="http://schemas.microsoft.com/office/drawing/2014/main" id="{A86C500B-5A93-298F-7CEF-ED445452E460}"/>
                </a:ext>
              </a:extLst>
            </p:cNvPr>
            <p:cNvCxnSpPr>
              <a:cxnSpLocks/>
            </p:cNvCxnSpPr>
            <p:nvPr/>
          </p:nvCxnSpPr>
          <p:spPr>
            <a:xfrm>
              <a:off x="2792270" y="5541172"/>
              <a:ext cx="6760464" cy="0"/>
            </a:xfrm>
            <a:prstGeom prst="line">
              <a:avLst/>
            </a:prstGeom>
            <a:ln w="57150">
              <a:solidFill>
                <a:schemeClr val="accent5"/>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D7A559BC-EF4A-29D4-CF56-6425516A5D91}"/>
                </a:ext>
              </a:extLst>
            </p:cNvPr>
            <p:cNvCxnSpPr>
              <a:cxnSpLocks/>
            </p:cNvCxnSpPr>
            <p:nvPr/>
          </p:nvCxnSpPr>
          <p:spPr>
            <a:xfrm>
              <a:off x="9552734" y="5541330"/>
              <a:ext cx="4631436" cy="0"/>
            </a:xfrm>
            <a:prstGeom prst="line">
              <a:avLst/>
            </a:prstGeom>
            <a:ln w="57150">
              <a:solidFill>
                <a:schemeClr val="tx2"/>
              </a:solidFill>
            </a:ln>
          </p:spPr>
          <p:style>
            <a:lnRef idx="1">
              <a:schemeClr val="accent1"/>
            </a:lnRef>
            <a:fillRef idx="0">
              <a:schemeClr val="accent1"/>
            </a:fillRef>
            <a:effectRef idx="0">
              <a:schemeClr val="accent1"/>
            </a:effectRef>
            <a:fontRef idx="minor">
              <a:schemeClr val="tx1"/>
            </a:fontRef>
          </p:style>
        </p:cxnSp>
      </p:grpSp>
      <p:sp>
        <p:nvSpPr>
          <p:cNvPr id="19" name="Text Placeholder 10">
            <a:extLst>
              <a:ext uri="{FF2B5EF4-FFF2-40B4-BE49-F238E27FC236}">
                <a16:creationId xmlns:a16="http://schemas.microsoft.com/office/drawing/2014/main" id="{D2D34186-8505-57AE-F518-0C83BF1C06C9}"/>
              </a:ext>
            </a:extLst>
          </p:cNvPr>
          <p:cNvSpPr>
            <a:spLocks noGrp="1"/>
          </p:cNvSpPr>
          <p:nvPr>
            <p:ph type="body" sz="quarter" idx="17"/>
          </p:nvPr>
        </p:nvSpPr>
        <p:spPr>
          <a:xfrm>
            <a:off x="8266176" y="2980944"/>
            <a:ext cx="3282696" cy="1106424"/>
          </a:xfrm>
        </p:spPr>
        <p:txBody>
          <a:bodyPr/>
          <a:lstStyle>
            <a:lvl1pPr marL="0" indent="0">
              <a:lnSpc>
                <a:spcPct val="100000"/>
              </a:lnSpc>
              <a:spcBef>
                <a:spcPts val="0"/>
              </a:spcBef>
              <a:buNone/>
              <a:defRPr sz="2200" b="1">
                <a:solidFill>
                  <a:schemeClr val="tx2"/>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GB" noProof="0"/>
              <a:t>Click to edit Master text styles</a:t>
            </a:r>
          </a:p>
        </p:txBody>
      </p:sp>
      <p:sp>
        <p:nvSpPr>
          <p:cNvPr id="20" name="Text Placeholder 13">
            <a:extLst>
              <a:ext uri="{FF2B5EF4-FFF2-40B4-BE49-F238E27FC236}">
                <a16:creationId xmlns:a16="http://schemas.microsoft.com/office/drawing/2014/main" id="{ABE767DA-9D93-94AD-D34D-2B8A51A76645}"/>
              </a:ext>
            </a:extLst>
          </p:cNvPr>
          <p:cNvSpPr>
            <a:spLocks noGrp="1"/>
          </p:cNvSpPr>
          <p:nvPr>
            <p:ph type="body" sz="quarter" idx="18"/>
          </p:nvPr>
        </p:nvSpPr>
        <p:spPr>
          <a:xfrm>
            <a:off x="7973568" y="4114800"/>
            <a:ext cx="3282696" cy="975260"/>
          </a:xfrm>
        </p:spPr>
        <p:txBody>
          <a:bodyPr numCol="1" spcCol="91440"/>
          <a:lstStyle>
            <a:lvl1pPr marL="283464" indent="-283464">
              <a:lnSpc>
                <a:spcPct val="150000"/>
              </a:lnSpc>
              <a:spcBef>
                <a:spcPts val="0"/>
              </a:spcBef>
              <a:defRPr sz="1600">
                <a:solidFill>
                  <a:schemeClr val="tx2"/>
                </a:solidFill>
              </a:defRPr>
            </a:lvl1pPr>
            <a:lvl2pPr indent="-283464">
              <a:lnSpc>
                <a:spcPct val="150000"/>
              </a:lnSpc>
              <a:spcBef>
                <a:spcPts val="0"/>
              </a:spcBef>
              <a:defRPr sz="1600">
                <a:solidFill>
                  <a:schemeClr val="tx2"/>
                </a:solidFill>
              </a:defRPr>
            </a:lvl2pPr>
            <a:lvl3pPr indent="-283464">
              <a:lnSpc>
                <a:spcPct val="150000"/>
              </a:lnSpc>
              <a:spcBef>
                <a:spcPts val="0"/>
              </a:spcBef>
              <a:defRPr sz="1600">
                <a:solidFill>
                  <a:schemeClr val="tx2"/>
                </a:solidFill>
              </a:defRPr>
            </a:lvl3pPr>
            <a:lvl4pPr indent="-283464">
              <a:lnSpc>
                <a:spcPct val="150000"/>
              </a:lnSpc>
              <a:spcBef>
                <a:spcPts val="0"/>
              </a:spcBef>
              <a:defRPr sz="1600">
                <a:solidFill>
                  <a:schemeClr val="tx2"/>
                </a:solidFill>
              </a:defRPr>
            </a:lvl4pPr>
            <a:lvl5pPr indent="-283464">
              <a:lnSpc>
                <a:spcPct val="150000"/>
              </a:lnSpc>
              <a:spcBef>
                <a:spcPts val="0"/>
              </a:spcBef>
              <a:defRPr sz="1600">
                <a:solidFill>
                  <a:schemeClr val="tx2"/>
                </a:solidFill>
              </a:defRPr>
            </a:lvl5p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p:txBody>
      </p:sp>
    </p:spTree>
    <p:extLst>
      <p:ext uri="{BB962C8B-B14F-4D97-AF65-F5344CB8AC3E}">
        <p14:creationId xmlns:p14="http://schemas.microsoft.com/office/powerpoint/2010/main" val="318147566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hank You">
    <p:bg>
      <p:bgPr>
        <a:solidFill>
          <a:schemeClr val="accent6"/>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5AE86B75-C16C-C033-D27D-FF84EFB71131}"/>
              </a:ext>
            </a:extLst>
          </p:cNvPr>
          <p:cNvSpPr/>
          <p:nvPr userDrawn="1"/>
        </p:nvSpPr>
        <p:spPr>
          <a:xfrm>
            <a:off x="0" y="0"/>
            <a:ext cx="100203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2" name="Title 1">
            <a:extLst>
              <a:ext uri="{FF2B5EF4-FFF2-40B4-BE49-F238E27FC236}">
                <a16:creationId xmlns:a16="http://schemas.microsoft.com/office/drawing/2014/main" id="{CE31443F-EAC2-06D1-A3D1-D73510EAF2A3}"/>
              </a:ext>
            </a:extLst>
          </p:cNvPr>
          <p:cNvSpPr>
            <a:spLocks noGrp="1"/>
          </p:cNvSpPr>
          <p:nvPr>
            <p:ph type="title"/>
          </p:nvPr>
        </p:nvSpPr>
        <p:spPr>
          <a:xfrm>
            <a:off x="2313432" y="1426464"/>
            <a:ext cx="6675120" cy="1702816"/>
          </a:xfrm>
        </p:spPr>
        <p:txBody>
          <a:bodyPr anchor="t"/>
          <a:lstStyle>
            <a:lvl1pPr>
              <a:lnSpc>
                <a:spcPct val="80000"/>
              </a:lnSpc>
              <a:defRPr sz="7200" cap="all" baseline="0">
                <a:solidFill>
                  <a:schemeClr val="bg1"/>
                </a:solidFill>
              </a:defRPr>
            </a:lvl1pPr>
          </a:lstStyle>
          <a:p>
            <a:r>
              <a:rPr lang="en-GB" noProof="0"/>
              <a:t>Click to edit Master title style</a:t>
            </a:r>
            <a:endParaRPr lang="en-US" noProof="0"/>
          </a:p>
        </p:txBody>
      </p:sp>
      <p:grpSp>
        <p:nvGrpSpPr>
          <p:cNvPr id="7" name="Group 6">
            <a:extLst>
              <a:ext uri="{FF2B5EF4-FFF2-40B4-BE49-F238E27FC236}">
                <a16:creationId xmlns:a16="http://schemas.microsoft.com/office/drawing/2014/main" id="{D80535FC-1B0E-C4EB-FE55-190522219FEA}"/>
              </a:ext>
            </a:extLst>
          </p:cNvPr>
          <p:cNvGrpSpPr/>
          <p:nvPr userDrawn="1"/>
        </p:nvGrpSpPr>
        <p:grpSpPr>
          <a:xfrm>
            <a:off x="3979533" y="5799270"/>
            <a:ext cx="8212467" cy="0"/>
            <a:chOff x="3733800" y="5537385"/>
            <a:chExt cx="8212467" cy="0"/>
          </a:xfrm>
        </p:grpSpPr>
        <p:cxnSp>
          <p:nvCxnSpPr>
            <p:cNvPr id="8" name="Straight Connector 7">
              <a:extLst>
                <a:ext uri="{FF2B5EF4-FFF2-40B4-BE49-F238E27FC236}">
                  <a16:creationId xmlns:a16="http://schemas.microsoft.com/office/drawing/2014/main" id="{9CA6B206-18E0-06D2-958F-E859A1428A57}"/>
                </a:ext>
              </a:extLst>
            </p:cNvPr>
            <p:cNvCxnSpPr>
              <a:cxnSpLocks/>
            </p:cNvCxnSpPr>
            <p:nvPr/>
          </p:nvCxnSpPr>
          <p:spPr>
            <a:xfrm>
              <a:off x="3733800" y="5537385"/>
              <a:ext cx="6054153" cy="0"/>
            </a:xfrm>
            <a:prstGeom prst="line">
              <a:avLst/>
            </a:prstGeom>
            <a:ln w="571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0447EEA7-F856-F6C0-18DD-5D37FD51D45B}"/>
                </a:ext>
              </a:extLst>
            </p:cNvPr>
            <p:cNvCxnSpPr>
              <a:cxnSpLocks/>
            </p:cNvCxnSpPr>
            <p:nvPr/>
          </p:nvCxnSpPr>
          <p:spPr>
            <a:xfrm>
              <a:off x="9774567" y="5537385"/>
              <a:ext cx="2171700" cy="0"/>
            </a:xfrm>
            <a:prstGeom prst="line">
              <a:avLst/>
            </a:prstGeom>
            <a:ln w="57150">
              <a:solidFill>
                <a:schemeClr val="tx2"/>
              </a:solidFill>
            </a:ln>
          </p:spPr>
          <p:style>
            <a:lnRef idx="1">
              <a:schemeClr val="accent1"/>
            </a:lnRef>
            <a:fillRef idx="0">
              <a:schemeClr val="accent1"/>
            </a:fillRef>
            <a:effectRef idx="0">
              <a:schemeClr val="accent1"/>
            </a:effectRef>
            <a:fontRef idx="minor">
              <a:schemeClr val="tx1"/>
            </a:fontRef>
          </p:style>
        </p:cxnSp>
      </p:grpSp>
      <p:sp>
        <p:nvSpPr>
          <p:cNvPr id="11" name="Text Placeholder 10">
            <a:extLst>
              <a:ext uri="{FF2B5EF4-FFF2-40B4-BE49-F238E27FC236}">
                <a16:creationId xmlns:a16="http://schemas.microsoft.com/office/drawing/2014/main" id="{A9C909AE-4D54-F197-103E-29E9C2597F56}"/>
              </a:ext>
            </a:extLst>
          </p:cNvPr>
          <p:cNvSpPr>
            <a:spLocks noGrp="1"/>
          </p:cNvSpPr>
          <p:nvPr>
            <p:ph type="body" sz="quarter" idx="10"/>
          </p:nvPr>
        </p:nvSpPr>
        <p:spPr>
          <a:xfrm>
            <a:off x="3877056" y="3383280"/>
            <a:ext cx="4754880" cy="2057400"/>
          </a:xfrm>
        </p:spPr>
        <p:txBody>
          <a:bodyPr/>
          <a:lstStyle>
            <a:lvl1pPr marL="0" indent="0">
              <a:lnSpc>
                <a:spcPct val="150000"/>
              </a:lnSpc>
              <a:spcBef>
                <a:spcPts val="0"/>
              </a:spcBef>
              <a:buNone/>
              <a:defRPr sz="2200" b="1">
                <a:solidFill>
                  <a:schemeClr val="bg1"/>
                </a:solidFill>
              </a:defRPr>
            </a:lvl1pPr>
            <a:lvl2pPr marL="0" indent="0">
              <a:lnSpc>
                <a:spcPct val="150000"/>
              </a:lnSpc>
              <a:spcBef>
                <a:spcPts val="0"/>
              </a:spcBef>
              <a:buNone/>
              <a:defRPr sz="2200">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GB" noProof="0"/>
              <a:t>Click to edit Master text styles</a:t>
            </a:r>
          </a:p>
          <a:p>
            <a:pPr lvl="1"/>
            <a:r>
              <a:rPr lang="en-GB" noProof="0"/>
              <a:t>Second level</a:t>
            </a:r>
          </a:p>
        </p:txBody>
      </p:sp>
    </p:spTree>
    <p:extLst>
      <p:ext uri="{BB962C8B-B14F-4D97-AF65-F5344CB8AC3E}">
        <p14:creationId xmlns:p14="http://schemas.microsoft.com/office/powerpoint/2010/main" val="152596832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D74C5F1F-F8B7-6C5F-6A7F-5F8F6128A1C8}"/>
              </a:ext>
            </a:extLst>
          </p:cNvPr>
          <p:cNvSpPr>
            <a:spLocks noGrp="1"/>
          </p:cNvSpPr>
          <p:nvPr>
            <p:ph type="ftr" sz="quarter" idx="11"/>
          </p:nvPr>
        </p:nvSpPr>
        <p:spPr/>
        <p:txBody>
          <a:bodyPr/>
          <a:lstStyle/>
          <a:p>
            <a:r>
              <a:rPr lang="en-US" noProof="0"/>
              <a:t>Presentation title</a:t>
            </a:r>
          </a:p>
        </p:txBody>
      </p:sp>
      <p:sp>
        <p:nvSpPr>
          <p:cNvPr id="5" name="Slide Number Placeholder 4">
            <a:extLst>
              <a:ext uri="{FF2B5EF4-FFF2-40B4-BE49-F238E27FC236}">
                <a16:creationId xmlns:a16="http://schemas.microsoft.com/office/drawing/2014/main" id="{EFD9287E-E726-E0E6-2871-FE77159B5E01}"/>
              </a:ext>
            </a:extLst>
          </p:cNvPr>
          <p:cNvSpPr>
            <a:spLocks noGrp="1"/>
          </p:cNvSpPr>
          <p:nvPr>
            <p:ph type="sldNum" sz="quarter" idx="12"/>
          </p:nvPr>
        </p:nvSpPr>
        <p:spPr/>
        <p:txBody>
          <a:bodyPr/>
          <a:lstStyle/>
          <a:p>
            <a:fld id="{5BFCF61C-3B18-4C03-8326-CC3B32D710C9}" type="slidenum">
              <a:rPr lang="en-US" noProof="0" smtClean="0"/>
              <a:t>‹#›</a:t>
            </a:fld>
            <a:endParaRPr lang="en-US" noProof="0"/>
          </a:p>
        </p:txBody>
      </p:sp>
      <p:sp>
        <p:nvSpPr>
          <p:cNvPr id="6" name="Title 5">
            <a:extLst>
              <a:ext uri="{FF2B5EF4-FFF2-40B4-BE49-F238E27FC236}">
                <a16:creationId xmlns:a16="http://schemas.microsoft.com/office/drawing/2014/main" id="{160592E8-155C-36FA-DA0A-52B23CE8AF5A}"/>
              </a:ext>
            </a:extLst>
          </p:cNvPr>
          <p:cNvSpPr>
            <a:spLocks noGrp="1"/>
          </p:cNvSpPr>
          <p:nvPr>
            <p:ph type="title"/>
          </p:nvPr>
        </p:nvSpPr>
        <p:spPr/>
        <p:txBody>
          <a:bodyPr/>
          <a:lstStyle/>
          <a:p>
            <a:r>
              <a:rPr lang="en-GB" noProof="0"/>
              <a:t>Click to edit Master title style</a:t>
            </a:r>
            <a:endParaRPr lang="en-US" noProof="0"/>
          </a:p>
        </p:txBody>
      </p:sp>
    </p:spTree>
    <p:extLst>
      <p:ext uri="{BB962C8B-B14F-4D97-AF65-F5344CB8AC3E}">
        <p14:creationId xmlns:p14="http://schemas.microsoft.com/office/powerpoint/2010/main" val="32576334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7F1F3471-B7F6-01DB-D712-136C1626DFAE}"/>
              </a:ext>
            </a:extLst>
          </p:cNvPr>
          <p:cNvSpPr>
            <a:spLocks noGrp="1"/>
          </p:cNvSpPr>
          <p:nvPr>
            <p:ph type="ftr" sz="quarter" idx="11"/>
          </p:nvPr>
        </p:nvSpPr>
        <p:spPr/>
        <p:txBody>
          <a:bodyPr/>
          <a:lstStyle/>
          <a:p>
            <a:r>
              <a:rPr lang="en-US" noProof="0"/>
              <a:t>Presentation title</a:t>
            </a:r>
          </a:p>
        </p:txBody>
      </p:sp>
      <p:sp>
        <p:nvSpPr>
          <p:cNvPr id="4" name="Slide Number Placeholder 3">
            <a:extLst>
              <a:ext uri="{FF2B5EF4-FFF2-40B4-BE49-F238E27FC236}">
                <a16:creationId xmlns:a16="http://schemas.microsoft.com/office/drawing/2014/main" id="{32C05956-4CA5-988F-7C93-317A88D1202C}"/>
              </a:ext>
            </a:extLst>
          </p:cNvPr>
          <p:cNvSpPr>
            <a:spLocks noGrp="1"/>
          </p:cNvSpPr>
          <p:nvPr>
            <p:ph type="sldNum" sz="quarter" idx="12"/>
          </p:nvPr>
        </p:nvSpPr>
        <p:spPr/>
        <p:txBody>
          <a:bodyPr/>
          <a:lstStyle/>
          <a:p>
            <a:fld id="{5BFCF61C-3B18-4C03-8326-CC3B32D710C9}" type="slidenum">
              <a:rPr lang="en-US" noProof="0" smtClean="0"/>
              <a:t>‹#›</a:t>
            </a:fld>
            <a:endParaRPr lang="en-US" noProof="0"/>
          </a:p>
        </p:txBody>
      </p:sp>
    </p:spTree>
    <p:extLst>
      <p:ext uri="{BB962C8B-B14F-4D97-AF65-F5344CB8AC3E}">
        <p14:creationId xmlns:p14="http://schemas.microsoft.com/office/powerpoint/2010/main" val="185614619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AB670E-478C-D301-FCE5-E83002469725}"/>
              </a:ext>
            </a:extLst>
          </p:cNvPr>
          <p:cNvSpPr>
            <a:spLocks noGrp="1"/>
          </p:cNvSpPr>
          <p:nvPr>
            <p:ph type="title"/>
          </p:nvPr>
        </p:nvSpPr>
        <p:spPr>
          <a:xfrm>
            <a:off x="839788" y="457200"/>
            <a:ext cx="3932237" cy="1600200"/>
          </a:xfrm>
        </p:spPr>
        <p:txBody>
          <a:bodyPr anchor="b"/>
          <a:lstStyle>
            <a:lvl1pPr>
              <a:defRPr sz="3200"/>
            </a:lvl1pPr>
          </a:lstStyle>
          <a:p>
            <a:r>
              <a:rPr lang="en-GB" noProof="0"/>
              <a:t>Click to edit Master title style</a:t>
            </a:r>
            <a:endParaRPr lang="en-US" noProof="0"/>
          </a:p>
        </p:txBody>
      </p:sp>
      <p:sp>
        <p:nvSpPr>
          <p:cNvPr id="3" name="Content Placeholder 2">
            <a:extLst>
              <a:ext uri="{FF2B5EF4-FFF2-40B4-BE49-F238E27FC236}">
                <a16:creationId xmlns:a16="http://schemas.microsoft.com/office/drawing/2014/main" id="{283B16CD-30BD-156F-11B4-9CF89A06422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endParaRPr lang="en-US" noProof="0"/>
          </a:p>
        </p:txBody>
      </p:sp>
      <p:sp>
        <p:nvSpPr>
          <p:cNvPr id="4" name="Text Placeholder 3">
            <a:extLst>
              <a:ext uri="{FF2B5EF4-FFF2-40B4-BE49-F238E27FC236}">
                <a16:creationId xmlns:a16="http://schemas.microsoft.com/office/drawing/2014/main" id="{0E3C54B0-9878-1911-8DE9-EC464D2027E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noProof="0"/>
              <a:t>Click to edit Master text styles</a:t>
            </a:r>
          </a:p>
        </p:txBody>
      </p:sp>
      <p:sp>
        <p:nvSpPr>
          <p:cNvPr id="6" name="Footer Placeholder 5">
            <a:extLst>
              <a:ext uri="{FF2B5EF4-FFF2-40B4-BE49-F238E27FC236}">
                <a16:creationId xmlns:a16="http://schemas.microsoft.com/office/drawing/2014/main" id="{A697EEE8-8F1E-8F14-E2ED-333A1FF24725}"/>
              </a:ext>
            </a:extLst>
          </p:cNvPr>
          <p:cNvSpPr>
            <a:spLocks noGrp="1"/>
          </p:cNvSpPr>
          <p:nvPr>
            <p:ph type="ftr" sz="quarter" idx="11"/>
          </p:nvPr>
        </p:nvSpPr>
        <p:spPr/>
        <p:txBody>
          <a:bodyPr/>
          <a:lstStyle/>
          <a:p>
            <a:r>
              <a:rPr lang="en-US" noProof="0"/>
              <a:t>Presentation title</a:t>
            </a:r>
          </a:p>
        </p:txBody>
      </p:sp>
      <p:sp>
        <p:nvSpPr>
          <p:cNvPr id="7" name="Slide Number Placeholder 6">
            <a:extLst>
              <a:ext uri="{FF2B5EF4-FFF2-40B4-BE49-F238E27FC236}">
                <a16:creationId xmlns:a16="http://schemas.microsoft.com/office/drawing/2014/main" id="{B9DFABEB-B6B7-2591-AE85-265A3F873192}"/>
              </a:ext>
            </a:extLst>
          </p:cNvPr>
          <p:cNvSpPr>
            <a:spLocks noGrp="1"/>
          </p:cNvSpPr>
          <p:nvPr>
            <p:ph type="sldNum" sz="quarter" idx="12"/>
          </p:nvPr>
        </p:nvSpPr>
        <p:spPr/>
        <p:txBody>
          <a:bodyPr/>
          <a:lstStyle/>
          <a:p>
            <a:fld id="{5BFCF61C-3B18-4C03-8326-CC3B32D710C9}" type="slidenum">
              <a:rPr lang="en-US" noProof="0" smtClean="0"/>
              <a:t>‹#›</a:t>
            </a:fld>
            <a:endParaRPr lang="en-US" noProof="0"/>
          </a:p>
        </p:txBody>
      </p:sp>
    </p:spTree>
    <p:extLst>
      <p:ext uri="{BB962C8B-B14F-4D97-AF65-F5344CB8AC3E}">
        <p14:creationId xmlns:p14="http://schemas.microsoft.com/office/powerpoint/2010/main" val="206230959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E52A6A-C17E-2616-3199-C8D78E7EE7EC}"/>
              </a:ext>
            </a:extLst>
          </p:cNvPr>
          <p:cNvSpPr>
            <a:spLocks noGrp="1"/>
          </p:cNvSpPr>
          <p:nvPr>
            <p:ph type="title"/>
          </p:nvPr>
        </p:nvSpPr>
        <p:spPr>
          <a:xfrm>
            <a:off x="839788" y="457200"/>
            <a:ext cx="3932237" cy="1600200"/>
          </a:xfrm>
        </p:spPr>
        <p:txBody>
          <a:bodyPr anchor="b"/>
          <a:lstStyle>
            <a:lvl1pPr>
              <a:defRPr sz="3200"/>
            </a:lvl1pPr>
          </a:lstStyle>
          <a:p>
            <a:r>
              <a:rPr lang="en-GB" noProof="0"/>
              <a:t>Click to edit Master title style</a:t>
            </a:r>
            <a:endParaRPr lang="en-US" noProof="0"/>
          </a:p>
        </p:txBody>
      </p:sp>
      <p:sp>
        <p:nvSpPr>
          <p:cNvPr id="3" name="Picture Placeholder 2">
            <a:extLst>
              <a:ext uri="{FF2B5EF4-FFF2-40B4-BE49-F238E27FC236}">
                <a16:creationId xmlns:a16="http://schemas.microsoft.com/office/drawing/2014/main" id="{37705714-E101-08DD-6A13-D561A3EC2C8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noProof="0"/>
              <a:t>Click icon to add picture</a:t>
            </a:r>
            <a:endParaRPr lang="en-US" noProof="0"/>
          </a:p>
        </p:txBody>
      </p:sp>
      <p:sp>
        <p:nvSpPr>
          <p:cNvPr id="4" name="Text Placeholder 3">
            <a:extLst>
              <a:ext uri="{FF2B5EF4-FFF2-40B4-BE49-F238E27FC236}">
                <a16:creationId xmlns:a16="http://schemas.microsoft.com/office/drawing/2014/main" id="{B16ECB26-D659-5BC3-C669-1B45225D27D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noProof="0"/>
              <a:t>Click to edit Master text styles</a:t>
            </a:r>
          </a:p>
        </p:txBody>
      </p:sp>
      <p:sp>
        <p:nvSpPr>
          <p:cNvPr id="6" name="Footer Placeholder 5">
            <a:extLst>
              <a:ext uri="{FF2B5EF4-FFF2-40B4-BE49-F238E27FC236}">
                <a16:creationId xmlns:a16="http://schemas.microsoft.com/office/drawing/2014/main" id="{1BC595AB-D292-D355-47CD-748C160B1BD3}"/>
              </a:ext>
            </a:extLst>
          </p:cNvPr>
          <p:cNvSpPr>
            <a:spLocks noGrp="1"/>
          </p:cNvSpPr>
          <p:nvPr>
            <p:ph type="ftr" sz="quarter" idx="11"/>
          </p:nvPr>
        </p:nvSpPr>
        <p:spPr/>
        <p:txBody>
          <a:bodyPr/>
          <a:lstStyle/>
          <a:p>
            <a:r>
              <a:rPr lang="en-US" noProof="0"/>
              <a:t>Presentation title</a:t>
            </a:r>
          </a:p>
        </p:txBody>
      </p:sp>
      <p:sp>
        <p:nvSpPr>
          <p:cNvPr id="7" name="Slide Number Placeholder 6">
            <a:extLst>
              <a:ext uri="{FF2B5EF4-FFF2-40B4-BE49-F238E27FC236}">
                <a16:creationId xmlns:a16="http://schemas.microsoft.com/office/drawing/2014/main" id="{CC1CEE5F-F44A-DD2C-EEC3-D4C76B69D15D}"/>
              </a:ext>
            </a:extLst>
          </p:cNvPr>
          <p:cNvSpPr>
            <a:spLocks noGrp="1"/>
          </p:cNvSpPr>
          <p:nvPr>
            <p:ph type="sldNum" sz="quarter" idx="12"/>
          </p:nvPr>
        </p:nvSpPr>
        <p:spPr/>
        <p:txBody>
          <a:bodyPr/>
          <a:lstStyle/>
          <a:p>
            <a:fld id="{5BFCF61C-3B18-4C03-8326-CC3B32D710C9}" type="slidenum">
              <a:rPr lang="en-US" noProof="0" smtClean="0"/>
              <a:t>‹#›</a:t>
            </a:fld>
            <a:endParaRPr lang="en-US" noProof="0"/>
          </a:p>
        </p:txBody>
      </p:sp>
    </p:spTree>
    <p:extLst>
      <p:ext uri="{BB962C8B-B14F-4D97-AF65-F5344CB8AC3E}">
        <p14:creationId xmlns:p14="http://schemas.microsoft.com/office/powerpoint/2010/main" val="7529389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76BC278-3A9A-4241-1DE5-469D2AB5E36B}"/>
              </a:ext>
            </a:extLst>
          </p:cNvPr>
          <p:cNvSpPr>
            <a:spLocks noGrp="1"/>
          </p:cNvSpPr>
          <p:nvPr>
            <p:ph type="title"/>
          </p:nvPr>
        </p:nvSpPr>
        <p:spPr>
          <a:xfrm>
            <a:off x="838200" y="1115367"/>
            <a:ext cx="10515600" cy="575321"/>
          </a:xfrm>
          <a:prstGeom prst="rect">
            <a:avLst/>
          </a:prstGeom>
        </p:spPr>
        <p:txBody>
          <a:bodyPr vert="horz" lIns="91440" tIns="45720" rIns="91440" bIns="45720" rtlCol="0" anchor="t">
            <a:noAutofit/>
          </a:bodyPr>
          <a:lstStyle/>
          <a:p>
            <a:r>
              <a:rPr lang="en-GB" noProof="0"/>
              <a:t>Click to edit Master title style</a:t>
            </a:r>
            <a:endParaRPr lang="en-US" noProof="0"/>
          </a:p>
        </p:txBody>
      </p:sp>
      <p:sp>
        <p:nvSpPr>
          <p:cNvPr id="3" name="Text Placeholder 2">
            <a:extLst>
              <a:ext uri="{FF2B5EF4-FFF2-40B4-BE49-F238E27FC236}">
                <a16:creationId xmlns:a16="http://schemas.microsoft.com/office/drawing/2014/main" id="{138A5E58-5605-E2B6-AEBE-7EF159AAD7E2}"/>
              </a:ext>
            </a:extLst>
          </p:cNvPr>
          <p:cNvSpPr>
            <a:spLocks noGrp="1"/>
          </p:cNvSpPr>
          <p:nvPr>
            <p:ph type="body" idx="1"/>
          </p:nvPr>
        </p:nvSpPr>
        <p:spPr>
          <a:xfrm>
            <a:off x="838200" y="1825625"/>
            <a:ext cx="10515600" cy="4351338"/>
          </a:xfrm>
          <a:prstGeom prst="rect">
            <a:avLst/>
          </a:prstGeom>
        </p:spPr>
        <p:txBody>
          <a:bodyPr vert="horz" lIns="91440" tIns="45720" rIns="91440" bIns="45720" rtlCol="0">
            <a:noAutofit/>
          </a:body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endParaRPr lang="en-US" noProof="0"/>
          </a:p>
        </p:txBody>
      </p:sp>
      <p:sp>
        <p:nvSpPr>
          <p:cNvPr id="4" name="Date Placeholder 3">
            <a:extLst>
              <a:ext uri="{FF2B5EF4-FFF2-40B4-BE49-F238E27FC236}">
                <a16:creationId xmlns:a16="http://schemas.microsoft.com/office/drawing/2014/main" id="{B221D507-72FD-CB53-B342-C69D562AFDC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noAutofit/>
          </a:bodyPr>
          <a:lstStyle>
            <a:lvl1pPr algn="l">
              <a:defRPr sz="1200">
                <a:solidFill>
                  <a:schemeClr val="tx1">
                    <a:tint val="75000"/>
                  </a:schemeClr>
                </a:solidFill>
              </a:defRPr>
            </a:lvl1pPr>
          </a:lstStyle>
          <a:p>
            <a:endParaRPr lang="en-US" noProof="0"/>
          </a:p>
        </p:txBody>
      </p:sp>
      <p:sp>
        <p:nvSpPr>
          <p:cNvPr id="5" name="Footer Placeholder 4">
            <a:extLst>
              <a:ext uri="{FF2B5EF4-FFF2-40B4-BE49-F238E27FC236}">
                <a16:creationId xmlns:a16="http://schemas.microsoft.com/office/drawing/2014/main" id="{01A3E9A7-861F-C5C4-DD4E-37AC66D867ED}"/>
              </a:ext>
            </a:extLst>
          </p:cNvPr>
          <p:cNvSpPr>
            <a:spLocks noGrp="1"/>
          </p:cNvSpPr>
          <p:nvPr>
            <p:ph type="ftr" sz="quarter" idx="3"/>
          </p:nvPr>
        </p:nvSpPr>
        <p:spPr>
          <a:xfrm>
            <a:off x="411480" y="301752"/>
            <a:ext cx="1828800" cy="274320"/>
          </a:xfrm>
          <a:prstGeom prst="rect">
            <a:avLst/>
          </a:prstGeom>
        </p:spPr>
        <p:txBody>
          <a:bodyPr vert="horz" lIns="91440" tIns="45720" rIns="91440" bIns="45720" rtlCol="0" anchor="ctr">
            <a:noAutofit/>
          </a:bodyPr>
          <a:lstStyle>
            <a:lvl1pPr algn="l">
              <a:defRPr sz="1200">
                <a:solidFill>
                  <a:schemeClr val="tx2"/>
                </a:solidFill>
              </a:defRPr>
            </a:lvl1pPr>
          </a:lstStyle>
          <a:p>
            <a:r>
              <a:rPr lang="en-US" noProof="0"/>
              <a:t>Presentation title</a:t>
            </a:r>
          </a:p>
        </p:txBody>
      </p:sp>
      <p:sp>
        <p:nvSpPr>
          <p:cNvPr id="6" name="Slide Number Placeholder 5">
            <a:extLst>
              <a:ext uri="{FF2B5EF4-FFF2-40B4-BE49-F238E27FC236}">
                <a16:creationId xmlns:a16="http://schemas.microsoft.com/office/drawing/2014/main" id="{5877A1DC-56B8-6C78-5020-E45478D099C6}"/>
              </a:ext>
            </a:extLst>
          </p:cNvPr>
          <p:cNvSpPr>
            <a:spLocks noGrp="1"/>
          </p:cNvSpPr>
          <p:nvPr>
            <p:ph type="sldNum" sz="quarter" idx="4"/>
          </p:nvPr>
        </p:nvSpPr>
        <p:spPr>
          <a:xfrm>
            <a:off x="10122408" y="301752"/>
            <a:ext cx="1673352" cy="274320"/>
          </a:xfrm>
          <a:prstGeom prst="rect">
            <a:avLst/>
          </a:prstGeom>
        </p:spPr>
        <p:txBody>
          <a:bodyPr vert="horz" lIns="91440" tIns="45720" rIns="91440" bIns="45720" rtlCol="0" anchor="ctr">
            <a:noAutofit/>
          </a:bodyPr>
          <a:lstStyle>
            <a:lvl1pPr algn="r">
              <a:defRPr sz="1200">
                <a:solidFill>
                  <a:schemeClr val="tx2"/>
                </a:solidFill>
              </a:defRPr>
            </a:lvl1pPr>
          </a:lstStyle>
          <a:p>
            <a:fld id="{5BFCF61C-3B18-4C03-8326-CC3B32D710C9}" type="slidenum">
              <a:rPr lang="en-US" noProof="0" smtClean="0"/>
              <a:pPr/>
              <a:t>‹#›</a:t>
            </a:fld>
            <a:endParaRPr lang="en-US" noProof="0"/>
          </a:p>
        </p:txBody>
      </p:sp>
    </p:spTree>
    <p:extLst>
      <p:ext uri="{BB962C8B-B14F-4D97-AF65-F5344CB8AC3E}">
        <p14:creationId xmlns:p14="http://schemas.microsoft.com/office/powerpoint/2010/main" val="135068052"/>
      </p:ext>
    </p:extLst>
  </p:cSld>
  <p:clrMap bg1="lt1" tx1="dk1" bg2="lt2" tx2="dk2" accent1="accent1" accent2="accent2" accent3="accent3" accent4="accent4" accent5="accent5" accent6="accent6" hlink="hlink" folHlink="folHlink"/>
  <p:sldLayoutIdLst>
    <p:sldLayoutId id="2147483649" r:id="rId1"/>
    <p:sldLayoutId id="2147483659" r:id="rId2"/>
    <p:sldLayoutId id="2147483651" r:id="rId3"/>
    <p:sldLayoutId id="2147483660" r:id="rId4"/>
    <p:sldLayoutId id="2147483661" r:id="rId5"/>
    <p:sldLayoutId id="2147483665" r:id="rId6"/>
    <p:sldLayoutId id="2147483662" r:id="rId7"/>
    <p:sldLayoutId id="2147483664" r:id="rId8"/>
    <p:sldLayoutId id="2147483663" r:id="rId9"/>
    <p:sldLayoutId id="2147483652" r:id="rId10"/>
    <p:sldLayoutId id="2147483666" r:id="rId11"/>
    <p:sldLayoutId id="2147483658" r:id="rId12"/>
    <p:sldLayoutId id="2147483654" r:id="rId13"/>
    <p:sldLayoutId id="2147483655" r:id="rId14"/>
    <p:sldLayoutId id="2147483656" r:id="rId15"/>
    <p:sldLayoutId id="2147483657" r:id="rId16"/>
  </p:sldLayoutIdLst>
  <p:hf hdr="0" dt="0"/>
  <p:txStyles>
    <p:titleStyle>
      <a:lvl1pPr algn="l" defTabSz="914400" rtl="0" eaLnBrk="1" latinLnBrk="0" hangingPunct="1">
        <a:lnSpc>
          <a:spcPct val="80000"/>
        </a:lnSpc>
        <a:spcBef>
          <a:spcPct val="0"/>
        </a:spcBef>
        <a:buNone/>
        <a:defRPr sz="4400" kern="1200" cap="all" baseline="0">
          <a:solidFill>
            <a:schemeClr val="tx2"/>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2"/>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2"/>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2"/>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2"/>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PK"/>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Slide Number Placeholder 13">
            <a:extLst>
              <a:ext uri="{FF2B5EF4-FFF2-40B4-BE49-F238E27FC236}">
                <a16:creationId xmlns:a16="http://schemas.microsoft.com/office/drawing/2014/main" id="{CB66A1BD-2500-AB18-9DCA-0585F33C2410}"/>
              </a:ext>
            </a:extLst>
          </p:cNvPr>
          <p:cNvSpPr>
            <a:spLocks noGrp="1"/>
          </p:cNvSpPr>
          <p:nvPr>
            <p:ph type="sldNum" sz="quarter" idx="12"/>
          </p:nvPr>
        </p:nvSpPr>
        <p:spPr/>
        <p:txBody>
          <a:bodyPr/>
          <a:lstStyle/>
          <a:p>
            <a:fld id="{5BFCF61C-3B18-4C03-8326-CC3B32D710C9}" type="slidenum">
              <a:rPr lang="en-US" smtClean="0"/>
              <a:pPr/>
              <a:t>1</a:t>
            </a:fld>
            <a:endParaRPr lang="en-US"/>
          </a:p>
        </p:txBody>
      </p:sp>
      <p:sp>
        <p:nvSpPr>
          <p:cNvPr id="23" name="TextBox 22">
            <a:extLst>
              <a:ext uri="{FF2B5EF4-FFF2-40B4-BE49-F238E27FC236}">
                <a16:creationId xmlns:a16="http://schemas.microsoft.com/office/drawing/2014/main" id="{793A895C-29B8-D260-DF80-4008F2BC45C8}"/>
              </a:ext>
            </a:extLst>
          </p:cNvPr>
          <p:cNvSpPr txBox="1"/>
          <p:nvPr/>
        </p:nvSpPr>
        <p:spPr>
          <a:xfrm>
            <a:off x="411480" y="1003724"/>
            <a:ext cx="6106974" cy="3434466"/>
          </a:xfrm>
          <a:prstGeom prst="rect">
            <a:avLst/>
          </a:prstGeom>
          <a:noFill/>
        </p:spPr>
        <p:txBody>
          <a:bodyPr wrap="square">
            <a:spAutoFit/>
          </a:bodyPr>
          <a:lstStyle/>
          <a:p>
            <a:pPr>
              <a:lnSpc>
                <a:spcPct val="115000"/>
              </a:lnSpc>
              <a:spcAft>
                <a:spcPts val="800"/>
              </a:spcAft>
              <a:buNone/>
            </a:pPr>
            <a:r>
              <a:rPr lang="en-GB" sz="2300" b="1" kern="100" dirty="0">
                <a:effectLst/>
                <a:latin typeface="Aptos" panose="020B0004020202020204" pitchFamily="34" charset="0"/>
                <a:ea typeface="Times New Roman" panose="02020603050405020304" pitchFamily="18" charset="0"/>
                <a:cs typeface="Times New Roman" panose="02020603050405020304" pitchFamily="18" charset="0"/>
              </a:rPr>
              <a:t>Sadiya Islam</a:t>
            </a:r>
          </a:p>
          <a:p>
            <a:pPr>
              <a:lnSpc>
                <a:spcPct val="115000"/>
              </a:lnSpc>
              <a:spcAft>
                <a:spcPts val="800"/>
              </a:spcAft>
              <a:buNone/>
            </a:pPr>
            <a:r>
              <a:rPr lang="en-GB" sz="2300" b="1" kern="100" dirty="0">
                <a:effectLst/>
                <a:latin typeface="Aptos" panose="020B0004020202020204" pitchFamily="34" charset="0"/>
                <a:ea typeface="Times New Roman" panose="02020603050405020304" pitchFamily="18" charset="0"/>
                <a:cs typeface="Times New Roman" panose="02020603050405020304" pitchFamily="18" charset="0"/>
              </a:rPr>
              <a:t>2435367</a:t>
            </a:r>
          </a:p>
          <a:p>
            <a:pPr>
              <a:lnSpc>
                <a:spcPct val="115000"/>
              </a:lnSpc>
              <a:spcAft>
                <a:spcPts val="800"/>
              </a:spcAft>
              <a:buNone/>
            </a:pPr>
            <a:r>
              <a:rPr lang="en-GB" sz="2300" b="1" kern="100" dirty="0">
                <a:effectLst/>
                <a:latin typeface="Aptos" panose="020B0004020202020204" pitchFamily="34" charset="0"/>
                <a:ea typeface="Times New Roman" panose="02020603050405020304" pitchFamily="18" charset="0"/>
                <a:cs typeface="Times New Roman" panose="02020603050405020304" pitchFamily="18" charset="0"/>
              </a:rPr>
              <a:t>Certificate of Higher Education Skills for the Workplace (Health and Social Care)</a:t>
            </a:r>
          </a:p>
          <a:p>
            <a:pPr>
              <a:lnSpc>
                <a:spcPct val="115000"/>
              </a:lnSpc>
              <a:spcAft>
                <a:spcPts val="800"/>
              </a:spcAft>
              <a:buNone/>
            </a:pPr>
            <a:r>
              <a:rPr lang="en-GB" sz="2300" b="1" kern="100" spc="-10" dirty="0">
                <a:effectLst/>
                <a:latin typeface="Aptos" panose="020B0004020202020204" pitchFamily="34" charset="0"/>
                <a:ea typeface="Times New Roman" panose="02020603050405020304" pitchFamily="18" charset="0"/>
                <a:cs typeface="Times New Roman" panose="02020603050405020304" pitchFamily="18" charset="0"/>
              </a:rPr>
              <a:t>LCHS4010</a:t>
            </a:r>
            <a:endParaRPr lang="en-GB" sz="2300" b="1" kern="100" dirty="0">
              <a:effectLst/>
              <a:latin typeface="Aptos" panose="020B0004020202020204" pitchFamily="34" charset="0"/>
              <a:ea typeface="Times New Roman" panose="02020603050405020304" pitchFamily="18" charset="0"/>
              <a:cs typeface="Times New Roman" panose="02020603050405020304" pitchFamily="18" charset="0"/>
            </a:endParaRPr>
          </a:p>
          <a:p>
            <a:pPr>
              <a:lnSpc>
                <a:spcPct val="115000"/>
              </a:lnSpc>
              <a:spcAft>
                <a:spcPts val="800"/>
              </a:spcAft>
              <a:buNone/>
            </a:pPr>
            <a:r>
              <a:rPr lang="en-GB" sz="2300" b="1" kern="100" spc="-10" dirty="0">
                <a:effectLst/>
                <a:latin typeface="Aptos" panose="020B0004020202020204" pitchFamily="34" charset="0"/>
                <a:ea typeface="Times New Roman" panose="02020603050405020304" pitchFamily="18" charset="0"/>
                <a:cs typeface="Times New Roman" panose="02020603050405020304" pitchFamily="18" charset="0"/>
              </a:rPr>
              <a:t>Alice Clayton </a:t>
            </a:r>
          </a:p>
          <a:p>
            <a:pPr>
              <a:lnSpc>
                <a:spcPct val="115000"/>
              </a:lnSpc>
              <a:spcAft>
                <a:spcPts val="800"/>
              </a:spcAft>
              <a:buNone/>
            </a:pPr>
            <a:r>
              <a:rPr lang="en-US" sz="2300" b="1" spc="-10" dirty="0">
                <a:effectLst/>
                <a:latin typeface="Aptos" panose="020B0004020202020204" pitchFamily="34" charset="0"/>
                <a:ea typeface="Arial" panose="020B0604020202020204" pitchFamily="34" charset="0"/>
              </a:rPr>
              <a:t>Individual</a:t>
            </a:r>
            <a:r>
              <a:rPr lang="en-US" sz="2300" b="1" dirty="0">
                <a:effectLst/>
                <a:latin typeface="Aptos" panose="020B0004020202020204" pitchFamily="34" charset="0"/>
                <a:ea typeface="Arial" panose="020B0604020202020204" pitchFamily="34" charset="0"/>
              </a:rPr>
              <a:t> </a:t>
            </a:r>
            <a:r>
              <a:rPr lang="en-US" sz="2300" b="1" spc="-10" dirty="0">
                <a:effectLst/>
                <a:latin typeface="Aptos" panose="020B0004020202020204" pitchFamily="34" charset="0"/>
                <a:ea typeface="Arial" panose="020B0604020202020204" pitchFamily="34" charset="0"/>
              </a:rPr>
              <a:t>Presentation</a:t>
            </a:r>
            <a:r>
              <a:rPr lang="en-GB" sz="2300" dirty="0">
                <a:effectLst/>
                <a:latin typeface="Aptos" panose="020B0004020202020204" pitchFamily="34" charset="0"/>
              </a:rPr>
              <a:t> </a:t>
            </a:r>
            <a:endParaRPr lang="en-GB" sz="2300" kern="100" dirty="0">
              <a:effectLst/>
              <a:latin typeface="Aptos" panose="020B0004020202020204" pitchFamily="34"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7384849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tx2"/>
        </a:solidFill>
        <a:effectLst/>
      </p:bgPr>
    </p:bg>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7892F2F9-4C1D-3CFA-D340-87C50B66BD75}"/>
              </a:ext>
            </a:extLst>
          </p:cNvPr>
          <p:cNvSpPr>
            <a:spLocks noGrp="1"/>
          </p:cNvSpPr>
          <p:nvPr>
            <p:ph type="ctrTitle"/>
          </p:nvPr>
        </p:nvSpPr>
        <p:spPr>
          <a:xfrm>
            <a:off x="2895600" y="-294866"/>
            <a:ext cx="6400800" cy="2387600"/>
          </a:xfrm>
          <a:prstGeom prst="rect">
            <a:avLst/>
          </a:prstGeom>
          <a:ln>
            <a:noFill/>
            <a:extLst>
              <a:ext uri="{C807C97D-BFC1-408E-A445-0C87EB9F89A2}">
                <ask:lineSketchStyleProps xmlns:ask="http://schemas.microsoft.com/office/drawing/2018/sketchyshapes">
                  <ask:type>
                    <ask:lineSketchNone/>
                  </ask:type>
                </ask:lineSketchStyleProps>
              </a:ext>
            </a:extLst>
          </a:ln>
        </p:spPr>
        <p:txBody>
          <a:bodyPr vert="horz" lIns="91440" tIns="45720" rIns="91440" bIns="45720" rtlCol="0" anchor="b">
            <a:normAutofit/>
          </a:bodyPr>
          <a:lstStyle>
            <a:lvl1pPr algn="ctr" defTabSz="914400" rtl="0" eaLnBrk="1" latinLnBrk="0" hangingPunct="1">
              <a:lnSpc>
                <a:spcPct val="90000"/>
              </a:lnSpc>
              <a:spcBef>
                <a:spcPct val="0"/>
              </a:spcBef>
              <a:buNone/>
              <a:defRPr sz="4000" b="1" kern="1200">
                <a:solidFill>
                  <a:schemeClr val="tx1"/>
                </a:solidFill>
                <a:latin typeface="+mj-lt"/>
                <a:ea typeface="+mj-ea"/>
                <a:cs typeface="+mj-cs"/>
              </a:defRPr>
            </a:lvl1pPr>
          </a:lstStyle>
          <a:p>
            <a:r>
              <a:rPr lang="en-GB" sz="2800" i="0" u="sng" strike="noStrike" dirty="0">
                <a:solidFill>
                  <a:schemeClr val="bg1"/>
                </a:solidFill>
                <a:effectLst/>
                <a:latin typeface="Calibri" panose="020F0502020204030204" pitchFamily="34" charset="0"/>
              </a:rPr>
              <a:t>Supporting Jenny: Lifespan Development and Attachment theory </a:t>
            </a:r>
            <a:endParaRPr lang="en-US" sz="5400" u="sng" dirty="0">
              <a:solidFill>
                <a:schemeClr val="bg1"/>
              </a:solidFill>
            </a:endParaRPr>
          </a:p>
        </p:txBody>
      </p:sp>
      <p:sp>
        <p:nvSpPr>
          <p:cNvPr id="6" name="Subtitle 5">
            <a:extLst>
              <a:ext uri="{FF2B5EF4-FFF2-40B4-BE49-F238E27FC236}">
                <a16:creationId xmlns:a16="http://schemas.microsoft.com/office/drawing/2014/main" id="{FE113FA1-5C2C-40F7-D91A-19533D10E8FF}"/>
              </a:ext>
            </a:extLst>
          </p:cNvPr>
          <p:cNvSpPr>
            <a:spLocks noGrp="1"/>
          </p:cNvSpPr>
          <p:nvPr>
            <p:ph type="subTitle" idx="1"/>
          </p:nvPr>
        </p:nvSpPr>
        <p:spPr>
          <a:xfrm>
            <a:off x="2116668" y="2610141"/>
            <a:ext cx="8309876" cy="3662040"/>
          </a:xfrm>
        </p:spPr>
        <p:txBody>
          <a:bodyPr/>
          <a:lstStyle/>
          <a:p>
            <a:r>
              <a:rPr lang="en-GB" sz="2300" kern="100" dirty="0">
                <a:effectLst/>
                <a:latin typeface="Aptos" panose="020B0004020202020204" pitchFamily="34" charset="0"/>
                <a:ea typeface="Times New Roman" panose="02020603050405020304" pitchFamily="18" charset="0"/>
                <a:cs typeface="Times New Roman" panose="02020603050405020304" pitchFamily="18" charset="0"/>
              </a:rPr>
              <a:t>This presentation explores the community support plan for a 16 year old girl called Jenny who have been takin care of her mother for five years also following the death of her father . Jenny needs a practical and emotional support at home, and get help emotionally as much as she can . </a:t>
            </a:r>
          </a:p>
        </p:txBody>
      </p:sp>
    </p:spTree>
    <p:extLst>
      <p:ext uri="{BB962C8B-B14F-4D97-AF65-F5344CB8AC3E}">
        <p14:creationId xmlns:p14="http://schemas.microsoft.com/office/powerpoint/2010/main" val="28631039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D30CC2-AE14-7C78-F0DD-F617DFF1996C}"/>
              </a:ext>
            </a:extLst>
          </p:cNvPr>
          <p:cNvSpPr>
            <a:spLocks noGrp="1"/>
          </p:cNvSpPr>
          <p:nvPr>
            <p:ph type="title"/>
          </p:nvPr>
        </p:nvSpPr>
        <p:spPr>
          <a:xfrm>
            <a:off x="2240280" y="1071064"/>
            <a:ext cx="7498080" cy="704088"/>
          </a:xfrm>
        </p:spPr>
        <p:txBody>
          <a:bodyPr/>
          <a:lstStyle/>
          <a:p>
            <a:r>
              <a:rPr lang="en-GB" b="0" i="0" u="sng" strike="noStrike" dirty="0">
                <a:solidFill>
                  <a:srgbClr val="000000"/>
                </a:solidFill>
                <a:effectLst/>
                <a:latin typeface="Calibri" panose="020F0502020204030204" pitchFamily="34" charset="0"/>
              </a:rPr>
              <a:t>Introduction to the Scenario</a:t>
            </a:r>
            <a:endParaRPr lang="en-US" u="sng" dirty="0"/>
          </a:p>
        </p:txBody>
      </p:sp>
      <p:sp>
        <p:nvSpPr>
          <p:cNvPr id="3" name="Content Placeholder 2">
            <a:extLst>
              <a:ext uri="{FF2B5EF4-FFF2-40B4-BE49-F238E27FC236}">
                <a16:creationId xmlns:a16="http://schemas.microsoft.com/office/drawing/2014/main" id="{5AFD2D2E-85E0-C225-FF94-0CAE169F5994}"/>
              </a:ext>
            </a:extLst>
          </p:cNvPr>
          <p:cNvSpPr>
            <a:spLocks noGrp="1"/>
          </p:cNvSpPr>
          <p:nvPr>
            <p:ph idx="1"/>
          </p:nvPr>
        </p:nvSpPr>
        <p:spPr>
          <a:xfrm>
            <a:off x="2360676" y="2718328"/>
            <a:ext cx="7470648" cy="2833424"/>
          </a:xfrm>
        </p:spPr>
        <p:txBody>
          <a:bodyPr/>
          <a:lstStyle/>
          <a:p>
            <a:r>
              <a:rPr lang="en-GB" sz="1800" kern="100" dirty="0">
                <a:effectLst/>
                <a:latin typeface="Abadi" panose="020B0604020104020204" pitchFamily="34" charset="77"/>
                <a:ea typeface="Times New Roman" panose="02020603050405020304" pitchFamily="18" charset="0"/>
                <a:cs typeface="Aldhabi" panose="01000000000000000000" pitchFamily="2" charset="-78"/>
              </a:rPr>
              <a:t>Jenny is 16 and has taken on a caring role for her mother since her daughter died five years ago . She helps with the cooking, cleaning, shopping, and administrative task because her mothers mobility problems , memory difficulties, and low mood . Taking on these responsibilities may effect her social life , education life as well as her emotion , so it is particularly important to explore and provide the best support for her . </a:t>
            </a:r>
            <a:r>
              <a:rPr lang="en-GB" sz="1800" dirty="0">
                <a:latin typeface="Abadi" panose="020B0604020104020204" pitchFamily="34" charset="77"/>
                <a:cs typeface="Aldhabi" panose="01000000000000000000" pitchFamily="2" charset="-78"/>
              </a:rPr>
              <a:t>While Jenny has shown responsibility and commitment, taking on a caring role during adolescence may have significant effects on her development and well-being. The aim is to explore the potential impact of Jenny’s experiences using one psychological lifespan theory and to develop a support plan that meets her needs while considering both biological and environmental influences on development.</a:t>
            </a:r>
            <a:endParaRPr lang="en-GB" sz="1800" kern="100" dirty="0">
              <a:effectLst/>
              <a:latin typeface="Abadi" panose="020B0604020104020204" pitchFamily="34" charset="77"/>
              <a:ea typeface="Times New Roman" panose="02020603050405020304" pitchFamily="18" charset="0"/>
              <a:cs typeface="Aldhabi" panose="01000000000000000000" pitchFamily="2" charset="-78"/>
            </a:endParaRPr>
          </a:p>
          <a:p>
            <a:endParaRPr lang="en-US" dirty="0"/>
          </a:p>
        </p:txBody>
      </p:sp>
      <p:sp>
        <p:nvSpPr>
          <p:cNvPr id="4" name="Footer Placeholder 3">
            <a:extLst>
              <a:ext uri="{FF2B5EF4-FFF2-40B4-BE49-F238E27FC236}">
                <a16:creationId xmlns:a16="http://schemas.microsoft.com/office/drawing/2014/main" id="{E7E0DA28-F5C0-ED5D-7F10-5A67A478EABD}"/>
              </a:ext>
            </a:extLst>
          </p:cNvPr>
          <p:cNvSpPr>
            <a:spLocks noGrp="1"/>
          </p:cNvSpPr>
          <p:nvPr>
            <p:ph type="ftr" sz="quarter" idx="11"/>
          </p:nvPr>
        </p:nvSpPr>
        <p:spPr/>
        <p:txBody>
          <a:bodyPr/>
          <a:lstStyle/>
          <a:p>
            <a:r>
              <a:rPr lang="en-US" noProof="0"/>
              <a:t>Presentation title</a:t>
            </a:r>
          </a:p>
        </p:txBody>
      </p:sp>
      <p:sp>
        <p:nvSpPr>
          <p:cNvPr id="5" name="Slide Number Placeholder 4">
            <a:extLst>
              <a:ext uri="{FF2B5EF4-FFF2-40B4-BE49-F238E27FC236}">
                <a16:creationId xmlns:a16="http://schemas.microsoft.com/office/drawing/2014/main" id="{2040DBE5-BB43-75B4-9192-01269B10802F}"/>
              </a:ext>
            </a:extLst>
          </p:cNvPr>
          <p:cNvSpPr>
            <a:spLocks noGrp="1"/>
          </p:cNvSpPr>
          <p:nvPr>
            <p:ph type="sldNum" sz="quarter" idx="12"/>
          </p:nvPr>
        </p:nvSpPr>
        <p:spPr/>
        <p:txBody>
          <a:bodyPr/>
          <a:lstStyle/>
          <a:p>
            <a:fld id="{5BFCF61C-3B18-4C03-8326-CC3B32D710C9}" type="slidenum">
              <a:rPr lang="en-US" noProof="0" smtClean="0"/>
              <a:t>3</a:t>
            </a:fld>
            <a:endParaRPr lang="en-US" noProof="0"/>
          </a:p>
        </p:txBody>
      </p:sp>
    </p:spTree>
    <p:extLst>
      <p:ext uri="{BB962C8B-B14F-4D97-AF65-F5344CB8AC3E}">
        <p14:creationId xmlns:p14="http://schemas.microsoft.com/office/powerpoint/2010/main" val="10339888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79103A-7E0F-A503-491C-874CA2A16BC0}"/>
              </a:ext>
            </a:extLst>
          </p:cNvPr>
          <p:cNvSpPr>
            <a:spLocks noGrp="1"/>
          </p:cNvSpPr>
          <p:nvPr>
            <p:ph type="title"/>
          </p:nvPr>
        </p:nvSpPr>
        <p:spPr>
          <a:xfrm>
            <a:off x="2240280" y="1133780"/>
            <a:ext cx="7498080" cy="704088"/>
          </a:xfrm>
        </p:spPr>
        <p:txBody>
          <a:bodyPr/>
          <a:lstStyle/>
          <a:p>
            <a:r>
              <a:rPr lang="en-GB" b="0" i="0" u="sng" strike="noStrike" dirty="0">
                <a:solidFill>
                  <a:srgbClr val="000000"/>
                </a:solidFill>
                <a:effectLst/>
                <a:latin typeface="Calibri" panose="020F0502020204030204" pitchFamily="34" charset="0"/>
              </a:rPr>
              <a:t>Attachment Theory Overview</a:t>
            </a:r>
            <a:endParaRPr lang="en-US" u="sng" dirty="0"/>
          </a:p>
        </p:txBody>
      </p:sp>
      <p:sp>
        <p:nvSpPr>
          <p:cNvPr id="3" name="Footer Placeholder 2">
            <a:extLst>
              <a:ext uri="{FF2B5EF4-FFF2-40B4-BE49-F238E27FC236}">
                <a16:creationId xmlns:a16="http://schemas.microsoft.com/office/drawing/2014/main" id="{4E79730E-E638-275F-6C74-85FDCE30C43F}"/>
              </a:ext>
            </a:extLst>
          </p:cNvPr>
          <p:cNvSpPr>
            <a:spLocks noGrp="1"/>
          </p:cNvSpPr>
          <p:nvPr>
            <p:ph type="ftr" sz="quarter" idx="11"/>
          </p:nvPr>
        </p:nvSpPr>
        <p:spPr/>
        <p:txBody>
          <a:bodyPr/>
          <a:lstStyle/>
          <a:p>
            <a:r>
              <a:rPr lang="en-US"/>
              <a:t>Presentation title</a:t>
            </a:r>
            <a:endParaRPr lang="en-US" dirty="0"/>
          </a:p>
        </p:txBody>
      </p:sp>
      <p:sp>
        <p:nvSpPr>
          <p:cNvPr id="4" name="Slide Number Placeholder 3">
            <a:extLst>
              <a:ext uri="{FF2B5EF4-FFF2-40B4-BE49-F238E27FC236}">
                <a16:creationId xmlns:a16="http://schemas.microsoft.com/office/drawing/2014/main" id="{C0B85CC1-CC9E-26A5-C05A-E64ABEDD931D}"/>
              </a:ext>
            </a:extLst>
          </p:cNvPr>
          <p:cNvSpPr>
            <a:spLocks noGrp="1"/>
          </p:cNvSpPr>
          <p:nvPr>
            <p:ph type="sldNum" sz="quarter" idx="12"/>
          </p:nvPr>
        </p:nvSpPr>
        <p:spPr/>
        <p:txBody>
          <a:bodyPr/>
          <a:lstStyle/>
          <a:p>
            <a:fld id="{5BFCF61C-3B18-4C03-8326-CC3B32D710C9}" type="slidenum">
              <a:rPr lang="en-US" smtClean="0"/>
              <a:pPr/>
              <a:t>4</a:t>
            </a:fld>
            <a:endParaRPr lang="en-US" dirty="0"/>
          </a:p>
        </p:txBody>
      </p:sp>
      <p:sp>
        <p:nvSpPr>
          <p:cNvPr id="5" name="Content Placeholder 4">
            <a:extLst>
              <a:ext uri="{FF2B5EF4-FFF2-40B4-BE49-F238E27FC236}">
                <a16:creationId xmlns:a16="http://schemas.microsoft.com/office/drawing/2014/main" id="{DA7A49E4-DCE3-62DE-B6D1-539EBFFFE689}"/>
              </a:ext>
            </a:extLst>
          </p:cNvPr>
          <p:cNvSpPr>
            <a:spLocks noGrp="1"/>
          </p:cNvSpPr>
          <p:nvPr>
            <p:ph idx="1"/>
          </p:nvPr>
        </p:nvSpPr>
        <p:spPr>
          <a:xfrm>
            <a:off x="2240280" y="2937833"/>
            <a:ext cx="7470648" cy="3296563"/>
          </a:xfrm>
        </p:spPr>
        <p:txBody>
          <a:bodyPr/>
          <a:lstStyle/>
          <a:p>
            <a:r>
              <a:rPr lang="en-GB" sz="1800" kern="100" dirty="0">
                <a:effectLst/>
                <a:latin typeface="Aptos" panose="020B0004020202020204" pitchFamily="34" charset="0"/>
                <a:ea typeface="Times New Roman" panose="02020603050405020304" pitchFamily="18" charset="0"/>
                <a:cs typeface="Times New Roman" panose="02020603050405020304" pitchFamily="18" charset="0"/>
              </a:rPr>
              <a:t>Developed by John Bowlby explains how early relationships with caregivers affects the emotional security and later development. Bowlby Children form internal working models based on their relationship, which may shape self esteem behaviour and relationships. Secure attachment promote confidence and resilience, on the other hand insecure attachment can lead to anxiety and emotional difficulties . </a:t>
            </a:r>
          </a:p>
          <a:p>
            <a:endParaRPr lang="en-US" dirty="0"/>
          </a:p>
          <a:p>
            <a:endParaRPr lang="en-US" dirty="0"/>
          </a:p>
        </p:txBody>
      </p:sp>
    </p:spTree>
    <p:extLst>
      <p:ext uri="{BB962C8B-B14F-4D97-AF65-F5344CB8AC3E}">
        <p14:creationId xmlns:p14="http://schemas.microsoft.com/office/powerpoint/2010/main" val="355179346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7967D2-138B-CBD8-5447-3D2387893BBF}"/>
              </a:ext>
            </a:extLst>
          </p:cNvPr>
          <p:cNvSpPr>
            <a:spLocks noGrp="1"/>
          </p:cNvSpPr>
          <p:nvPr>
            <p:ph type="title"/>
          </p:nvPr>
        </p:nvSpPr>
        <p:spPr>
          <a:xfrm>
            <a:off x="2346960" y="1191605"/>
            <a:ext cx="7498080" cy="364042"/>
          </a:xfrm>
        </p:spPr>
        <p:txBody>
          <a:bodyPr/>
          <a:lstStyle/>
          <a:p>
            <a:r>
              <a:rPr lang="en-GB" b="0" i="0" u="sng" strike="noStrike" dirty="0">
                <a:solidFill>
                  <a:srgbClr val="000000"/>
                </a:solidFill>
                <a:effectLst/>
                <a:latin typeface="Calibri" panose="020F0502020204030204" pitchFamily="34" charset="0"/>
              </a:rPr>
              <a:t>Key Concepts of Attachment Theory</a:t>
            </a:r>
            <a:endParaRPr lang="en-US" u="sng" dirty="0"/>
          </a:p>
        </p:txBody>
      </p:sp>
      <p:sp>
        <p:nvSpPr>
          <p:cNvPr id="3" name="Content Placeholder 2">
            <a:extLst>
              <a:ext uri="{FF2B5EF4-FFF2-40B4-BE49-F238E27FC236}">
                <a16:creationId xmlns:a16="http://schemas.microsoft.com/office/drawing/2014/main" id="{B25E39D3-C1B1-1582-CEA2-EDD2C7A30B99}"/>
              </a:ext>
            </a:extLst>
          </p:cNvPr>
          <p:cNvSpPr>
            <a:spLocks noGrp="1"/>
          </p:cNvSpPr>
          <p:nvPr>
            <p:ph idx="1"/>
          </p:nvPr>
        </p:nvSpPr>
        <p:spPr/>
        <p:txBody>
          <a:bodyPr/>
          <a:lstStyle/>
          <a:p>
            <a:r>
              <a:rPr lang="en-GB" sz="1800" kern="100" dirty="0">
                <a:effectLst/>
                <a:latin typeface="Aptos" panose="020B0004020202020204" pitchFamily="34" charset="0"/>
                <a:ea typeface="Times New Roman" panose="02020603050405020304" pitchFamily="18" charset="0"/>
                <a:cs typeface="Times New Roman" panose="02020603050405020304" pitchFamily="18" charset="0"/>
              </a:rPr>
              <a:t>Secure attachment develops when caregivers are responsive and supportive, leading to positive emotion development, insecure attachment may develop when care is inconsistent or stressful . Parentification occurs when a child takes on adult responsible . </a:t>
            </a:r>
          </a:p>
          <a:p>
            <a:endParaRPr lang="en-US" dirty="0"/>
          </a:p>
        </p:txBody>
      </p:sp>
      <p:sp>
        <p:nvSpPr>
          <p:cNvPr id="4" name="Footer Placeholder 3">
            <a:extLst>
              <a:ext uri="{FF2B5EF4-FFF2-40B4-BE49-F238E27FC236}">
                <a16:creationId xmlns:a16="http://schemas.microsoft.com/office/drawing/2014/main" id="{75143CE1-A4DF-0F07-66C8-2A749581CDC4}"/>
              </a:ext>
            </a:extLst>
          </p:cNvPr>
          <p:cNvSpPr>
            <a:spLocks noGrp="1"/>
          </p:cNvSpPr>
          <p:nvPr>
            <p:ph type="ftr" sz="quarter" idx="11"/>
          </p:nvPr>
        </p:nvSpPr>
        <p:spPr/>
        <p:txBody>
          <a:bodyPr/>
          <a:lstStyle/>
          <a:p>
            <a:r>
              <a:rPr lang="en-US" noProof="0"/>
              <a:t>Presentation title</a:t>
            </a:r>
          </a:p>
        </p:txBody>
      </p:sp>
      <p:sp>
        <p:nvSpPr>
          <p:cNvPr id="5" name="Slide Number Placeholder 4">
            <a:extLst>
              <a:ext uri="{FF2B5EF4-FFF2-40B4-BE49-F238E27FC236}">
                <a16:creationId xmlns:a16="http://schemas.microsoft.com/office/drawing/2014/main" id="{87341A7F-AC98-10E3-A870-1B75C0EE6F5B}"/>
              </a:ext>
            </a:extLst>
          </p:cNvPr>
          <p:cNvSpPr>
            <a:spLocks noGrp="1"/>
          </p:cNvSpPr>
          <p:nvPr>
            <p:ph type="sldNum" sz="quarter" idx="12"/>
          </p:nvPr>
        </p:nvSpPr>
        <p:spPr/>
        <p:txBody>
          <a:bodyPr/>
          <a:lstStyle/>
          <a:p>
            <a:fld id="{5BFCF61C-3B18-4C03-8326-CC3B32D710C9}" type="slidenum">
              <a:rPr lang="en-US" noProof="0" smtClean="0"/>
              <a:t>5</a:t>
            </a:fld>
            <a:endParaRPr lang="en-US" noProof="0"/>
          </a:p>
        </p:txBody>
      </p:sp>
    </p:spTree>
    <p:extLst>
      <p:ext uri="{BB962C8B-B14F-4D97-AF65-F5344CB8AC3E}">
        <p14:creationId xmlns:p14="http://schemas.microsoft.com/office/powerpoint/2010/main" val="108779317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8BDE3D-CB39-03D2-545F-5283024761BD}"/>
              </a:ext>
            </a:extLst>
          </p:cNvPr>
          <p:cNvSpPr>
            <a:spLocks noGrp="1"/>
          </p:cNvSpPr>
          <p:nvPr>
            <p:ph type="title"/>
          </p:nvPr>
        </p:nvSpPr>
        <p:spPr/>
        <p:txBody>
          <a:bodyPr/>
          <a:lstStyle/>
          <a:p>
            <a:r>
              <a:rPr lang="en-GB" b="0" i="0" u="sng" strike="noStrike" dirty="0">
                <a:solidFill>
                  <a:srgbClr val="000000"/>
                </a:solidFill>
                <a:effectLst/>
                <a:latin typeface="Calibri" panose="020F0502020204030204" pitchFamily="34" charset="0"/>
              </a:rPr>
              <a:t>Impact of Jenny’s Experiences</a:t>
            </a:r>
            <a:endParaRPr lang="en-US" u="sng" dirty="0"/>
          </a:p>
        </p:txBody>
      </p:sp>
      <p:sp>
        <p:nvSpPr>
          <p:cNvPr id="12" name="Footer Placeholder 11">
            <a:extLst>
              <a:ext uri="{FF2B5EF4-FFF2-40B4-BE49-F238E27FC236}">
                <a16:creationId xmlns:a16="http://schemas.microsoft.com/office/drawing/2014/main" id="{119D6C7A-A7F7-E063-9A09-611D1FB1DBE6}"/>
              </a:ext>
            </a:extLst>
          </p:cNvPr>
          <p:cNvSpPr>
            <a:spLocks noGrp="1"/>
          </p:cNvSpPr>
          <p:nvPr>
            <p:ph type="ftr" sz="quarter" idx="11"/>
          </p:nvPr>
        </p:nvSpPr>
        <p:spPr/>
        <p:txBody>
          <a:bodyPr/>
          <a:lstStyle/>
          <a:p>
            <a:r>
              <a:rPr lang="en-US"/>
              <a:t>Presentation title</a:t>
            </a:r>
          </a:p>
        </p:txBody>
      </p:sp>
      <p:sp>
        <p:nvSpPr>
          <p:cNvPr id="13" name="Slide Number Placeholder 12">
            <a:extLst>
              <a:ext uri="{FF2B5EF4-FFF2-40B4-BE49-F238E27FC236}">
                <a16:creationId xmlns:a16="http://schemas.microsoft.com/office/drawing/2014/main" id="{941D71DF-7225-6C66-9D2B-FAACEFF20849}"/>
              </a:ext>
            </a:extLst>
          </p:cNvPr>
          <p:cNvSpPr>
            <a:spLocks noGrp="1"/>
          </p:cNvSpPr>
          <p:nvPr>
            <p:ph type="sldNum" sz="quarter" idx="12"/>
          </p:nvPr>
        </p:nvSpPr>
        <p:spPr/>
        <p:txBody>
          <a:bodyPr/>
          <a:lstStyle/>
          <a:p>
            <a:fld id="{5BFCF61C-3B18-4C03-8326-CC3B32D710C9}" type="slidenum">
              <a:rPr lang="en-US" smtClean="0"/>
              <a:pPr/>
              <a:t>6</a:t>
            </a:fld>
            <a:endParaRPr lang="en-US"/>
          </a:p>
        </p:txBody>
      </p:sp>
      <p:sp>
        <p:nvSpPr>
          <p:cNvPr id="18" name="TextBox 17">
            <a:extLst>
              <a:ext uri="{FF2B5EF4-FFF2-40B4-BE49-F238E27FC236}">
                <a16:creationId xmlns:a16="http://schemas.microsoft.com/office/drawing/2014/main" id="{BE291481-511C-1D90-CD8A-51A671ABAA8B}"/>
              </a:ext>
            </a:extLst>
          </p:cNvPr>
          <p:cNvSpPr txBox="1"/>
          <p:nvPr/>
        </p:nvSpPr>
        <p:spPr>
          <a:xfrm>
            <a:off x="603504" y="2887444"/>
            <a:ext cx="7011653" cy="1932196"/>
          </a:xfrm>
          <a:prstGeom prst="rect">
            <a:avLst/>
          </a:prstGeom>
          <a:noFill/>
        </p:spPr>
        <p:txBody>
          <a:bodyPr wrap="square">
            <a:spAutoFit/>
          </a:bodyPr>
          <a:lstStyle/>
          <a:p>
            <a:pPr>
              <a:lnSpc>
                <a:spcPct val="115000"/>
              </a:lnSpc>
              <a:spcAft>
                <a:spcPts val="800"/>
              </a:spcAft>
              <a:buNone/>
            </a:pPr>
            <a:r>
              <a:rPr lang="en-GB" sz="2100" kern="100" dirty="0">
                <a:effectLst/>
                <a:latin typeface="Aptos" panose="020B0004020202020204" pitchFamily="34" charset="0"/>
                <a:ea typeface="Times New Roman" panose="02020603050405020304" pitchFamily="18" charset="0"/>
                <a:cs typeface="Times New Roman" panose="02020603050405020304" pitchFamily="18" charset="0"/>
              </a:rPr>
              <a:t>The past five years affected Jenny in many way . She may have experienced grief , stress , and anxiety after after loosing her father and taking all the responsibilities . She may not have a lot of friends , no hobbies , no social life which can lead isolation and depression. </a:t>
            </a:r>
          </a:p>
        </p:txBody>
      </p:sp>
    </p:spTree>
    <p:extLst>
      <p:ext uri="{BB962C8B-B14F-4D97-AF65-F5344CB8AC3E}">
        <p14:creationId xmlns:p14="http://schemas.microsoft.com/office/powerpoint/2010/main" val="397919406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Footer Placeholder 11">
            <a:extLst>
              <a:ext uri="{FF2B5EF4-FFF2-40B4-BE49-F238E27FC236}">
                <a16:creationId xmlns:a16="http://schemas.microsoft.com/office/drawing/2014/main" id="{0D74F0DD-9277-50B0-68E1-220BA8344883}"/>
              </a:ext>
            </a:extLst>
          </p:cNvPr>
          <p:cNvSpPr>
            <a:spLocks noGrp="1"/>
          </p:cNvSpPr>
          <p:nvPr>
            <p:ph type="ftr" sz="quarter" idx="11"/>
          </p:nvPr>
        </p:nvSpPr>
        <p:spPr/>
        <p:txBody>
          <a:bodyPr/>
          <a:lstStyle/>
          <a:p>
            <a:r>
              <a:rPr lang="en-US"/>
              <a:t>Presentation title</a:t>
            </a:r>
          </a:p>
        </p:txBody>
      </p:sp>
      <p:sp>
        <p:nvSpPr>
          <p:cNvPr id="13" name="Slide Number Placeholder 12">
            <a:extLst>
              <a:ext uri="{FF2B5EF4-FFF2-40B4-BE49-F238E27FC236}">
                <a16:creationId xmlns:a16="http://schemas.microsoft.com/office/drawing/2014/main" id="{CB0BAE21-4E4A-BE6E-EE84-D535446B94CD}"/>
              </a:ext>
            </a:extLst>
          </p:cNvPr>
          <p:cNvSpPr>
            <a:spLocks noGrp="1"/>
          </p:cNvSpPr>
          <p:nvPr>
            <p:ph type="sldNum" sz="quarter" idx="12"/>
          </p:nvPr>
        </p:nvSpPr>
        <p:spPr/>
        <p:txBody>
          <a:bodyPr/>
          <a:lstStyle/>
          <a:p>
            <a:fld id="{5BFCF61C-3B18-4C03-8326-CC3B32D710C9}" type="slidenum">
              <a:rPr lang="en-US" smtClean="0"/>
              <a:pPr/>
              <a:t>7</a:t>
            </a:fld>
            <a:endParaRPr lang="en-US"/>
          </a:p>
        </p:txBody>
      </p:sp>
      <p:sp>
        <p:nvSpPr>
          <p:cNvPr id="25" name="Title 22">
            <a:extLst>
              <a:ext uri="{FF2B5EF4-FFF2-40B4-BE49-F238E27FC236}">
                <a16:creationId xmlns:a16="http://schemas.microsoft.com/office/drawing/2014/main" id="{DD13923F-5741-3504-58DB-771323261A5B}"/>
              </a:ext>
            </a:extLst>
          </p:cNvPr>
          <p:cNvSpPr>
            <a:spLocks noGrp="1"/>
          </p:cNvSpPr>
          <p:nvPr>
            <p:ph type="title"/>
          </p:nvPr>
        </p:nvSpPr>
        <p:spPr>
          <a:xfrm>
            <a:off x="698870" y="1069772"/>
            <a:ext cx="4846320" cy="1682749"/>
          </a:xfrm>
        </p:spPr>
        <p:txBody>
          <a:bodyPr/>
          <a:lstStyle/>
          <a:p>
            <a:r>
              <a:rPr lang="en-GB" b="0" i="0" u="sng" strike="noStrike" dirty="0">
                <a:solidFill>
                  <a:srgbClr val="000000"/>
                </a:solidFill>
                <a:effectLst/>
                <a:latin typeface="Calibri" panose="020F0502020204030204" pitchFamily="34" charset="0"/>
              </a:rPr>
              <a:t>Nature and Nurture Influences</a:t>
            </a:r>
            <a:endParaRPr lang="en-US" u="sng" dirty="0"/>
          </a:p>
        </p:txBody>
      </p:sp>
      <p:sp>
        <p:nvSpPr>
          <p:cNvPr id="27" name="TextBox 26">
            <a:extLst>
              <a:ext uri="{FF2B5EF4-FFF2-40B4-BE49-F238E27FC236}">
                <a16:creationId xmlns:a16="http://schemas.microsoft.com/office/drawing/2014/main" id="{E3E34872-CB22-1BA8-F1D9-A4C570EAD2AE}"/>
              </a:ext>
            </a:extLst>
          </p:cNvPr>
          <p:cNvSpPr txBox="1"/>
          <p:nvPr/>
        </p:nvSpPr>
        <p:spPr>
          <a:xfrm>
            <a:off x="4852110" y="1599288"/>
            <a:ext cx="6106974" cy="3047116"/>
          </a:xfrm>
          <a:prstGeom prst="rect">
            <a:avLst/>
          </a:prstGeom>
          <a:noFill/>
        </p:spPr>
        <p:txBody>
          <a:bodyPr wrap="square">
            <a:spAutoFit/>
          </a:bodyPr>
          <a:lstStyle/>
          <a:p>
            <a:pPr>
              <a:lnSpc>
                <a:spcPct val="115000"/>
              </a:lnSpc>
              <a:spcAft>
                <a:spcPts val="800"/>
              </a:spcAft>
              <a:buNone/>
            </a:pPr>
            <a:r>
              <a:rPr lang="en-GB" sz="2100" kern="100" dirty="0">
                <a:effectLst/>
                <a:latin typeface="Aptos" panose="020B0004020202020204" pitchFamily="34" charset="0"/>
                <a:ea typeface="Times New Roman" panose="02020603050405020304" pitchFamily="18" charset="0"/>
                <a:cs typeface="Times New Roman" panose="02020603050405020304" pitchFamily="18" charset="0"/>
              </a:rPr>
              <a:t>Jenny's development influenced by  biological and environmental factors . Biologically, it involves brain development and emotional change , and chronic stress can affect the mood and sleep . Environmentally the loss of a parents, taking all the responsibilities , being independent at an immature age and taking everything in alone emotionally can increase stress . </a:t>
            </a:r>
          </a:p>
        </p:txBody>
      </p:sp>
    </p:spTree>
    <p:extLst>
      <p:ext uri="{BB962C8B-B14F-4D97-AF65-F5344CB8AC3E}">
        <p14:creationId xmlns:p14="http://schemas.microsoft.com/office/powerpoint/2010/main" val="412239624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91133-2B2D-CB5C-25A3-A6BBC6AC48F6}"/>
              </a:ext>
            </a:extLst>
          </p:cNvPr>
          <p:cNvSpPr>
            <a:spLocks noGrp="1"/>
          </p:cNvSpPr>
          <p:nvPr>
            <p:ph type="title"/>
          </p:nvPr>
        </p:nvSpPr>
        <p:spPr>
          <a:xfrm>
            <a:off x="164492" y="1949090"/>
            <a:ext cx="10515600" cy="575321"/>
          </a:xfrm>
        </p:spPr>
        <p:txBody>
          <a:bodyPr/>
          <a:lstStyle/>
          <a:p>
            <a:r>
              <a:rPr lang="en-GB" b="0" i="0" u="sng" strike="noStrike" dirty="0">
                <a:solidFill>
                  <a:srgbClr val="000000"/>
                </a:solidFill>
                <a:effectLst/>
                <a:latin typeface="Calibri" panose="020F0502020204030204" pitchFamily="34" charset="0"/>
              </a:rPr>
              <a:t>Current Needs and Support Plan</a:t>
            </a:r>
            <a:endParaRPr lang="en-US" u="sng" dirty="0"/>
          </a:p>
        </p:txBody>
      </p:sp>
      <p:sp>
        <p:nvSpPr>
          <p:cNvPr id="10" name="Footer Placeholder 9">
            <a:extLst>
              <a:ext uri="{FF2B5EF4-FFF2-40B4-BE49-F238E27FC236}">
                <a16:creationId xmlns:a16="http://schemas.microsoft.com/office/drawing/2014/main" id="{15C361D4-2114-E276-681B-0EDACAD8E3D4}"/>
              </a:ext>
            </a:extLst>
          </p:cNvPr>
          <p:cNvSpPr>
            <a:spLocks noGrp="1"/>
          </p:cNvSpPr>
          <p:nvPr>
            <p:ph type="ftr" sz="quarter" idx="11"/>
          </p:nvPr>
        </p:nvSpPr>
        <p:spPr/>
        <p:txBody>
          <a:bodyPr/>
          <a:lstStyle/>
          <a:p>
            <a:r>
              <a:rPr lang="en-US"/>
              <a:t>Presentation title</a:t>
            </a:r>
          </a:p>
        </p:txBody>
      </p:sp>
      <p:sp>
        <p:nvSpPr>
          <p:cNvPr id="11" name="Slide Number Placeholder 10">
            <a:extLst>
              <a:ext uri="{FF2B5EF4-FFF2-40B4-BE49-F238E27FC236}">
                <a16:creationId xmlns:a16="http://schemas.microsoft.com/office/drawing/2014/main" id="{F8FC4DAD-8F22-40DC-8133-22BF52217FB8}"/>
              </a:ext>
            </a:extLst>
          </p:cNvPr>
          <p:cNvSpPr>
            <a:spLocks noGrp="1"/>
          </p:cNvSpPr>
          <p:nvPr>
            <p:ph type="sldNum" sz="quarter" idx="12"/>
          </p:nvPr>
        </p:nvSpPr>
        <p:spPr/>
        <p:txBody>
          <a:bodyPr/>
          <a:lstStyle/>
          <a:p>
            <a:fld id="{5BFCF61C-3B18-4C03-8326-CC3B32D710C9}" type="slidenum">
              <a:rPr lang="en-US" smtClean="0"/>
              <a:pPr/>
              <a:t>8</a:t>
            </a:fld>
            <a:endParaRPr lang="en-US"/>
          </a:p>
        </p:txBody>
      </p:sp>
      <p:sp>
        <p:nvSpPr>
          <p:cNvPr id="15" name="TextBox 14">
            <a:extLst>
              <a:ext uri="{FF2B5EF4-FFF2-40B4-BE49-F238E27FC236}">
                <a16:creationId xmlns:a16="http://schemas.microsoft.com/office/drawing/2014/main" id="{FC954D97-5C95-A68A-AE00-4C6A491BCAF8}"/>
              </a:ext>
            </a:extLst>
          </p:cNvPr>
          <p:cNvSpPr txBox="1"/>
          <p:nvPr/>
        </p:nvSpPr>
        <p:spPr>
          <a:xfrm>
            <a:off x="411479" y="3180357"/>
            <a:ext cx="10877409" cy="2019848"/>
          </a:xfrm>
          <a:prstGeom prst="rect">
            <a:avLst/>
          </a:prstGeom>
          <a:noFill/>
        </p:spPr>
        <p:txBody>
          <a:bodyPr wrap="square">
            <a:spAutoFit/>
          </a:bodyPr>
          <a:lstStyle/>
          <a:p>
            <a:pPr>
              <a:lnSpc>
                <a:spcPct val="115000"/>
              </a:lnSpc>
              <a:spcAft>
                <a:spcPts val="800"/>
              </a:spcAft>
              <a:buNone/>
            </a:pPr>
            <a:r>
              <a:rPr lang="en-GB" sz="2200" kern="100" dirty="0">
                <a:effectLst/>
                <a:latin typeface="Aptos" panose="020B0004020202020204" pitchFamily="34" charset="0"/>
                <a:ea typeface="Times New Roman" panose="02020603050405020304" pitchFamily="18" charset="0"/>
                <a:cs typeface="Times New Roman" panose="02020603050405020304" pitchFamily="18" charset="0"/>
              </a:rPr>
              <a:t>Jenny needs to get emotional support , time for social and educational life and relief from caring responsibilities. A support plan can include referrals to young carers service added home support for her mother and school support . Counselling or bereavement support may help Jenny process emotionally . Encouraging friendships, hobbies and future planning can help her develop and well being . </a:t>
            </a:r>
          </a:p>
        </p:txBody>
      </p:sp>
    </p:spTree>
    <p:extLst>
      <p:ext uri="{BB962C8B-B14F-4D97-AF65-F5344CB8AC3E}">
        <p14:creationId xmlns:p14="http://schemas.microsoft.com/office/powerpoint/2010/main" val="90152623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5010AA-DDBA-D5A2-A34D-69E21671333A}"/>
              </a:ext>
            </a:extLst>
          </p:cNvPr>
          <p:cNvSpPr>
            <a:spLocks noGrp="1"/>
          </p:cNvSpPr>
          <p:nvPr>
            <p:ph type="title"/>
          </p:nvPr>
        </p:nvSpPr>
        <p:spPr>
          <a:xfrm>
            <a:off x="2240280" y="1651188"/>
            <a:ext cx="7498080" cy="704088"/>
          </a:xfrm>
        </p:spPr>
        <p:txBody>
          <a:bodyPr/>
          <a:lstStyle/>
          <a:p>
            <a:r>
              <a:rPr lang="en-GB" b="0" i="0" u="sng" strike="noStrike" dirty="0">
                <a:solidFill>
                  <a:srgbClr val="000000"/>
                </a:solidFill>
                <a:effectLst/>
                <a:latin typeface="Calibri" panose="020F0502020204030204" pitchFamily="34" charset="0"/>
              </a:rPr>
              <a:t>Role of Professionals</a:t>
            </a:r>
            <a:endParaRPr lang="en-US" u="sng" dirty="0"/>
          </a:p>
        </p:txBody>
      </p:sp>
      <p:sp>
        <p:nvSpPr>
          <p:cNvPr id="12" name="Footer Placeholder 11">
            <a:extLst>
              <a:ext uri="{FF2B5EF4-FFF2-40B4-BE49-F238E27FC236}">
                <a16:creationId xmlns:a16="http://schemas.microsoft.com/office/drawing/2014/main" id="{E9C9137C-4C2A-3985-8399-B6159A8C5A3E}"/>
              </a:ext>
            </a:extLst>
          </p:cNvPr>
          <p:cNvSpPr>
            <a:spLocks noGrp="1"/>
          </p:cNvSpPr>
          <p:nvPr>
            <p:ph type="ftr" sz="quarter" idx="11"/>
          </p:nvPr>
        </p:nvSpPr>
        <p:spPr/>
        <p:txBody>
          <a:bodyPr/>
          <a:lstStyle/>
          <a:p>
            <a:r>
              <a:rPr lang="en-US"/>
              <a:t>Presentation title</a:t>
            </a:r>
          </a:p>
        </p:txBody>
      </p:sp>
      <p:sp>
        <p:nvSpPr>
          <p:cNvPr id="13" name="Slide Number Placeholder 12">
            <a:extLst>
              <a:ext uri="{FF2B5EF4-FFF2-40B4-BE49-F238E27FC236}">
                <a16:creationId xmlns:a16="http://schemas.microsoft.com/office/drawing/2014/main" id="{89804E48-D44D-C8A3-0944-D89136753D97}"/>
              </a:ext>
            </a:extLst>
          </p:cNvPr>
          <p:cNvSpPr>
            <a:spLocks noGrp="1"/>
          </p:cNvSpPr>
          <p:nvPr>
            <p:ph type="sldNum" sz="quarter" idx="12"/>
          </p:nvPr>
        </p:nvSpPr>
        <p:spPr/>
        <p:txBody>
          <a:bodyPr/>
          <a:lstStyle/>
          <a:p>
            <a:fld id="{5BFCF61C-3B18-4C03-8326-CC3B32D710C9}" type="slidenum">
              <a:rPr lang="en-US" smtClean="0"/>
              <a:t>9</a:t>
            </a:fld>
            <a:endParaRPr lang="en-US"/>
          </a:p>
        </p:txBody>
      </p:sp>
      <p:sp>
        <p:nvSpPr>
          <p:cNvPr id="18" name="TextBox 17">
            <a:extLst>
              <a:ext uri="{FF2B5EF4-FFF2-40B4-BE49-F238E27FC236}">
                <a16:creationId xmlns:a16="http://schemas.microsoft.com/office/drawing/2014/main" id="{DA78D2B5-4F34-EBEC-AF63-8B05EAD095B0}"/>
              </a:ext>
            </a:extLst>
          </p:cNvPr>
          <p:cNvSpPr txBox="1"/>
          <p:nvPr/>
        </p:nvSpPr>
        <p:spPr>
          <a:xfrm>
            <a:off x="2240280" y="2874055"/>
            <a:ext cx="8421448" cy="1844544"/>
          </a:xfrm>
          <a:prstGeom prst="rect">
            <a:avLst/>
          </a:prstGeom>
          <a:noFill/>
        </p:spPr>
        <p:txBody>
          <a:bodyPr wrap="square">
            <a:spAutoFit/>
          </a:bodyPr>
          <a:lstStyle/>
          <a:p>
            <a:pPr>
              <a:lnSpc>
                <a:spcPct val="115000"/>
              </a:lnSpc>
              <a:spcAft>
                <a:spcPts val="800"/>
              </a:spcAft>
              <a:buNone/>
            </a:pPr>
            <a:r>
              <a:rPr lang="en-GB" sz="2000" kern="100" dirty="0">
                <a:effectLst/>
                <a:latin typeface="Aptos" panose="020B0004020202020204" pitchFamily="34" charset="0"/>
                <a:ea typeface="Times New Roman" panose="02020603050405020304" pitchFamily="18" charset="0"/>
                <a:cs typeface="Times New Roman" panose="02020603050405020304" pitchFamily="18" charset="0"/>
              </a:rPr>
              <a:t>A multiagency can help Jenny emotionally such as Social workers , GP , teachers , mental health professionals, and young carers , these organisations should work together and asses her needs and provide coordinated support . This will balance jennys emotional social and educational needs as well as her private life . </a:t>
            </a:r>
          </a:p>
        </p:txBody>
      </p:sp>
    </p:spTree>
    <p:extLst>
      <p:ext uri="{BB962C8B-B14F-4D97-AF65-F5344CB8AC3E}">
        <p14:creationId xmlns:p14="http://schemas.microsoft.com/office/powerpoint/2010/main" val="112505451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262C4D-3F97-1652-3A4A-C989986D9B65}"/>
              </a:ext>
            </a:extLst>
          </p:cNvPr>
          <p:cNvSpPr>
            <a:spLocks noGrp="1"/>
          </p:cNvSpPr>
          <p:nvPr>
            <p:ph type="title"/>
          </p:nvPr>
        </p:nvSpPr>
        <p:spPr>
          <a:xfrm>
            <a:off x="73233" y="726917"/>
            <a:ext cx="4334093" cy="1054545"/>
          </a:xfrm>
        </p:spPr>
        <p:txBody>
          <a:bodyPr/>
          <a:lstStyle/>
          <a:p>
            <a:r>
              <a:rPr lang="en-GB" sz="4400" b="0" i="0" u="sng" strike="noStrike" dirty="0">
                <a:solidFill>
                  <a:srgbClr val="000000"/>
                </a:solidFill>
                <a:effectLst/>
                <a:latin typeface="Calibri" panose="020F0502020204030204" pitchFamily="34" charset="0"/>
              </a:rPr>
              <a:t>Evaluation of Attachment Theory</a:t>
            </a:r>
            <a:endParaRPr lang="en-US" sz="4400" u="sng" dirty="0"/>
          </a:p>
        </p:txBody>
      </p:sp>
      <p:sp>
        <p:nvSpPr>
          <p:cNvPr id="12" name="Footer Placeholder 11">
            <a:extLst>
              <a:ext uri="{FF2B5EF4-FFF2-40B4-BE49-F238E27FC236}">
                <a16:creationId xmlns:a16="http://schemas.microsoft.com/office/drawing/2014/main" id="{BEC1259C-0A50-37A0-081E-E36D391D7A08}"/>
              </a:ext>
            </a:extLst>
          </p:cNvPr>
          <p:cNvSpPr>
            <a:spLocks noGrp="1"/>
          </p:cNvSpPr>
          <p:nvPr>
            <p:ph type="ftr" sz="quarter" idx="11"/>
          </p:nvPr>
        </p:nvSpPr>
        <p:spPr/>
        <p:txBody>
          <a:bodyPr/>
          <a:lstStyle/>
          <a:p>
            <a:r>
              <a:rPr lang="en-US"/>
              <a:t>Presentation title</a:t>
            </a:r>
          </a:p>
        </p:txBody>
      </p:sp>
      <p:sp>
        <p:nvSpPr>
          <p:cNvPr id="13" name="Slide Number Placeholder 12">
            <a:extLst>
              <a:ext uri="{FF2B5EF4-FFF2-40B4-BE49-F238E27FC236}">
                <a16:creationId xmlns:a16="http://schemas.microsoft.com/office/drawing/2014/main" id="{208378E4-1369-B8BE-D097-D0A68C992F75}"/>
              </a:ext>
            </a:extLst>
          </p:cNvPr>
          <p:cNvSpPr>
            <a:spLocks noGrp="1"/>
          </p:cNvSpPr>
          <p:nvPr>
            <p:ph type="sldNum" sz="quarter" idx="12"/>
          </p:nvPr>
        </p:nvSpPr>
        <p:spPr/>
        <p:txBody>
          <a:bodyPr/>
          <a:lstStyle/>
          <a:p>
            <a:fld id="{5BFCF61C-3B18-4C03-8326-CC3B32D710C9}" type="slidenum">
              <a:rPr lang="en-US" smtClean="0"/>
              <a:pPr/>
              <a:t>10</a:t>
            </a:fld>
            <a:endParaRPr lang="en-US"/>
          </a:p>
        </p:txBody>
      </p:sp>
      <p:sp>
        <p:nvSpPr>
          <p:cNvPr id="18" name="TextBox 17">
            <a:extLst>
              <a:ext uri="{FF2B5EF4-FFF2-40B4-BE49-F238E27FC236}">
                <a16:creationId xmlns:a16="http://schemas.microsoft.com/office/drawing/2014/main" id="{038E8F70-AFA7-2FFE-09DE-A27A34535F4D}"/>
              </a:ext>
            </a:extLst>
          </p:cNvPr>
          <p:cNvSpPr txBox="1"/>
          <p:nvPr/>
        </p:nvSpPr>
        <p:spPr>
          <a:xfrm>
            <a:off x="5737410" y="1254189"/>
            <a:ext cx="6208888" cy="3790397"/>
          </a:xfrm>
          <a:prstGeom prst="rect">
            <a:avLst/>
          </a:prstGeom>
          <a:noFill/>
        </p:spPr>
        <p:txBody>
          <a:bodyPr wrap="square">
            <a:spAutoFit/>
          </a:bodyPr>
          <a:lstStyle/>
          <a:p>
            <a:pPr>
              <a:lnSpc>
                <a:spcPct val="115000"/>
              </a:lnSpc>
              <a:spcAft>
                <a:spcPts val="800"/>
              </a:spcAft>
              <a:buNone/>
            </a:pPr>
            <a:r>
              <a:rPr lang="en-GB" sz="2100" kern="100" dirty="0">
                <a:solidFill>
                  <a:schemeClr val="bg1"/>
                </a:solidFill>
                <a:effectLst/>
                <a:latin typeface="Aptos" panose="020B0004020202020204" pitchFamily="34" charset="0"/>
                <a:ea typeface="Times New Roman" panose="02020603050405020304" pitchFamily="18" charset="0"/>
                <a:cs typeface="Times New Roman" panose="02020603050405020304" pitchFamily="18" charset="0"/>
              </a:rPr>
              <a:t>Attachment theory is useful because it  analyses how loss and caregiving responsibilities may affect emotional development it also highlights the importance of supporting relationships. However , it focuses mostly on early childhood and it might not fully account for social and cultural influences. Not all young carers experience negative outcomes and resilience can very . Despite limitations the theory provides a helpful frame work for understanding Jennys situation </a:t>
            </a:r>
          </a:p>
        </p:txBody>
      </p:sp>
    </p:spTree>
    <p:extLst>
      <p:ext uri="{BB962C8B-B14F-4D97-AF65-F5344CB8AC3E}">
        <p14:creationId xmlns:p14="http://schemas.microsoft.com/office/powerpoint/2010/main" val="61635514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2C85805-79DB-07ED-6BDE-11B8962D463A}"/>
              </a:ext>
            </a:extLst>
          </p:cNvPr>
          <p:cNvSpPr>
            <a:spLocks noGrp="1"/>
          </p:cNvSpPr>
          <p:nvPr>
            <p:ph type="title"/>
          </p:nvPr>
        </p:nvSpPr>
        <p:spPr/>
        <p:txBody>
          <a:bodyPr/>
          <a:lstStyle/>
          <a:p>
            <a:r>
              <a:rPr lang="en-GB" b="0" i="0" u="sng" strike="noStrike" dirty="0">
                <a:solidFill>
                  <a:srgbClr val="000000"/>
                </a:solidFill>
                <a:effectLst/>
                <a:latin typeface="Calibri" panose="020F0502020204030204" pitchFamily="34" charset="0"/>
              </a:rPr>
              <a:t>Conclusion</a:t>
            </a:r>
            <a:endParaRPr lang="en-US" u="sng" dirty="0"/>
          </a:p>
        </p:txBody>
      </p:sp>
      <p:sp>
        <p:nvSpPr>
          <p:cNvPr id="2" name="Footer Placeholder 1">
            <a:extLst>
              <a:ext uri="{FF2B5EF4-FFF2-40B4-BE49-F238E27FC236}">
                <a16:creationId xmlns:a16="http://schemas.microsoft.com/office/drawing/2014/main" id="{4CEA3CB1-AF25-EA4C-A297-4DDC6E0EDC13}"/>
              </a:ext>
            </a:extLst>
          </p:cNvPr>
          <p:cNvSpPr>
            <a:spLocks noGrp="1"/>
          </p:cNvSpPr>
          <p:nvPr>
            <p:ph type="ftr" sz="quarter" idx="11"/>
          </p:nvPr>
        </p:nvSpPr>
        <p:spPr/>
        <p:txBody>
          <a:bodyPr/>
          <a:lstStyle/>
          <a:p>
            <a:r>
              <a:rPr lang="en-US"/>
              <a:t>Presentation title</a:t>
            </a:r>
            <a:endParaRPr lang="en-US" dirty="0"/>
          </a:p>
        </p:txBody>
      </p:sp>
      <p:sp>
        <p:nvSpPr>
          <p:cNvPr id="3" name="Slide Number Placeholder 2">
            <a:extLst>
              <a:ext uri="{FF2B5EF4-FFF2-40B4-BE49-F238E27FC236}">
                <a16:creationId xmlns:a16="http://schemas.microsoft.com/office/drawing/2014/main" id="{583E68DE-3756-7E72-3F5A-34338BB312B3}"/>
              </a:ext>
            </a:extLst>
          </p:cNvPr>
          <p:cNvSpPr>
            <a:spLocks noGrp="1"/>
          </p:cNvSpPr>
          <p:nvPr>
            <p:ph type="sldNum" sz="quarter" idx="12"/>
          </p:nvPr>
        </p:nvSpPr>
        <p:spPr/>
        <p:txBody>
          <a:bodyPr/>
          <a:lstStyle/>
          <a:p>
            <a:fld id="{5BFCF61C-3B18-4C03-8326-CC3B32D710C9}" type="slidenum">
              <a:rPr lang="en-US" smtClean="0"/>
              <a:t>11</a:t>
            </a:fld>
            <a:endParaRPr lang="en-US" dirty="0"/>
          </a:p>
        </p:txBody>
      </p:sp>
      <p:sp>
        <p:nvSpPr>
          <p:cNvPr id="24" name="TextBox 23">
            <a:extLst>
              <a:ext uri="{FF2B5EF4-FFF2-40B4-BE49-F238E27FC236}">
                <a16:creationId xmlns:a16="http://schemas.microsoft.com/office/drawing/2014/main" id="{F8F86CED-780B-F267-5DA7-6139B96FCE97}"/>
              </a:ext>
            </a:extLst>
          </p:cNvPr>
          <p:cNvSpPr txBox="1"/>
          <p:nvPr/>
        </p:nvSpPr>
        <p:spPr>
          <a:xfrm>
            <a:off x="603504" y="2769946"/>
            <a:ext cx="6099136" cy="2625014"/>
          </a:xfrm>
          <a:prstGeom prst="rect">
            <a:avLst/>
          </a:prstGeom>
          <a:noFill/>
        </p:spPr>
        <p:txBody>
          <a:bodyPr wrap="square">
            <a:spAutoFit/>
          </a:bodyPr>
          <a:lstStyle/>
          <a:p>
            <a:pPr>
              <a:lnSpc>
                <a:spcPct val="115000"/>
              </a:lnSpc>
              <a:spcAft>
                <a:spcPts val="800"/>
              </a:spcAft>
              <a:buNone/>
            </a:pPr>
            <a:r>
              <a:rPr lang="en-GB" sz="1800" kern="100" dirty="0">
                <a:effectLst/>
                <a:latin typeface="Aptos" panose="020B0004020202020204" pitchFamily="34" charset="0"/>
                <a:ea typeface="Times New Roman" panose="02020603050405020304" pitchFamily="18" charset="0"/>
                <a:cs typeface="Times New Roman" panose="02020603050405020304" pitchFamily="18" charset="0"/>
              </a:rPr>
              <a:t>Jenny has experienced significant amount of responsibility and loss during adolescence. Attachment theory connects the impact on her development and emphases the importance of secure relationships and support . Providing emotional , practical, and educational support can help Jenny maintain well being and continue developing positively. The right community support plan is essential to support her future . </a:t>
            </a:r>
          </a:p>
        </p:txBody>
      </p:sp>
    </p:spTree>
    <p:extLst>
      <p:ext uri="{BB962C8B-B14F-4D97-AF65-F5344CB8AC3E}">
        <p14:creationId xmlns:p14="http://schemas.microsoft.com/office/powerpoint/2010/main" val="47661497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BCF1D7AA-3A32-47FD-2DA5-5123BEE4C187}"/>
              </a:ext>
            </a:extLst>
          </p:cNvPr>
          <p:cNvSpPr>
            <a:spLocks noGrp="1"/>
          </p:cNvSpPr>
          <p:nvPr>
            <p:ph type="sldNum" sz="quarter" idx="12"/>
          </p:nvPr>
        </p:nvSpPr>
        <p:spPr/>
        <p:txBody>
          <a:bodyPr/>
          <a:lstStyle/>
          <a:p>
            <a:fld id="{5BFCF61C-3B18-4C03-8326-CC3B32D710C9}" type="slidenum">
              <a:rPr lang="en-US" noProof="0" smtClean="0"/>
              <a:t>12</a:t>
            </a:fld>
            <a:endParaRPr lang="en-US" noProof="0"/>
          </a:p>
        </p:txBody>
      </p:sp>
      <p:sp>
        <p:nvSpPr>
          <p:cNvPr id="12" name="TextBox 11">
            <a:extLst>
              <a:ext uri="{FF2B5EF4-FFF2-40B4-BE49-F238E27FC236}">
                <a16:creationId xmlns:a16="http://schemas.microsoft.com/office/drawing/2014/main" id="{0F65BB7C-0BF3-0B04-3B79-60FC25CC9A5F}"/>
              </a:ext>
            </a:extLst>
          </p:cNvPr>
          <p:cNvSpPr txBox="1"/>
          <p:nvPr/>
        </p:nvSpPr>
        <p:spPr>
          <a:xfrm>
            <a:off x="824152" y="301752"/>
            <a:ext cx="8367889" cy="6940361"/>
          </a:xfrm>
          <a:prstGeom prst="rect">
            <a:avLst/>
          </a:prstGeom>
          <a:noFill/>
        </p:spPr>
        <p:txBody>
          <a:bodyPr wrap="square">
            <a:spAutoFit/>
          </a:bodyPr>
          <a:lstStyle/>
          <a:p>
            <a:pPr>
              <a:buNone/>
            </a:pPr>
            <a:r>
              <a:rPr lang="en-GB" sz="1700" dirty="0"/>
              <a:t>Bowlby, J. (1969) Attachment and loss: </a:t>
            </a:r>
          </a:p>
          <a:p>
            <a:pPr>
              <a:buNone/>
            </a:pPr>
            <a:r>
              <a:rPr lang="en-GB" sz="1700" dirty="0"/>
              <a:t>Vol. 1. Attachment. London: </a:t>
            </a:r>
          </a:p>
          <a:p>
            <a:pPr>
              <a:buNone/>
            </a:pPr>
            <a:r>
              <a:rPr lang="en-GB" sz="1700" dirty="0"/>
              <a:t>Hogarth Press.</a:t>
            </a:r>
          </a:p>
          <a:p>
            <a:pPr>
              <a:buNone/>
            </a:pPr>
            <a:br>
              <a:rPr lang="en-GB" sz="1700" dirty="0"/>
            </a:br>
            <a:endParaRPr lang="en-GB" sz="1700" dirty="0"/>
          </a:p>
          <a:p>
            <a:pPr>
              <a:buNone/>
            </a:pPr>
            <a:r>
              <a:rPr lang="en-GB" sz="1700" dirty="0"/>
              <a:t>Bowlby, J. (1988) A secure base: </a:t>
            </a:r>
          </a:p>
          <a:p>
            <a:pPr>
              <a:buNone/>
            </a:pPr>
            <a:r>
              <a:rPr lang="en-GB" sz="1700" dirty="0"/>
              <a:t>Parent–child attachment and healthy human development. London:</a:t>
            </a:r>
          </a:p>
          <a:p>
            <a:pPr>
              <a:buNone/>
            </a:pPr>
            <a:r>
              <a:rPr lang="en-GB" sz="1700" dirty="0"/>
              <a:t> </a:t>
            </a:r>
            <a:r>
              <a:rPr lang="en-GB" sz="1700" dirty="0" err="1"/>
              <a:t>Routledge</a:t>
            </a:r>
            <a:r>
              <a:rPr lang="en-GB" sz="1700" dirty="0"/>
              <a:t>.</a:t>
            </a:r>
          </a:p>
          <a:p>
            <a:pPr>
              <a:buNone/>
            </a:pPr>
            <a:br>
              <a:rPr lang="en-GB" sz="1700" dirty="0"/>
            </a:br>
            <a:endParaRPr lang="en-GB" sz="1700" dirty="0"/>
          </a:p>
          <a:p>
            <a:pPr>
              <a:buNone/>
            </a:pPr>
            <a:r>
              <a:rPr lang="en-GB" sz="1700" dirty="0"/>
              <a:t>Cassidy, J. and Shaver, P.R. (2016) Handbook of attachment: </a:t>
            </a:r>
          </a:p>
          <a:p>
            <a:pPr>
              <a:buNone/>
            </a:pPr>
            <a:r>
              <a:rPr lang="en-GB" sz="1700" dirty="0"/>
              <a:t>Theory, research, and clinical applications. 3rd </a:t>
            </a:r>
            <a:r>
              <a:rPr lang="en-GB" sz="1700" dirty="0" err="1"/>
              <a:t>edn</a:t>
            </a:r>
            <a:r>
              <a:rPr lang="en-GB" sz="1700" dirty="0"/>
              <a:t>. New York: </a:t>
            </a:r>
          </a:p>
          <a:p>
            <a:pPr>
              <a:buNone/>
            </a:pPr>
            <a:r>
              <a:rPr lang="en-GB" sz="1700" dirty="0"/>
              <a:t>Guilford Press.</a:t>
            </a:r>
          </a:p>
          <a:p>
            <a:pPr>
              <a:buNone/>
            </a:pPr>
            <a:br>
              <a:rPr lang="en-GB" sz="1700" dirty="0"/>
            </a:br>
            <a:endParaRPr lang="en-GB" sz="1700" dirty="0"/>
          </a:p>
          <a:p>
            <a:pPr>
              <a:buNone/>
            </a:pPr>
            <a:r>
              <a:rPr lang="en-GB" sz="1700" dirty="0"/>
              <a:t>Department for Education (2023) </a:t>
            </a:r>
          </a:p>
          <a:p>
            <a:pPr>
              <a:buNone/>
            </a:pPr>
            <a:r>
              <a:rPr lang="en-GB" sz="1700" dirty="0"/>
              <a:t>Young carers’ needs assessment and support guidance. London: </a:t>
            </a:r>
          </a:p>
          <a:p>
            <a:pPr>
              <a:buNone/>
            </a:pPr>
            <a:r>
              <a:rPr lang="en-GB" sz="1700" dirty="0"/>
              <a:t>Department for Education.</a:t>
            </a:r>
          </a:p>
          <a:p>
            <a:pPr>
              <a:buNone/>
            </a:pPr>
            <a:br>
              <a:rPr lang="en-GB" sz="1700" dirty="0"/>
            </a:br>
            <a:endParaRPr lang="en-GB" sz="1700" dirty="0"/>
          </a:p>
          <a:p>
            <a:pPr>
              <a:buNone/>
            </a:pPr>
            <a:r>
              <a:rPr lang="en-GB" sz="1700" dirty="0"/>
              <a:t>Stein, M. (2012) </a:t>
            </a:r>
          </a:p>
          <a:p>
            <a:pPr>
              <a:buNone/>
            </a:pPr>
            <a:r>
              <a:rPr lang="en-GB" sz="1700" dirty="0"/>
              <a:t>Young carers and resilience. London: </a:t>
            </a:r>
          </a:p>
          <a:p>
            <a:pPr>
              <a:buNone/>
            </a:pPr>
            <a:r>
              <a:rPr lang="en-GB" sz="1700" dirty="0"/>
              <a:t>Jessica Kingsley Publishers.</a:t>
            </a:r>
          </a:p>
          <a:p>
            <a:pPr>
              <a:buNone/>
            </a:pPr>
            <a:br>
              <a:rPr lang="en-GB" dirty="0"/>
            </a:br>
            <a:endParaRPr lang="en-GB" dirty="0"/>
          </a:p>
          <a:p>
            <a:pPr>
              <a:buNone/>
            </a:pPr>
            <a:r>
              <a:rPr lang="en-GB" dirty="0"/>
              <a:t>Schaffer, H.R. (2006) Key concepts in developmental psychology. London: Sage.</a:t>
            </a:r>
          </a:p>
        </p:txBody>
      </p:sp>
    </p:spTree>
    <p:extLst>
      <p:ext uri="{BB962C8B-B14F-4D97-AF65-F5344CB8AC3E}">
        <p14:creationId xmlns:p14="http://schemas.microsoft.com/office/powerpoint/2010/main" val="2683138414"/>
      </p:ext>
    </p:extLst>
  </p:cSld>
  <p:clrMapOvr>
    <a:masterClrMapping/>
  </p:clrMapOvr>
</p:sld>
</file>

<file path=ppt/theme/theme1.xml><?xml version="1.0" encoding="utf-8"?>
<a:theme xmlns:a="http://schemas.openxmlformats.org/drawingml/2006/main" name="Office Theme">
  <a:themeElements>
    <a:clrScheme name="Custom 10">
      <a:dk1>
        <a:srgbClr val="000000"/>
      </a:dk1>
      <a:lt1>
        <a:srgbClr val="FFFFFF"/>
      </a:lt1>
      <a:dk2>
        <a:srgbClr val="3B4546"/>
      </a:dk2>
      <a:lt2>
        <a:srgbClr val="E7E6E6"/>
      </a:lt2>
      <a:accent1>
        <a:srgbClr val="753F2C"/>
      </a:accent1>
      <a:accent2>
        <a:srgbClr val="637376"/>
      </a:accent2>
      <a:accent3>
        <a:srgbClr val="BE937E"/>
      </a:accent3>
      <a:accent4>
        <a:srgbClr val="576853"/>
      </a:accent4>
      <a:accent5>
        <a:srgbClr val="EDE9E6"/>
      </a:accent5>
      <a:accent6>
        <a:srgbClr val="D0CDC5"/>
      </a:accent6>
      <a:hlink>
        <a:srgbClr val="4F4F4F"/>
      </a:hlink>
      <a:folHlink>
        <a:srgbClr val="BE937E"/>
      </a:folHlink>
    </a:clrScheme>
    <a:fontScheme name="Custom 13">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oject_Status_Report_Win32_jx_v13" id="{548E155F-A436-4869-AA06-37335B2050B4}" vid="{0EDDC63E-FF1F-4E31-B8F2-45C944B9CE8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4" ma:contentTypeDescription="Create a new document." ma:contentTypeScope="" ma:versionID="2d714a3296df14eba7a100bb665443ca">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49549bf45bfbbfb6cffed527380e77e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A66A1098-79A7-47E8-8A61-8CB2B72760B2}">
  <ds:schemaRefs>
    <ds:schemaRef ds:uri="http://schemas.microsoft.com/sharepoint/v3/contenttype/forms"/>
  </ds:schemaRefs>
</ds:datastoreItem>
</file>

<file path=customXml/itemProps2.xml><?xml version="1.0" encoding="utf-8"?>
<ds:datastoreItem xmlns:ds="http://schemas.openxmlformats.org/officeDocument/2006/customXml" ds:itemID="{92CF51A7-9108-45AF-AF64-7A03A8DEEF80}">
  <ds:schemaRefs>
    <ds:schemaRef ds:uri="http://schemas.microsoft.com/office/2006/metadata/properties"/>
    <ds:schemaRef ds:uri="http://www.w3.org/2000/xmlns/"/>
    <ds:schemaRef ds:uri="http://schemas.microsoft.com/sharepoint/v3"/>
    <ds:schemaRef ds:uri="http://www.w3.org/2001/XMLSchema-instance"/>
    <ds:schemaRef ds:uri="71af3243-3dd4-4a8d-8c0d-dd76da1f02a5"/>
    <ds:schemaRef ds:uri="http://schemas.microsoft.com/office/infopath/2007/PartnerControls"/>
    <ds:schemaRef ds:uri="230e9df3-be65-4c73-a93b-d1236ebd677e"/>
  </ds:schemaRefs>
</ds:datastoreItem>
</file>

<file path=customXml/itemProps3.xml><?xml version="1.0" encoding="utf-8"?>
<ds:datastoreItem xmlns:ds="http://schemas.openxmlformats.org/officeDocument/2006/customXml" ds:itemID="{5D5FA367-1CF2-4EC2-949E-D7EB334E593C}">
  <ds:schemaRefs>
    <ds:schemaRef ds:uri="http://schemas.microsoft.com/office/2006/metadata/contentType"/>
    <ds:schemaRef ds:uri="http://schemas.microsoft.com/office/2006/metadata/properties/metaAttributes"/>
    <ds:schemaRef ds:uri="http://www.w3.org/2000/xmlns/"/>
    <ds:schemaRef ds:uri="http://www.w3.org/2001/XMLSchema"/>
    <ds:schemaRef ds:uri="http://schemas.microsoft.com/sharepoint/v3"/>
    <ds:schemaRef ds:uri="71af3243-3dd4-4a8d-8c0d-dd76da1f02a5"/>
    <ds:schemaRef ds:uri="16c05727-aa75-4e4a-9b5f-8a80a1165891"/>
    <ds:schemaRef ds:uri="230e9df3-be65-4c73-a93b-d1236ebd677e"/>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
  <TotalTime>0</TotalTime>
  <Words>418</Words>
  <Application>Microsoft Office PowerPoint</Application>
  <PresentationFormat>Widescreen</PresentationFormat>
  <Paragraphs>92</Paragraphs>
  <Slides>12</Slides>
  <Notes>0</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Office Theme</vt:lpstr>
      <vt:lpstr>PowerPoint Presentation</vt:lpstr>
      <vt:lpstr>Supporting Jenny: Lifespan Development and Attachment theory </vt:lpstr>
      <vt:lpstr>Introduction to the Scenario</vt:lpstr>
      <vt:lpstr>Attachment Theory Overview</vt:lpstr>
      <vt:lpstr>Key Concepts of Attachment Theory</vt:lpstr>
      <vt:lpstr>Impact of Jenny’s Experiences</vt:lpstr>
      <vt:lpstr>Nature and Nurture Influences</vt:lpstr>
      <vt:lpstr>Current Needs and Support Plan</vt:lpstr>
      <vt:lpstr>Role of Professionals</vt:lpstr>
      <vt:lpstr>Evaluation of Attachment Theory</vt:lpstr>
      <vt:lpstr>Conclusion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Sadiya Islam (2435367)</dc:creator>
  <cp:lastModifiedBy>Sadiya Islam (2435367)</cp:lastModifiedBy>
  <cp:revision>3</cp:revision>
  <dcterms:created xsi:type="dcterms:W3CDTF">2026-02-15T23:23:07Z</dcterms:created>
  <dcterms:modified xsi:type="dcterms:W3CDTF">2026-02-16T00:54:54Z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