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9F6BEA-5AF7-FF3B-7D1E-3D578A883797}" v="212" dt="2026-07-27T11:43:20.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dolf Jony (2315845)" userId="S::2315845@student.uwtsd.ac.uk::62c49ec6-a48e-47bb-8d8e-ff6427688aed" providerId="AD" clId="Web-{349F6BEA-5AF7-FF3B-7D1E-3D578A883797}"/>
    <pc:docChg chg="modSld addMainMaster delMainMaster">
      <pc:chgData name="Rudolf Jony (2315845)" userId="S::2315845@student.uwtsd.ac.uk::62c49ec6-a48e-47bb-8d8e-ff6427688aed" providerId="AD" clId="Web-{349F6BEA-5AF7-FF3B-7D1E-3D578A883797}" dt="2026-07-27T11:43:20.891" v="193" actId="1076"/>
      <pc:docMkLst>
        <pc:docMk/>
      </pc:docMkLst>
      <pc:sldChg chg="addSp delSp modSp mod setBg modClrScheme chgLayout">
        <pc:chgData name="Rudolf Jony (2315845)" userId="S::2315845@student.uwtsd.ac.uk::62c49ec6-a48e-47bb-8d8e-ff6427688aed" providerId="AD" clId="Web-{349F6BEA-5AF7-FF3B-7D1E-3D578A883797}" dt="2026-07-27T11:43:20.891" v="193" actId="1076"/>
        <pc:sldMkLst>
          <pc:docMk/>
          <pc:sldMk cId="109857222" sldId="256"/>
        </pc:sldMkLst>
        <pc:spChg chg="mod ord">
          <ac:chgData name="Rudolf Jony (2315845)" userId="S::2315845@student.uwtsd.ac.uk::62c49ec6-a48e-47bb-8d8e-ff6427688aed" providerId="AD" clId="Web-{349F6BEA-5AF7-FF3B-7D1E-3D578A883797}" dt="2026-07-27T11:40:06.226" v="155" actId="20577"/>
          <ac:spMkLst>
            <pc:docMk/>
            <pc:sldMk cId="109857222" sldId="256"/>
            <ac:spMk id="2" creationId="{00000000-0000-0000-0000-000000000000}"/>
          </ac:spMkLst>
        </pc:spChg>
        <pc:spChg chg="mod">
          <ac:chgData name="Rudolf Jony (2315845)" userId="S::2315845@student.uwtsd.ac.uk::62c49ec6-a48e-47bb-8d8e-ff6427688aed" providerId="AD" clId="Web-{349F6BEA-5AF7-FF3B-7D1E-3D578A883797}" dt="2026-07-27T11:39:42.850" v="152" actId="20577"/>
          <ac:spMkLst>
            <pc:docMk/>
            <pc:sldMk cId="109857222" sldId="256"/>
            <ac:spMk id="3" creationId="{00000000-0000-0000-0000-000000000000}"/>
          </ac:spMkLst>
        </pc:spChg>
        <pc:spChg chg="add mod">
          <ac:chgData name="Rudolf Jony (2315845)" userId="S::2315845@student.uwtsd.ac.uk::62c49ec6-a48e-47bb-8d8e-ff6427688aed" providerId="AD" clId="Web-{349F6BEA-5AF7-FF3B-7D1E-3D578A883797}" dt="2026-07-27T11:39:47.787" v="153" actId="20577"/>
          <ac:spMkLst>
            <pc:docMk/>
            <pc:sldMk cId="109857222" sldId="256"/>
            <ac:spMk id="5" creationId="{F08C7721-84F7-497C-D586-422C97166D64}"/>
          </ac:spMkLst>
        </pc:spChg>
        <pc:spChg chg="add mod">
          <ac:chgData name="Rudolf Jony (2315845)" userId="S::2315845@student.uwtsd.ac.uk::62c49ec6-a48e-47bb-8d8e-ff6427688aed" providerId="AD" clId="Web-{349F6BEA-5AF7-FF3B-7D1E-3D578A883797}" dt="2026-07-27T11:43:02.937" v="191" actId="1076"/>
          <ac:spMkLst>
            <pc:docMk/>
            <pc:sldMk cId="109857222" sldId="256"/>
            <ac:spMk id="6" creationId="{7CBC6C7F-F654-5B88-4901-A52D79F85783}"/>
          </ac:spMkLst>
        </pc:spChg>
        <pc:spChg chg="add mod">
          <ac:chgData name="Rudolf Jony (2315845)" userId="S::2315845@student.uwtsd.ac.uk::62c49ec6-a48e-47bb-8d8e-ff6427688aed" providerId="AD" clId="Web-{349F6BEA-5AF7-FF3B-7D1E-3D578A883797}" dt="2026-07-27T11:43:20.891" v="193" actId="1076"/>
          <ac:spMkLst>
            <pc:docMk/>
            <pc:sldMk cId="109857222" sldId="256"/>
            <ac:spMk id="7" creationId="{12872EDC-AECB-8921-BABF-B56B4B0D3A36}"/>
          </ac:spMkLst>
        </pc:spChg>
        <pc:spChg chg="add del">
          <ac:chgData name="Rudolf Jony (2315845)" userId="S::2315845@student.uwtsd.ac.uk::62c49ec6-a48e-47bb-8d8e-ff6427688aed" providerId="AD" clId="Web-{349F6BEA-5AF7-FF3B-7D1E-3D578A883797}" dt="2026-07-27T11:29:47.841" v="81"/>
          <ac:spMkLst>
            <pc:docMk/>
            <pc:sldMk cId="109857222" sldId="256"/>
            <ac:spMk id="9" creationId="{92CC1E4F-F1F0-B945-BE50-C72A7103E8AC}"/>
          </ac:spMkLst>
        </pc:spChg>
        <pc:spChg chg="add del">
          <ac:chgData name="Rudolf Jony (2315845)" userId="S::2315845@student.uwtsd.ac.uk::62c49ec6-a48e-47bb-8d8e-ff6427688aed" providerId="AD" clId="Web-{349F6BEA-5AF7-FF3B-7D1E-3D578A883797}" dt="2026-07-27T11:29:27.028" v="78"/>
          <ac:spMkLst>
            <pc:docMk/>
            <pc:sldMk cId="109857222" sldId="256"/>
            <ac:spMk id="14" creationId="{774A975B-A886-5202-0489-6965514A0D14}"/>
          </ac:spMkLst>
        </pc:spChg>
        <pc:spChg chg="add del">
          <ac:chgData name="Rudolf Jony (2315845)" userId="S::2315845@student.uwtsd.ac.uk::62c49ec6-a48e-47bb-8d8e-ff6427688aed" providerId="AD" clId="Web-{349F6BEA-5AF7-FF3B-7D1E-3D578A883797}" dt="2026-07-27T11:29:27.028" v="78"/>
          <ac:spMkLst>
            <pc:docMk/>
            <pc:sldMk cId="109857222" sldId="256"/>
            <ac:spMk id="16" creationId="{9E10BDB4-64F2-477D-A03B-9F8352D5E02E}"/>
          </ac:spMkLst>
        </pc:spChg>
        <pc:spChg chg="add del">
          <ac:chgData name="Rudolf Jony (2315845)" userId="S::2315845@student.uwtsd.ac.uk::62c49ec6-a48e-47bb-8d8e-ff6427688aed" providerId="AD" clId="Web-{349F6BEA-5AF7-FF3B-7D1E-3D578A883797}" dt="2026-07-27T11:29:27.028" v="78"/>
          <ac:spMkLst>
            <pc:docMk/>
            <pc:sldMk cId="109857222" sldId="256"/>
            <ac:spMk id="18" creationId="{887F59F2-5FBC-40CD-AD35-376AECE49EA6}"/>
          </ac:spMkLst>
        </pc:spChg>
        <pc:spChg chg="add del">
          <ac:chgData name="Rudolf Jony (2315845)" userId="S::2315845@student.uwtsd.ac.uk::62c49ec6-a48e-47bb-8d8e-ff6427688aed" providerId="AD" clId="Web-{349F6BEA-5AF7-FF3B-7D1E-3D578A883797}" dt="2026-07-27T11:29:27.028" v="78"/>
          <ac:spMkLst>
            <pc:docMk/>
            <pc:sldMk cId="109857222" sldId="256"/>
            <ac:spMk id="20" creationId="{7271C494-8107-3D61-D611-4FBC7C22A2B8}"/>
          </ac:spMkLst>
        </pc:spChg>
        <pc:spChg chg="add del">
          <ac:chgData name="Rudolf Jony (2315845)" userId="S::2315845@student.uwtsd.ac.uk::62c49ec6-a48e-47bb-8d8e-ff6427688aed" providerId="AD" clId="Web-{349F6BEA-5AF7-FF3B-7D1E-3D578A883797}" dt="2026-07-27T11:29:47.763" v="80"/>
          <ac:spMkLst>
            <pc:docMk/>
            <pc:sldMk cId="109857222" sldId="256"/>
            <ac:spMk id="22" creationId="{B69060A4-9EDF-4FB5-87A8-A9FC83E446DE}"/>
          </ac:spMkLst>
        </pc:spChg>
        <pc:spChg chg="add del">
          <ac:chgData name="Rudolf Jony (2315845)" userId="S::2315845@student.uwtsd.ac.uk::62c49ec6-a48e-47bb-8d8e-ff6427688aed" providerId="AD" clId="Web-{349F6BEA-5AF7-FF3B-7D1E-3D578A883797}" dt="2026-07-27T11:29:47.763" v="80"/>
          <ac:spMkLst>
            <pc:docMk/>
            <pc:sldMk cId="109857222" sldId="256"/>
            <ac:spMk id="24" creationId="{E937A4B0-1638-4AFA-91A5-60F8BB498C88}"/>
          </ac:spMkLst>
        </pc:spChg>
        <pc:spChg chg="add del">
          <ac:chgData name="Rudolf Jony (2315845)" userId="S::2315845@student.uwtsd.ac.uk::62c49ec6-a48e-47bb-8d8e-ff6427688aed" providerId="AD" clId="Web-{349F6BEA-5AF7-FF3B-7D1E-3D578A883797}" dt="2026-07-27T11:29:47.763" v="80"/>
          <ac:spMkLst>
            <pc:docMk/>
            <pc:sldMk cId="109857222" sldId="256"/>
            <ac:spMk id="26" creationId="{60376AD7-5814-4A2B-B3FC-395355E39461}"/>
          </ac:spMkLst>
        </pc:spChg>
        <pc:spChg chg="add del">
          <ac:chgData name="Rudolf Jony (2315845)" userId="S::2315845@student.uwtsd.ac.uk::62c49ec6-a48e-47bb-8d8e-ff6427688aed" providerId="AD" clId="Web-{349F6BEA-5AF7-FF3B-7D1E-3D578A883797}" dt="2026-07-27T11:29:47.763" v="80"/>
          <ac:spMkLst>
            <pc:docMk/>
            <pc:sldMk cId="109857222" sldId="256"/>
            <ac:spMk id="33" creationId="{1B7C4707-9C68-44ED-A6DE-88FF7A50F452}"/>
          </ac:spMkLst>
        </pc:spChg>
        <pc:spChg chg="add del">
          <ac:chgData name="Rudolf Jony (2315845)" userId="S::2315845@student.uwtsd.ac.uk::62c49ec6-a48e-47bb-8d8e-ff6427688aed" providerId="AD" clId="Web-{349F6BEA-5AF7-FF3B-7D1E-3D578A883797}" dt="2026-07-27T11:31:32.955" v="89"/>
          <ac:spMkLst>
            <pc:docMk/>
            <pc:sldMk cId="109857222" sldId="256"/>
            <ac:spMk id="37" creationId="{E49D7415-2F11-44C2-B6AA-13A25B6814B9}"/>
          </ac:spMkLst>
        </pc:spChg>
        <pc:spChg chg="add del">
          <ac:chgData name="Rudolf Jony (2315845)" userId="S::2315845@student.uwtsd.ac.uk::62c49ec6-a48e-47bb-8d8e-ff6427688aed" providerId="AD" clId="Web-{349F6BEA-5AF7-FF3B-7D1E-3D578A883797}" dt="2026-07-27T11:32:41.864" v="96"/>
          <ac:spMkLst>
            <pc:docMk/>
            <pc:sldMk cId="109857222" sldId="256"/>
            <ac:spMk id="45" creationId="{744CAA32-F237-419C-A2DD-43C28D920D3C}"/>
          </ac:spMkLst>
        </pc:spChg>
        <pc:spChg chg="add del">
          <ac:chgData name="Rudolf Jony (2315845)" userId="S::2315845@student.uwtsd.ac.uk::62c49ec6-a48e-47bb-8d8e-ff6427688aed" providerId="AD" clId="Web-{349F6BEA-5AF7-FF3B-7D1E-3D578A883797}" dt="2026-07-27T11:32:41.786" v="95"/>
          <ac:spMkLst>
            <pc:docMk/>
            <pc:sldMk cId="109857222" sldId="256"/>
            <ac:spMk id="52" creationId="{E6C8E6EB-4C59-429B-97E4-72A058CFC4FB}"/>
          </ac:spMkLst>
        </pc:spChg>
        <pc:spChg chg="add del">
          <ac:chgData name="Rudolf Jony (2315845)" userId="S::2315845@student.uwtsd.ac.uk::62c49ec6-a48e-47bb-8d8e-ff6427688aed" providerId="AD" clId="Web-{349F6BEA-5AF7-FF3B-7D1E-3D578A883797}" dt="2026-07-27T11:32:41.786" v="95"/>
          <ac:spMkLst>
            <pc:docMk/>
            <pc:sldMk cId="109857222" sldId="256"/>
            <ac:spMk id="54" creationId="{B5B90362-AFCC-46A9-B41C-A257A8C5B314}"/>
          </ac:spMkLst>
        </pc:spChg>
        <pc:spChg chg="add del">
          <ac:chgData name="Rudolf Jony (2315845)" userId="S::2315845@student.uwtsd.ac.uk::62c49ec6-a48e-47bb-8d8e-ff6427688aed" providerId="AD" clId="Web-{349F6BEA-5AF7-FF3B-7D1E-3D578A883797}" dt="2026-07-27T11:32:41.786" v="95"/>
          <ac:spMkLst>
            <pc:docMk/>
            <pc:sldMk cId="109857222" sldId="256"/>
            <ac:spMk id="56" creationId="{F71EF7F1-38BA-471D-8CD4-2A9AE8E35527}"/>
          </ac:spMkLst>
        </pc:spChg>
        <pc:spChg chg="add del">
          <ac:chgData name="Rudolf Jony (2315845)" userId="S::2315845@student.uwtsd.ac.uk::62c49ec6-a48e-47bb-8d8e-ff6427688aed" providerId="AD" clId="Web-{349F6BEA-5AF7-FF3B-7D1E-3D578A883797}" dt="2026-07-27T11:32:41.786" v="95"/>
          <ac:spMkLst>
            <pc:docMk/>
            <pc:sldMk cId="109857222" sldId="256"/>
            <ac:spMk id="58" creationId="{1BB56EB9-078F-4952-AC1F-149C7A0AE4D5}"/>
          </ac:spMkLst>
        </pc:spChg>
        <pc:spChg chg="add del">
          <ac:chgData name="Rudolf Jony (2315845)" userId="S::2315845@student.uwtsd.ac.uk::62c49ec6-a48e-47bb-8d8e-ff6427688aed" providerId="AD" clId="Web-{349F6BEA-5AF7-FF3B-7D1E-3D578A883797}" dt="2026-07-27T11:32:41.786" v="95"/>
          <ac:spMkLst>
            <pc:docMk/>
            <pc:sldMk cId="109857222" sldId="256"/>
            <ac:spMk id="60" creationId="{EE54A6FE-D8CB-48A3-900B-053D4EBD3B85}"/>
          </ac:spMkLst>
        </pc:spChg>
        <pc:spChg chg="add del">
          <ac:chgData name="Rudolf Jony (2315845)" userId="S::2315845@student.uwtsd.ac.uk::62c49ec6-a48e-47bb-8d8e-ff6427688aed" providerId="AD" clId="Web-{349F6BEA-5AF7-FF3B-7D1E-3D578A883797}" dt="2026-07-27T11:32:41.786" v="95"/>
          <ac:spMkLst>
            <pc:docMk/>
            <pc:sldMk cId="109857222" sldId="256"/>
            <ac:spMk id="62" creationId="{7B42427A-0A1F-4A55-8705-D9179F1E0CFB}"/>
          </ac:spMkLst>
        </pc:spChg>
        <pc:spChg chg="add del">
          <ac:chgData name="Rudolf Jony (2315845)" userId="S::2315845@student.uwtsd.ac.uk::62c49ec6-a48e-47bb-8d8e-ff6427688aed" providerId="AD" clId="Web-{349F6BEA-5AF7-FF3B-7D1E-3D578A883797}" dt="2026-07-27T11:32:41.786" v="95"/>
          <ac:spMkLst>
            <pc:docMk/>
            <pc:sldMk cId="109857222" sldId="256"/>
            <ac:spMk id="64" creationId="{10058680-D07C-4893-B2B7-91543F18AB32}"/>
          </ac:spMkLst>
        </pc:spChg>
        <pc:spChg chg="add">
          <ac:chgData name="Rudolf Jony (2315845)" userId="S::2315845@student.uwtsd.ac.uk::62c49ec6-a48e-47bb-8d8e-ff6427688aed" providerId="AD" clId="Web-{349F6BEA-5AF7-FF3B-7D1E-3D578A883797}" dt="2026-07-27T11:32:41.864" v="96"/>
          <ac:spMkLst>
            <pc:docMk/>
            <pc:sldMk cId="109857222" sldId="256"/>
            <ac:spMk id="72" creationId="{2293296F-4C3A-4530-98F5-F83646ACE913}"/>
          </ac:spMkLst>
        </pc:spChg>
        <pc:spChg chg="add">
          <ac:chgData name="Rudolf Jony (2315845)" userId="S::2315845@student.uwtsd.ac.uk::62c49ec6-a48e-47bb-8d8e-ff6427688aed" providerId="AD" clId="Web-{349F6BEA-5AF7-FF3B-7D1E-3D578A883797}" dt="2026-07-27T11:32:41.864" v="96"/>
          <ac:spMkLst>
            <pc:docMk/>
            <pc:sldMk cId="109857222" sldId="256"/>
            <ac:spMk id="77" creationId="{AE6FDE22-1F54-452D-A9BA-1BE9FDB53450}"/>
          </ac:spMkLst>
        </pc:spChg>
        <pc:spChg chg="add">
          <ac:chgData name="Rudolf Jony (2315845)" userId="S::2315845@student.uwtsd.ac.uk::62c49ec6-a48e-47bb-8d8e-ff6427688aed" providerId="AD" clId="Web-{349F6BEA-5AF7-FF3B-7D1E-3D578A883797}" dt="2026-07-27T11:32:41.864" v="96"/>
          <ac:spMkLst>
            <pc:docMk/>
            <pc:sldMk cId="109857222" sldId="256"/>
            <ac:spMk id="78" creationId="{F06127CE-6F15-49AE-9751-398F3AC67163}"/>
          </ac:spMkLst>
        </pc:spChg>
        <pc:grpChg chg="add del">
          <ac:chgData name="Rudolf Jony (2315845)" userId="S::2315845@student.uwtsd.ac.uk::62c49ec6-a48e-47bb-8d8e-ff6427688aed" providerId="AD" clId="Web-{349F6BEA-5AF7-FF3B-7D1E-3D578A883797}" dt="2026-07-27T11:29:47.763" v="80"/>
          <ac:grpSpMkLst>
            <pc:docMk/>
            <pc:sldMk cId="109857222" sldId="256"/>
            <ac:grpSpMk id="23" creationId="{23F5135F-115E-423C-BE4A-B56C35DC9F3E}"/>
          </ac:grpSpMkLst>
        </pc:grpChg>
        <pc:grpChg chg="add del">
          <ac:chgData name="Rudolf Jony (2315845)" userId="S::2315845@student.uwtsd.ac.uk::62c49ec6-a48e-47bb-8d8e-ff6427688aed" providerId="AD" clId="Web-{349F6BEA-5AF7-FF3B-7D1E-3D578A883797}" dt="2026-07-27T11:29:47.763" v="80"/>
          <ac:grpSpMkLst>
            <pc:docMk/>
            <pc:sldMk cId="109857222" sldId="256"/>
            <ac:grpSpMk id="28" creationId="{D2D2835C-DDE9-4332-9476-94B711F05374}"/>
          </ac:grpSpMkLst>
        </pc:grpChg>
        <pc:grpChg chg="add">
          <ac:chgData name="Rudolf Jony (2315845)" userId="S::2315845@student.uwtsd.ac.uk::62c49ec6-a48e-47bb-8d8e-ff6427688aed" providerId="AD" clId="Web-{349F6BEA-5AF7-FF3B-7D1E-3D578A883797}" dt="2026-07-27T11:32:41.864" v="96"/>
          <ac:grpSpMkLst>
            <pc:docMk/>
            <pc:sldMk cId="109857222" sldId="256"/>
            <ac:grpSpMk id="66" creationId="{CA1D068A-9BF0-4617-964A-7099003F0034}"/>
          </ac:grpSpMkLst>
        </pc:grpChg>
        <pc:grpChg chg="add">
          <ac:chgData name="Rudolf Jony (2315845)" userId="S::2315845@student.uwtsd.ac.uk::62c49ec6-a48e-47bb-8d8e-ff6427688aed" providerId="AD" clId="Web-{349F6BEA-5AF7-FF3B-7D1E-3D578A883797}" dt="2026-07-27T11:32:41.864" v="96"/>
          <ac:grpSpMkLst>
            <pc:docMk/>
            <pc:sldMk cId="109857222" sldId="256"/>
            <ac:grpSpMk id="73" creationId="{3914D2BD-3C47-433D-81FE-DC6C39595F0E}"/>
          </ac:grpSpMkLst>
        </pc:grpChg>
        <pc:picChg chg="add mod ord">
          <ac:chgData name="Rudolf Jony (2315845)" userId="S::2315845@student.uwtsd.ac.uk::62c49ec6-a48e-47bb-8d8e-ff6427688aed" providerId="AD" clId="Web-{349F6BEA-5AF7-FF3B-7D1E-3D578A883797}" dt="2026-07-27T11:32:41.864" v="96"/>
          <ac:picMkLst>
            <pc:docMk/>
            <pc:sldMk cId="109857222" sldId="256"/>
            <ac:picMk id="4" creationId="{9F8C0661-E624-8888-19C2-87AED46739BD}"/>
          </ac:picMkLst>
        </pc:picChg>
        <pc:cxnChg chg="add del">
          <ac:chgData name="Rudolf Jony (2315845)" userId="S::2315845@student.uwtsd.ac.uk::62c49ec6-a48e-47bb-8d8e-ff6427688aed" providerId="AD" clId="Web-{349F6BEA-5AF7-FF3B-7D1E-3D578A883797}" dt="2026-07-27T11:31:32.955" v="89"/>
          <ac:cxnSpMkLst>
            <pc:docMk/>
            <pc:sldMk cId="109857222" sldId="256"/>
            <ac:cxnSpMk id="35" creationId="{F64F9B95-9045-48D2-B9F3-2927E98F54AA}"/>
          </ac:cxnSpMkLst>
        </pc:cxnChg>
        <pc:cxnChg chg="add del">
          <ac:chgData name="Rudolf Jony (2315845)" userId="S::2315845@student.uwtsd.ac.uk::62c49ec6-a48e-47bb-8d8e-ff6427688aed" providerId="AD" clId="Web-{349F6BEA-5AF7-FF3B-7D1E-3D578A883797}" dt="2026-07-27T11:31:32.955" v="89"/>
          <ac:cxnSpMkLst>
            <pc:docMk/>
            <pc:sldMk cId="109857222" sldId="256"/>
            <ac:cxnSpMk id="36" creationId="{085AA86F-6A4D-4BCB-A045-D992CDC2959B}"/>
          </ac:cxnSpMkLst>
        </pc:cxnChg>
        <pc:cxnChg chg="add del">
          <ac:chgData name="Rudolf Jony (2315845)" userId="S::2315845@student.uwtsd.ac.uk::62c49ec6-a48e-47bb-8d8e-ff6427688aed" providerId="AD" clId="Web-{349F6BEA-5AF7-FF3B-7D1E-3D578A883797}" dt="2026-07-27T11:31:32.955" v="89"/>
          <ac:cxnSpMkLst>
            <pc:docMk/>
            <pc:sldMk cId="109857222" sldId="256"/>
            <ac:cxnSpMk id="38" creationId="{40ADC89C-EB4E-4AA5-ABBD-448BEC5FA3C4}"/>
          </ac:cxnSpMkLst>
        </pc:cxnChg>
        <pc:cxnChg chg="add del">
          <ac:chgData name="Rudolf Jony (2315845)" userId="S::2315845@student.uwtsd.ac.uk::62c49ec6-a48e-47bb-8d8e-ff6427688aed" providerId="AD" clId="Web-{349F6BEA-5AF7-FF3B-7D1E-3D578A883797}" dt="2026-07-27T11:32:41.864" v="96"/>
          <ac:cxnSpMkLst>
            <pc:docMk/>
            <pc:sldMk cId="109857222" sldId="256"/>
            <ac:cxnSpMk id="43" creationId="{118E06E4-607B-144B-382B-AD3D06B1EE8C}"/>
          </ac:cxnSpMkLst>
        </pc:cxnChg>
        <pc:cxnChg chg="add">
          <ac:chgData name="Rudolf Jony (2315845)" userId="S::2315845@student.uwtsd.ac.uk::62c49ec6-a48e-47bb-8d8e-ff6427688aed" providerId="AD" clId="Web-{349F6BEA-5AF7-FF3B-7D1E-3D578A883797}" dt="2026-07-27T11:31:32.955" v="89"/>
          <ac:cxnSpMkLst>
            <pc:docMk/>
            <pc:sldMk cId="109857222" sldId="256"/>
            <ac:cxnSpMk id="47" creationId="{08052531-D50B-3899-B150-D05525F4F2BC}"/>
          </ac:cxnSpMkLst>
        </pc:cxnChg>
      </pc:sldChg>
      <pc:sldMasterChg chg="del delSldLayout">
        <pc:chgData name="Rudolf Jony (2315845)" userId="S::2315845@student.uwtsd.ac.uk::62c49ec6-a48e-47bb-8d8e-ff6427688aed" providerId="AD" clId="Web-{349F6BEA-5AF7-FF3B-7D1E-3D578A883797}" dt="2026-07-27T11:28:29.479" v="74"/>
        <pc:sldMasterMkLst>
          <pc:docMk/>
          <pc:sldMasterMk cId="2460954070" sldId="2147483660"/>
        </pc:sldMasterMkLst>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2385387890" sldId="2147483661"/>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949138452" sldId="2147483662"/>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2591524520" sldId="2147483663"/>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1203092039" sldId="2147483664"/>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3733172339" sldId="2147483665"/>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3210312558" sldId="2147483666"/>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3146388984" sldId="2147483667"/>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3171841454" sldId="2147483668"/>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1718958274" sldId="2147483669"/>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2202905451" sldId="2147483670"/>
          </pc:sldLayoutMkLst>
        </pc:sldLayoutChg>
        <pc:sldLayoutChg chg="del">
          <pc:chgData name="Rudolf Jony (2315845)" userId="S::2315845@student.uwtsd.ac.uk::62c49ec6-a48e-47bb-8d8e-ff6427688aed" providerId="AD" clId="Web-{349F6BEA-5AF7-FF3B-7D1E-3D578A883797}" dt="2026-07-27T11:28:29.479" v="74"/>
          <pc:sldLayoutMkLst>
            <pc:docMk/>
            <pc:sldMasterMk cId="2460954070" sldId="2147483660"/>
            <pc:sldLayoutMk cId="3479445657" sldId="2147483671"/>
          </pc:sldLayoutMkLst>
        </pc:sldLayoutChg>
      </pc:sldMasterChg>
      <pc:sldMasterChg chg="add del addSldLayout delSldLayout">
        <pc:chgData name="Rudolf Jony (2315845)" userId="S::2315845@student.uwtsd.ac.uk::62c49ec6-a48e-47bb-8d8e-ff6427688aed" providerId="AD" clId="Web-{349F6BEA-5AF7-FF3B-7D1E-3D578A883797}" dt="2026-07-27T11:29:47.841" v="81"/>
        <pc:sldMasterMkLst>
          <pc:docMk/>
          <pc:sldMasterMk cId="2547003721" sldId="2147483672"/>
        </pc:sldMasterMkLst>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1839272374" sldId="2147483673"/>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1409278993" sldId="2147483674"/>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2682479636" sldId="2147483675"/>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3226345081" sldId="2147483676"/>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3620870644" sldId="2147483677"/>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1820327709" sldId="2147483678"/>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3611366139" sldId="2147483679"/>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1553373440" sldId="2147483680"/>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2263635083" sldId="2147483681"/>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1078843599" sldId="2147483682"/>
          </pc:sldLayoutMkLst>
        </pc:sldLayoutChg>
        <pc:sldLayoutChg chg="add del">
          <pc:chgData name="Rudolf Jony (2315845)" userId="S::2315845@student.uwtsd.ac.uk::62c49ec6-a48e-47bb-8d8e-ff6427688aed" providerId="AD" clId="Web-{349F6BEA-5AF7-FF3B-7D1E-3D578A883797}" dt="2026-07-27T11:29:47.841" v="81"/>
          <pc:sldLayoutMkLst>
            <pc:docMk/>
            <pc:sldMasterMk cId="2547003721" sldId="2147483672"/>
            <pc:sldLayoutMk cId="3493738211" sldId="2147483683"/>
          </pc:sldLayoutMkLst>
        </pc:sldLayoutChg>
      </pc:sldMasterChg>
      <pc:sldMasterChg chg="add del addSldLayout delSldLayout">
        <pc:chgData name="Rudolf Jony (2315845)" userId="S::2315845@student.uwtsd.ac.uk::62c49ec6-a48e-47bb-8d8e-ff6427688aed" providerId="AD" clId="Web-{349F6BEA-5AF7-FF3B-7D1E-3D578A883797}" dt="2026-07-27T11:29:27.028" v="78"/>
        <pc:sldMasterMkLst>
          <pc:docMk/>
          <pc:sldMasterMk cId="1789698163" sldId="2147483684"/>
        </pc:sldMasterMkLst>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1532270646" sldId="2147483685"/>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2454643777" sldId="2147483686"/>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780986056" sldId="2147483687"/>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4042107814" sldId="2147483688"/>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1818994894" sldId="2147483689"/>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3365178592" sldId="2147483690"/>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1399831705" sldId="2147483691"/>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864929997" sldId="2147483692"/>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3865076664" sldId="2147483693"/>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939059455" sldId="2147483694"/>
          </pc:sldLayoutMkLst>
        </pc:sldLayoutChg>
        <pc:sldLayoutChg chg="add del">
          <pc:chgData name="Rudolf Jony (2315845)" userId="S::2315845@student.uwtsd.ac.uk::62c49ec6-a48e-47bb-8d8e-ff6427688aed" providerId="AD" clId="Web-{349F6BEA-5AF7-FF3B-7D1E-3D578A883797}" dt="2026-07-27T11:29:27.028" v="78"/>
          <pc:sldLayoutMkLst>
            <pc:docMk/>
            <pc:sldMasterMk cId="1789698163" sldId="2147483684"/>
            <pc:sldLayoutMk cId="1589911582" sldId="2147483695"/>
          </pc:sldLayoutMkLst>
        </pc:sldLayoutChg>
      </pc:sldMasterChg>
      <pc:sldMasterChg chg="add del addSldLayout delSldLayout">
        <pc:chgData name="Rudolf Jony (2315845)" userId="S::2315845@student.uwtsd.ac.uk::62c49ec6-a48e-47bb-8d8e-ff6427688aed" providerId="AD" clId="Web-{349F6BEA-5AF7-FF3B-7D1E-3D578A883797}" dt="2026-07-27T11:31:32.955" v="89"/>
        <pc:sldMasterMkLst>
          <pc:docMk/>
          <pc:sldMasterMk cId="8745413" sldId="2147483707"/>
        </pc:sldMasterMkLst>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1223808815" sldId="2147483696"/>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4110605455" sldId="2147483697"/>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1394791314" sldId="2147483698"/>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329909431" sldId="2147483699"/>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625011630" sldId="2147483700"/>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1350822353" sldId="2147483701"/>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1870807968" sldId="2147483702"/>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3895452381" sldId="2147483703"/>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3573922042" sldId="2147483704"/>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783721176" sldId="2147483705"/>
          </pc:sldLayoutMkLst>
        </pc:sldLayoutChg>
        <pc:sldLayoutChg chg="add del">
          <pc:chgData name="Rudolf Jony (2315845)" userId="S::2315845@student.uwtsd.ac.uk::62c49ec6-a48e-47bb-8d8e-ff6427688aed" providerId="AD" clId="Web-{349F6BEA-5AF7-FF3B-7D1E-3D578A883797}" dt="2026-07-27T11:31:32.955" v="89"/>
          <pc:sldLayoutMkLst>
            <pc:docMk/>
            <pc:sldMasterMk cId="8745413" sldId="2147483707"/>
            <pc:sldLayoutMk cId="1038381108" sldId="2147483706"/>
          </pc:sldLayoutMkLst>
        </pc:sldLayoutChg>
      </pc:sldMasterChg>
      <pc:sldMasterChg chg="add del addSldLayout delSldLayout">
        <pc:chgData name="Rudolf Jony (2315845)" userId="S::2315845@student.uwtsd.ac.uk::62c49ec6-a48e-47bb-8d8e-ff6427688aed" providerId="AD" clId="Web-{349F6BEA-5AF7-FF3B-7D1E-3D578A883797}" dt="2026-07-27T11:32:41.864" v="96"/>
        <pc:sldMasterMkLst>
          <pc:docMk/>
          <pc:sldMasterMk cId="4191625545" sldId="2147483745"/>
        </pc:sldMasterMkLst>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2224269832" sldId="2147483734"/>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2017812311" sldId="2147483735"/>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3343914863" sldId="2147483736"/>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808923486" sldId="2147483737"/>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3243289489" sldId="2147483738"/>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419527559" sldId="2147483739"/>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3813700214" sldId="2147483740"/>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3105360139" sldId="2147483741"/>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1280846742" sldId="2147483742"/>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2667827853" sldId="2147483743"/>
          </pc:sldLayoutMkLst>
        </pc:sldLayoutChg>
        <pc:sldLayoutChg chg="add del">
          <pc:chgData name="Rudolf Jony (2315845)" userId="S::2315845@student.uwtsd.ac.uk::62c49ec6-a48e-47bb-8d8e-ff6427688aed" providerId="AD" clId="Web-{349F6BEA-5AF7-FF3B-7D1E-3D578A883797}" dt="2026-07-27T11:32:41.864" v="96"/>
          <pc:sldLayoutMkLst>
            <pc:docMk/>
            <pc:sldMasterMk cId="4191625545" sldId="2147483745"/>
            <pc:sldLayoutMk cId="3719844049" sldId="2147483744"/>
          </pc:sldLayoutMkLst>
        </pc:sldLayoutChg>
      </pc:sldMasterChg>
      <pc:sldMasterChg chg="add del addSldLayout delSldLayout">
        <pc:chgData name="Rudolf Jony (2315845)" userId="S::2315845@student.uwtsd.ac.uk::62c49ec6-a48e-47bb-8d8e-ff6427688aed" providerId="AD" clId="Web-{349F6BEA-5AF7-FF3B-7D1E-3D578A883797}" dt="2026-07-27T11:29:47.763" v="80"/>
        <pc:sldMasterMkLst>
          <pc:docMk/>
          <pc:sldMasterMk cId="3142281723" sldId="2147483772"/>
        </pc:sldMasterMkLst>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817766281" sldId="2147483761"/>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3862055884" sldId="2147483762"/>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3314808743" sldId="2147483763"/>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4261510550" sldId="2147483764"/>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1257369535" sldId="2147483765"/>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3717092169" sldId="2147483766"/>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1564109633" sldId="2147483767"/>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4146081832" sldId="2147483768"/>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3769329454" sldId="2147483769"/>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401643841" sldId="2147483770"/>
          </pc:sldLayoutMkLst>
        </pc:sldLayoutChg>
        <pc:sldLayoutChg chg="add del">
          <pc:chgData name="Rudolf Jony (2315845)" userId="S::2315845@student.uwtsd.ac.uk::62c49ec6-a48e-47bb-8d8e-ff6427688aed" providerId="AD" clId="Web-{349F6BEA-5AF7-FF3B-7D1E-3D578A883797}" dt="2026-07-27T11:29:47.763" v="80"/>
          <pc:sldLayoutMkLst>
            <pc:docMk/>
            <pc:sldMasterMk cId="3142281723" sldId="2147483772"/>
            <pc:sldLayoutMk cId="219324789" sldId="2147483771"/>
          </pc:sldLayoutMkLst>
        </pc:sldLayoutChg>
      </pc:sldMasterChg>
      <pc:sldMasterChg chg="add del addSldLayout delSldLayout">
        <pc:chgData name="Rudolf Jony (2315845)" userId="S::2315845@student.uwtsd.ac.uk::62c49ec6-a48e-47bb-8d8e-ff6427688aed" providerId="AD" clId="Web-{349F6BEA-5AF7-FF3B-7D1E-3D578A883797}" dt="2026-07-27T11:32:41.786" v="95"/>
        <pc:sldMasterMkLst>
          <pc:docMk/>
          <pc:sldMasterMk cId="3584317538" sldId="2147483808"/>
        </pc:sldMasterMkLst>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1088528908" sldId="2147483797"/>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3647233838" sldId="2147483798"/>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211042484" sldId="2147483799"/>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54354190" sldId="2147483800"/>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222761029" sldId="2147483801"/>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3439615843" sldId="2147483802"/>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2375587093" sldId="2147483803"/>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925574380" sldId="2147483804"/>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1818455109" sldId="2147483805"/>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1713324167" sldId="2147483806"/>
          </pc:sldLayoutMkLst>
        </pc:sldLayoutChg>
        <pc:sldLayoutChg chg="add del">
          <pc:chgData name="Rudolf Jony (2315845)" userId="S::2315845@student.uwtsd.ac.uk::62c49ec6-a48e-47bb-8d8e-ff6427688aed" providerId="AD" clId="Web-{349F6BEA-5AF7-FF3B-7D1E-3D578A883797}" dt="2026-07-27T11:32:41.786" v="95"/>
          <pc:sldLayoutMkLst>
            <pc:docMk/>
            <pc:sldMasterMk cId="3584317538" sldId="2147483808"/>
            <pc:sldLayoutMk cId="1219720899" sldId="2147483807"/>
          </pc:sldLayoutMkLst>
        </pc:sldLayoutChg>
      </pc:sldMasterChg>
      <pc:sldMasterChg chg="add addSldLayout">
        <pc:chgData name="Rudolf Jony (2315845)" userId="S::2315845@student.uwtsd.ac.uk::62c49ec6-a48e-47bb-8d8e-ff6427688aed" providerId="AD" clId="Web-{349F6BEA-5AF7-FF3B-7D1E-3D578A883797}" dt="2026-07-27T11:32:41.864" v="96"/>
        <pc:sldMasterMkLst>
          <pc:docMk/>
          <pc:sldMasterMk cId="1779086095" sldId="2147483834"/>
        </pc:sldMasterMkLst>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425954711" sldId="2147483823"/>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2126443605" sldId="2147483824"/>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1047800991" sldId="2147483825"/>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848431457" sldId="2147483826"/>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3394071812" sldId="2147483827"/>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1285455317" sldId="2147483828"/>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1294529770" sldId="2147483829"/>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2085184770" sldId="2147483830"/>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2234541484" sldId="2147483831"/>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741510853" sldId="2147483832"/>
          </pc:sldLayoutMkLst>
        </pc:sldLayoutChg>
        <pc:sldLayoutChg chg="add">
          <pc:chgData name="Rudolf Jony (2315845)" userId="S::2315845@student.uwtsd.ac.uk::62c49ec6-a48e-47bb-8d8e-ff6427688aed" providerId="AD" clId="Web-{349F6BEA-5AF7-FF3B-7D1E-3D578A883797}" dt="2026-07-27T11:32:41.864" v="96"/>
          <pc:sldLayoutMkLst>
            <pc:docMk/>
            <pc:sldMasterMk cId="1779086095" sldId="2147483834"/>
            <pc:sldLayoutMk cId="593128857" sldId="214748383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7/27/2026</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94529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7/27/2026</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085184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7/27/2026</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234541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7/27/2026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741510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7/27/2026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93128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7/27/2026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94071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7/27/2026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25954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7/27/2026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126443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7/27/2026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047800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7/27/2026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4843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7/27/2026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85455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7/27/2026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779086095"/>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27" r:id="rId6"/>
    <p:sldLayoutId id="2147483823" r:id="rId7"/>
    <p:sldLayoutId id="2147483824" r:id="rId8"/>
    <p:sldLayoutId id="2147483825" r:id="rId9"/>
    <p:sldLayoutId id="2147483826" r:id="rId10"/>
    <p:sldLayoutId id="2147483828"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55" name="Straight Connector 54">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9"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76"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77" name="Rectangle 76">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572828" y="124136"/>
            <a:ext cx="5858687" cy="415614"/>
          </a:xfrm>
        </p:spPr>
        <p:txBody>
          <a:bodyPr vert="horz" lIns="91440" tIns="45720" rIns="91440" bIns="45720" rtlCol="0" anchor="b">
            <a:normAutofit/>
          </a:bodyPr>
          <a:lstStyle/>
          <a:p>
            <a:r>
              <a:rPr lang="en-US" sz="1600" b="1"/>
              <a:t>Red Bull – Strategy &amp; Consumer Perception</a:t>
            </a:r>
          </a:p>
        </p:txBody>
      </p:sp>
      <p:sp>
        <p:nvSpPr>
          <p:cNvPr id="3" name="Subtitle 2"/>
          <p:cNvSpPr>
            <a:spLocks noGrp="1"/>
          </p:cNvSpPr>
          <p:nvPr>
            <p:ph type="subTitle" idx="1"/>
          </p:nvPr>
        </p:nvSpPr>
        <p:spPr>
          <a:xfrm>
            <a:off x="3628" y="-1361"/>
            <a:ext cx="7418972" cy="6860494"/>
          </a:xfrm>
        </p:spPr>
        <p:txBody>
          <a:bodyPr vert="horz" lIns="91440" tIns="45720" rIns="91440" bIns="45720" rtlCol="0" anchor="t">
            <a:noAutofit/>
          </a:bodyPr>
          <a:lstStyle/>
          <a:p>
            <a:pPr>
              <a:lnSpc>
                <a:spcPct val="100000"/>
              </a:lnSpc>
            </a:pPr>
            <a:r>
              <a:rPr lang="en-US" sz="1200" b="1">
                <a:solidFill>
                  <a:schemeClr val="tx1"/>
                </a:solidFill>
              </a:rPr>
              <a:t>Research Objectives</a:t>
            </a:r>
            <a:endParaRPr lang="en-US" sz="1200" b="1" dirty="0">
              <a:solidFill>
                <a:schemeClr val="tx1"/>
              </a:solidFill>
            </a:endParaRPr>
          </a:p>
          <a:p>
            <a:pPr>
              <a:lnSpc>
                <a:spcPct val="100000"/>
              </a:lnSpc>
            </a:pPr>
            <a:r>
              <a:rPr lang="en-US" sz="1200">
                <a:solidFill>
                  <a:schemeClr val="tx1"/>
                </a:solidFill>
              </a:rPr>
              <a:t>See how Red Bull turns platform ecosystem ideas into real action</a:t>
            </a:r>
            <a:endParaRPr lang="en-US" sz="1200" dirty="0">
              <a:solidFill>
                <a:schemeClr val="tx1"/>
              </a:solidFill>
            </a:endParaRPr>
          </a:p>
          <a:p>
            <a:pPr marL="342900" indent="-228600">
              <a:lnSpc>
                <a:spcPct val="100000"/>
              </a:lnSpc>
              <a:buFont typeface="Arial" panose="020B0604020202020204" pitchFamily="34" charset="0"/>
              <a:buChar char="•"/>
            </a:pPr>
            <a:r>
              <a:rPr lang="en-US" sz="1200">
                <a:solidFill>
                  <a:schemeClr val="tx1"/>
                </a:solidFill>
              </a:rPr>
              <a:t>  check how health worries and calls for openness affect how the brand comes across</a:t>
            </a:r>
            <a:endParaRPr lang="en-US" sz="1200" dirty="0">
              <a:solidFill>
                <a:schemeClr val="tx1"/>
              </a:solidFill>
            </a:endParaRPr>
          </a:p>
          <a:p>
            <a:pPr marL="342900" indent="-228600">
              <a:lnSpc>
                <a:spcPct val="100000"/>
              </a:lnSpc>
              <a:buFont typeface="Arial" panose="020B0604020202020204" pitchFamily="34" charset="0"/>
              <a:buChar char="•"/>
            </a:pPr>
            <a:r>
              <a:rPr lang="en-US" sz="1200">
                <a:solidFill>
                  <a:schemeClr val="tx1"/>
                </a:solidFill>
              </a:rPr>
              <a:t>work out how to use what customers want to get ahead</a:t>
            </a:r>
            <a:endParaRPr lang="en-US" sz="1200" dirty="0">
              <a:solidFill>
                <a:schemeClr val="tx1"/>
              </a:solidFill>
            </a:endParaRPr>
          </a:p>
          <a:p>
            <a:pPr marL="342900" indent="-228600">
              <a:lnSpc>
                <a:spcPct val="100000"/>
              </a:lnSpc>
              <a:buFont typeface="Arial" panose="020B0604020202020204" pitchFamily="34" charset="0"/>
              <a:buChar char="•"/>
            </a:pPr>
            <a:r>
              <a:rPr lang="en-US" sz="1200">
                <a:solidFill>
                  <a:schemeClr val="tx1"/>
                </a:solidFill>
              </a:rPr>
              <a:t> suggest smart moves that build on its strengths while keeping up with change.</a:t>
            </a:r>
            <a:endParaRPr lang="en-US" sz="1200" dirty="0">
              <a:solidFill>
                <a:schemeClr val="tx1"/>
              </a:solidFill>
            </a:endParaRPr>
          </a:p>
          <a:p>
            <a:pPr>
              <a:lnSpc>
                <a:spcPct val="100000"/>
              </a:lnSpc>
            </a:pPr>
            <a:r>
              <a:rPr lang="en-US" sz="1200" b="1">
                <a:solidFill>
                  <a:schemeClr val="tx1"/>
                </a:solidFill>
              </a:rPr>
              <a:t>Research Design &amp; Methodology</a:t>
            </a:r>
            <a:endParaRPr lang="en-US" sz="1200" b="1" dirty="0">
              <a:solidFill>
                <a:schemeClr val="tx1"/>
              </a:solidFill>
            </a:endParaRPr>
          </a:p>
          <a:p>
            <a:pPr indent="-228600">
              <a:lnSpc>
                <a:spcPct val="100000"/>
              </a:lnSpc>
              <a:buFont typeface="Arial" panose="020B0604020202020204" pitchFamily="34" charset="0"/>
              <a:buChar char="•"/>
            </a:pPr>
            <a:r>
              <a:rPr lang="en-US" sz="1200" dirty="0">
                <a:solidFill>
                  <a:schemeClr val="tx1"/>
                </a:solidFill>
              </a:rPr>
              <a:t>We’re using a mixed-method approach focused on Red Bull: reviewing trusted studies, industry reports and consumer trends; </a:t>
            </a:r>
            <a:r>
              <a:rPr lang="en-US" sz="1200">
                <a:solidFill>
                  <a:schemeClr val="tx1"/>
                </a:solidFill>
              </a:rPr>
              <a:t>analysing</a:t>
            </a:r>
            <a:r>
              <a:rPr lang="en-US" sz="1200" dirty="0">
                <a:solidFill>
                  <a:schemeClr val="tx1"/>
                </a:solidFill>
              </a:rPr>
              <a:t> the brand’s messaging and stakeholder views; and comparing its health claims with regulations and public concerns. All sources are verified and cross-checked, so we build on solid evidence alongside practical insight.</a:t>
            </a:r>
          </a:p>
          <a:p>
            <a:pPr>
              <a:lnSpc>
                <a:spcPct val="100000"/>
              </a:lnSpc>
            </a:pPr>
            <a:r>
              <a:rPr lang="en-US" sz="1200" b="1">
                <a:solidFill>
                  <a:schemeClr val="tx1"/>
                </a:solidFill>
              </a:rPr>
              <a:t>Key Findings</a:t>
            </a:r>
            <a:endParaRPr lang="en-US" sz="1200" b="1" dirty="0">
              <a:solidFill>
                <a:schemeClr val="tx1"/>
              </a:solidFill>
            </a:endParaRPr>
          </a:p>
          <a:p>
            <a:pPr>
              <a:lnSpc>
                <a:spcPct val="100000"/>
              </a:lnSpc>
            </a:pPr>
            <a:r>
              <a:rPr lang="en-US" sz="1200">
                <a:solidFill>
                  <a:schemeClr val="tx1"/>
                </a:solidFill>
              </a:rPr>
              <a:t>Red Bull doesn’t just sell drinks  it’s built a whole lifestyle world people connect with, through media, events and partnerships. But nearly 4 in 10 people have health worries around energy drinks, even though Red Bull leads the market. Being open  with clearer labels, sugar‑free choices and responsible talk  builds more trust and makes people more likely to buy. The best approach is to keep what makes the brand great, while being honest and adapting to what people care about.</a:t>
            </a:r>
            <a:endParaRPr lang="en-US" sz="1200" dirty="0">
              <a:solidFill>
                <a:schemeClr val="tx1"/>
              </a:solidFill>
            </a:endParaRPr>
          </a:p>
          <a:p>
            <a:pPr>
              <a:lnSpc>
                <a:spcPct val="100000"/>
              </a:lnSpc>
            </a:pPr>
            <a:r>
              <a:rPr lang="en-US" sz="1200" b="1">
                <a:solidFill>
                  <a:schemeClr val="tx1"/>
                </a:solidFill>
              </a:rPr>
              <a:t>Outputs and Theoretical Framework</a:t>
            </a:r>
            <a:endParaRPr lang="en-US" sz="1200" b="1" dirty="0">
              <a:solidFill>
                <a:schemeClr val="tx1"/>
              </a:solidFill>
            </a:endParaRPr>
          </a:p>
          <a:p>
            <a:pPr marL="285750" indent="-228600">
              <a:lnSpc>
                <a:spcPct val="100000"/>
              </a:lnSpc>
              <a:buFont typeface="Arial" panose="020B0604020202020204" pitchFamily="34" charset="0"/>
              <a:buChar char="•"/>
            </a:pPr>
            <a:r>
              <a:rPr lang="en-US" sz="1200">
                <a:solidFill>
                  <a:schemeClr val="tx1"/>
                </a:solidFill>
              </a:rPr>
              <a:t>A clear, evidence‑based look at how Red Bull’s connected ecosystem works</a:t>
            </a:r>
            <a:endParaRPr lang="en-US" sz="1200" dirty="0">
              <a:solidFill>
                <a:schemeClr val="tx1"/>
              </a:solidFill>
            </a:endParaRPr>
          </a:p>
          <a:p>
            <a:pPr marL="285750" indent="-228600">
              <a:lnSpc>
                <a:spcPct val="100000"/>
              </a:lnSpc>
              <a:buFont typeface="Arial" panose="020B0604020202020204" pitchFamily="34" charset="0"/>
              <a:buChar char="•"/>
            </a:pPr>
            <a:r>
              <a:rPr lang="en-US" sz="1200">
                <a:solidFill>
                  <a:schemeClr val="tx1"/>
                </a:solidFill>
              </a:rPr>
              <a:t>Practical ideas for weaving health awareness and transparency into its strategy</a:t>
            </a:r>
            <a:endParaRPr lang="en-US" sz="1200" dirty="0">
              <a:solidFill>
                <a:schemeClr val="tx1"/>
              </a:solidFill>
            </a:endParaRPr>
          </a:p>
          <a:p>
            <a:pPr marL="285750" indent="-228600">
              <a:lnSpc>
                <a:spcPct val="100000"/>
              </a:lnSpc>
              <a:buFont typeface="Arial" panose="020B0604020202020204" pitchFamily="34" charset="0"/>
              <a:buChar char="•"/>
            </a:pPr>
            <a:r>
              <a:rPr lang="en-US" sz="1200">
                <a:solidFill>
                  <a:schemeClr val="tx1"/>
                </a:solidFill>
              </a:rPr>
              <a:t>A simple way to put theory into real‑world business choices</a:t>
            </a:r>
            <a:endParaRPr lang="en-US" sz="1200" dirty="0">
              <a:solidFill>
                <a:schemeClr val="tx1"/>
              </a:solidFill>
            </a:endParaRPr>
          </a:p>
          <a:p>
            <a:pPr marL="285750" indent="-228600">
              <a:lnSpc>
                <a:spcPct val="100000"/>
              </a:lnSpc>
              <a:buFont typeface="Arial" panose="020B0604020202020204" pitchFamily="34" charset="0"/>
              <a:buChar char="•"/>
            </a:pPr>
            <a:r>
              <a:rPr lang="en-US" sz="1200">
                <a:solidFill>
                  <a:schemeClr val="tx1"/>
                </a:solidFill>
              </a:rPr>
              <a:t>Thoughts on how research itself is an ongoing, thoughtful process</a:t>
            </a:r>
            <a:endParaRPr lang="en-US" sz="1200" dirty="0">
              <a:solidFill>
                <a:schemeClr val="tx1"/>
              </a:solidFill>
            </a:endParaRPr>
          </a:p>
          <a:p>
            <a:pPr>
              <a:lnSpc>
                <a:spcPct val="100000"/>
              </a:lnSpc>
            </a:pPr>
            <a:r>
              <a:rPr lang="en-US" sz="1200" b="1">
                <a:solidFill>
                  <a:schemeClr val="tx1"/>
                </a:solidFill>
              </a:rPr>
              <a:t>The ideas behind it</a:t>
            </a:r>
            <a:endParaRPr lang="en-US" sz="1200" b="1" dirty="0">
              <a:solidFill>
                <a:schemeClr val="tx1"/>
              </a:solidFill>
            </a:endParaRPr>
          </a:p>
          <a:p>
            <a:pPr>
              <a:lnSpc>
                <a:spcPct val="100000"/>
              </a:lnSpc>
            </a:pPr>
            <a:r>
              <a:rPr lang="en-US" sz="1200">
                <a:solidFill>
                  <a:schemeClr val="tx1"/>
                </a:solidFill>
              </a:rPr>
              <a:t>This is built on </a:t>
            </a:r>
            <a:r>
              <a:rPr lang="en-US" sz="1200" i="1">
                <a:solidFill>
                  <a:schemeClr val="tx1"/>
                </a:solidFill>
              </a:rPr>
              <a:t>Platform Ecosystem Theory</a:t>
            </a:r>
            <a:r>
              <a:rPr lang="en-US" sz="1200">
                <a:solidFill>
                  <a:schemeClr val="tx1"/>
                </a:solidFill>
              </a:rPr>
              <a:t>  where value comes from linking content, communities and experiences, not just selling a product – plus ideas around brand identity and experiential marketing. Together, they show how Red Bull earns long‑term loyalty, far beyond what the drink itself does.</a:t>
            </a:r>
            <a:endParaRPr lang="en-US" sz="1200" dirty="0">
              <a:solidFill>
                <a:schemeClr val="tx1"/>
              </a:solidFill>
            </a:endParaRPr>
          </a:p>
          <a:p>
            <a:pPr indent="-228600">
              <a:lnSpc>
                <a:spcPct val="100000"/>
              </a:lnSpc>
              <a:buFont typeface="Arial" panose="020B0604020202020204" pitchFamily="34" charset="0"/>
              <a:buChar char="•"/>
            </a:pPr>
            <a:endParaRPr lang="en-US" sz="1050" dirty="0"/>
          </a:p>
        </p:txBody>
      </p:sp>
      <p:grpSp>
        <p:nvGrpSpPr>
          <p:cNvPr id="66" name="Group 65">
            <a:extLst>
              <a:ext uri="{FF2B5EF4-FFF2-40B4-BE49-F238E27FC236}">
                <a16:creationId xmlns:a16="http://schemas.microsoft.com/office/drawing/2014/main" id="{CA1D068A-9BF0-4617-964A-7099003F00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67" name="Straight Connector 66">
              <a:extLst>
                <a:ext uri="{FF2B5EF4-FFF2-40B4-BE49-F238E27FC236}">
                  <a16:creationId xmlns:a16="http://schemas.microsoft.com/office/drawing/2014/main" id="{74F6B7C5-FA24-492E-A324-A37D3E083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9498848" y="581337"/>
              <a:ext cx="0" cy="5695397"/>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129ABF1-4CE0-48FD-8C93-7733310EB9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4F0EC414-2415-4517-9FA3-50D3FAC161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659EE85-BC19-4BD4-BC6A-E48915349E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712D9CB-9DAF-43F9-8311-49E3F97638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descr="Front view of a bull">
            <a:extLst>
              <a:ext uri="{FF2B5EF4-FFF2-40B4-BE49-F238E27FC236}">
                <a16:creationId xmlns:a16="http://schemas.microsoft.com/office/drawing/2014/main" id="{9F8C0661-E624-8888-19C2-87AED46739BD}"/>
              </a:ext>
            </a:extLst>
          </p:cNvPr>
          <p:cNvPicPr>
            <a:picLocks noChangeAspect="1"/>
          </p:cNvPicPr>
          <p:nvPr/>
        </p:nvPicPr>
        <p:blipFill>
          <a:blip r:embed="rId2"/>
          <a:srcRect l="19757" r="20802" b="3"/>
          <a:stretch>
            <a:fillRect/>
          </a:stretch>
        </p:blipFill>
        <p:spPr>
          <a:xfrm>
            <a:off x="7753567" y="1419117"/>
            <a:ext cx="3522718" cy="3955759"/>
          </a:xfrm>
          <a:custGeom>
            <a:avLst/>
            <a:gdLst/>
            <a:ahLst/>
            <a:cxnLst/>
            <a:rect l="l" t="t" r="r" b="b"/>
            <a:pathLst>
              <a:path w="3401568" h="3819716">
                <a:moveTo>
                  <a:pt x="1701355" y="0"/>
                </a:moveTo>
                <a:cubicBezTo>
                  <a:pt x="2640357" y="0"/>
                  <a:pt x="3401568" y="761211"/>
                  <a:pt x="3401568" y="1700213"/>
                </a:cubicBezTo>
                <a:lnTo>
                  <a:pt x="3401568" y="2305050"/>
                </a:lnTo>
                <a:lnTo>
                  <a:pt x="3401568" y="2918476"/>
                </a:lnTo>
                <a:lnTo>
                  <a:pt x="3401568" y="2920565"/>
                </a:lnTo>
                <a:lnTo>
                  <a:pt x="3401568" y="3819716"/>
                </a:lnTo>
                <a:lnTo>
                  <a:pt x="0" y="3819716"/>
                </a:lnTo>
                <a:lnTo>
                  <a:pt x="0" y="2918476"/>
                </a:lnTo>
                <a:lnTo>
                  <a:pt x="1142" y="2918476"/>
                </a:lnTo>
                <a:lnTo>
                  <a:pt x="1142" y="1700213"/>
                </a:lnTo>
                <a:cubicBezTo>
                  <a:pt x="1142" y="761211"/>
                  <a:pt x="762353" y="0"/>
                  <a:pt x="1701355" y="0"/>
                </a:cubicBezTo>
                <a:close/>
              </a:path>
            </a:pathLst>
          </a:custGeom>
          <a:ln w="12700">
            <a:solidFill>
              <a:schemeClr val="accent4"/>
            </a:solidFill>
          </a:ln>
        </p:spPr>
      </p:pic>
      <p:sp>
        <p:nvSpPr>
          <p:cNvPr id="5" name="TextBox 4">
            <a:extLst>
              <a:ext uri="{FF2B5EF4-FFF2-40B4-BE49-F238E27FC236}">
                <a16:creationId xmlns:a16="http://schemas.microsoft.com/office/drawing/2014/main" id="{F08C7721-84F7-497C-D586-422C97166D64}"/>
              </a:ext>
            </a:extLst>
          </p:cNvPr>
          <p:cNvSpPr txBox="1"/>
          <p:nvPr/>
        </p:nvSpPr>
        <p:spPr>
          <a:xfrm>
            <a:off x="7753130" y="5374788"/>
            <a:ext cx="3868030" cy="17748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spcBef>
                <a:spcPts val="1000"/>
              </a:spcBef>
            </a:pPr>
            <a:r>
              <a:rPr lang="en-US" sz="1100" b="1">
                <a:solidFill>
                  <a:srgbClr val="C25D5D"/>
                </a:solidFill>
              </a:rPr>
              <a:t>References</a:t>
            </a:r>
            <a:endParaRPr lang="en-US" sz="1100" b="1"/>
          </a:p>
          <a:p>
            <a:pPr marL="57150">
              <a:spcBef>
                <a:spcPts val="1000"/>
              </a:spcBef>
            </a:pPr>
            <a:r>
              <a:rPr lang="en-US" sz="900" dirty="0">
                <a:solidFill>
                  <a:srgbClr val="C25D5D"/>
                </a:solidFill>
              </a:rPr>
              <a:t>Aaker, D.A. (2019). </a:t>
            </a:r>
            <a:r>
              <a:rPr lang="en-US" sz="900" i="1" dirty="0">
                <a:solidFill>
                  <a:srgbClr val="C25D5D"/>
                </a:solidFill>
              </a:rPr>
              <a:t>Strategic Market Management</a:t>
            </a:r>
            <a:r>
              <a:rPr lang="en-US" sz="900" dirty="0">
                <a:solidFill>
                  <a:srgbClr val="C25D5D"/>
                </a:solidFill>
              </a:rPr>
              <a:t>. 12th </a:t>
            </a:r>
            <a:r>
              <a:rPr lang="en-US" sz="900" dirty="0" err="1">
                <a:solidFill>
                  <a:srgbClr val="C25D5D"/>
                </a:solidFill>
              </a:rPr>
              <a:t>edn</a:t>
            </a:r>
            <a:r>
              <a:rPr lang="en-US" sz="900" dirty="0">
                <a:solidFill>
                  <a:srgbClr val="C25D5D"/>
                </a:solidFill>
              </a:rPr>
              <a:t>. Hoboken: Wiley. Evans, N. and Schmalensee, R. (2016). </a:t>
            </a:r>
            <a:r>
              <a:rPr lang="en-US" sz="900" i="1" dirty="0">
                <a:solidFill>
                  <a:srgbClr val="C25D5D"/>
                </a:solidFill>
              </a:rPr>
              <a:t>Matchmakers: The New Economics of Multisided Platforms</a:t>
            </a:r>
            <a:r>
              <a:rPr lang="en-US" sz="900" dirty="0">
                <a:solidFill>
                  <a:srgbClr val="C25D5D"/>
                </a:solidFill>
              </a:rPr>
              <a:t>. Boston: </a:t>
            </a:r>
            <a:r>
              <a:rPr lang="en-US" sz="900" dirty="0" err="1">
                <a:solidFill>
                  <a:srgbClr val="C25D5D"/>
                </a:solidFill>
              </a:rPr>
              <a:t>HarvardBusiness</a:t>
            </a:r>
            <a:r>
              <a:rPr lang="en-US" sz="900" dirty="0">
                <a:solidFill>
                  <a:srgbClr val="C25D5D"/>
                </a:solidFill>
              </a:rPr>
              <a:t> Review Press.  Kotler, P. and Keller, K.L. (2021). </a:t>
            </a:r>
            <a:r>
              <a:rPr lang="en-US" sz="900" i="1" dirty="0">
                <a:solidFill>
                  <a:srgbClr val="C25D5D"/>
                </a:solidFill>
              </a:rPr>
              <a:t>Marketing Management</a:t>
            </a:r>
            <a:r>
              <a:rPr lang="en-US" sz="900" dirty="0">
                <a:solidFill>
                  <a:srgbClr val="C25D5D"/>
                </a:solidFill>
              </a:rPr>
              <a:t>. 17th </a:t>
            </a:r>
            <a:r>
              <a:rPr lang="en-US" sz="900" dirty="0" err="1">
                <a:solidFill>
                  <a:srgbClr val="C25D5D"/>
                </a:solidFill>
              </a:rPr>
              <a:t>edn</a:t>
            </a:r>
            <a:r>
              <a:rPr lang="en-US" sz="900" dirty="0">
                <a:solidFill>
                  <a:srgbClr val="C25D5D"/>
                </a:solidFill>
              </a:rPr>
              <a:t>. Harlow: Pearson.  Red Bull GmbH (2025). </a:t>
            </a:r>
            <a:r>
              <a:rPr lang="en-US" sz="900" i="1" dirty="0">
                <a:solidFill>
                  <a:srgbClr val="C25D5D"/>
                </a:solidFill>
              </a:rPr>
              <a:t>Global Brand &amp; Market Report</a:t>
            </a:r>
            <a:r>
              <a:rPr lang="en-US" sz="900" dirty="0">
                <a:solidFill>
                  <a:srgbClr val="C25D5D"/>
                </a:solidFill>
              </a:rPr>
              <a:t>. </a:t>
            </a:r>
            <a:r>
              <a:rPr lang="en-US" sz="900" dirty="0" err="1">
                <a:solidFill>
                  <a:srgbClr val="C25D5D"/>
                </a:solidFill>
              </a:rPr>
              <a:t>Fuschl</a:t>
            </a:r>
            <a:r>
              <a:rPr lang="en-US" sz="900" dirty="0">
                <a:solidFill>
                  <a:srgbClr val="C25D5D"/>
                </a:solidFill>
              </a:rPr>
              <a:t> am See: Red Bull.  Rogers, G.C. (2024). ‘It gives you wings’: emotional branding at Red Bull, </a:t>
            </a:r>
            <a:r>
              <a:rPr lang="en-US" sz="900" i="1" dirty="0">
                <a:solidFill>
                  <a:srgbClr val="C25D5D"/>
                </a:solidFill>
              </a:rPr>
              <a:t>Journal of International </a:t>
            </a:r>
            <a:r>
              <a:rPr lang="en-US" sz="900" i="1" dirty="0" err="1">
                <a:solidFill>
                  <a:srgbClr val="C25D5D"/>
                </a:solidFill>
              </a:rPr>
              <a:t>MarketingStudies</a:t>
            </a:r>
            <a:r>
              <a:rPr lang="en-US" sz="900" dirty="0">
                <a:solidFill>
                  <a:srgbClr val="C25D5D"/>
                </a:solidFill>
              </a:rPr>
              <a:t>, 18(2), pp.45–62.</a:t>
            </a:r>
            <a:endParaRPr lang="en-US" sz="900"/>
          </a:p>
          <a:p>
            <a:pPr algn="l"/>
            <a:endParaRPr lang="en-GB" dirty="0"/>
          </a:p>
        </p:txBody>
      </p:sp>
      <p:sp>
        <p:nvSpPr>
          <p:cNvPr id="6" name="TextBox 5">
            <a:extLst>
              <a:ext uri="{FF2B5EF4-FFF2-40B4-BE49-F238E27FC236}">
                <a16:creationId xmlns:a16="http://schemas.microsoft.com/office/drawing/2014/main" id="{7CBC6C7F-F654-5B88-4901-A52D79F85783}"/>
              </a:ext>
            </a:extLst>
          </p:cNvPr>
          <p:cNvSpPr txBox="1"/>
          <p:nvPr/>
        </p:nvSpPr>
        <p:spPr>
          <a:xfrm>
            <a:off x="8427223" y="907159"/>
            <a:ext cx="16664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242424"/>
                </a:solidFill>
                <a:highlight>
                  <a:srgbClr val="FFFFFF"/>
                </a:highlight>
                <a:latin typeface="Segoe UI"/>
                <a:cs typeface="Segoe UI"/>
              </a:rPr>
              <a:t>Element 3 </a:t>
            </a:r>
            <a:endParaRPr lang="en-GB" sz="1200" b="1" dirty="0">
              <a:solidFill>
                <a:srgbClr val="242424"/>
              </a:solidFill>
              <a:highlight>
                <a:srgbClr val="FFFFFF"/>
              </a:highlight>
              <a:latin typeface="Segoe UI"/>
              <a:cs typeface="Segoe UI"/>
            </a:endParaRPr>
          </a:p>
        </p:txBody>
      </p:sp>
      <p:sp>
        <p:nvSpPr>
          <p:cNvPr id="7" name="TextBox 6">
            <a:extLst>
              <a:ext uri="{FF2B5EF4-FFF2-40B4-BE49-F238E27FC236}">
                <a16:creationId xmlns:a16="http://schemas.microsoft.com/office/drawing/2014/main" id="{12872EDC-AECB-8921-BABF-B56B4B0D3A36}"/>
              </a:ext>
            </a:extLst>
          </p:cNvPr>
          <p:cNvSpPr txBox="1"/>
          <p:nvPr/>
        </p:nvSpPr>
        <p:spPr>
          <a:xfrm>
            <a:off x="9493141" y="907570"/>
            <a:ext cx="178355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242424"/>
                </a:solidFill>
                <a:highlight>
                  <a:srgbClr val="FFFFFF"/>
                </a:highlight>
                <a:latin typeface="Arial"/>
                <a:cs typeface="Arial"/>
              </a:rPr>
              <a:t> </a:t>
            </a:r>
            <a:r>
              <a:rPr lang="en-GB" sz="1200" b="1">
                <a:solidFill>
                  <a:srgbClr val="242424"/>
                </a:solidFill>
                <a:highlight>
                  <a:srgbClr val="FFFFFF"/>
                </a:highlight>
                <a:latin typeface="Arial"/>
                <a:cs typeface="Arial"/>
              </a:rPr>
              <a:t>Methodology poster</a:t>
            </a:r>
            <a:endParaRPr lang="en-US" b="1">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ArchVTI</vt:lpstr>
      <vt:lpstr>Red Bull – Strategy &amp; Consumer Perception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119</cp:revision>
  <dcterms:created xsi:type="dcterms:W3CDTF">2026-07-27T11:11:52Z</dcterms:created>
  <dcterms:modified xsi:type="dcterms:W3CDTF">2026-07-27T11:43:24Z</dcterms:modified>
</cp:coreProperties>
</file>