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58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D91D2-8EA9-46CD-B1A9-4B70C35D41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CE808A-3388-450B-909C-BF390CE2F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996DF-982E-4FFF-AB30-0686D1226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45B35-B0A3-409F-9697-E7B10873C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B1949-2797-4B1F-9CB1-18017BA94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87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8B54B-0D66-4496-A3DB-783A44744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CE571-9762-4596-96F9-6366A3E35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A691B-D46F-41A2-96DA-BC2829F48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0801E-8C02-41D7-89D7-4AD56C807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E88BA-D344-47F2-9471-13405A196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10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EDA27-2B43-406A-BF2A-2617F2622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E116A-58DE-4231-9E01-87590B273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B93F3-4FFA-4A1C-8504-B754B0DD7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F393E-B81A-4C57-AE33-3F64CC5F2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FFA0A-0B2D-4326-9872-E7203F931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194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55C37-8FAE-48F4-A7BF-1EF39CD03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8FEB0-7178-4950-9D9E-2ACF438B6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91502C-258D-4310-A66A-B84F7AF342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D17A68-A3F4-4180-B4C1-0536180FE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453D1-53C4-4357-9D26-A5D146981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1102E5-8C51-4650-B66C-93C83E43E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744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8140F-875F-446F-A453-933EB4381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B17754-A86C-435C-B2C5-8BFC40A8BB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14E619-A766-4709-82C7-4ABFE00C50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1D6CFD-0FBD-41CB-9E38-DBE28F6FBC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CE7B95-8CCF-4B38-981E-BE52EAE13F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056907-B2FD-4E82-B1A8-8DF4691D4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111507-5820-4A28-9438-94EC8ED18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89D9F8-84D4-4A5D-9385-8D213C2C0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130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499DE-52F7-4BE6-AF51-379B18BE3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3D63A7-8B67-407C-AFA3-C8EDDB59C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FD2F84-4C46-4760-B3E4-834E56224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D3A12-D9B2-486C-8580-75447B0AB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88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6CD24D-E032-43B6-B34E-9CA8067EE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8E6C83-7428-4BB9-BEC8-E7974443A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71071D-FE94-4734-928C-23F6AF8E1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297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C7803-9D6F-4599-92CA-1F917CE00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B5200-C19F-45CD-B6EA-0CE771771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B36F6C-88CC-485F-BDFA-B3504583CF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20ADC9-4C8F-40B5-A729-571FB4044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2441B0-9BB3-41BF-B331-DA074D464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AFE514-722C-4A89-BBEB-A10C32590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7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1D401-5178-4D13-9215-3539F3D03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595EE0-D124-4B31-91AA-E1590FBB7D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4737DE-7FEB-459D-A57C-79FC60003D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FFBB1-F0D0-4BD6-AB39-560AA35AB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DA0C5-8C20-4E07-94E5-C08A53322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99F2E-7D5B-4D37-BEB9-F02D541BE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281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BAF58-A57A-4564-A7D7-72EFDD8C2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8B2812-1845-4A17-9C11-37E52D4438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71E8B-C7E0-42D9-BBB0-0B4C5A4C6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F5967-974B-400A-975F-14C8EE15F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7D37C-82E9-4142-BB0E-C07E63746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61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AB4AF7-4DF7-4BDD-8309-CE7CBDA6A2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3239C7-DCE6-41A1-9EC5-BCC3E88429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765C6B-39AF-43DD-A297-D076C7037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F1008-4EA0-46C3-881D-454E97097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58474-440A-4798-9AE9-F4370DFC4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4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010577-1BF9-458F-ADB6-5C6949DA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673DA6-1860-44CD-A3E8-858086823E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C1380-C217-49BD-B1E0-EAB16241AC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CBB5CB-DFA3-4134-83F7-D48FEC674E0C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B839C-AA23-43B6-A093-EDF53E9826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9E336-0A3F-47B0-BFC9-3CFE90E33C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732D2-F32F-4F79-9ADE-B7D6E0486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106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Hourglass">
            <a:extLst>
              <a:ext uri="{FF2B5EF4-FFF2-40B4-BE49-F238E27FC236}">
                <a16:creationId xmlns:a16="http://schemas.microsoft.com/office/drawing/2014/main" id="{07C97882-DB31-4C23-B7F8-8797691DE7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2105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BF13CE-13F6-444D-BC1B-C3AE64A38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Plan your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D48E4A-6E66-429D-8DC7-C43E1C7D68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220 days to submission</a:t>
            </a:r>
          </a:p>
        </p:txBody>
      </p:sp>
    </p:spTree>
    <p:extLst>
      <p:ext uri="{BB962C8B-B14F-4D97-AF65-F5344CB8AC3E}">
        <p14:creationId xmlns:p14="http://schemas.microsoft.com/office/powerpoint/2010/main" val="15171619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DA5D8-C99B-48DD-8E04-038D2EFBC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your work space look like?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1F4870D-4FCD-4364-A910-7D0CA343A9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8512" y="1825625"/>
            <a:ext cx="653497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46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6B3BA-D1C7-4E41-9CE1-A1A2192BA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 is this more like it?</a:t>
            </a:r>
          </a:p>
        </p:txBody>
      </p:sp>
      <p:pic>
        <p:nvPicPr>
          <p:cNvPr id="1026" name="Picture 2" descr="Image result for Office Chaos gif">
            <a:extLst>
              <a:ext uri="{FF2B5EF4-FFF2-40B4-BE49-F238E27FC236}">
                <a16:creationId xmlns:a16="http://schemas.microsoft.com/office/drawing/2014/main" id="{36B776F6-2A09-46FF-AA30-1744FC1BC5A0}"/>
              </a:ext>
            </a:extLst>
          </p:cNvPr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432" y="1690688"/>
            <a:ext cx="8827135" cy="496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2700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3F663-CF0E-4E36-9EDB-0FA7C8453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Organise you space and your time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4B19E-4367-4506-BE8F-A0EDBCB6D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Where do you work?</a:t>
            </a:r>
          </a:p>
          <a:p>
            <a:r>
              <a:rPr lang="en-GB" sz="2000" dirty="0"/>
              <a:t>Is it always accessible?</a:t>
            </a:r>
          </a:p>
          <a:p>
            <a:r>
              <a:rPr lang="en-GB" sz="2000" dirty="0"/>
              <a:t>Does your work space make sense to you?</a:t>
            </a:r>
          </a:p>
          <a:p>
            <a:r>
              <a:rPr lang="en-GB" sz="2000" dirty="0"/>
              <a:t>Can you work without interruption?</a:t>
            </a:r>
          </a:p>
          <a:p>
            <a:r>
              <a:rPr lang="en-GB" sz="2000" dirty="0"/>
              <a:t>Do family, and friends bother you too much?</a:t>
            </a:r>
          </a:p>
          <a:p>
            <a:r>
              <a:rPr lang="en-GB" sz="2000" dirty="0"/>
              <a:t>Ensure that you stack the cards in your favour.</a:t>
            </a:r>
          </a:p>
          <a:p>
            <a:r>
              <a:rPr lang="en-GB" sz="2000" dirty="0"/>
              <a:t>Does not mean being selfish, but organised.</a:t>
            </a:r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71459508-9077-4F78-8C3B-CF9158D558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4" r="677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366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8A1D-AE64-4FAE-BABE-1339D8212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you create time?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3BEB8-DAB7-4E1E-ADB1-3D35B35A4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4665955" cy="4351338"/>
          </a:xfrm>
        </p:spPr>
        <p:txBody>
          <a:bodyPr/>
          <a:lstStyle/>
          <a:p>
            <a:r>
              <a:rPr lang="en-GB" dirty="0"/>
              <a:t>What time do you get up, go to bed?</a:t>
            </a:r>
          </a:p>
          <a:p>
            <a:r>
              <a:rPr lang="en-GB" dirty="0"/>
              <a:t>How much time do you spend on your phone, social media?</a:t>
            </a:r>
          </a:p>
          <a:p>
            <a:r>
              <a:rPr lang="en-GB" dirty="0"/>
              <a:t>Your mobile will tell you</a:t>
            </a:r>
          </a:p>
          <a:p>
            <a:r>
              <a:rPr lang="en-GB" dirty="0"/>
              <a:t>How about TV, video games?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D3FC83-C954-4EB2-AFF3-D51CD9DBA66D}"/>
              </a:ext>
            </a:extLst>
          </p:cNvPr>
          <p:cNvSpPr txBox="1"/>
          <p:nvPr/>
        </p:nvSpPr>
        <p:spPr>
          <a:xfrm>
            <a:off x="6383045" y="1218343"/>
            <a:ext cx="4864963" cy="489364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1 hour per day = 7 hrs per week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3 hours per day = 21 hours per week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5 hours per day = 35 hours per week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Can you adjust your study, work, online, family, friends balance to create more time?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b="1" u="sng" dirty="0">
                <a:solidFill>
                  <a:schemeClr val="bg1"/>
                </a:solidFill>
              </a:rPr>
              <a:t>We all can</a:t>
            </a:r>
          </a:p>
          <a:p>
            <a:pPr algn="ctr"/>
            <a:endParaRPr lang="en-GB" sz="24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9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05212-B4AD-4501-9AF7-C8070267D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dirty="0"/>
              <a:t>Plan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BD669-DBD9-4457-8753-4FF297F9D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900" y="2065538"/>
            <a:ext cx="3923069" cy="3785419"/>
          </a:xfrm>
        </p:spPr>
        <p:txBody>
          <a:bodyPr>
            <a:noAutofit/>
          </a:bodyPr>
          <a:lstStyle/>
          <a:p>
            <a:r>
              <a:rPr lang="en-GB" sz="2400" dirty="0"/>
              <a:t>Create a Gantt chart</a:t>
            </a:r>
          </a:p>
          <a:p>
            <a:r>
              <a:rPr lang="en-GB" sz="2400" dirty="0"/>
              <a:t>Week by week tasks with completion deadlines</a:t>
            </a:r>
          </a:p>
          <a:p>
            <a:r>
              <a:rPr lang="en-GB" sz="2400" dirty="0"/>
              <a:t>You can organise your time with a calendar, mobile phone, or other way that makes sense to you</a:t>
            </a:r>
          </a:p>
          <a:p>
            <a:r>
              <a:rPr lang="en-GB" sz="2400" dirty="0"/>
              <a:t>Or you can use an Excel-based Gantt chart to keep on track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7E8E16D5-A835-4F5F-91C9-21FA7ADC3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724603"/>
            <a:ext cx="6019331" cy="340554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0562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AD906A-2A5C-4DC7-8B1F-BDCAF9021D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7574" y="643467"/>
            <a:ext cx="9816852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522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218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Plan your time</vt:lpstr>
      <vt:lpstr>What does your work space look like?</vt:lpstr>
      <vt:lpstr>Or is this more like it?</vt:lpstr>
      <vt:lpstr>Organise you space and your time</vt:lpstr>
      <vt:lpstr>Can you create time?</vt:lpstr>
      <vt:lpstr>Plan your time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 your time</dc:title>
  <dc:creator>Mike Durke</dc:creator>
  <cp:lastModifiedBy>Mike Durke</cp:lastModifiedBy>
  <cp:revision>1</cp:revision>
  <dcterms:created xsi:type="dcterms:W3CDTF">2021-10-01T07:36:14Z</dcterms:created>
  <dcterms:modified xsi:type="dcterms:W3CDTF">2021-10-01T07:58:26Z</dcterms:modified>
</cp:coreProperties>
</file>