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4" r:id="rId9"/>
    <p:sldId id="263" r:id="rId10"/>
    <p:sldId id="261" r:id="rId11"/>
    <p:sldId id="270" r:id="rId12"/>
    <p:sldId id="26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55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300C2-5C89-4E0F-AF43-FC24C4B3C56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6B043-933A-4536-A403-C9AFA6B7D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74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D6B043-933A-4536-A403-C9AFA6B7DE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80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0413B1C-1ABB-4BFB-A051-C231CCAE89ED}" type="datetimeFigureOut">
              <a:rPr lang="en-GB" smtClean="0"/>
              <a:t>07/09/2019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3CD3A50-B3A4-4771-A396-3E6267FDCB58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-38673"/>
            <a:ext cx="9141521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2808" y="5215405"/>
            <a:ext cx="4033688" cy="1165923"/>
          </a:xfrm>
        </p:spPr>
        <p:txBody>
          <a:bodyPr>
            <a:normAutofit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44624"/>
            <a:ext cx="8234512" cy="1044171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 Poster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8167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Portfoloio</a:t>
            </a:r>
            <a:r>
              <a:rPr lang="en-GB" dirty="0"/>
              <a:t> Part Two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Critically reflect upon one of the following themes within archaeology and how you might explore this using an archaeological theory of your choice:</a:t>
            </a:r>
          </a:p>
          <a:p>
            <a:pPr lvl="1"/>
            <a:r>
              <a:rPr lang="en-GB" dirty="0"/>
              <a:t>Body</a:t>
            </a:r>
          </a:p>
          <a:p>
            <a:pPr lvl="1"/>
            <a:r>
              <a:rPr lang="en-GB" dirty="0"/>
              <a:t>Barriers</a:t>
            </a:r>
          </a:p>
          <a:p>
            <a:pPr lvl="1"/>
            <a:r>
              <a:rPr lang="en-GB" dirty="0"/>
              <a:t>Belonging</a:t>
            </a:r>
          </a:p>
          <a:p>
            <a:pPr lvl="1"/>
            <a:r>
              <a:rPr lang="en-GB" dirty="0"/>
              <a:t>Becoming</a:t>
            </a:r>
          </a:p>
        </p:txBody>
      </p:sp>
    </p:spTree>
    <p:extLst>
      <p:ext uri="{BB962C8B-B14F-4D97-AF65-F5344CB8AC3E}">
        <p14:creationId xmlns:p14="http://schemas.microsoft.com/office/powerpoint/2010/main" val="241254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Understanding what makes an effective poster:</a:t>
            </a:r>
          </a:p>
          <a:p>
            <a:pPr lvl="1"/>
            <a:r>
              <a:rPr lang="en-GB" dirty="0"/>
              <a:t>Techniques</a:t>
            </a:r>
          </a:p>
          <a:p>
            <a:pPr lvl="1"/>
            <a:r>
              <a:rPr lang="en-GB" dirty="0"/>
              <a:t>Aesthetics</a:t>
            </a:r>
          </a:p>
          <a:p>
            <a:pPr lvl="1"/>
            <a:r>
              <a:rPr lang="en-GB" dirty="0"/>
              <a:t>Information</a:t>
            </a:r>
          </a:p>
          <a:p>
            <a:r>
              <a:rPr lang="en-GB" dirty="0"/>
              <a:t>How to make a poster using </a:t>
            </a:r>
            <a:r>
              <a:rPr lang="en-GB" dirty="0" err="1"/>
              <a:t>Powerpoint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860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a poster Presentation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623816"/>
          </a:xfrm>
        </p:spPr>
        <p:txBody>
          <a:bodyPr>
            <a:normAutofit/>
          </a:bodyPr>
          <a:lstStyle/>
          <a:p>
            <a:r>
              <a:rPr lang="en-GB" dirty="0"/>
              <a:t>Clear </a:t>
            </a:r>
            <a:r>
              <a:rPr lang="en-GB" dirty="0">
                <a:solidFill>
                  <a:srgbClr val="FFC000"/>
                </a:solidFill>
              </a:rPr>
              <a:t>visual</a:t>
            </a:r>
            <a:r>
              <a:rPr lang="en-GB" dirty="0"/>
              <a:t> presentation of your research</a:t>
            </a:r>
          </a:p>
          <a:p>
            <a:r>
              <a:rPr lang="en-GB" dirty="0">
                <a:solidFill>
                  <a:schemeClr val="accent1"/>
                </a:solidFill>
              </a:rPr>
              <a:t>Concise</a:t>
            </a:r>
            <a:r>
              <a:rPr lang="en-GB" dirty="0"/>
              <a:t> presentation of key points of research</a:t>
            </a:r>
          </a:p>
          <a:p>
            <a:r>
              <a:rPr lang="en-GB" dirty="0"/>
              <a:t>Explains research visually (images, graphs </a:t>
            </a:r>
            <a:r>
              <a:rPr lang="en-GB" dirty="0" err="1"/>
              <a:t>etc</a:t>
            </a:r>
            <a:r>
              <a:rPr lang="en-GB" dirty="0"/>
              <a:t>) with limited textual information</a:t>
            </a:r>
          </a:p>
          <a:p>
            <a:r>
              <a:rPr lang="en-GB" dirty="0"/>
              <a:t>Should inform viewers &amp; stimulate discussion</a:t>
            </a:r>
          </a:p>
          <a:p>
            <a:endParaRPr lang="en-GB" dirty="0"/>
          </a:p>
        </p:txBody>
      </p:sp>
      <p:pic>
        <p:nvPicPr>
          <p:cNvPr id="1026" name="Picture 2" descr="C:\Users\sw003\AppData\Local\Microsoft\Windows\Temporary Internet Files\Content.IE5\8OMOJWV7\MC90033821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48880"/>
            <a:ext cx="322083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Clear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Think about:</a:t>
            </a:r>
          </a:p>
          <a:p>
            <a:pPr lvl="1"/>
            <a:r>
              <a:rPr lang="en-GB" sz="2800" dirty="0"/>
              <a:t>Background</a:t>
            </a:r>
          </a:p>
          <a:p>
            <a:pPr lvl="1"/>
            <a:r>
              <a:rPr lang="en-GB" sz="2800" dirty="0"/>
              <a:t>Text</a:t>
            </a:r>
          </a:p>
          <a:p>
            <a:pPr lvl="1"/>
            <a:r>
              <a:rPr lang="en-GB" sz="2800" dirty="0"/>
              <a:t>Images</a:t>
            </a:r>
          </a:p>
          <a:p>
            <a:pPr lvl="1"/>
            <a:r>
              <a:rPr lang="en-GB" sz="2800" dirty="0"/>
              <a:t>Clarity</a:t>
            </a:r>
          </a:p>
          <a:p>
            <a:pPr lvl="1"/>
            <a:r>
              <a:rPr lang="en-GB" sz="2800" dirty="0"/>
              <a:t>Balance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26746"/>
            <a:ext cx="4038600" cy="4318195"/>
          </a:xfrm>
        </p:spPr>
      </p:pic>
    </p:spTree>
    <p:extLst>
      <p:ext uri="{BB962C8B-B14F-4D97-AF65-F5344CB8AC3E}">
        <p14:creationId xmlns:p14="http://schemas.microsoft.com/office/powerpoint/2010/main" val="248044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Dark backgrounds might be easier on the eye</a:t>
            </a:r>
          </a:p>
          <a:p>
            <a:pPr lvl="1"/>
            <a:r>
              <a:rPr lang="en-GB" sz="2400" dirty="0"/>
              <a:t>But these use more ink to print</a:t>
            </a:r>
          </a:p>
          <a:p>
            <a:r>
              <a:rPr lang="en-GB" sz="2800" dirty="0"/>
              <a:t>Coloured posters might stand out from the crowd:</a:t>
            </a:r>
          </a:p>
          <a:p>
            <a:pPr lvl="1"/>
            <a:r>
              <a:rPr lang="en-GB" sz="2400" dirty="0"/>
              <a:t>Choose muted colours / not too bright</a:t>
            </a:r>
          </a:p>
          <a:p>
            <a:r>
              <a:rPr lang="en-GB" sz="2800" dirty="0"/>
              <a:t>Importance of “white space”: not too cluttered</a:t>
            </a:r>
          </a:p>
          <a:p>
            <a:r>
              <a:rPr lang="en-GB" sz="2800" dirty="0"/>
              <a:t>Think about the contrast of background &amp; text</a:t>
            </a:r>
          </a:p>
          <a:p>
            <a:r>
              <a:rPr lang="en-GB" sz="2800" dirty="0"/>
              <a:t>Photos as background:</a:t>
            </a:r>
          </a:p>
          <a:p>
            <a:pPr lvl="1"/>
            <a:r>
              <a:rPr lang="en-GB" sz="2400" dirty="0"/>
              <a:t>Too much detail might be confusing</a:t>
            </a:r>
          </a:p>
          <a:p>
            <a:pPr lvl="1"/>
            <a:r>
              <a:rPr lang="en-GB" sz="2400" dirty="0"/>
              <a:t>Be careful of pixilation</a:t>
            </a:r>
          </a:p>
        </p:txBody>
      </p:sp>
    </p:spTree>
    <p:extLst>
      <p:ext uri="{BB962C8B-B14F-4D97-AF65-F5344CB8AC3E}">
        <p14:creationId xmlns:p14="http://schemas.microsoft.com/office/powerpoint/2010/main" val="9334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Think about text size:</a:t>
            </a:r>
          </a:p>
          <a:p>
            <a:pPr lvl="1"/>
            <a:r>
              <a:rPr lang="en-GB" sz="2400" dirty="0"/>
              <a:t>You should be able to read from 1-2m away (poster size A1: 84.1cm X 59.4cm)</a:t>
            </a:r>
          </a:p>
          <a:p>
            <a:r>
              <a:rPr lang="en-GB" sz="2800" dirty="0"/>
              <a:t>Think carefully about choice of font &amp; colour contrast to background – how visible are these?</a:t>
            </a:r>
          </a:p>
          <a:p>
            <a:pPr lvl="1"/>
            <a:r>
              <a:rPr lang="en-GB" sz="2400" dirty="0"/>
              <a:t>Use </a:t>
            </a:r>
            <a:r>
              <a:rPr lang="en-GB" sz="2400" dirty="0">
                <a:solidFill>
                  <a:schemeClr val="accent1"/>
                </a:solidFill>
              </a:rPr>
              <a:t>sans serif </a:t>
            </a:r>
            <a:r>
              <a:rPr lang="en-GB" sz="2400" dirty="0"/>
              <a:t>(</a:t>
            </a:r>
            <a:r>
              <a:rPr lang="en-GB" sz="2400" dirty="0" err="1"/>
              <a:t>eg.</a:t>
            </a:r>
            <a:r>
              <a:rPr lang="en-GB" sz="2400" dirty="0"/>
              <a:t> Helvetica, Arial)</a:t>
            </a:r>
          </a:p>
          <a:p>
            <a:r>
              <a:rPr lang="en-GB" sz="2800" dirty="0"/>
              <a:t>Font size: </a:t>
            </a:r>
            <a:r>
              <a:rPr lang="en-GB" sz="2800" dirty="0">
                <a:solidFill>
                  <a:schemeClr val="accent1"/>
                </a:solidFill>
              </a:rPr>
              <a:t>hierarchy of information:</a:t>
            </a:r>
          </a:p>
          <a:p>
            <a:pPr lvl="1"/>
            <a:r>
              <a:rPr lang="en-GB" sz="2400" dirty="0"/>
              <a:t>Title: 96 point</a:t>
            </a:r>
          </a:p>
          <a:p>
            <a:pPr lvl="1"/>
            <a:r>
              <a:rPr lang="en-GB" sz="2400" dirty="0"/>
              <a:t>Subheadings: 45 point</a:t>
            </a:r>
          </a:p>
          <a:p>
            <a:pPr lvl="1"/>
            <a:r>
              <a:rPr lang="en-GB" sz="2400" dirty="0"/>
              <a:t>Body text: 18-28 point</a:t>
            </a:r>
          </a:p>
          <a:p>
            <a:pPr lvl="1"/>
            <a:r>
              <a:rPr lang="en-GB" sz="2400" dirty="0"/>
              <a:t>(smaller text [12pt?]  for references)</a:t>
            </a:r>
          </a:p>
        </p:txBody>
      </p:sp>
    </p:spTree>
    <p:extLst>
      <p:ext uri="{BB962C8B-B14F-4D97-AF65-F5344CB8AC3E}">
        <p14:creationId xmlns:p14="http://schemas.microsoft.com/office/powerpoint/2010/main" val="59920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Left justify your text</a:t>
            </a:r>
          </a:p>
          <a:p>
            <a:r>
              <a:rPr lang="en-GB" dirty="0"/>
              <a:t>Double spacing</a:t>
            </a:r>
          </a:p>
          <a:p>
            <a:r>
              <a:rPr lang="en-GB" dirty="0"/>
              <a:t>Short sentences for clarity</a:t>
            </a:r>
          </a:p>
          <a:p>
            <a:r>
              <a:rPr lang="en-GB" dirty="0"/>
              <a:t>Do not forget to spell check and to proofread your text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908720"/>
            <a:ext cx="3991055" cy="5643352"/>
          </a:xfrm>
        </p:spPr>
      </p:pic>
    </p:spTree>
    <p:extLst>
      <p:ext uri="{BB962C8B-B14F-4D97-AF65-F5344CB8AC3E}">
        <p14:creationId xmlns:p14="http://schemas.microsoft.com/office/powerpoint/2010/main" val="311378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picture speaks a thousand words:</a:t>
            </a:r>
          </a:p>
          <a:p>
            <a:pPr lvl="1"/>
            <a:r>
              <a:rPr lang="en-GB" dirty="0"/>
              <a:t>This is a key source of information &amp; should be reproduced to a high standard</a:t>
            </a:r>
          </a:p>
          <a:p>
            <a:r>
              <a:rPr lang="en-GB" sz="2800" dirty="0"/>
              <a:t>JPEG, TIFF or Bitmap</a:t>
            </a:r>
          </a:p>
          <a:p>
            <a:r>
              <a:rPr lang="en-GB" sz="2800" dirty="0"/>
              <a:t>Resolution: at least 800</a:t>
            </a:r>
          </a:p>
          <a:p>
            <a:r>
              <a:rPr lang="en-GB" sz="2800" dirty="0"/>
              <a:t>Neutral background will enhance your photo</a:t>
            </a:r>
          </a:p>
          <a:p>
            <a:r>
              <a:rPr lang="en-GB" sz="2800" dirty="0"/>
              <a:t>Image size: 4” x 5”</a:t>
            </a:r>
          </a:p>
        </p:txBody>
      </p:sp>
    </p:spTree>
    <p:extLst>
      <p:ext uri="{BB962C8B-B14F-4D97-AF65-F5344CB8AC3E}">
        <p14:creationId xmlns:p14="http://schemas.microsoft.com/office/powerpoint/2010/main" val="155899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Introduction: briefly present your research theme and your chosen context of research</a:t>
            </a:r>
          </a:p>
          <a:p>
            <a:r>
              <a:rPr lang="en-GB" dirty="0"/>
              <a:t>Theoretical approach(</a:t>
            </a:r>
            <a:r>
              <a:rPr lang="en-GB" dirty="0" err="1"/>
              <a:t>es</a:t>
            </a:r>
            <a:r>
              <a:rPr lang="en-GB" dirty="0"/>
              <a:t>): present succinctly</a:t>
            </a:r>
          </a:p>
          <a:p>
            <a:r>
              <a:rPr lang="en-GB" dirty="0"/>
              <a:t>Results: main focus of the poster.</a:t>
            </a:r>
          </a:p>
          <a:p>
            <a:pPr lvl="1"/>
            <a:r>
              <a:rPr lang="en-GB" dirty="0"/>
              <a:t>Arrange logically</a:t>
            </a:r>
          </a:p>
          <a:p>
            <a:pPr lvl="1"/>
            <a:r>
              <a:rPr lang="en-GB" dirty="0"/>
              <a:t>Present briefly</a:t>
            </a:r>
          </a:p>
          <a:p>
            <a:pPr lvl="1"/>
            <a:r>
              <a:rPr lang="en-GB" dirty="0"/>
              <a:t>Illustrate clearly</a:t>
            </a:r>
          </a:p>
          <a:p>
            <a:r>
              <a:rPr lang="en-GB" dirty="0"/>
              <a:t>Support with illustrations</a:t>
            </a:r>
          </a:p>
        </p:txBody>
      </p:sp>
    </p:spTree>
    <p:extLst>
      <p:ext uri="{BB962C8B-B14F-4D97-AF65-F5344CB8AC3E}">
        <p14:creationId xmlns:p14="http://schemas.microsoft.com/office/powerpoint/2010/main" val="181016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51871-FBF8-4FBB-9EF6-906AC4121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91AB5-0F1A-4996-847A-ABEC5EB50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Don’t forget</a:t>
            </a:r>
          </a:p>
          <a:p>
            <a:pPr lvl="1"/>
            <a:r>
              <a:rPr lang="en-GB" sz="2400" dirty="0"/>
              <a:t>Your name</a:t>
            </a:r>
          </a:p>
          <a:p>
            <a:pPr lvl="1"/>
            <a:r>
              <a:rPr lang="en-GB" sz="2400" dirty="0"/>
              <a:t>Your institutional affiliation (logo)</a:t>
            </a:r>
          </a:p>
          <a:p>
            <a:pPr lvl="1"/>
            <a:r>
              <a:rPr lang="en-GB" sz="2400" dirty="0"/>
              <a:t>Module code</a:t>
            </a:r>
          </a:p>
          <a:p>
            <a:pPr marL="11887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3693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>
                <a:lumMod val="5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 rot="19902022">
            <a:off x="411939" y="2580934"/>
            <a:ext cx="83615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anose="04030905020B02020C02" pitchFamily="82" charset="0"/>
              </a:rPr>
              <a:t>Don’t panic!!!</a:t>
            </a:r>
          </a:p>
        </p:txBody>
      </p:sp>
    </p:spTree>
    <p:extLst>
      <p:ext uri="{BB962C8B-B14F-4D97-AF65-F5344CB8AC3E}">
        <p14:creationId xmlns:p14="http://schemas.microsoft.com/office/powerpoint/2010/main" val="144744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142</TotalTime>
  <Words>375</Words>
  <Application>Microsoft Office PowerPoint</Application>
  <PresentationFormat>On-screen Show (4:3)</PresentationFormat>
  <Paragraphs>73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Bauhaus 93</vt:lpstr>
      <vt:lpstr>Calibri</vt:lpstr>
      <vt:lpstr>Corbel</vt:lpstr>
      <vt:lpstr>Wingdings</vt:lpstr>
      <vt:lpstr>Wingdings 2</vt:lpstr>
      <vt:lpstr>Wingdings 3</vt:lpstr>
      <vt:lpstr>Module</vt:lpstr>
      <vt:lpstr>HPAR5010</vt:lpstr>
      <vt:lpstr>Portfoloio Part Two</vt:lpstr>
      <vt:lpstr>Creating a Poster</vt:lpstr>
      <vt:lpstr>Aims of a poster Presentation</vt:lpstr>
      <vt:lpstr>Creating a Clear Poster</vt:lpstr>
      <vt:lpstr>Backgrounds</vt:lpstr>
      <vt:lpstr>Text</vt:lpstr>
      <vt:lpstr>Text</vt:lpstr>
      <vt:lpstr>Images</vt:lpstr>
      <vt:lpstr>Organisation of Information</vt:lpstr>
      <vt:lpstr>Important information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AHAC7002</dc:title>
  <dc:creator>Louise Steel</dc:creator>
  <cp:lastModifiedBy>Louise Steel</cp:lastModifiedBy>
  <cp:revision>18</cp:revision>
  <dcterms:created xsi:type="dcterms:W3CDTF">2012-07-09T15:41:33Z</dcterms:created>
  <dcterms:modified xsi:type="dcterms:W3CDTF">2019-09-07T14:27:26Z</dcterms:modified>
</cp:coreProperties>
</file>