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1" r:id="rId1"/>
  </p:sldMasterIdLst>
  <p:notesMasterIdLst>
    <p:notesMasterId r:id="rId18"/>
  </p:notesMasterIdLst>
  <p:sldIdLst>
    <p:sldId id="256" r:id="rId2"/>
    <p:sldId id="257" r:id="rId3"/>
    <p:sldId id="258" r:id="rId4"/>
    <p:sldId id="259" r:id="rId5"/>
    <p:sldId id="261" r:id="rId6"/>
    <p:sldId id="260" r:id="rId7"/>
    <p:sldId id="262" r:id="rId8"/>
    <p:sldId id="263" r:id="rId9"/>
    <p:sldId id="271" r:id="rId10"/>
    <p:sldId id="264" r:id="rId11"/>
    <p:sldId id="265" r:id="rId12"/>
    <p:sldId id="266" r:id="rId13"/>
    <p:sldId id="267" r:id="rId14"/>
    <p:sldId id="270" r:id="rId15"/>
    <p:sldId id="268" r:id="rId16"/>
    <p:sldId id="26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59FF87-B135-7D4C-81DF-197F39FD1081}" v="261" dt="2023-11-28T08:57:29.2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588"/>
    <p:restoredTop sz="94761"/>
  </p:normalViewPr>
  <p:slideViewPr>
    <p:cSldViewPr snapToGrid="0">
      <p:cViewPr varScale="1">
        <p:scale>
          <a:sx n="52" d="100"/>
          <a:sy n="52" d="100"/>
        </p:scale>
        <p:origin x="224" y="9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die Davies (2305054)" userId="f6fbec60-9282-4bb7-b303-aec1ff181ba8" providerId="ADAL" clId="{C759FF87-B135-7D4C-81DF-197F39FD1081}"/>
    <pc:docChg chg="undo custSel addSld delSld modSld sldOrd">
      <pc:chgData name="Maddie Davies (2305054)" userId="f6fbec60-9282-4bb7-b303-aec1ff181ba8" providerId="ADAL" clId="{C759FF87-B135-7D4C-81DF-197F39FD1081}" dt="2023-11-28T08:57:36.960" v="6748" actId="1076"/>
      <pc:docMkLst>
        <pc:docMk/>
      </pc:docMkLst>
      <pc:sldChg chg="addSp delSp modSp mod modTransition setBg addAnim delAnim setClrOvrMap delDesignElem">
        <pc:chgData name="Maddie Davies (2305054)" userId="f6fbec60-9282-4bb7-b303-aec1ff181ba8" providerId="ADAL" clId="{C759FF87-B135-7D4C-81DF-197F39FD1081}" dt="2023-11-28T08:36:59.442" v="6538" actId="478"/>
        <pc:sldMkLst>
          <pc:docMk/>
          <pc:sldMk cId="2971906287" sldId="256"/>
        </pc:sldMkLst>
        <pc:spChg chg="mod">
          <ac:chgData name="Maddie Davies (2305054)" userId="f6fbec60-9282-4bb7-b303-aec1ff181ba8" providerId="ADAL" clId="{C759FF87-B135-7D4C-81DF-197F39FD1081}" dt="2023-11-26T23:32:12.997" v="442" actId="26606"/>
          <ac:spMkLst>
            <pc:docMk/>
            <pc:sldMk cId="2971906287" sldId="256"/>
            <ac:spMk id="2" creationId="{D8CB490C-5662-16BE-6B20-90C0D8158D39}"/>
          </ac:spMkLst>
        </pc:spChg>
        <pc:spChg chg="mod">
          <ac:chgData name="Maddie Davies (2305054)" userId="f6fbec60-9282-4bb7-b303-aec1ff181ba8" providerId="ADAL" clId="{C759FF87-B135-7D4C-81DF-197F39FD1081}" dt="2023-11-26T23:32:12.997" v="442" actId="26606"/>
          <ac:spMkLst>
            <pc:docMk/>
            <pc:sldMk cId="2971906287" sldId="256"/>
            <ac:spMk id="3" creationId="{DE136898-BBB3-2B86-9CF5-4E3292F58B71}"/>
          </ac:spMkLst>
        </pc:spChg>
        <pc:spChg chg="add del mod ord">
          <ac:chgData name="Maddie Davies (2305054)" userId="f6fbec60-9282-4bb7-b303-aec1ff181ba8" providerId="ADAL" clId="{C759FF87-B135-7D4C-81DF-197F39FD1081}" dt="2023-11-28T08:36:59.442" v="6538" actId="478"/>
          <ac:spMkLst>
            <pc:docMk/>
            <pc:sldMk cId="2971906287" sldId="256"/>
            <ac:spMk id="6" creationId="{D62EC8BE-9ACA-BA29-26EF-0CCA06251CF9}"/>
          </ac:spMkLst>
        </pc:spChg>
        <pc:spChg chg="add del mod">
          <ac:chgData name="Maddie Davies (2305054)" userId="f6fbec60-9282-4bb7-b303-aec1ff181ba8" providerId="ADAL" clId="{C759FF87-B135-7D4C-81DF-197F39FD1081}" dt="2023-11-26T23:32:15.175" v="445"/>
          <ac:spMkLst>
            <pc:docMk/>
            <pc:sldMk cId="2971906287" sldId="256"/>
            <ac:spMk id="8" creationId="{66DE3B9C-C77E-501B-1E58-B4ECA29A9B62}"/>
          </ac:spMkLst>
        </pc:spChg>
        <pc:spChg chg="add del">
          <ac:chgData name="Maddie Davies (2305054)" userId="f6fbec60-9282-4bb7-b303-aec1ff181ba8" providerId="ADAL" clId="{C759FF87-B135-7D4C-81DF-197F39FD1081}" dt="2023-11-26T23:31:52.255" v="425" actId="26606"/>
          <ac:spMkLst>
            <pc:docMk/>
            <pc:sldMk cId="2971906287" sldId="256"/>
            <ac:spMk id="9" creationId="{3F47E20B-1205-4238-A82B-90EF577F32D8}"/>
          </ac:spMkLst>
        </pc:spChg>
        <pc:spChg chg="add del">
          <ac:chgData name="Maddie Davies (2305054)" userId="f6fbec60-9282-4bb7-b303-aec1ff181ba8" providerId="ADAL" clId="{C759FF87-B135-7D4C-81DF-197F39FD1081}" dt="2023-11-26T23:24:01.854" v="204"/>
          <ac:spMkLst>
            <pc:docMk/>
            <pc:sldMk cId="2971906287" sldId="256"/>
            <ac:spMk id="10" creationId="{C2AD7556-C90D-4946-8E4E-1E79D5B3D2F5}"/>
          </ac:spMkLst>
        </pc:spChg>
        <pc:spChg chg="add del">
          <ac:chgData name="Maddie Davies (2305054)" userId="f6fbec60-9282-4bb7-b303-aec1ff181ba8" providerId="ADAL" clId="{C759FF87-B135-7D4C-81DF-197F39FD1081}" dt="2023-11-26T23:24:01.854" v="204"/>
          <ac:spMkLst>
            <pc:docMk/>
            <pc:sldMk cId="2971906287" sldId="256"/>
            <ac:spMk id="12" creationId="{DBB0CC56-54B2-4AE0-87C5-296E78A028BA}"/>
          </ac:spMkLst>
        </pc:spChg>
        <pc:spChg chg="add del">
          <ac:chgData name="Maddie Davies (2305054)" userId="f6fbec60-9282-4bb7-b303-aec1ff181ba8" providerId="ADAL" clId="{C759FF87-B135-7D4C-81DF-197F39FD1081}" dt="2023-11-26T23:32:12.997" v="442" actId="26606"/>
          <ac:spMkLst>
            <pc:docMk/>
            <pc:sldMk cId="2971906287" sldId="256"/>
            <ac:spMk id="13" creationId="{419501C6-F015-4273-AF88-E0F6C853899F}"/>
          </ac:spMkLst>
        </pc:spChg>
        <pc:spChg chg="add del">
          <ac:chgData name="Maddie Davies (2305054)" userId="f6fbec60-9282-4bb7-b303-aec1ff181ba8" providerId="ADAL" clId="{C759FF87-B135-7D4C-81DF-197F39FD1081}" dt="2023-11-26T23:31:52.255" v="425" actId="26606"/>
          <ac:spMkLst>
            <pc:docMk/>
            <pc:sldMk cId="2971906287" sldId="256"/>
            <ac:spMk id="14" creationId="{D13567AC-EB9A-47A9-B6EC-B5BDB73B113C}"/>
          </ac:spMkLst>
        </pc:spChg>
        <pc:spChg chg="add del">
          <ac:chgData name="Maddie Davies (2305054)" userId="f6fbec60-9282-4bb7-b303-aec1ff181ba8" providerId="ADAL" clId="{C759FF87-B135-7D4C-81DF-197F39FD1081}" dt="2023-11-26T23:32:12.997" v="442" actId="26606"/>
          <ac:spMkLst>
            <pc:docMk/>
            <pc:sldMk cId="2971906287" sldId="256"/>
            <ac:spMk id="15" creationId="{CA677DB7-5829-45BD-9754-5EC484CC4253}"/>
          </ac:spMkLst>
        </pc:spChg>
        <pc:spChg chg="add del">
          <ac:chgData name="Maddie Davies (2305054)" userId="f6fbec60-9282-4bb7-b303-aec1ff181ba8" providerId="ADAL" clId="{C759FF87-B135-7D4C-81DF-197F39FD1081}" dt="2023-11-26T23:31:50.304" v="420" actId="26606"/>
          <ac:spMkLst>
            <pc:docMk/>
            <pc:sldMk cId="2971906287" sldId="256"/>
            <ac:spMk id="19" creationId="{6981E6A2-4656-4CFE-9BF4-39D81EE2CA9B}"/>
          </ac:spMkLst>
        </pc:spChg>
        <pc:picChg chg="add mod ord">
          <ac:chgData name="Maddie Davies (2305054)" userId="f6fbec60-9282-4bb7-b303-aec1ff181ba8" providerId="ADAL" clId="{C759FF87-B135-7D4C-81DF-197F39FD1081}" dt="2023-11-26T23:32:12.997" v="442" actId="26606"/>
          <ac:picMkLst>
            <pc:docMk/>
            <pc:sldMk cId="2971906287" sldId="256"/>
            <ac:picMk id="5" creationId="{50755264-85DD-CF1D-6562-B31BCC8A7238}"/>
          </ac:picMkLst>
        </pc:picChg>
        <pc:picChg chg="add del mod">
          <ac:chgData name="Maddie Davies (2305054)" userId="f6fbec60-9282-4bb7-b303-aec1ff181ba8" providerId="ADAL" clId="{C759FF87-B135-7D4C-81DF-197F39FD1081}" dt="2023-11-26T23:31:30.373" v="412" actId="478"/>
          <ac:picMkLst>
            <pc:docMk/>
            <pc:sldMk cId="2971906287" sldId="256"/>
            <ac:picMk id="7" creationId="{21C0E573-3D0D-3447-EE23-9B88A99486A2}"/>
          </ac:picMkLst>
        </pc:picChg>
      </pc:sldChg>
      <pc:sldChg chg="addSp delSp modSp mod modTransition setBg">
        <pc:chgData name="Maddie Davies (2305054)" userId="f6fbec60-9282-4bb7-b303-aec1ff181ba8" providerId="ADAL" clId="{C759FF87-B135-7D4C-81DF-197F39FD1081}" dt="2023-11-28T08:28:50.491" v="6517"/>
        <pc:sldMkLst>
          <pc:docMk/>
          <pc:sldMk cId="2045171150" sldId="257"/>
        </pc:sldMkLst>
        <pc:spChg chg="mod">
          <ac:chgData name="Maddie Davies (2305054)" userId="f6fbec60-9282-4bb7-b303-aec1ff181ba8" providerId="ADAL" clId="{C759FF87-B135-7D4C-81DF-197F39FD1081}" dt="2023-11-26T23:24:11.167" v="206" actId="26606"/>
          <ac:spMkLst>
            <pc:docMk/>
            <pc:sldMk cId="2045171150" sldId="257"/>
            <ac:spMk id="2" creationId="{EF65423F-DFAF-3CA1-DAF6-69D30BC61E98}"/>
          </ac:spMkLst>
        </pc:spChg>
        <pc:spChg chg="add del mod">
          <ac:chgData name="Maddie Davies (2305054)" userId="f6fbec60-9282-4bb7-b303-aec1ff181ba8" providerId="ADAL" clId="{C759FF87-B135-7D4C-81DF-197F39FD1081}" dt="2023-11-26T23:30:01.513" v="401" actId="26606"/>
          <ac:spMkLst>
            <pc:docMk/>
            <pc:sldMk cId="2045171150" sldId="257"/>
            <ac:spMk id="3" creationId="{E6D7F1C4-6CA6-6163-ED5E-40FABFDBFC20}"/>
          </ac:spMkLst>
        </pc:spChg>
        <pc:spChg chg="add">
          <ac:chgData name="Maddie Davies (2305054)" userId="f6fbec60-9282-4bb7-b303-aec1ff181ba8" providerId="ADAL" clId="{C759FF87-B135-7D4C-81DF-197F39FD1081}" dt="2023-11-26T23:24:11.167" v="206" actId="26606"/>
          <ac:spMkLst>
            <pc:docMk/>
            <pc:sldMk cId="2045171150" sldId="257"/>
            <ac:spMk id="8" creationId="{2AEFFFF2-9EB4-4B6C-B9F8-2BA3EF89A21C}"/>
          </ac:spMkLst>
        </pc:spChg>
        <pc:spChg chg="add">
          <ac:chgData name="Maddie Davies (2305054)" userId="f6fbec60-9282-4bb7-b303-aec1ff181ba8" providerId="ADAL" clId="{C759FF87-B135-7D4C-81DF-197F39FD1081}" dt="2023-11-26T23:24:11.167" v="206" actId="26606"/>
          <ac:spMkLst>
            <pc:docMk/>
            <pc:sldMk cId="2045171150" sldId="257"/>
            <ac:spMk id="10" creationId="{0D65299F-028F-4AFC-B46A-8DB33E20FE4A}"/>
          </ac:spMkLst>
        </pc:spChg>
        <pc:spChg chg="add">
          <ac:chgData name="Maddie Davies (2305054)" userId="f6fbec60-9282-4bb7-b303-aec1ff181ba8" providerId="ADAL" clId="{C759FF87-B135-7D4C-81DF-197F39FD1081}" dt="2023-11-26T23:24:11.167" v="206" actId="26606"/>
          <ac:spMkLst>
            <pc:docMk/>
            <pc:sldMk cId="2045171150" sldId="257"/>
            <ac:spMk id="12" creationId="{BAC87F6E-526A-49B5-995D-42DB656594C9}"/>
          </ac:spMkLst>
        </pc:spChg>
        <pc:graphicFrameChg chg="add del">
          <ac:chgData name="Maddie Davies (2305054)" userId="f6fbec60-9282-4bb7-b303-aec1ff181ba8" providerId="ADAL" clId="{C759FF87-B135-7D4C-81DF-197F39FD1081}" dt="2023-11-26T23:23:36.367" v="199" actId="26606"/>
          <ac:graphicFrameMkLst>
            <pc:docMk/>
            <pc:sldMk cId="2045171150" sldId="257"/>
            <ac:graphicFrameMk id="5" creationId="{EDC9CEAD-A9DF-C73F-B6C0-4DDA6A93F044}"/>
          </ac:graphicFrameMkLst>
        </pc:graphicFrameChg>
        <pc:graphicFrameChg chg="add del">
          <ac:chgData name="Maddie Davies (2305054)" userId="f6fbec60-9282-4bb7-b303-aec1ff181ba8" providerId="ADAL" clId="{C759FF87-B135-7D4C-81DF-197F39FD1081}" dt="2023-11-26T23:23:50.785" v="201" actId="26606"/>
          <ac:graphicFrameMkLst>
            <pc:docMk/>
            <pc:sldMk cId="2045171150" sldId="257"/>
            <ac:graphicFrameMk id="7" creationId="{9025D84F-5653-E5E6-98CE-AFD76231F7AC}"/>
          </ac:graphicFrameMkLst>
        </pc:graphicFrameChg>
        <pc:graphicFrameChg chg="add del mod">
          <ac:chgData name="Maddie Davies (2305054)" userId="f6fbec60-9282-4bb7-b303-aec1ff181ba8" providerId="ADAL" clId="{C759FF87-B135-7D4C-81DF-197F39FD1081}" dt="2023-11-26T23:27:29.837" v="265" actId="26606"/>
          <ac:graphicFrameMkLst>
            <pc:docMk/>
            <pc:sldMk cId="2045171150" sldId="257"/>
            <ac:graphicFrameMk id="14" creationId="{8B6201BD-74EC-5804-F334-CD3B43107897}"/>
          </ac:graphicFrameMkLst>
        </pc:graphicFrameChg>
        <pc:graphicFrameChg chg="add mod">
          <ac:chgData name="Maddie Davies (2305054)" userId="f6fbec60-9282-4bb7-b303-aec1ff181ba8" providerId="ADAL" clId="{C759FF87-B135-7D4C-81DF-197F39FD1081}" dt="2023-11-26T23:30:29.517" v="408"/>
          <ac:graphicFrameMkLst>
            <pc:docMk/>
            <pc:sldMk cId="2045171150" sldId="257"/>
            <ac:graphicFrameMk id="15" creationId="{EFB9D911-66DF-A984-6B76-E03698DE969B}"/>
          </ac:graphicFrameMkLst>
        </pc:graphicFrameChg>
      </pc:sldChg>
      <pc:sldChg chg="addSp delSp modSp mod modTransition setBg modAnim setClrOvrMap">
        <pc:chgData name="Maddie Davies (2305054)" userId="f6fbec60-9282-4bb7-b303-aec1ff181ba8" providerId="ADAL" clId="{C759FF87-B135-7D4C-81DF-197F39FD1081}" dt="2023-11-28T08:38:59.388" v="6546" actId="207"/>
        <pc:sldMkLst>
          <pc:docMk/>
          <pc:sldMk cId="1722284565" sldId="258"/>
        </pc:sldMkLst>
        <pc:spChg chg="mod">
          <ac:chgData name="Maddie Davies (2305054)" userId="f6fbec60-9282-4bb7-b303-aec1ff181ba8" providerId="ADAL" clId="{C759FF87-B135-7D4C-81DF-197F39FD1081}" dt="2023-11-27T10:26:33.437" v="920" actId="1076"/>
          <ac:spMkLst>
            <pc:docMk/>
            <pc:sldMk cId="1722284565" sldId="258"/>
            <ac:spMk id="2" creationId="{0F07AA31-4BF4-633C-43DD-84C407ADEDCA}"/>
          </ac:spMkLst>
        </pc:spChg>
        <pc:spChg chg="mod">
          <ac:chgData name="Maddie Davies (2305054)" userId="f6fbec60-9282-4bb7-b303-aec1ff181ba8" providerId="ADAL" clId="{C759FF87-B135-7D4C-81DF-197F39FD1081}" dt="2023-11-27T23:52:36.642" v="4141" actId="255"/>
          <ac:spMkLst>
            <pc:docMk/>
            <pc:sldMk cId="1722284565" sldId="258"/>
            <ac:spMk id="3" creationId="{8B41A0C2-EAAB-7149-AA08-93E9CC28A693}"/>
          </ac:spMkLst>
        </pc:spChg>
        <pc:spChg chg="add mod">
          <ac:chgData name="Maddie Davies (2305054)" userId="f6fbec60-9282-4bb7-b303-aec1ff181ba8" providerId="ADAL" clId="{C759FF87-B135-7D4C-81DF-197F39FD1081}" dt="2023-11-27T23:53:28.587" v="4150" actId="207"/>
          <ac:spMkLst>
            <pc:docMk/>
            <pc:sldMk cId="1722284565" sldId="258"/>
            <ac:spMk id="4" creationId="{A92ADDBE-A2FE-24EF-A387-4577D5848891}"/>
          </ac:spMkLst>
        </pc:spChg>
        <pc:spChg chg="add mod">
          <ac:chgData name="Maddie Davies (2305054)" userId="f6fbec60-9282-4bb7-b303-aec1ff181ba8" providerId="ADAL" clId="{C759FF87-B135-7D4C-81DF-197F39FD1081}" dt="2023-11-27T23:53:21.402" v="4149" actId="1076"/>
          <ac:spMkLst>
            <pc:docMk/>
            <pc:sldMk cId="1722284565" sldId="258"/>
            <ac:spMk id="5" creationId="{67A722E9-EF39-1FFE-55C8-8894FB2A1774}"/>
          </ac:spMkLst>
        </pc:spChg>
        <pc:spChg chg="add del mod">
          <ac:chgData name="Maddie Davies (2305054)" userId="f6fbec60-9282-4bb7-b303-aec1ff181ba8" providerId="ADAL" clId="{C759FF87-B135-7D4C-81DF-197F39FD1081}" dt="2023-11-26T23:54:39.408" v="890" actId="12084"/>
          <ac:spMkLst>
            <pc:docMk/>
            <pc:sldMk cId="1722284565" sldId="258"/>
            <ac:spMk id="6" creationId="{3F2C8D75-68BC-6472-E517-3FC5016B9E35}"/>
          </ac:spMkLst>
        </pc:spChg>
        <pc:spChg chg="add del mod">
          <ac:chgData name="Maddie Davies (2305054)" userId="f6fbec60-9282-4bb7-b303-aec1ff181ba8" providerId="ADAL" clId="{C759FF87-B135-7D4C-81DF-197F39FD1081}" dt="2023-11-26T23:54:25.744" v="888" actId="12084"/>
          <ac:spMkLst>
            <pc:docMk/>
            <pc:sldMk cId="1722284565" sldId="258"/>
            <ac:spMk id="7" creationId="{5CAC95ED-8557-8B2C-0A0A-5EE57E696A2A}"/>
          </ac:spMkLst>
        </pc:spChg>
        <pc:spChg chg="add del">
          <ac:chgData name="Maddie Davies (2305054)" userId="f6fbec60-9282-4bb7-b303-aec1ff181ba8" providerId="ADAL" clId="{C759FF87-B135-7D4C-81DF-197F39FD1081}" dt="2023-11-26T23:46:40.715" v="731" actId="26606"/>
          <ac:spMkLst>
            <pc:docMk/>
            <pc:sldMk cId="1722284565" sldId="258"/>
            <ac:spMk id="8" creationId="{C33976D1-3430-450C-A978-87A9A6E8E71F}"/>
          </ac:spMkLst>
        </pc:spChg>
        <pc:spChg chg="add del mod">
          <ac:chgData name="Maddie Davies (2305054)" userId="f6fbec60-9282-4bb7-b303-aec1ff181ba8" providerId="ADAL" clId="{C759FF87-B135-7D4C-81DF-197F39FD1081}" dt="2023-11-26T23:54:51.398" v="892" actId="12084"/>
          <ac:spMkLst>
            <pc:docMk/>
            <pc:sldMk cId="1722284565" sldId="258"/>
            <ac:spMk id="9" creationId="{AFEDC08B-097D-BA9A-27DF-56A38EE1825B}"/>
          </ac:spMkLst>
        </pc:spChg>
        <pc:spChg chg="add del">
          <ac:chgData name="Maddie Davies (2305054)" userId="f6fbec60-9282-4bb7-b303-aec1ff181ba8" providerId="ADAL" clId="{C759FF87-B135-7D4C-81DF-197F39FD1081}" dt="2023-11-26T23:46:40.715" v="731" actId="26606"/>
          <ac:spMkLst>
            <pc:docMk/>
            <pc:sldMk cId="1722284565" sldId="258"/>
            <ac:spMk id="10" creationId="{7D6AAC78-7D86-415A-ADC1-2B474807960C}"/>
          </ac:spMkLst>
        </pc:spChg>
        <pc:spChg chg="add del mod">
          <ac:chgData name="Maddie Davies (2305054)" userId="f6fbec60-9282-4bb7-b303-aec1ff181ba8" providerId="ADAL" clId="{C759FF87-B135-7D4C-81DF-197F39FD1081}" dt="2023-11-28T08:36:31.689" v="6536"/>
          <ac:spMkLst>
            <pc:docMk/>
            <pc:sldMk cId="1722284565" sldId="258"/>
            <ac:spMk id="11" creationId="{26B751F0-F2BD-D7CA-8AD1-B36494AF589B}"/>
          </ac:spMkLst>
        </pc:spChg>
        <pc:spChg chg="add del">
          <ac:chgData name="Maddie Davies (2305054)" userId="f6fbec60-9282-4bb7-b303-aec1ff181ba8" providerId="ADAL" clId="{C759FF87-B135-7D4C-81DF-197F39FD1081}" dt="2023-11-26T23:46:40.715" v="731" actId="26606"/>
          <ac:spMkLst>
            <pc:docMk/>
            <pc:sldMk cId="1722284565" sldId="258"/>
            <ac:spMk id="12" creationId="{F2A658D9-F185-44F1-BA33-D50320D1D078}"/>
          </ac:spMkLst>
        </pc:spChg>
        <pc:spChg chg="add del mod">
          <ac:chgData name="Maddie Davies (2305054)" userId="f6fbec60-9282-4bb7-b303-aec1ff181ba8" providerId="ADAL" clId="{C759FF87-B135-7D4C-81DF-197F39FD1081}" dt="2023-11-28T08:37:36.553" v="6541"/>
          <ac:spMkLst>
            <pc:docMk/>
            <pc:sldMk cId="1722284565" sldId="258"/>
            <ac:spMk id="16" creationId="{B82A70D2-310B-5F33-F469-332662B62351}"/>
          </ac:spMkLst>
        </pc:spChg>
        <pc:spChg chg="add mod">
          <ac:chgData name="Maddie Davies (2305054)" userId="f6fbec60-9282-4bb7-b303-aec1ff181ba8" providerId="ADAL" clId="{C759FF87-B135-7D4C-81DF-197F39FD1081}" dt="2023-11-28T08:38:59.388" v="6546" actId="207"/>
          <ac:spMkLst>
            <pc:docMk/>
            <pc:sldMk cId="1722284565" sldId="258"/>
            <ac:spMk id="17" creationId="{86CA8D5B-C5E0-CD38-6658-54CD65F34AB8}"/>
          </ac:spMkLst>
        </pc:spChg>
        <pc:spChg chg="add del">
          <ac:chgData name="Maddie Davies (2305054)" userId="f6fbec60-9282-4bb7-b303-aec1ff181ba8" providerId="ADAL" clId="{C759FF87-B135-7D4C-81DF-197F39FD1081}" dt="2023-11-26T23:46:40.715" v="731" actId="26606"/>
          <ac:spMkLst>
            <pc:docMk/>
            <pc:sldMk cId="1722284565" sldId="258"/>
            <ac:spMk id="17" creationId="{9A3764AE-D7B7-4CB5-A0E1-2885E4598A09}"/>
          </ac:spMkLst>
        </pc:spChg>
        <pc:spChg chg="add del">
          <ac:chgData name="Maddie Davies (2305054)" userId="f6fbec60-9282-4bb7-b303-aec1ff181ba8" providerId="ADAL" clId="{C759FF87-B135-7D4C-81DF-197F39FD1081}" dt="2023-11-26T23:46:40.715" v="731" actId="26606"/>
          <ac:spMkLst>
            <pc:docMk/>
            <pc:sldMk cId="1722284565" sldId="258"/>
            <ac:spMk id="19" creationId="{329C095C-3AB6-49D8-9436-3672566FEEDB}"/>
          </ac:spMkLst>
        </pc:spChg>
        <pc:graphicFrameChg chg="add del mod">
          <ac:chgData name="Maddie Davies (2305054)" userId="f6fbec60-9282-4bb7-b303-aec1ff181ba8" providerId="ADAL" clId="{C759FF87-B135-7D4C-81DF-197F39FD1081}" dt="2023-11-26T23:54:19.794" v="887" actId="12084"/>
          <ac:graphicFrameMkLst>
            <pc:docMk/>
            <pc:sldMk cId="1722284565" sldId="258"/>
            <ac:graphicFrameMk id="11" creationId="{20A7816D-6749-0369-74C9-DFCABE75D52E}"/>
          </ac:graphicFrameMkLst>
        </pc:graphicFrameChg>
        <pc:graphicFrameChg chg="add mod">
          <ac:chgData name="Maddie Davies (2305054)" userId="f6fbec60-9282-4bb7-b303-aec1ff181ba8" providerId="ADAL" clId="{C759FF87-B135-7D4C-81DF-197F39FD1081}" dt="2023-11-27T22:56:38.460" v="3407" actId="14100"/>
          <ac:graphicFrameMkLst>
            <pc:docMk/>
            <pc:sldMk cId="1722284565" sldId="258"/>
            <ac:graphicFrameMk id="13" creationId="{2524E242-1C20-1888-8FFF-0909BA493B3D}"/>
          </ac:graphicFrameMkLst>
        </pc:graphicFrameChg>
        <pc:graphicFrameChg chg="add mod">
          <ac:chgData name="Maddie Davies (2305054)" userId="f6fbec60-9282-4bb7-b303-aec1ff181ba8" providerId="ADAL" clId="{C759FF87-B135-7D4C-81DF-197F39FD1081}" dt="2023-11-27T23:53:08.716" v="4147" actId="1076"/>
          <ac:graphicFrameMkLst>
            <pc:docMk/>
            <pc:sldMk cId="1722284565" sldId="258"/>
            <ac:graphicFrameMk id="14" creationId="{0C22F5B3-798C-212E-4077-4FDE00F60C1A}"/>
          </ac:graphicFrameMkLst>
        </pc:graphicFrameChg>
        <pc:graphicFrameChg chg="add mod">
          <ac:chgData name="Maddie Davies (2305054)" userId="f6fbec60-9282-4bb7-b303-aec1ff181ba8" providerId="ADAL" clId="{C759FF87-B135-7D4C-81DF-197F39FD1081}" dt="2023-11-27T22:55:27.886" v="3393" actId="14100"/>
          <ac:graphicFrameMkLst>
            <pc:docMk/>
            <pc:sldMk cId="1722284565" sldId="258"/>
            <ac:graphicFrameMk id="15" creationId="{5C9C7D52-EC47-D77B-3A60-379FE4745F99}"/>
          </ac:graphicFrameMkLst>
        </pc:graphicFrameChg>
        <pc:picChg chg="add mod">
          <ac:chgData name="Maddie Davies (2305054)" userId="f6fbec60-9282-4bb7-b303-aec1ff181ba8" providerId="ADAL" clId="{C759FF87-B135-7D4C-81DF-197F39FD1081}" dt="2023-11-27T23:53:15.820" v="4148" actId="1076"/>
          <ac:picMkLst>
            <pc:docMk/>
            <pc:sldMk cId="1722284565" sldId="258"/>
            <ac:picMk id="6" creationId="{7EECB730-DFA8-1199-C278-CBAD77E1F90F}"/>
          </ac:picMkLst>
        </pc:picChg>
        <pc:picChg chg="add mod">
          <ac:chgData name="Maddie Davies (2305054)" userId="f6fbec60-9282-4bb7-b303-aec1ff181ba8" providerId="ADAL" clId="{C759FF87-B135-7D4C-81DF-197F39FD1081}" dt="2023-11-27T22:56:24.849" v="3406" actId="14100"/>
          <ac:picMkLst>
            <pc:docMk/>
            <pc:sldMk cId="1722284565" sldId="258"/>
            <ac:picMk id="7" creationId="{8B5509F1-71BC-80E3-7CDB-D1A38D28EBE0}"/>
          </ac:picMkLst>
        </pc:picChg>
        <pc:picChg chg="add mod">
          <ac:chgData name="Maddie Davies (2305054)" userId="f6fbec60-9282-4bb7-b303-aec1ff181ba8" providerId="ADAL" clId="{C759FF87-B135-7D4C-81DF-197F39FD1081}" dt="2023-11-27T22:58:52.434" v="3413" actId="14100"/>
          <ac:picMkLst>
            <pc:docMk/>
            <pc:sldMk cId="1722284565" sldId="258"/>
            <ac:picMk id="9" creationId="{B6107019-0BEB-0CC2-B405-DC4E63DAC28F}"/>
          </ac:picMkLst>
        </pc:picChg>
      </pc:sldChg>
      <pc:sldChg chg="addSp delSp modSp new mod modTransition setBg setClrOvrMap">
        <pc:chgData name="Maddie Davies (2305054)" userId="f6fbec60-9282-4bb7-b303-aec1ff181ba8" providerId="ADAL" clId="{C759FF87-B135-7D4C-81DF-197F39FD1081}" dt="2023-11-28T08:42:54.290" v="6554" actId="1076"/>
        <pc:sldMkLst>
          <pc:docMk/>
          <pc:sldMk cId="2140875770" sldId="259"/>
        </pc:sldMkLst>
        <pc:spChg chg="mod">
          <ac:chgData name="Maddie Davies (2305054)" userId="f6fbec60-9282-4bb7-b303-aec1ff181ba8" providerId="ADAL" clId="{C759FF87-B135-7D4C-81DF-197F39FD1081}" dt="2023-11-26T23:24:32.707" v="215" actId="26606"/>
          <ac:spMkLst>
            <pc:docMk/>
            <pc:sldMk cId="2140875770" sldId="259"/>
            <ac:spMk id="2" creationId="{88210AAB-3E15-1884-626C-FB89F2C43CF1}"/>
          </ac:spMkLst>
        </pc:spChg>
        <pc:spChg chg="mod">
          <ac:chgData name="Maddie Davies (2305054)" userId="f6fbec60-9282-4bb7-b303-aec1ff181ba8" providerId="ADAL" clId="{C759FF87-B135-7D4C-81DF-197F39FD1081}" dt="2023-11-27T23:51:14.524" v="4128" actId="255"/>
          <ac:spMkLst>
            <pc:docMk/>
            <pc:sldMk cId="2140875770" sldId="259"/>
            <ac:spMk id="3" creationId="{FC097F50-004F-13E2-8175-3AF32CFE43EB}"/>
          </ac:spMkLst>
        </pc:spChg>
        <pc:spChg chg="add mod">
          <ac:chgData name="Maddie Davies (2305054)" userId="f6fbec60-9282-4bb7-b303-aec1ff181ba8" providerId="ADAL" clId="{C759FF87-B135-7D4C-81DF-197F39FD1081}" dt="2023-11-27T12:06:31.843" v="1024" actId="20577"/>
          <ac:spMkLst>
            <pc:docMk/>
            <pc:sldMk cId="2140875770" sldId="259"/>
            <ac:spMk id="4" creationId="{B31000A5-DF91-3BE8-F8D2-8B1DC067C616}"/>
          </ac:spMkLst>
        </pc:spChg>
        <pc:spChg chg="add mod">
          <ac:chgData name="Maddie Davies (2305054)" userId="f6fbec60-9282-4bb7-b303-aec1ff181ba8" providerId="ADAL" clId="{C759FF87-B135-7D4C-81DF-197F39FD1081}" dt="2023-11-27T23:51:20.578" v="4129" actId="255"/>
          <ac:spMkLst>
            <pc:docMk/>
            <pc:sldMk cId="2140875770" sldId="259"/>
            <ac:spMk id="5" creationId="{0A7CC81A-CD7F-4721-7AA8-04EFC8640B9B}"/>
          </ac:spMkLst>
        </pc:spChg>
        <pc:spChg chg="add del mod">
          <ac:chgData name="Maddie Davies (2305054)" userId="f6fbec60-9282-4bb7-b303-aec1ff181ba8" providerId="ADAL" clId="{C759FF87-B135-7D4C-81DF-197F39FD1081}" dt="2023-11-27T12:10:08.336" v="1316"/>
          <ac:spMkLst>
            <pc:docMk/>
            <pc:sldMk cId="2140875770" sldId="259"/>
            <ac:spMk id="6" creationId="{3E65B2EB-70D4-32F1-AFFD-A91B4ED668C1}"/>
          </ac:spMkLst>
        </pc:spChg>
        <pc:spChg chg="add del mod">
          <ac:chgData name="Maddie Davies (2305054)" userId="f6fbec60-9282-4bb7-b303-aec1ff181ba8" providerId="ADAL" clId="{C759FF87-B135-7D4C-81DF-197F39FD1081}" dt="2023-11-28T08:41:28.873" v="6549"/>
          <ac:spMkLst>
            <pc:docMk/>
            <pc:sldMk cId="2140875770" sldId="259"/>
            <ac:spMk id="6" creationId="{40FC139B-C2CD-B2EB-9D55-FB6AE1914680}"/>
          </ac:spMkLst>
        </pc:spChg>
        <pc:spChg chg="add mod">
          <ac:chgData name="Maddie Davies (2305054)" userId="f6fbec60-9282-4bb7-b303-aec1ff181ba8" providerId="ADAL" clId="{C759FF87-B135-7D4C-81DF-197F39FD1081}" dt="2023-11-27T23:52:07.980" v="4138" actId="1076"/>
          <ac:spMkLst>
            <pc:docMk/>
            <pc:sldMk cId="2140875770" sldId="259"/>
            <ac:spMk id="7" creationId="{CE5E0A15-ECA5-5582-A6E6-8D0A616F538A}"/>
          </ac:spMkLst>
        </pc:spChg>
        <pc:spChg chg="add mod">
          <ac:chgData name="Maddie Davies (2305054)" userId="f6fbec60-9282-4bb7-b303-aec1ff181ba8" providerId="ADAL" clId="{C759FF87-B135-7D4C-81DF-197F39FD1081}" dt="2023-11-27T23:52:15.675" v="4139" actId="255"/>
          <ac:spMkLst>
            <pc:docMk/>
            <pc:sldMk cId="2140875770" sldId="259"/>
            <ac:spMk id="8" creationId="{0A667EF0-089F-A080-061B-DEC4AAD1C20B}"/>
          </ac:spMkLst>
        </pc:spChg>
        <pc:spChg chg="add del">
          <ac:chgData name="Maddie Davies (2305054)" userId="f6fbec60-9282-4bb7-b303-aec1ff181ba8" providerId="ADAL" clId="{C759FF87-B135-7D4C-81DF-197F39FD1081}" dt="2023-11-26T23:24:32.697" v="214" actId="26606"/>
          <ac:spMkLst>
            <pc:docMk/>
            <pc:sldMk cId="2140875770" sldId="259"/>
            <ac:spMk id="8" creationId="{FB403EBD-907E-4D59-98D4-A72CD1063C62}"/>
          </ac:spMkLst>
        </pc:spChg>
        <pc:spChg chg="add mod">
          <ac:chgData name="Maddie Davies (2305054)" userId="f6fbec60-9282-4bb7-b303-aec1ff181ba8" providerId="ADAL" clId="{C759FF87-B135-7D4C-81DF-197F39FD1081}" dt="2023-11-27T23:51:57.059" v="4136" actId="1076"/>
          <ac:spMkLst>
            <pc:docMk/>
            <pc:sldMk cId="2140875770" sldId="259"/>
            <ac:spMk id="9" creationId="{B8093978-3C54-7F04-0186-24986BF066EF}"/>
          </ac:spMkLst>
        </pc:spChg>
        <pc:spChg chg="add">
          <ac:chgData name="Maddie Davies (2305054)" userId="f6fbec60-9282-4bb7-b303-aec1ff181ba8" providerId="ADAL" clId="{C759FF87-B135-7D4C-81DF-197F39FD1081}" dt="2023-11-26T23:24:32.707" v="215" actId="26606"/>
          <ac:spMkLst>
            <pc:docMk/>
            <pc:sldMk cId="2140875770" sldId="259"/>
            <ac:spMk id="10" creationId="{7D6AAC78-7D86-415A-ADC1-2B474807960C}"/>
          </ac:spMkLst>
        </pc:spChg>
        <pc:spChg chg="add">
          <ac:chgData name="Maddie Davies (2305054)" userId="f6fbec60-9282-4bb7-b303-aec1ff181ba8" providerId="ADAL" clId="{C759FF87-B135-7D4C-81DF-197F39FD1081}" dt="2023-11-26T23:24:32.707" v="215" actId="26606"/>
          <ac:spMkLst>
            <pc:docMk/>
            <pc:sldMk cId="2140875770" sldId="259"/>
            <ac:spMk id="11" creationId="{C33976D1-3430-450C-A978-87A9A6E8E71F}"/>
          </ac:spMkLst>
        </pc:spChg>
        <pc:spChg chg="add">
          <ac:chgData name="Maddie Davies (2305054)" userId="f6fbec60-9282-4bb7-b303-aec1ff181ba8" providerId="ADAL" clId="{C759FF87-B135-7D4C-81DF-197F39FD1081}" dt="2023-11-26T23:24:32.707" v="215" actId="26606"/>
          <ac:spMkLst>
            <pc:docMk/>
            <pc:sldMk cId="2140875770" sldId="259"/>
            <ac:spMk id="12" creationId="{F2A658D9-F185-44F1-BA33-D50320D1D078}"/>
          </ac:spMkLst>
        </pc:spChg>
        <pc:spChg chg="add mod">
          <ac:chgData name="Maddie Davies (2305054)" userId="f6fbec60-9282-4bb7-b303-aec1ff181ba8" providerId="ADAL" clId="{C759FF87-B135-7D4C-81DF-197F39FD1081}" dt="2023-11-27T23:51:41.510" v="4134" actId="1076"/>
          <ac:spMkLst>
            <pc:docMk/>
            <pc:sldMk cId="2140875770" sldId="259"/>
            <ac:spMk id="13" creationId="{18E7C0F5-C73A-C79E-D6C7-DA6DD9429F54}"/>
          </ac:spMkLst>
        </pc:spChg>
        <pc:spChg chg="add mod">
          <ac:chgData name="Maddie Davies (2305054)" userId="f6fbec60-9282-4bb7-b303-aec1ff181ba8" providerId="ADAL" clId="{C759FF87-B135-7D4C-81DF-197F39FD1081}" dt="2023-11-27T23:51:02.869" v="4126" actId="255"/>
          <ac:spMkLst>
            <pc:docMk/>
            <pc:sldMk cId="2140875770" sldId="259"/>
            <ac:spMk id="14" creationId="{A2D48454-ADA8-5CB1-4F18-8C5707111C26}"/>
          </ac:spMkLst>
        </pc:spChg>
        <pc:spChg chg="add mod">
          <ac:chgData name="Maddie Davies (2305054)" userId="f6fbec60-9282-4bb7-b303-aec1ff181ba8" providerId="ADAL" clId="{C759FF87-B135-7D4C-81DF-197F39FD1081}" dt="2023-11-27T23:50:56.742" v="4125" actId="255"/>
          <ac:spMkLst>
            <pc:docMk/>
            <pc:sldMk cId="2140875770" sldId="259"/>
            <ac:spMk id="15" creationId="{AEBD340C-7A88-12CE-A80D-C7843B8AD062}"/>
          </ac:spMkLst>
        </pc:spChg>
        <pc:spChg chg="add mod">
          <ac:chgData name="Maddie Davies (2305054)" userId="f6fbec60-9282-4bb7-b303-aec1ff181ba8" providerId="ADAL" clId="{C759FF87-B135-7D4C-81DF-197F39FD1081}" dt="2023-11-28T08:42:54.290" v="6554" actId="1076"/>
          <ac:spMkLst>
            <pc:docMk/>
            <pc:sldMk cId="2140875770" sldId="259"/>
            <ac:spMk id="16" creationId="{8660957C-7766-441B-D00D-970CA3C365D2}"/>
          </ac:spMkLst>
        </pc:spChg>
      </pc:sldChg>
      <pc:sldChg chg="addSp delSp modSp new mod modTransition setBg addAnim">
        <pc:chgData name="Maddie Davies (2305054)" userId="f6fbec60-9282-4bb7-b303-aec1ff181ba8" providerId="ADAL" clId="{C759FF87-B135-7D4C-81DF-197F39FD1081}" dt="2023-11-28T08:48:49.837" v="6596" actId="20577"/>
        <pc:sldMkLst>
          <pc:docMk/>
          <pc:sldMk cId="675423759" sldId="260"/>
        </pc:sldMkLst>
        <pc:spChg chg="mod">
          <ac:chgData name="Maddie Davies (2305054)" userId="f6fbec60-9282-4bb7-b303-aec1ff181ba8" providerId="ADAL" clId="{C759FF87-B135-7D4C-81DF-197F39FD1081}" dt="2023-11-27T12:39:38.383" v="1699" actId="26606"/>
          <ac:spMkLst>
            <pc:docMk/>
            <pc:sldMk cId="675423759" sldId="260"/>
            <ac:spMk id="2" creationId="{9B1B0D22-5D66-BD9D-2A29-FA49FEF3C2AC}"/>
          </ac:spMkLst>
        </pc:spChg>
        <pc:spChg chg="mod">
          <ac:chgData name="Maddie Davies (2305054)" userId="f6fbec60-9282-4bb7-b303-aec1ff181ba8" providerId="ADAL" clId="{C759FF87-B135-7D4C-81DF-197F39FD1081}" dt="2023-11-28T00:22:50.932" v="6243" actId="27636"/>
          <ac:spMkLst>
            <pc:docMk/>
            <pc:sldMk cId="675423759" sldId="260"/>
            <ac:spMk id="3" creationId="{28C3CC64-6969-6FD6-40EE-192CB126C586}"/>
          </ac:spMkLst>
        </pc:spChg>
        <pc:spChg chg="add del mod">
          <ac:chgData name="Maddie Davies (2305054)" userId="f6fbec60-9282-4bb7-b303-aec1ff181ba8" providerId="ADAL" clId="{C759FF87-B135-7D4C-81DF-197F39FD1081}" dt="2023-11-26T23:25:53.645" v="243"/>
          <ac:spMkLst>
            <pc:docMk/>
            <pc:sldMk cId="675423759" sldId="260"/>
            <ac:spMk id="4" creationId="{4AA7FF0E-6F8D-0707-26C9-D52E767EC083}"/>
          </ac:spMkLst>
        </pc:spChg>
        <pc:spChg chg="add del mod">
          <ac:chgData name="Maddie Davies (2305054)" userId="f6fbec60-9282-4bb7-b303-aec1ff181ba8" providerId="ADAL" clId="{C759FF87-B135-7D4C-81DF-197F39FD1081}" dt="2023-11-28T08:43:18.413" v="6557"/>
          <ac:spMkLst>
            <pc:docMk/>
            <pc:sldMk cId="675423759" sldId="260"/>
            <ac:spMk id="4" creationId="{53243B3A-C71D-A352-CE31-206B5578DF11}"/>
          </ac:spMkLst>
        </pc:spChg>
        <pc:spChg chg="add del mod">
          <ac:chgData name="Maddie Davies (2305054)" userId="f6fbec60-9282-4bb7-b303-aec1ff181ba8" providerId="ADAL" clId="{C759FF87-B135-7D4C-81DF-197F39FD1081}" dt="2023-11-27T12:45:36.026" v="1709"/>
          <ac:spMkLst>
            <pc:docMk/>
            <pc:sldMk cId="675423759" sldId="260"/>
            <ac:spMk id="4" creationId="{6DCADB71-93A3-5E84-0778-E50B67172EB3}"/>
          </ac:spMkLst>
        </pc:spChg>
        <pc:spChg chg="add del mod">
          <ac:chgData name="Maddie Davies (2305054)" userId="f6fbec60-9282-4bb7-b303-aec1ff181ba8" providerId="ADAL" clId="{C759FF87-B135-7D4C-81DF-197F39FD1081}" dt="2023-11-26T23:27:29.281" v="264" actId="47"/>
          <ac:spMkLst>
            <pc:docMk/>
            <pc:sldMk cId="675423759" sldId="260"/>
            <ac:spMk id="5" creationId="{9F67C2DB-0E0C-9D18-B2A5-9F900E48723E}"/>
          </ac:spMkLst>
        </pc:spChg>
        <pc:spChg chg="add del mod">
          <ac:chgData name="Maddie Davies (2305054)" userId="f6fbec60-9282-4bb7-b303-aec1ff181ba8" providerId="ADAL" clId="{C759FF87-B135-7D4C-81DF-197F39FD1081}" dt="2023-11-26T23:27:28.476" v="263" actId="47"/>
          <ac:spMkLst>
            <pc:docMk/>
            <pc:sldMk cId="675423759" sldId="260"/>
            <ac:spMk id="6" creationId="{4278B4D6-46C1-1DD9-DA33-EFD27DA962CB}"/>
          </ac:spMkLst>
        </pc:spChg>
        <pc:spChg chg="add mod">
          <ac:chgData name="Maddie Davies (2305054)" userId="f6fbec60-9282-4bb7-b303-aec1ff181ba8" providerId="ADAL" clId="{C759FF87-B135-7D4C-81DF-197F39FD1081}" dt="2023-11-28T00:21:57.109" v="6222" actId="1076"/>
          <ac:spMkLst>
            <pc:docMk/>
            <pc:sldMk cId="675423759" sldId="260"/>
            <ac:spMk id="7" creationId="{502CAAF9-676B-4707-1619-D437CCFD08B8}"/>
          </ac:spMkLst>
        </pc:spChg>
        <pc:spChg chg="add del">
          <ac:chgData name="Maddie Davies (2305054)" userId="f6fbec60-9282-4bb7-b303-aec1ff181ba8" providerId="ADAL" clId="{C759FF87-B135-7D4C-81DF-197F39FD1081}" dt="2023-11-26T23:24:57.350" v="224" actId="26606"/>
          <ac:spMkLst>
            <pc:docMk/>
            <pc:sldMk cId="675423759" sldId="260"/>
            <ac:spMk id="7" creationId="{EA3CC36C-210F-452E-B0C6-CAE94609DD0E}"/>
          </ac:spMkLst>
        </pc:spChg>
        <pc:spChg chg="add del mod">
          <ac:chgData name="Maddie Davies (2305054)" userId="f6fbec60-9282-4bb7-b303-aec1ff181ba8" providerId="ADAL" clId="{C759FF87-B135-7D4C-81DF-197F39FD1081}" dt="2023-11-27T12:47:44.016" v="1770" actId="478"/>
          <ac:spMkLst>
            <pc:docMk/>
            <pc:sldMk cId="675423759" sldId="260"/>
            <ac:spMk id="8" creationId="{1E445597-C4F0-8B55-BD55-13743B7F0320}"/>
          </ac:spMkLst>
        </pc:spChg>
        <pc:spChg chg="add del">
          <ac:chgData name="Maddie Davies (2305054)" userId="f6fbec60-9282-4bb7-b303-aec1ff181ba8" providerId="ADAL" clId="{C759FF87-B135-7D4C-81DF-197F39FD1081}" dt="2023-11-26T23:24:57.350" v="224" actId="26606"/>
          <ac:spMkLst>
            <pc:docMk/>
            <pc:sldMk cId="675423759" sldId="260"/>
            <ac:spMk id="8" creationId="{FD77E017-7BFF-4018-BF75-AF8C6DDF08B3}"/>
          </ac:spMkLst>
        </pc:spChg>
        <pc:spChg chg="add del mod">
          <ac:chgData name="Maddie Davies (2305054)" userId="f6fbec60-9282-4bb7-b303-aec1ff181ba8" providerId="ADAL" clId="{C759FF87-B135-7D4C-81DF-197F39FD1081}" dt="2023-11-28T00:22:58" v="6247"/>
          <ac:spMkLst>
            <pc:docMk/>
            <pc:sldMk cId="675423759" sldId="260"/>
            <ac:spMk id="9" creationId="{C665ABA7-0AA8-61A8-A181-473FFF605C3A}"/>
          </ac:spMkLst>
        </pc:spChg>
        <pc:spChg chg="add mod">
          <ac:chgData name="Maddie Davies (2305054)" userId="f6fbec60-9282-4bb7-b303-aec1ff181ba8" providerId="ADAL" clId="{C759FF87-B135-7D4C-81DF-197F39FD1081}" dt="2023-11-28T08:48:49.837" v="6596" actId="20577"/>
          <ac:spMkLst>
            <pc:docMk/>
            <pc:sldMk cId="675423759" sldId="260"/>
            <ac:spMk id="9" creationId="{F0DC7A03-293F-5174-AF4D-60A6414E9A67}"/>
          </ac:spMkLst>
        </pc:spChg>
        <pc:spChg chg="add del mod">
          <ac:chgData name="Maddie Davies (2305054)" userId="f6fbec60-9282-4bb7-b303-aec1ff181ba8" providerId="ADAL" clId="{C759FF87-B135-7D4C-81DF-197F39FD1081}" dt="2023-11-27T12:47:48.831" v="1772" actId="478"/>
          <ac:spMkLst>
            <pc:docMk/>
            <pc:sldMk cId="675423759" sldId="260"/>
            <ac:spMk id="9" creationId="{FB3E64C4-01B1-6FDE-0B48-59A6F455F8CA}"/>
          </ac:spMkLst>
        </pc:spChg>
        <pc:spChg chg="add del">
          <ac:chgData name="Maddie Davies (2305054)" userId="f6fbec60-9282-4bb7-b303-aec1ff181ba8" providerId="ADAL" clId="{C759FF87-B135-7D4C-81DF-197F39FD1081}" dt="2023-11-26T23:25:01.641" v="226" actId="26606"/>
          <ac:spMkLst>
            <pc:docMk/>
            <pc:sldMk cId="675423759" sldId="260"/>
            <ac:spMk id="10" creationId="{5656E013-C5D1-40E8-A11B-562F6A03EC1B}"/>
          </ac:spMkLst>
        </pc:spChg>
        <pc:spChg chg="add mod">
          <ac:chgData name="Maddie Davies (2305054)" userId="f6fbec60-9282-4bb7-b303-aec1ff181ba8" providerId="ADAL" clId="{C759FF87-B135-7D4C-81DF-197F39FD1081}" dt="2023-11-28T00:22:15.253" v="6230" actId="1076"/>
          <ac:spMkLst>
            <pc:docMk/>
            <pc:sldMk cId="675423759" sldId="260"/>
            <ac:spMk id="10" creationId="{BCACA056-E0CA-677B-B36A-0F5DB675EBD1}"/>
          </ac:spMkLst>
        </pc:spChg>
        <pc:spChg chg="add del">
          <ac:chgData name="Maddie Davies (2305054)" userId="f6fbec60-9282-4bb7-b303-aec1ff181ba8" providerId="ADAL" clId="{C759FF87-B135-7D4C-81DF-197F39FD1081}" dt="2023-11-26T23:24:55.465" v="220" actId="26606"/>
          <ac:spMkLst>
            <pc:docMk/>
            <pc:sldMk cId="675423759" sldId="260"/>
            <ac:spMk id="11" creationId="{93F0ADB5-A0B4-4B01-A8C4-FDC34CE22BD4}"/>
          </ac:spMkLst>
        </pc:spChg>
        <pc:spChg chg="add mod">
          <ac:chgData name="Maddie Davies (2305054)" userId="f6fbec60-9282-4bb7-b303-aec1ff181ba8" providerId="ADAL" clId="{C759FF87-B135-7D4C-81DF-197F39FD1081}" dt="2023-11-28T00:22:18" v="6231" actId="1076"/>
          <ac:spMkLst>
            <pc:docMk/>
            <pc:sldMk cId="675423759" sldId="260"/>
            <ac:spMk id="11" creationId="{E87505A0-0D21-8B36-2AFC-601B50298A3A}"/>
          </ac:spMkLst>
        </pc:spChg>
        <pc:spChg chg="add del">
          <ac:chgData name="Maddie Davies (2305054)" userId="f6fbec60-9282-4bb7-b303-aec1ff181ba8" providerId="ADAL" clId="{C759FF87-B135-7D4C-81DF-197F39FD1081}" dt="2023-11-26T23:25:01.641" v="226" actId="26606"/>
          <ac:spMkLst>
            <pc:docMk/>
            <pc:sldMk cId="675423759" sldId="260"/>
            <ac:spMk id="12" creationId="{402D63F4-B0E1-4039-90FD-768B7B23BC10}"/>
          </ac:spMkLst>
        </pc:spChg>
        <pc:spChg chg="add del">
          <ac:chgData name="Maddie Davies (2305054)" userId="f6fbec60-9282-4bb7-b303-aec1ff181ba8" providerId="ADAL" clId="{C759FF87-B135-7D4C-81DF-197F39FD1081}" dt="2023-11-26T23:24:55.465" v="220" actId="26606"/>
          <ac:spMkLst>
            <pc:docMk/>
            <pc:sldMk cId="675423759" sldId="260"/>
            <ac:spMk id="13" creationId="{AA6D0FDE-0241-4C21-A720-A69475358235}"/>
          </ac:spMkLst>
        </pc:spChg>
        <pc:spChg chg="add del mod">
          <ac:chgData name="Maddie Davies (2305054)" userId="f6fbec60-9282-4bb7-b303-aec1ff181ba8" providerId="ADAL" clId="{C759FF87-B135-7D4C-81DF-197F39FD1081}" dt="2023-11-28T00:22:57.998" v="6245"/>
          <ac:spMkLst>
            <pc:docMk/>
            <pc:sldMk cId="675423759" sldId="260"/>
            <ac:spMk id="14" creationId="{1278859C-B114-39F6-EA1E-A803D83CA0C6}"/>
          </ac:spMkLst>
        </pc:spChg>
        <pc:spChg chg="add del">
          <ac:chgData name="Maddie Davies (2305054)" userId="f6fbec60-9282-4bb7-b303-aec1ff181ba8" providerId="ADAL" clId="{C759FF87-B135-7D4C-81DF-197F39FD1081}" dt="2023-11-26T23:25:01.641" v="226" actId="26606"/>
          <ac:spMkLst>
            <pc:docMk/>
            <pc:sldMk cId="675423759" sldId="260"/>
            <ac:spMk id="15" creationId="{4F6B2ECC-5166-473E-8533-737B9B819447}"/>
          </ac:spMkLst>
        </pc:spChg>
        <pc:spChg chg="add del">
          <ac:chgData name="Maddie Davies (2305054)" userId="f6fbec60-9282-4bb7-b303-aec1ff181ba8" providerId="ADAL" clId="{C759FF87-B135-7D4C-81DF-197F39FD1081}" dt="2023-11-26T23:25:49.748" v="241" actId="26606"/>
          <ac:spMkLst>
            <pc:docMk/>
            <pc:sldMk cId="675423759" sldId="260"/>
            <ac:spMk id="17" creationId="{21292A5D-73B8-4675-8E32-725F825879B5}"/>
          </ac:spMkLst>
        </pc:spChg>
        <pc:spChg chg="add del">
          <ac:chgData name="Maddie Davies (2305054)" userId="f6fbec60-9282-4bb7-b303-aec1ff181ba8" providerId="ADAL" clId="{C759FF87-B135-7D4C-81DF-197F39FD1081}" dt="2023-11-26T23:25:49.748" v="241" actId="26606"/>
          <ac:spMkLst>
            <pc:docMk/>
            <pc:sldMk cId="675423759" sldId="260"/>
            <ac:spMk id="18" creationId="{91090741-A59B-469D-B35F-12BB7714BD5F}"/>
          </ac:spMkLst>
        </pc:spChg>
        <pc:spChg chg="add del">
          <ac:chgData name="Maddie Davies (2305054)" userId="f6fbec60-9282-4bb7-b303-aec1ff181ba8" providerId="ADAL" clId="{C759FF87-B135-7D4C-81DF-197F39FD1081}" dt="2023-11-26T23:25:49.748" v="241" actId="26606"/>
          <ac:spMkLst>
            <pc:docMk/>
            <pc:sldMk cId="675423759" sldId="260"/>
            <ac:spMk id="19" creationId="{7AFBDFBD-17E3-463E-9655-159AA80F0AFA}"/>
          </ac:spMkLst>
        </pc:spChg>
        <pc:spChg chg="add del">
          <ac:chgData name="Maddie Davies (2305054)" userId="f6fbec60-9282-4bb7-b303-aec1ff181ba8" providerId="ADAL" clId="{C759FF87-B135-7D4C-81DF-197F39FD1081}" dt="2023-11-27T12:39:38.383" v="1699" actId="26606"/>
          <ac:spMkLst>
            <pc:docMk/>
            <pc:sldMk cId="675423759" sldId="260"/>
            <ac:spMk id="26" creationId="{CF4680D4-DEE2-49EE-AF90-EFEAF50AEC23}"/>
          </ac:spMkLst>
        </pc:spChg>
        <pc:spChg chg="add del">
          <ac:chgData name="Maddie Davies (2305054)" userId="f6fbec60-9282-4bb7-b303-aec1ff181ba8" providerId="ADAL" clId="{C759FF87-B135-7D4C-81DF-197F39FD1081}" dt="2023-11-27T12:39:38.383" v="1699" actId="26606"/>
          <ac:spMkLst>
            <pc:docMk/>
            <pc:sldMk cId="675423759" sldId="260"/>
            <ac:spMk id="28" creationId="{50C52EE1-5085-4960-AD29-A926E62ECC9F}"/>
          </ac:spMkLst>
        </pc:spChg>
        <pc:spChg chg="add del">
          <ac:chgData name="Maddie Davies (2305054)" userId="f6fbec60-9282-4bb7-b303-aec1ff181ba8" providerId="ADAL" clId="{C759FF87-B135-7D4C-81DF-197F39FD1081}" dt="2023-11-27T12:39:38.383" v="1699" actId="26606"/>
          <ac:spMkLst>
            <pc:docMk/>
            <pc:sldMk cId="675423759" sldId="260"/>
            <ac:spMk id="30" creationId="{CD15AA94-C237-4412-B37B-EB317D2B05B7}"/>
          </ac:spMkLst>
        </pc:spChg>
        <pc:spChg chg="add">
          <ac:chgData name="Maddie Davies (2305054)" userId="f6fbec60-9282-4bb7-b303-aec1ff181ba8" providerId="ADAL" clId="{C759FF87-B135-7D4C-81DF-197F39FD1081}" dt="2023-11-27T12:39:38.383" v="1699" actId="26606"/>
          <ac:spMkLst>
            <pc:docMk/>
            <pc:sldMk cId="675423759" sldId="260"/>
            <ac:spMk id="35" creationId="{C33976D1-3430-450C-A978-87A9A6E8E71F}"/>
          </ac:spMkLst>
        </pc:spChg>
        <pc:spChg chg="add">
          <ac:chgData name="Maddie Davies (2305054)" userId="f6fbec60-9282-4bb7-b303-aec1ff181ba8" providerId="ADAL" clId="{C759FF87-B135-7D4C-81DF-197F39FD1081}" dt="2023-11-27T12:39:38.383" v="1699" actId="26606"/>
          <ac:spMkLst>
            <pc:docMk/>
            <pc:sldMk cId="675423759" sldId="260"/>
            <ac:spMk id="37" creationId="{7D6AAC78-7D86-415A-ADC1-2B474807960C}"/>
          </ac:spMkLst>
        </pc:spChg>
        <pc:spChg chg="add">
          <ac:chgData name="Maddie Davies (2305054)" userId="f6fbec60-9282-4bb7-b303-aec1ff181ba8" providerId="ADAL" clId="{C759FF87-B135-7D4C-81DF-197F39FD1081}" dt="2023-11-27T12:39:38.383" v="1699" actId="26606"/>
          <ac:spMkLst>
            <pc:docMk/>
            <pc:sldMk cId="675423759" sldId="260"/>
            <ac:spMk id="39" creationId="{F2A658D9-F185-44F1-BA33-D50320D1D078}"/>
          </ac:spMkLst>
        </pc:spChg>
        <pc:picChg chg="add mod">
          <ac:chgData name="Maddie Davies (2305054)" userId="f6fbec60-9282-4bb7-b303-aec1ff181ba8" providerId="ADAL" clId="{C759FF87-B135-7D4C-81DF-197F39FD1081}" dt="2023-11-28T00:22:08.091" v="6228" actId="1076"/>
          <ac:picMkLst>
            <pc:docMk/>
            <pc:sldMk cId="675423759" sldId="260"/>
            <ac:picMk id="8" creationId="{3170B90E-6A8E-B953-EDF0-2BAEE7606A3E}"/>
          </ac:picMkLst>
        </pc:picChg>
        <pc:picChg chg="add mod">
          <ac:chgData name="Maddie Davies (2305054)" userId="f6fbec60-9282-4bb7-b303-aec1ff181ba8" providerId="ADAL" clId="{C759FF87-B135-7D4C-81DF-197F39FD1081}" dt="2023-11-28T00:22:25.163" v="6233" actId="1076"/>
          <ac:picMkLst>
            <pc:docMk/>
            <pc:sldMk cId="675423759" sldId="260"/>
            <ac:picMk id="13" creationId="{17B4AC41-EDDA-C1BC-404F-1F7C704891D1}"/>
          </ac:picMkLst>
        </pc:picChg>
        <pc:picChg chg="add del">
          <ac:chgData name="Maddie Davies (2305054)" userId="f6fbec60-9282-4bb7-b303-aec1ff181ba8" providerId="ADAL" clId="{C759FF87-B135-7D4C-81DF-197F39FD1081}" dt="2023-11-27T12:39:35.881" v="1698" actId="478"/>
          <ac:picMkLst>
            <pc:docMk/>
            <pc:sldMk cId="675423759" sldId="260"/>
            <ac:picMk id="23" creationId="{D8E29703-F4E1-5E7B-04B7-8A950D22D884}"/>
          </ac:picMkLst>
        </pc:picChg>
      </pc:sldChg>
      <pc:sldChg chg="addSp delSp modSp new mod modTransition setBg">
        <pc:chgData name="Maddie Davies (2305054)" userId="f6fbec60-9282-4bb7-b303-aec1ff181ba8" providerId="ADAL" clId="{C759FF87-B135-7D4C-81DF-197F39FD1081}" dt="2023-11-28T08:54:22.065" v="6626" actId="1076"/>
        <pc:sldMkLst>
          <pc:docMk/>
          <pc:sldMk cId="1820161619" sldId="261"/>
        </pc:sldMkLst>
        <pc:spChg chg="mod">
          <ac:chgData name="Maddie Davies (2305054)" userId="f6fbec60-9282-4bb7-b303-aec1ff181ba8" providerId="ADAL" clId="{C759FF87-B135-7D4C-81DF-197F39FD1081}" dt="2023-11-27T12:18:17.840" v="1464" actId="20577"/>
          <ac:spMkLst>
            <pc:docMk/>
            <pc:sldMk cId="1820161619" sldId="261"/>
            <ac:spMk id="2" creationId="{B3091846-6A8B-BA82-F092-A3276CDD48A9}"/>
          </ac:spMkLst>
        </pc:spChg>
        <pc:spChg chg="mod">
          <ac:chgData name="Maddie Davies (2305054)" userId="f6fbec60-9282-4bb7-b303-aec1ff181ba8" providerId="ADAL" clId="{C759FF87-B135-7D4C-81DF-197F39FD1081}" dt="2023-11-27T23:49:07.239" v="4122" actId="255"/>
          <ac:spMkLst>
            <pc:docMk/>
            <pc:sldMk cId="1820161619" sldId="261"/>
            <ac:spMk id="3" creationId="{599620E3-CCEC-E683-75EF-E597684262F7}"/>
          </ac:spMkLst>
        </pc:spChg>
        <pc:spChg chg="add mod">
          <ac:chgData name="Maddie Davies (2305054)" userId="f6fbec60-9282-4bb7-b303-aec1ff181ba8" providerId="ADAL" clId="{C759FF87-B135-7D4C-81DF-197F39FD1081}" dt="2023-11-27T23:49:01.089" v="4121" actId="255"/>
          <ac:spMkLst>
            <pc:docMk/>
            <pc:sldMk cId="1820161619" sldId="261"/>
            <ac:spMk id="4" creationId="{03C1E485-81DF-3139-4D5A-28C11F29E647}"/>
          </ac:spMkLst>
        </pc:spChg>
        <pc:spChg chg="add mod">
          <ac:chgData name="Maddie Davies (2305054)" userId="f6fbec60-9282-4bb7-b303-aec1ff181ba8" providerId="ADAL" clId="{C759FF87-B135-7D4C-81DF-197F39FD1081}" dt="2023-11-27T23:49:12.667" v="4123" actId="255"/>
          <ac:spMkLst>
            <pc:docMk/>
            <pc:sldMk cId="1820161619" sldId="261"/>
            <ac:spMk id="5" creationId="{FD34466D-11DC-2B4E-7B27-7850098F242B}"/>
          </ac:spMkLst>
        </pc:spChg>
        <pc:spChg chg="add mod">
          <ac:chgData name="Maddie Davies (2305054)" userId="f6fbec60-9282-4bb7-b303-aec1ff181ba8" providerId="ADAL" clId="{C759FF87-B135-7D4C-81DF-197F39FD1081}" dt="2023-11-27T23:49:19.764" v="4124" actId="255"/>
          <ac:spMkLst>
            <pc:docMk/>
            <pc:sldMk cId="1820161619" sldId="261"/>
            <ac:spMk id="6" creationId="{7405FD35-2ADE-3980-34B6-B96AE27B9271}"/>
          </ac:spMkLst>
        </pc:spChg>
        <pc:spChg chg="add del mod">
          <ac:chgData name="Maddie Davies (2305054)" userId="f6fbec60-9282-4bb7-b303-aec1ff181ba8" providerId="ADAL" clId="{C759FF87-B135-7D4C-81DF-197F39FD1081}" dt="2023-11-28T08:53:51.908" v="6619"/>
          <ac:spMkLst>
            <pc:docMk/>
            <pc:sldMk cId="1820161619" sldId="261"/>
            <ac:spMk id="7" creationId="{5F90C046-FA62-41B1-05C2-E0C4DAB3EB4B}"/>
          </ac:spMkLst>
        </pc:spChg>
        <pc:spChg chg="add">
          <ac:chgData name="Maddie Davies (2305054)" userId="f6fbec60-9282-4bb7-b303-aec1ff181ba8" providerId="ADAL" clId="{C759FF87-B135-7D4C-81DF-197F39FD1081}" dt="2023-11-27T12:18:07.776" v="1438" actId="26606"/>
          <ac:spMkLst>
            <pc:docMk/>
            <pc:sldMk cId="1820161619" sldId="261"/>
            <ac:spMk id="8" creationId="{C33976D1-3430-450C-A978-87A9A6E8E71F}"/>
          </ac:spMkLst>
        </pc:spChg>
        <pc:spChg chg="add">
          <ac:chgData name="Maddie Davies (2305054)" userId="f6fbec60-9282-4bb7-b303-aec1ff181ba8" providerId="ADAL" clId="{C759FF87-B135-7D4C-81DF-197F39FD1081}" dt="2023-11-27T12:18:07.776" v="1438" actId="26606"/>
          <ac:spMkLst>
            <pc:docMk/>
            <pc:sldMk cId="1820161619" sldId="261"/>
            <ac:spMk id="10" creationId="{7D6AAC78-7D86-415A-ADC1-2B474807960C}"/>
          </ac:spMkLst>
        </pc:spChg>
        <pc:spChg chg="add mod">
          <ac:chgData name="Maddie Davies (2305054)" userId="f6fbec60-9282-4bb7-b303-aec1ff181ba8" providerId="ADAL" clId="{C759FF87-B135-7D4C-81DF-197F39FD1081}" dt="2023-11-28T08:54:22.065" v="6626" actId="1076"/>
          <ac:spMkLst>
            <pc:docMk/>
            <pc:sldMk cId="1820161619" sldId="261"/>
            <ac:spMk id="11" creationId="{1BD51930-AAAD-0AA3-8771-2BF66E4F0B44}"/>
          </ac:spMkLst>
        </pc:spChg>
        <pc:spChg chg="add">
          <ac:chgData name="Maddie Davies (2305054)" userId="f6fbec60-9282-4bb7-b303-aec1ff181ba8" providerId="ADAL" clId="{C759FF87-B135-7D4C-81DF-197F39FD1081}" dt="2023-11-27T12:18:07.776" v="1438" actId="26606"/>
          <ac:spMkLst>
            <pc:docMk/>
            <pc:sldMk cId="1820161619" sldId="261"/>
            <ac:spMk id="12" creationId="{F2A658D9-F185-44F1-BA33-D50320D1D078}"/>
          </ac:spMkLst>
        </pc:spChg>
        <pc:picChg chg="add mod">
          <ac:chgData name="Maddie Davies (2305054)" userId="f6fbec60-9282-4bb7-b303-aec1ff181ba8" providerId="ADAL" clId="{C759FF87-B135-7D4C-81DF-197F39FD1081}" dt="2023-11-27T12:39:14.070" v="1696" actId="14100"/>
          <ac:picMkLst>
            <pc:docMk/>
            <pc:sldMk cId="1820161619" sldId="261"/>
            <ac:picMk id="9" creationId="{2F23228A-A2F0-4575-DB7E-DD3351E7CDC6}"/>
          </ac:picMkLst>
        </pc:picChg>
      </pc:sldChg>
      <pc:sldChg chg="addSp modSp new del mod ord setBg">
        <pc:chgData name="Maddie Davies (2305054)" userId="f6fbec60-9282-4bb7-b303-aec1ff181ba8" providerId="ADAL" clId="{C759FF87-B135-7D4C-81DF-197F39FD1081}" dt="2023-11-26T23:42:20.505" v="660" actId="2696"/>
        <pc:sldMkLst>
          <pc:docMk/>
          <pc:sldMk cId="2852464611" sldId="261"/>
        </pc:sldMkLst>
        <pc:spChg chg="mod">
          <ac:chgData name="Maddie Davies (2305054)" userId="f6fbec60-9282-4bb7-b303-aec1ff181ba8" providerId="ADAL" clId="{C759FF87-B135-7D4C-81DF-197F39FD1081}" dt="2023-11-26T23:33:35.947" v="524" actId="26606"/>
          <ac:spMkLst>
            <pc:docMk/>
            <pc:sldMk cId="2852464611" sldId="261"/>
            <ac:spMk id="2" creationId="{BBC17FF9-7CC6-B28A-C935-916499DD247E}"/>
          </ac:spMkLst>
        </pc:spChg>
        <pc:spChg chg="mod">
          <ac:chgData name="Maddie Davies (2305054)" userId="f6fbec60-9282-4bb7-b303-aec1ff181ba8" providerId="ADAL" clId="{C759FF87-B135-7D4C-81DF-197F39FD1081}" dt="2023-11-26T23:42:08.282" v="659" actId="20577"/>
          <ac:spMkLst>
            <pc:docMk/>
            <pc:sldMk cId="2852464611" sldId="261"/>
            <ac:spMk id="3" creationId="{75EB3ED7-479F-AA65-C175-5D99EB13FC7D}"/>
          </ac:spMkLst>
        </pc:spChg>
        <pc:spChg chg="add">
          <ac:chgData name="Maddie Davies (2305054)" userId="f6fbec60-9282-4bb7-b303-aec1ff181ba8" providerId="ADAL" clId="{C759FF87-B135-7D4C-81DF-197F39FD1081}" dt="2023-11-26T23:33:35.947" v="524" actId="26606"/>
          <ac:spMkLst>
            <pc:docMk/>
            <pc:sldMk cId="2852464611" sldId="261"/>
            <ac:spMk id="8" creationId="{C33976D1-3430-450C-A978-87A9A6E8E71F}"/>
          </ac:spMkLst>
        </pc:spChg>
        <pc:spChg chg="add">
          <ac:chgData name="Maddie Davies (2305054)" userId="f6fbec60-9282-4bb7-b303-aec1ff181ba8" providerId="ADAL" clId="{C759FF87-B135-7D4C-81DF-197F39FD1081}" dt="2023-11-26T23:33:35.947" v="524" actId="26606"/>
          <ac:spMkLst>
            <pc:docMk/>
            <pc:sldMk cId="2852464611" sldId="261"/>
            <ac:spMk id="10" creationId="{7D6AAC78-7D86-415A-ADC1-2B474807960C}"/>
          </ac:spMkLst>
        </pc:spChg>
        <pc:spChg chg="add">
          <ac:chgData name="Maddie Davies (2305054)" userId="f6fbec60-9282-4bb7-b303-aec1ff181ba8" providerId="ADAL" clId="{C759FF87-B135-7D4C-81DF-197F39FD1081}" dt="2023-11-26T23:33:35.947" v="524" actId="26606"/>
          <ac:spMkLst>
            <pc:docMk/>
            <pc:sldMk cId="2852464611" sldId="261"/>
            <ac:spMk id="12" creationId="{F2A658D9-F185-44F1-BA33-D50320D1D078}"/>
          </ac:spMkLst>
        </pc:spChg>
      </pc:sldChg>
      <pc:sldChg chg="addSp delSp modSp new mod modTransition setBg">
        <pc:chgData name="Maddie Davies (2305054)" userId="f6fbec60-9282-4bb7-b303-aec1ff181ba8" providerId="ADAL" clId="{C759FF87-B135-7D4C-81DF-197F39FD1081}" dt="2023-11-28T08:48:57.340" v="6598" actId="1076"/>
        <pc:sldMkLst>
          <pc:docMk/>
          <pc:sldMk cId="1127126394" sldId="262"/>
        </pc:sldMkLst>
        <pc:spChg chg="mod">
          <ac:chgData name="Maddie Davies (2305054)" userId="f6fbec60-9282-4bb7-b303-aec1ff181ba8" providerId="ADAL" clId="{C759FF87-B135-7D4C-81DF-197F39FD1081}" dt="2023-11-27T12:56:45.959" v="1856" actId="20577"/>
          <ac:spMkLst>
            <pc:docMk/>
            <pc:sldMk cId="1127126394" sldId="262"/>
            <ac:spMk id="2" creationId="{C12DEE60-9691-0CA6-8019-175339EBBCE6}"/>
          </ac:spMkLst>
        </pc:spChg>
        <pc:spChg chg="mod">
          <ac:chgData name="Maddie Davies (2305054)" userId="f6fbec60-9282-4bb7-b303-aec1ff181ba8" providerId="ADAL" clId="{C759FF87-B135-7D4C-81DF-197F39FD1081}" dt="2023-11-27T23:47:30.512" v="4106" actId="1076"/>
          <ac:spMkLst>
            <pc:docMk/>
            <pc:sldMk cId="1127126394" sldId="262"/>
            <ac:spMk id="3" creationId="{1A39001D-157A-7871-7252-320433C4F17C}"/>
          </ac:spMkLst>
        </pc:spChg>
        <pc:spChg chg="add mod">
          <ac:chgData name="Maddie Davies (2305054)" userId="f6fbec60-9282-4bb7-b303-aec1ff181ba8" providerId="ADAL" clId="{C759FF87-B135-7D4C-81DF-197F39FD1081}" dt="2023-11-27T23:47:23.186" v="4104" actId="1076"/>
          <ac:spMkLst>
            <pc:docMk/>
            <pc:sldMk cId="1127126394" sldId="262"/>
            <ac:spMk id="4" creationId="{FCD2CD7B-FC9B-F778-E882-96036D82F264}"/>
          </ac:spMkLst>
        </pc:spChg>
        <pc:spChg chg="add mod">
          <ac:chgData name="Maddie Davies (2305054)" userId="f6fbec60-9282-4bb7-b303-aec1ff181ba8" providerId="ADAL" clId="{C759FF87-B135-7D4C-81DF-197F39FD1081}" dt="2023-11-27T23:47:34.190" v="4107" actId="1076"/>
          <ac:spMkLst>
            <pc:docMk/>
            <pc:sldMk cId="1127126394" sldId="262"/>
            <ac:spMk id="5" creationId="{109B6A51-8234-E10B-58AE-ECF9B38ADE6B}"/>
          </ac:spMkLst>
        </pc:spChg>
        <pc:spChg chg="add mod">
          <ac:chgData name="Maddie Davies (2305054)" userId="f6fbec60-9282-4bb7-b303-aec1ff181ba8" providerId="ADAL" clId="{C759FF87-B135-7D4C-81DF-197F39FD1081}" dt="2023-11-27T23:47:26.563" v="4105" actId="1076"/>
          <ac:spMkLst>
            <pc:docMk/>
            <pc:sldMk cId="1127126394" sldId="262"/>
            <ac:spMk id="6" creationId="{636E877D-1A2C-1267-69B3-11AE5060FE70}"/>
          </ac:spMkLst>
        </pc:spChg>
        <pc:spChg chg="add del mod">
          <ac:chgData name="Maddie Davies (2305054)" userId="f6fbec60-9282-4bb7-b303-aec1ff181ba8" providerId="ADAL" clId="{C759FF87-B135-7D4C-81DF-197F39FD1081}" dt="2023-11-28T08:44:42.928" v="6566"/>
          <ac:spMkLst>
            <pc:docMk/>
            <pc:sldMk cId="1127126394" sldId="262"/>
            <ac:spMk id="7" creationId="{9542F7FF-9D30-E25A-F91C-0455B7203863}"/>
          </ac:spMkLst>
        </pc:spChg>
        <pc:spChg chg="add">
          <ac:chgData name="Maddie Davies (2305054)" userId="f6fbec60-9282-4bb7-b303-aec1ff181ba8" providerId="ADAL" clId="{C759FF87-B135-7D4C-81DF-197F39FD1081}" dt="2023-11-27T12:56:29.457" v="1822" actId="26606"/>
          <ac:spMkLst>
            <pc:docMk/>
            <pc:sldMk cId="1127126394" sldId="262"/>
            <ac:spMk id="8" creationId="{C33976D1-3430-450C-A978-87A9A6E8E71F}"/>
          </ac:spMkLst>
        </pc:spChg>
        <pc:spChg chg="add">
          <ac:chgData name="Maddie Davies (2305054)" userId="f6fbec60-9282-4bb7-b303-aec1ff181ba8" providerId="ADAL" clId="{C759FF87-B135-7D4C-81DF-197F39FD1081}" dt="2023-11-27T12:56:29.457" v="1822" actId="26606"/>
          <ac:spMkLst>
            <pc:docMk/>
            <pc:sldMk cId="1127126394" sldId="262"/>
            <ac:spMk id="10" creationId="{7D6AAC78-7D86-415A-ADC1-2B474807960C}"/>
          </ac:spMkLst>
        </pc:spChg>
        <pc:spChg chg="add del mod">
          <ac:chgData name="Maddie Davies (2305054)" userId="f6fbec60-9282-4bb7-b303-aec1ff181ba8" providerId="ADAL" clId="{C759FF87-B135-7D4C-81DF-197F39FD1081}" dt="2023-11-28T00:24:16.801" v="6264"/>
          <ac:spMkLst>
            <pc:docMk/>
            <pc:sldMk cId="1127126394" sldId="262"/>
            <ac:spMk id="11" creationId="{4430B39B-0918-A280-C7C1-C5BC921C739B}"/>
          </ac:spMkLst>
        </pc:spChg>
        <pc:spChg chg="add mod">
          <ac:chgData name="Maddie Davies (2305054)" userId="f6fbec60-9282-4bb7-b303-aec1ff181ba8" providerId="ADAL" clId="{C759FF87-B135-7D4C-81DF-197F39FD1081}" dt="2023-11-28T08:48:57.340" v="6598" actId="1076"/>
          <ac:spMkLst>
            <pc:docMk/>
            <pc:sldMk cId="1127126394" sldId="262"/>
            <ac:spMk id="11" creationId="{AE1570F8-5ADF-DCA8-4EE8-D8355FC7AD16}"/>
          </ac:spMkLst>
        </pc:spChg>
        <pc:spChg chg="add">
          <ac:chgData name="Maddie Davies (2305054)" userId="f6fbec60-9282-4bb7-b303-aec1ff181ba8" providerId="ADAL" clId="{C759FF87-B135-7D4C-81DF-197F39FD1081}" dt="2023-11-27T12:56:29.457" v="1822" actId="26606"/>
          <ac:spMkLst>
            <pc:docMk/>
            <pc:sldMk cId="1127126394" sldId="262"/>
            <ac:spMk id="12" creationId="{F2A658D9-F185-44F1-BA33-D50320D1D078}"/>
          </ac:spMkLst>
        </pc:spChg>
        <pc:spChg chg="add del mod">
          <ac:chgData name="Maddie Davies (2305054)" userId="f6fbec60-9282-4bb7-b303-aec1ff181ba8" providerId="ADAL" clId="{C759FF87-B135-7D4C-81DF-197F39FD1081}" dt="2023-11-28T00:24:17.843" v="6266"/>
          <ac:spMkLst>
            <pc:docMk/>
            <pc:sldMk cId="1127126394" sldId="262"/>
            <ac:spMk id="15" creationId="{7A8E8528-EADB-1D68-F90F-639484637C0F}"/>
          </ac:spMkLst>
        </pc:spChg>
        <pc:picChg chg="add mod">
          <ac:chgData name="Maddie Davies (2305054)" userId="f6fbec60-9282-4bb7-b303-aec1ff181ba8" providerId="ADAL" clId="{C759FF87-B135-7D4C-81DF-197F39FD1081}" dt="2023-11-28T00:23:37.030" v="6253" actId="1076"/>
          <ac:picMkLst>
            <pc:docMk/>
            <pc:sldMk cId="1127126394" sldId="262"/>
            <ac:picMk id="9" creationId="{6B9ABA72-B353-B84B-5401-DA8202AEE4DC}"/>
          </ac:picMkLst>
        </pc:picChg>
        <pc:picChg chg="add mod">
          <ac:chgData name="Maddie Davies (2305054)" userId="f6fbec60-9282-4bb7-b303-aec1ff181ba8" providerId="ADAL" clId="{C759FF87-B135-7D4C-81DF-197F39FD1081}" dt="2023-11-28T00:24:16.055" v="6262" actId="1076"/>
          <ac:picMkLst>
            <pc:docMk/>
            <pc:sldMk cId="1127126394" sldId="262"/>
            <ac:picMk id="14" creationId="{D2903CAB-127B-0722-2018-589D4CB954D1}"/>
          </ac:picMkLst>
        </pc:picChg>
      </pc:sldChg>
      <pc:sldChg chg="addSp delSp modSp new mod modTransition setBg">
        <pc:chgData name="Maddie Davies (2305054)" userId="f6fbec60-9282-4bb7-b303-aec1ff181ba8" providerId="ADAL" clId="{C759FF87-B135-7D4C-81DF-197F39FD1081}" dt="2023-11-28T08:47:32.336" v="6589" actId="1076"/>
        <pc:sldMkLst>
          <pc:docMk/>
          <pc:sldMk cId="3275535327" sldId="263"/>
        </pc:sldMkLst>
        <pc:spChg chg="mod">
          <ac:chgData name="Maddie Davies (2305054)" userId="f6fbec60-9282-4bb7-b303-aec1ff181ba8" providerId="ADAL" clId="{C759FF87-B135-7D4C-81DF-197F39FD1081}" dt="2023-11-27T13:01:39.532" v="1937" actId="20577"/>
          <ac:spMkLst>
            <pc:docMk/>
            <pc:sldMk cId="3275535327" sldId="263"/>
            <ac:spMk id="2" creationId="{E10F16D2-A8D4-621A-0AD5-D7C0682E9BF7}"/>
          </ac:spMkLst>
        </pc:spChg>
        <pc:spChg chg="add mod">
          <ac:chgData name="Maddie Davies (2305054)" userId="f6fbec60-9282-4bb7-b303-aec1ff181ba8" providerId="ADAL" clId="{C759FF87-B135-7D4C-81DF-197F39FD1081}" dt="2023-11-27T23:45:29.678" v="4089" actId="255"/>
          <ac:spMkLst>
            <pc:docMk/>
            <pc:sldMk cId="3275535327" sldId="263"/>
            <ac:spMk id="3" creationId="{36E9804A-3EC0-4749-CBE2-2676A6C21825}"/>
          </ac:spMkLst>
        </pc:spChg>
        <pc:spChg chg="del mod">
          <ac:chgData name="Maddie Davies (2305054)" userId="f6fbec60-9282-4bb7-b303-aec1ff181ba8" providerId="ADAL" clId="{C759FF87-B135-7D4C-81DF-197F39FD1081}" dt="2023-11-27T13:25:17.288" v="2066" actId="12084"/>
          <ac:spMkLst>
            <pc:docMk/>
            <pc:sldMk cId="3275535327" sldId="263"/>
            <ac:spMk id="3" creationId="{D52E1B7F-22F9-872E-FAF1-8AB38C2197E0}"/>
          </ac:spMkLst>
        </pc:spChg>
        <pc:spChg chg="add mod">
          <ac:chgData name="Maddie Davies (2305054)" userId="f6fbec60-9282-4bb7-b303-aec1ff181ba8" providerId="ADAL" clId="{C759FF87-B135-7D4C-81DF-197F39FD1081}" dt="2023-11-27T23:19:34.242" v="3744" actId="207"/>
          <ac:spMkLst>
            <pc:docMk/>
            <pc:sldMk cId="3275535327" sldId="263"/>
            <ac:spMk id="4" creationId="{50B013F3-AF24-F92C-3A6E-D6B8274F052D}"/>
          </ac:spMkLst>
        </pc:spChg>
        <pc:spChg chg="add del mod">
          <ac:chgData name="Maddie Davies (2305054)" userId="f6fbec60-9282-4bb7-b303-aec1ff181ba8" providerId="ADAL" clId="{C759FF87-B135-7D4C-81DF-197F39FD1081}" dt="2023-11-27T13:25:13.180" v="2065" actId="12084"/>
          <ac:spMkLst>
            <pc:docMk/>
            <pc:sldMk cId="3275535327" sldId="263"/>
            <ac:spMk id="4" creationId="{E81F8A83-28D2-A44D-08E1-4007D793E13F}"/>
          </ac:spMkLst>
        </pc:spChg>
        <pc:spChg chg="add del mod">
          <ac:chgData name="Maddie Davies (2305054)" userId="f6fbec60-9282-4bb7-b303-aec1ff181ba8" providerId="ADAL" clId="{C759FF87-B135-7D4C-81DF-197F39FD1081}" dt="2023-11-27T13:25:30.995" v="2067" actId="12084"/>
          <ac:spMkLst>
            <pc:docMk/>
            <pc:sldMk cId="3275535327" sldId="263"/>
            <ac:spMk id="5" creationId="{5A1AB8FD-AE0E-C939-22E8-F4CDB5CA84E4}"/>
          </ac:spMkLst>
        </pc:spChg>
        <pc:spChg chg="add mod">
          <ac:chgData name="Maddie Davies (2305054)" userId="f6fbec60-9282-4bb7-b303-aec1ff181ba8" providerId="ADAL" clId="{C759FF87-B135-7D4C-81DF-197F39FD1081}" dt="2023-11-27T23:45:38.806" v="4090" actId="255"/>
          <ac:spMkLst>
            <pc:docMk/>
            <pc:sldMk cId="3275535327" sldId="263"/>
            <ac:spMk id="5" creationId="{97ECC98F-CD8D-6BC9-384F-3FABEB19DB36}"/>
          </ac:spMkLst>
        </pc:spChg>
        <pc:spChg chg="add del mod">
          <ac:chgData name="Maddie Davies (2305054)" userId="f6fbec60-9282-4bb7-b303-aec1ff181ba8" providerId="ADAL" clId="{C759FF87-B135-7D4C-81DF-197F39FD1081}" dt="2023-11-28T08:46:14.663" v="6578"/>
          <ac:spMkLst>
            <pc:docMk/>
            <pc:sldMk cId="3275535327" sldId="263"/>
            <ac:spMk id="6" creationId="{88E9DE5F-4D27-9D79-7523-8DCF74811792}"/>
          </ac:spMkLst>
        </pc:spChg>
        <pc:spChg chg="add del mod">
          <ac:chgData name="Maddie Davies (2305054)" userId="f6fbec60-9282-4bb7-b303-aec1ff181ba8" providerId="ADAL" clId="{C759FF87-B135-7D4C-81DF-197F39FD1081}" dt="2023-11-27T13:25:09.518" v="2064" actId="12084"/>
          <ac:spMkLst>
            <pc:docMk/>
            <pc:sldMk cId="3275535327" sldId="263"/>
            <ac:spMk id="6" creationId="{C8E29295-C2B3-6920-CB73-4EBC4FDE1169}"/>
          </ac:spMkLst>
        </pc:spChg>
        <pc:spChg chg="add del mod">
          <ac:chgData name="Maddie Davies (2305054)" userId="f6fbec60-9282-4bb7-b303-aec1ff181ba8" providerId="ADAL" clId="{C759FF87-B135-7D4C-81DF-197F39FD1081}" dt="2023-11-27T13:25:38.309" v="2068" actId="12084"/>
          <ac:spMkLst>
            <pc:docMk/>
            <pc:sldMk cId="3275535327" sldId="263"/>
            <ac:spMk id="7" creationId="{A545D7B8-DDDA-27C5-888C-9775927C57A7}"/>
          </ac:spMkLst>
        </pc:spChg>
        <pc:spChg chg="add mod">
          <ac:chgData name="Maddie Davies (2305054)" userId="f6fbec60-9282-4bb7-b303-aec1ff181ba8" providerId="ADAL" clId="{C759FF87-B135-7D4C-81DF-197F39FD1081}" dt="2023-11-28T08:47:32.336" v="6589" actId="1076"/>
          <ac:spMkLst>
            <pc:docMk/>
            <pc:sldMk cId="3275535327" sldId="263"/>
            <ac:spMk id="7" creationId="{D345286F-96DB-759E-D3FC-B27574FEF929}"/>
          </ac:spMkLst>
        </pc:spChg>
        <pc:spChg chg="add">
          <ac:chgData name="Maddie Davies (2305054)" userId="f6fbec60-9282-4bb7-b303-aec1ff181ba8" providerId="ADAL" clId="{C759FF87-B135-7D4C-81DF-197F39FD1081}" dt="2023-11-27T13:01:20.138" v="1917" actId="26606"/>
          <ac:spMkLst>
            <pc:docMk/>
            <pc:sldMk cId="3275535327" sldId="263"/>
            <ac:spMk id="8" creationId="{C33976D1-3430-450C-A978-87A9A6E8E71F}"/>
          </ac:spMkLst>
        </pc:spChg>
        <pc:spChg chg="add del mod">
          <ac:chgData name="Maddie Davies (2305054)" userId="f6fbec60-9282-4bb7-b303-aec1ff181ba8" providerId="ADAL" clId="{C759FF87-B135-7D4C-81DF-197F39FD1081}" dt="2023-11-27T13:25:02.468" v="2063" actId="12084"/>
          <ac:spMkLst>
            <pc:docMk/>
            <pc:sldMk cId="3275535327" sldId="263"/>
            <ac:spMk id="9" creationId="{1F6D0264-9D78-DDA9-48BF-9926D44BB6B8}"/>
          </ac:spMkLst>
        </pc:spChg>
        <pc:spChg chg="add">
          <ac:chgData name="Maddie Davies (2305054)" userId="f6fbec60-9282-4bb7-b303-aec1ff181ba8" providerId="ADAL" clId="{C759FF87-B135-7D4C-81DF-197F39FD1081}" dt="2023-11-27T13:01:20.138" v="1917" actId="26606"/>
          <ac:spMkLst>
            <pc:docMk/>
            <pc:sldMk cId="3275535327" sldId="263"/>
            <ac:spMk id="10" creationId="{7D6AAC78-7D86-415A-ADC1-2B474807960C}"/>
          </ac:spMkLst>
        </pc:spChg>
        <pc:spChg chg="add">
          <ac:chgData name="Maddie Davies (2305054)" userId="f6fbec60-9282-4bb7-b303-aec1ff181ba8" providerId="ADAL" clId="{C759FF87-B135-7D4C-81DF-197F39FD1081}" dt="2023-11-27T13:01:20.138" v="1917" actId="26606"/>
          <ac:spMkLst>
            <pc:docMk/>
            <pc:sldMk cId="3275535327" sldId="263"/>
            <ac:spMk id="12" creationId="{F2A658D9-F185-44F1-BA33-D50320D1D078}"/>
          </ac:spMkLst>
        </pc:spChg>
        <pc:graphicFrameChg chg="add mod">
          <ac:chgData name="Maddie Davies (2305054)" userId="f6fbec60-9282-4bb7-b303-aec1ff181ba8" providerId="ADAL" clId="{C759FF87-B135-7D4C-81DF-197F39FD1081}" dt="2023-11-27T23:45:44.293" v="4091" actId="255"/>
          <ac:graphicFrameMkLst>
            <pc:docMk/>
            <pc:sldMk cId="3275535327" sldId="263"/>
            <ac:graphicFrameMk id="11" creationId="{02D953E1-CBA8-9642-CE80-888D41A18D11}"/>
          </ac:graphicFrameMkLst>
        </pc:graphicFrameChg>
        <pc:graphicFrameChg chg="add mod">
          <ac:chgData name="Maddie Davies (2305054)" userId="f6fbec60-9282-4bb7-b303-aec1ff181ba8" providerId="ADAL" clId="{C759FF87-B135-7D4C-81DF-197F39FD1081}" dt="2023-11-27T23:46:16.885" v="4095" actId="255"/>
          <ac:graphicFrameMkLst>
            <pc:docMk/>
            <pc:sldMk cId="3275535327" sldId="263"/>
            <ac:graphicFrameMk id="13" creationId="{0742410E-94A8-25E3-13B0-39A41DEC0A8F}"/>
          </ac:graphicFrameMkLst>
        </pc:graphicFrameChg>
        <pc:graphicFrameChg chg="add mod">
          <ac:chgData name="Maddie Davies (2305054)" userId="f6fbec60-9282-4bb7-b303-aec1ff181ba8" providerId="ADAL" clId="{C759FF87-B135-7D4C-81DF-197F39FD1081}" dt="2023-11-27T23:46:29.675" v="4096" actId="255"/>
          <ac:graphicFrameMkLst>
            <pc:docMk/>
            <pc:sldMk cId="3275535327" sldId="263"/>
            <ac:graphicFrameMk id="14" creationId="{35B96475-91DD-B27F-D65E-18656C6BF1E2}"/>
          </ac:graphicFrameMkLst>
        </pc:graphicFrameChg>
        <pc:graphicFrameChg chg="add mod">
          <ac:chgData name="Maddie Davies (2305054)" userId="f6fbec60-9282-4bb7-b303-aec1ff181ba8" providerId="ADAL" clId="{C759FF87-B135-7D4C-81DF-197F39FD1081}" dt="2023-11-27T23:45:48.742" v="4092" actId="255"/>
          <ac:graphicFrameMkLst>
            <pc:docMk/>
            <pc:sldMk cId="3275535327" sldId="263"/>
            <ac:graphicFrameMk id="15" creationId="{636EFA61-7922-197A-7551-B053B52BE069}"/>
          </ac:graphicFrameMkLst>
        </pc:graphicFrameChg>
        <pc:graphicFrameChg chg="add mod">
          <ac:chgData name="Maddie Davies (2305054)" userId="f6fbec60-9282-4bb7-b303-aec1ff181ba8" providerId="ADAL" clId="{C759FF87-B135-7D4C-81DF-197F39FD1081}" dt="2023-11-27T23:45:59.124" v="4094" actId="255"/>
          <ac:graphicFrameMkLst>
            <pc:docMk/>
            <pc:sldMk cId="3275535327" sldId="263"/>
            <ac:graphicFrameMk id="16" creationId="{ACB2C103-4588-468E-6265-6735C3AF6E0B}"/>
          </ac:graphicFrameMkLst>
        </pc:graphicFrameChg>
        <pc:graphicFrameChg chg="add mod">
          <ac:chgData name="Maddie Davies (2305054)" userId="f6fbec60-9282-4bb7-b303-aec1ff181ba8" providerId="ADAL" clId="{C759FF87-B135-7D4C-81DF-197F39FD1081}" dt="2023-11-27T23:45:54.001" v="4093" actId="255"/>
          <ac:graphicFrameMkLst>
            <pc:docMk/>
            <pc:sldMk cId="3275535327" sldId="263"/>
            <ac:graphicFrameMk id="17" creationId="{8A7D7C01-B938-CE2A-407F-A01404A37BD5}"/>
          </ac:graphicFrameMkLst>
        </pc:graphicFrameChg>
      </pc:sldChg>
      <pc:sldChg chg="addSp modSp new mod modTransition setBg">
        <pc:chgData name="Maddie Davies (2305054)" userId="f6fbec60-9282-4bb7-b303-aec1ff181ba8" providerId="ADAL" clId="{C759FF87-B135-7D4C-81DF-197F39FD1081}" dt="2023-11-28T08:55:32.554" v="6631" actId="1076"/>
        <pc:sldMkLst>
          <pc:docMk/>
          <pc:sldMk cId="2557709963" sldId="264"/>
        </pc:sldMkLst>
        <pc:spChg chg="mod">
          <ac:chgData name="Maddie Davies (2305054)" userId="f6fbec60-9282-4bb7-b303-aec1ff181ba8" providerId="ADAL" clId="{C759FF87-B135-7D4C-81DF-197F39FD1081}" dt="2023-11-27T23:53:59.743" v="4175" actId="20577"/>
          <ac:spMkLst>
            <pc:docMk/>
            <pc:sldMk cId="2557709963" sldId="264"/>
            <ac:spMk id="2" creationId="{FE1A48B0-95DE-5D6A-1182-28104FF67476}"/>
          </ac:spMkLst>
        </pc:spChg>
        <pc:spChg chg="mod">
          <ac:chgData name="Maddie Davies (2305054)" userId="f6fbec60-9282-4bb7-b303-aec1ff181ba8" providerId="ADAL" clId="{C759FF87-B135-7D4C-81DF-197F39FD1081}" dt="2023-11-28T00:13:53.754" v="6079" actId="20577"/>
          <ac:spMkLst>
            <pc:docMk/>
            <pc:sldMk cId="2557709963" sldId="264"/>
            <ac:spMk id="3" creationId="{E5691D37-6307-0456-22EB-99D861809838}"/>
          </ac:spMkLst>
        </pc:spChg>
        <pc:spChg chg="add mod">
          <ac:chgData name="Maddie Davies (2305054)" userId="f6fbec60-9282-4bb7-b303-aec1ff181ba8" providerId="ADAL" clId="{C759FF87-B135-7D4C-81DF-197F39FD1081}" dt="2023-11-28T08:55:32.554" v="6631" actId="1076"/>
          <ac:spMkLst>
            <pc:docMk/>
            <pc:sldMk cId="2557709963" sldId="264"/>
            <ac:spMk id="4" creationId="{5A25E76D-7AB2-EC25-C69A-1BE80E479308}"/>
          </ac:spMkLst>
        </pc:spChg>
        <pc:spChg chg="add">
          <ac:chgData name="Maddie Davies (2305054)" userId="f6fbec60-9282-4bb7-b303-aec1ff181ba8" providerId="ADAL" clId="{C759FF87-B135-7D4C-81DF-197F39FD1081}" dt="2023-11-27T13:35:47.811" v="2159" actId="26606"/>
          <ac:spMkLst>
            <pc:docMk/>
            <pc:sldMk cId="2557709963" sldId="264"/>
            <ac:spMk id="8" creationId="{C33976D1-3430-450C-A978-87A9A6E8E71F}"/>
          </ac:spMkLst>
        </pc:spChg>
        <pc:spChg chg="add">
          <ac:chgData name="Maddie Davies (2305054)" userId="f6fbec60-9282-4bb7-b303-aec1ff181ba8" providerId="ADAL" clId="{C759FF87-B135-7D4C-81DF-197F39FD1081}" dt="2023-11-27T13:35:47.811" v="2159" actId="26606"/>
          <ac:spMkLst>
            <pc:docMk/>
            <pc:sldMk cId="2557709963" sldId="264"/>
            <ac:spMk id="10" creationId="{7D6AAC78-7D86-415A-ADC1-2B474807960C}"/>
          </ac:spMkLst>
        </pc:spChg>
        <pc:spChg chg="add">
          <ac:chgData name="Maddie Davies (2305054)" userId="f6fbec60-9282-4bb7-b303-aec1ff181ba8" providerId="ADAL" clId="{C759FF87-B135-7D4C-81DF-197F39FD1081}" dt="2023-11-27T13:35:47.811" v="2159" actId="26606"/>
          <ac:spMkLst>
            <pc:docMk/>
            <pc:sldMk cId="2557709963" sldId="264"/>
            <ac:spMk id="12" creationId="{F2A658D9-F185-44F1-BA33-D50320D1D078}"/>
          </ac:spMkLst>
        </pc:spChg>
      </pc:sldChg>
      <pc:sldChg chg="addSp delSp modSp new mod modTransition setBg">
        <pc:chgData name="Maddie Davies (2305054)" userId="f6fbec60-9282-4bb7-b303-aec1ff181ba8" providerId="ADAL" clId="{C759FF87-B135-7D4C-81DF-197F39FD1081}" dt="2023-11-28T08:50:52.108" v="6607" actId="1076"/>
        <pc:sldMkLst>
          <pc:docMk/>
          <pc:sldMk cId="2042385404" sldId="265"/>
        </pc:sldMkLst>
        <pc:spChg chg="mod">
          <ac:chgData name="Maddie Davies (2305054)" userId="f6fbec60-9282-4bb7-b303-aec1ff181ba8" providerId="ADAL" clId="{C759FF87-B135-7D4C-81DF-197F39FD1081}" dt="2023-11-27T16:19:53.042" v="2749" actId="20577"/>
          <ac:spMkLst>
            <pc:docMk/>
            <pc:sldMk cId="2042385404" sldId="265"/>
            <ac:spMk id="2" creationId="{31625AD8-C60E-A9BA-E759-A142688D474C}"/>
          </ac:spMkLst>
        </pc:spChg>
        <pc:spChg chg="mod">
          <ac:chgData name="Maddie Davies (2305054)" userId="f6fbec60-9282-4bb7-b303-aec1ff181ba8" providerId="ADAL" clId="{C759FF87-B135-7D4C-81DF-197F39FD1081}" dt="2023-11-27T13:43:08.518" v="2371" actId="1076"/>
          <ac:spMkLst>
            <pc:docMk/>
            <pc:sldMk cId="2042385404" sldId="265"/>
            <ac:spMk id="3" creationId="{B0855595-3A44-1630-6561-7159D9DE0857}"/>
          </ac:spMkLst>
        </pc:spChg>
        <pc:spChg chg="add del mod">
          <ac:chgData name="Maddie Davies (2305054)" userId="f6fbec60-9282-4bb7-b303-aec1ff181ba8" providerId="ADAL" clId="{C759FF87-B135-7D4C-81DF-197F39FD1081}" dt="2023-11-27T13:48:14.776" v="2379" actId="12084"/>
          <ac:spMkLst>
            <pc:docMk/>
            <pc:sldMk cId="2042385404" sldId="265"/>
            <ac:spMk id="4" creationId="{E12067E6-B0AB-106C-5557-0B6D123CC9D8}"/>
          </ac:spMkLst>
        </pc:spChg>
        <pc:spChg chg="add del mod">
          <ac:chgData name="Maddie Davies (2305054)" userId="f6fbec60-9282-4bb7-b303-aec1ff181ba8" providerId="ADAL" clId="{C759FF87-B135-7D4C-81DF-197F39FD1081}" dt="2023-11-28T08:50:18.037" v="6601"/>
          <ac:spMkLst>
            <pc:docMk/>
            <pc:sldMk cId="2042385404" sldId="265"/>
            <ac:spMk id="4" creationId="{E8C66252-22BC-365F-9C23-9BA3718E7B29}"/>
          </ac:spMkLst>
        </pc:spChg>
        <pc:spChg chg="add del mod">
          <ac:chgData name="Maddie Davies (2305054)" userId="f6fbec60-9282-4bb7-b303-aec1ff181ba8" providerId="ADAL" clId="{C759FF87-B135-7D4C-81DF-197F39FD1081}" dt="2023-11-27T13:43:09.207" v="2373"/>
          <ac:spMkLst>
            <pc:docMk/>
            <pc:sldMk cId="2042385404" sldId="265"/>
            <ac:spMk id="5" creationId="{62CDDB10-D1A1-B542-E3E2-4165DDF68F48}"/>
          </ac:spMkLst>
        </pc:spChg>
        <pc:spChg chg="add mod">
          <ac:chgData name="Maddie Davies (2305054)" userId="f6fbec60-9282-4bb7-b303-aec1ff181ba8" providerId="ADAL" clId="{C759FF87-B135-7D4C-81DF-197F39FD1081}" dt="2023-11-28T08:50:52.108" v="6607" actId="1076"/>
          <ac:spMkLst>
            <pc:docMk/>
            <pc:sldMk cId="2042385404" sldId="265"/>
            <ac:spMk id="5" creationId="{E4C0F85A-A442-7B21-2E3B-61BAE0C5AB1A}"/>
          </ac:spMkLst>
        </pc:spChg>
        <pc:spChg chg="add del mod">
          <ac:chgData name="Maddie Davies (2305054)" userId="f6fbec60-9282-4bb7-b303-aec1ff181ba8" providerId="ADAL" clId="{C759FF87-B135-7D4C-81DF-197F39FD1081}" dt="2023-11-27T13:47:52.869" v="2378"/>
          <ac:spMkLst>
            <pc:docMk/>
            <pc:sldMk cId="2042385404" sldId="265"/>
            <ac:spMk id="6" creationId="{A0E11357-5DFF-6BC9-6003-32AE8D21678D}"/>
          </ac:spMkLst>
        </pc:spChg>
        <pc:spChg chg="add">
          <ac:chgData name="Maddie Davies (2305054)" userId="f6fbec60-9282-4bb7-b303-aec1ff181ba8" providerId="ADAL" clId="{C759FF87-B135-7D4C-81DF-197F39FD1081}" dt="2023-11-27T13:36:30.275" v="2161" actId="26606"/>
          <ac:spMkLst>
            <pc:docMk/>
            <pc:sldMk cId="2042385404" sldId="265"/>
            <ac:spMk id="8" creationId="{C33976D1-3430-450C-A978-87A9A6E8E71F}"/>
          </ac:spMkLst>
        </pc:spChg>
        <pc:spChg chg="add mod">
          <ac:chgData name="Maddie Davies (2305054)" userId="f6fbec60-9282-4bb7-b303-aec1ff181ba8" providerId="ADAL" clId="{C759FF87-B135-7D4C-81DF-197F39FD1081}" dt="2023-11-27T23:45:07.768" v="4088" actId="255"/>
          <ac:spMkLst>
            <pc:docMk/>
            <pc:sldMk cId="2042385404" sldId="265"/>
            <ac:spMk id="9" creationId="{80F0568B-436C-ECCF-B653-9BC09047A13E}"/>
          </ac:spMkLst>
        </pc:spChg>
        <pc:spChg chg="add">
          <ac:chgData name="Maddie Davies (2305054)" userId="f6fbec60-9282-4bb7-b303-aec1ff181ba8" providerId="ADAL" clId="{C759FF87-B135-7D4C-81DF-197F39FD1081}" dt="2023-11-27T13:36:30.275" v="2161" actId="26606"/>
          <ac:spMkLst>
            <pc:docMk/>
            <pc:sldMk cId="2042385404" sldId="265"/>
            <ac:spMk id="10" creationId="{7D6AAC78-7D86-415A-ADC1-2B474807960C}"/>
          </ac:spMkLst>
        </pc:spChg>
        <pc:spChg chg="add mod">
          <ac:chgData name="Maddie Davies (2305054)" userId="f6fbec60-9282-4bb7-b303-aec1ff181ba8" providerId="ADAL" clId="{C759FF87-B135-7D4C-81DF-197F39FD1081}" dt="2023-11-27T23:45:01.758" v="4087" actId="255"/>
          <ac:spMkLst>
            <pc:docMk/>
            <pc:sldMk cId="2042385404" sldId="265"/>
            <ac:spMk id="11" creationId="{09A40A44-3FD3-DE4E-A76A-50B0BAB65363}"/>
          </ac:spMkLst>
        </pc:spChg>
        <pc:spChg chg="add">
          <ac:chgData name="Maddie Davies (2305054)" userId="f6fbec60-9282-4bb7-b303-aec1ff181ba8" providerId="ADAL" clId="{C759FF87-B135-7D4C-81DF-197F39FD1081}" dt="2023-11-27T13:36:30.275" v="2161" actId="26606"/>
          <ac:spMkLst>
            <pc:docMk/>
            <pc:sldMk cId="2042385404" sldId="265"/>
            <ac:spMk id="12" creationId="{F2A658D9-F185-44F1-BA33-D50320D1D078}"/>
          </ac:spMkLst>
        </pc:spChg>
        <pc:spChg chg="add mod">
          <ac:chgData name="Maddie Davies (2305054)" userId="f6fbec60-9282-4bb7-b303-aec1ff181ba8" providerId="ADAL" clId="{C759FF87-B135-7D4C-81DF-197F39FD1081}" dt="2023-11-27T23:44:55.870" v="4086" actId="255"/>
          <ac:spMkLst>
            <pc:docMk/>
            <pc:sldMk cId="2042385404" sldId="265"/>
            <ac:spMk id="13" creationId="{00709D33-1895-253B-01FF-A1849F288F23}"/>
          </ac:spMkLst>
        </pc:spChg>
        <pc:graphicFrameChg chg="add mod modGraphic">
          <ac:chgData name="Maddie Davies (2305054)" userId="f6fbec60-9282-4bb7-b303-aec1ff181ba8" providerId="ADAL" clId="{C759FF87-B135-7D4C-81DF-197F39FD1081}" dt="2023-11-27T16:19:30.117" v="2740" actId="207"/>
          <ac:graphicFrameMkLst>
            <pc:docMk/>
            <pc:sldMk cId="2042385404" sldId="265"/>
            <ac:graphicFrameMk id="7" creationId="{6885DF93-8E35-756D-D74F-CF59C674362C}"/>
          </ac:graphicFrameMkLst>
        </pc:graphicFrameChg>
      </pc:sldChg>
      <pc:sldChg chg="addSp modSp new mod modTransition setBg">
        <pc:chgData name="Maddie Davies (2305054)" userId="f6fbec60-9282-4bb7-b303-aec1ff181ba8" providerId="ADAL" clId="{C759FF87-B135-7D4C-81DF-197F39FD1081}" dt="2023-11-28T08:51:33.144" v="6611" actId="207"/>
        <pc:sldMkLst>
          <pc:docMk/>
          <pc:sldMk cId="1605398548" sldId="266"/>
        </pc:sldMkLst>
        <pc:spChg chg="mod">
          <ac:chgData name="Maddie Davies (2305054)" userId="f6fbec60-9282-4bb7-b303-aec1ff181ba8" providerId="ADAL" clId="{C759FF87-B135-7D4C-81DF-197F39FD1081}" dt="2023-11-27T16:20:14.753" v="2772" actId="20577"/>
          <ac:spMkLst>
            <pc:docMk/>
            <pc:sldMk cId="1605398548" sldId="266"/>
            <ac:spMk id="2" creationId="{C087BC79-2FB6-5646-8072-01AA787499B6}"/>
          </ac:spMkLst>
        </pc:spChg>
        <pc:spChg chg="mod">
          <ac:chgData name="Maddie Davies (2305054)" userId="f6fbec60-9282-4bb7-b303-aec1ff181ba8" providerId="ADAL" clId="{C759FF87-B135-7D4C-81DF-197F39FD1081}" dt="2023-11-27T23:44:34.432" v="4082" actId="27636"/>
          <ac:spMkLst>
            <pc:docMk/>
            <pc:sldMk cId="1605398548" sldId="266"/>
            <ac:spMk id="3" creationId="{246B8D71-D222-70DF-9C4A-F6E702185F83}"/>
          </ac:spMkLst>
        </pc:spChg>
        <pc:spChg chg="add mod">
          <ac:chgData name="Maddie Davies (2305054)" userId="f6fbec60-9282-4bb7-b303-aec1ff181ba8" providerId="ADAL" clId="{C759FF87-B135-7D4C-81DF-197F39FD1081}" dt="2023-11-27T23:44:38.745" v="4083" actId="1076"/>
          <ac:spMkLst>
            <pc:docMk/>
            <pc:sldMk cId="1605398548" sldId="266"/>
            <ac:spMk id="4" creationId="{CECB5C05-CEFC-4C2B-E330-6FAAF10ECCEB}"/>
          </ac:spMkLst>
        </pc:spChg>
        <pc:spChg chg="add mod">
          <ac:chgData name="Maddie Davies (2305054)" userId="f6fbec60-9282-4bb7-b303-aec1ff181ba8" providerId="ADAL" clId="{C759FF87-B135-7D4C-81DF-197F39FD1081}" dt="2023-11-27T23:44:48.066" v="4085" actId="1076"/>
          <ac:spMkLst>
            <pc:docMk/>
            <pc:sldMk cId="1605398548" sldId="266"/>
            <ac:spMk id="5" creationId="{D7D947F2-0185-6F91-629A-1AC24A4EFBAB}"/>
          </ac:spMkLst>
        </pc:spChg>
        <pc:spChg chg="add mod">
          <ac:chgData name="Maddie Davies (2305054)" userId="f6fbec60-9282-4bb7-b303-aec1ff181ba8" providerId="ADAL" clId="{C759FF87-B135-7D4C-81DF-197F39FD1081}" dt="2023-11-28T08:51:33.144" v="6611" actId="207"/>
          <ac:spMkLst>
            <pc:docMk/>
            <pc:sldMk cId="1605398548" sldId="266"/>
            <ac:spMk id="6" creationId="{5A2BBB38-4FF0-1A20-4A78-8BE1E7806CD0}"/>
          </ac:spMkLst>
        </pc:spChg>
        <pc:spChg chg="add">
          <ac:chgData name="Maddie Davies (2305054)" userId="f6fbec60-9282-4bb7-b303-aec1ff181ba8" providerId="ADAL" clId="{C759FF87-B135-7D4C-81DF-197F39FD1081}" dt="2023-11-27T16:20:06.478" v="2751" actId="26606"/>
          <ac:spMkLst>
            <pc:docMk/>
            <pc:sldMk cId="1605398548" sldId="266"/>
            <ac:spMk id="8" creationId="{C33976D1-3430-450C-A978-87A9A6E8E71F}"/>
          </ac:spMkLst>
        </pc:spChg>
        <pc:spChg chg="add">
          <ac:chgData name="Maddie Davies (2305054)" userId="f6fbec60-9282-4bb7-b303-aec1ff181ba8" providerId="ADAL" clId="{C759FF87-B135-7D4C-81DF-197F39FD1081}" dt="2023-11-27T16:20:06.478" v="2751" actId="26606"/>
          <ac:spMkLst>
            <pc:docMk/>
            <pc:sldMk cId="1605398548" sldId="266"/>
            <ac:spMk id="10" creationId="{7D6AAC78-7D86-415A-ADC1-2B474807960C}"/>
          </ac:spMkLst>
        </pc:spChg>
        <pc:spChg chg="add">
          <ac:chgData name="Maddie Davies (2305054)" userId="f6fbec60-9282-4bb7-b303-aec1ff181ba8" providerId="ADAL" clId="{C759FF87-B135-7D4C-81DF-197F39FD1081}" dt="2023-11-27T16:20:06.478" v="2751" actId="26606"/>
          <ac:spMkLst>
            <pc:docMk/>
            <pc:sldMk cId="1605398548" sldId="266"/>
            <ac:spMk id="12" creationId="{F2A658D9-F185-44F1-BA33-D50320D1D078}"/>
          </ac:spMkLst>
        </pc:spChg>
      </pc:sldChg>
      <pc:sldChg chg="addSp modSp new mod modTransition setBg">
        <pc:chgData name="Maddie Davies (2305054)" userId="f6fbec60-9282-4bb7-b303-aec1ff181ba8" providerId="ADAL" clId="{C759FF87-B135-7D4C-81DF-197F39FD1081}" dt="2023-11-28T08:29:22.328" v="6529"/>
        <pc:sldMkLst>
          <pc:docMk/>
          <pc:sldMk cId="56768803" sldId="267"/>
        </pc:sldMkLst>
        <pc:spChg chg="mod">
          <ac:chgData name="Maddie Davies (2305054)" userId="f6fbec60-9282-4bb7-b303-aec1ff181ba8" providerId="ADAL" clId="{C759FF87-B135-7D4C-81DF-197F39FD1081}" dt="2023-11-27T23:54:11.093" v="4185" actId="26606"/>
          <ac:spMkLst>
            <pc:docMk/>
            <pc:sldMk cId="56768803" sldId="267"/>
            <ac:spMk id="2" creationId="{9B000A6E-D9FC-0AA5-4A0F-237DDFEDDEE6}"/>
          </ac:spMkLst>
        </pc:spChg>
        <pc:spChg chg="mod">
          <ac:chgData name="Maddie Davies (2305054)" userId="f6fbec60-9282-4bb7-b303-aec1ff181ba8" providerId="ADAL" clId="{C759FF87-B135-7D4C-81DF-197F39FD1081}" dt="2023-11-28T00:03:38.324" v="4983" actId="20577"/>
          <ac:spMkLst>
            <pc:docMk/>
            <pc:sldMk cId="56768803" sldId="267"/>
            <ac:spMk id="3" creationId="{00994783-CDCE-96C3-6BAD-FB73B35042F8}"/>
          </ac:spMkLst>
        </pc:spChg>
        <pc:spChg chg="add">
          <ac:chgData name="Maddie Davies (2305054)" userId="f6fbec60-9282-4bb7-b303-aec1ff181ba8" providerId="ADAL" clId="{C759FF87-B135-7D4C-81DF-197F39FD1081}" dt="2023-11-27T23:54:11.093" v="4185" actId="26606"/>
          <ac:spMkLst>
            <pc:docMk/>
            <pc:sldMk cId="56768803" sldId="267"/>
            <ac:spMk id="8" creationId="{C33976D1-3430-450C-A978-87A9A6E8E71F}"/>
          </ac:spMkLst>
        </pc:spChg>
        <pc:spChg chg="add">
          <ac:chgData name="Maddie Davies (2305054)" userId="f6fbec60-9282-4bb7-b303-aec1ff181ba8" providerId="ADAL" clId="{C759FF87-B135-7D4C-81DF-197F39FD1081}" dt="2023-11-27T23:54:11.093" v="4185" actId="26606"/>
          <ac:spMkLst>
            <pc:docMk/>
            <pc:sldMk cId="56768803" sldId="267"/>
            <ac:spMk id="10" creationId="{7D6AAC78-7D86-415A-ADC1-2B474807960C}"/>
          </ac:spMkLst>
        </pc:spChg>
        <pc:spChg chg="add">
          <ac:chgData name="Maddie Davies (2305054)" userId="f6fbec60-9282-4bb7-b303-aec1ff181ba8" providerId="ADAL" clId="{C759FF87-B135-7D4C-81DF-197F39FD1081}" dt="2023-11-27T23:54:11.093" v="4185" actId="26606"/>
          <ac:spMkLst>
            <pc:docMk/>
            <pc:sldMk cId="56768803" sldId="267"/>
            <ac:spMk id="12" creationId="{F2A658D9-F185-44F1-BA33-D50320D1D078}"/>
          </ac:spMkLst>
        </pc:spChg>
      </pc:sldChg>
      <pc:sldChg chg="addSp delSp modSp new mod modTransition setBg setClrOvrMap">
        <pc:chgData name="Maddie Davies (2305054)" userId="f6fbec60-9282-4bb7-b303-aec1ff181ba8" providerId="ADAL" clId="{C759FF87-B135-7D4C-81DF-197F39FD1081}" dt="2023-11-28T08:56:26.921" v="6681"/>
        <pc:sldMkLst>
          <pc:docMk/>
          <pc:sldMk cId="1049341348" sldId="268"/>
        </pc:sldMkLst>
        <pc:spChg chg="mod">
          <ac:chgData name="Maddie Davies (2305054)" userId="f6fbec60-9282-4bb7-b303-aec1ff181ba8" providerId="ADAL" clId="{C759FF87-B135-7D4C-81DF-197F39FD1081}" dt="2023-11-27T23:23:02.307" v="3955" actId="26606"/>
          <ac:spMkLst>
            <pc:docMk/>
            <pc:sldMk cId="1049341348" sldId="268"/>
            <ac:spMk id="2" creationId="{114F3DC3-59F2-4917-DE92-9250D335E43E}"/>
          </ac:spMkLst>
        </pc:spChg>
        <pc:spChg chg="del mod">
          <ac:chgData name="Maddie Davies (2305054)" userId="f6fbec60-9282-4bb7-b303-aec1ff181ba8" providerId="ADAL" clId="{C759FF87-B135-7D4C-81DF-197F39FD1081}" dt="2023-11-27T23:23:16.598" v="3958" actId="478"/>
          <ac:spMkLst>
            <pc:docMk/>
            <pc:sldMk cId="1049341348" sldId="268"/>
            <ac:spMk id="3" creationId="{B4D0D66D-5B72-1352-6D3A-8A38191C816E}"/>
          </ac:spMkLst>
        </pc:spChg>
        <pc:spChg chg="add del mod">
          <ac:chgData name="Maddie Davies (2305054)" userId="f6fbec60-9282-4bb7-b303-aec1ff181ba8" providerId="ADAL" clId="{C759FF87-B135-7D4C-81DF-197F39FD1081}" dt="2023-11-28T08:53:36.832" v="6614"/>
          <ac:spMkLst>
            <pc:docMk/>
            <pc:sldMk cId="1049341348" sldId="268"/>
            <ac:spMk id="3" creationId="{E00A3FD3-4258-BB1F-BB3C-E78CA1D59B3D}"/>
          </ac:spMkLst>
        </pc:spChg>
        <pc:spChg chg="add mod">
          <ac:chgData name="Maddie Davies (2305054)" userId="f6fbec60-9282-4bb7-b303-aec1ff181ba8" providerId="ADAL" clId="{C759FF87-B135-7D4C-81DF-197F39FD1081}" dt="2023-11-28T08:56:25.427" v="6679" actId="207"/>
          <ac:spMkLst>
            <pc:docMk/>
            <pc:sldMk cId="1049341348" sldId="268"/>
            <ac:spMk id="4" creationId="{BA552BF4-79E9-14E3-F34C-555C96BA1D1D}"/>
          </ac:spMkLst>
        </pc:spChg>
        <pc:spChg chg="add del mod">
          <ac:chgData name="Maddie Davies (2305054)" userId="f6fbec60-9282-4bb7-b303-aec1ff181ba8" providerId="ADAL" clId="{C759FF87-B135-7D4C-81DF-197F39FD1081}" dt="2023-11-28T08:56:26.921" v="6681"/>
          <ac:spMkLst>
            <pc:docMk/>
            <pc:sldMk cId="1049341348" sldId="268"/>
            <ac:spMk id="5" creationId="{E60ADC14-6E1C-711E-3806-0B30E5402CDE}"/>
          </ac:spMkLst>
        </pc:spChg>
        <pc:spChg chg="add">
          <ac:chgData name="Maddie Davies (2305054)" userId="f6fbec60-9282-4bb7-b303-aec1ff181ba8" providerId="ADAL" clId="{C759FF87-B135-7D4C-81DF-197F39FD1081}" dt="2023-11-27T23:23:02.307" v="3955" actId="26606"/>
          <ac:spMkLst>
            <pc:docMk/>
            <pc:sldMk cId="1049341348" sldId="268"/>
            <ac:spMk id="8" creationId="{FB403EBD-907E-4D59-98D4-A72CD1063C62}"/>
          </ac:spMkLst>
        </pc:spChg>
      </pc:sldChg>
      <pc:sldChg chg="addSp delSp modSp new mod modTransition setBg setClrOvrMap">
        <pc:chgData name="Maddie Davies (2305054)" userId="f6fbec60-9282-4bb7-b303-aec1ff181ba8" providerId="ADAL" clId="{C759FF87-B135-7D4C-81DF-197F39FD1081}" dt="2023-11-28T08:57:36.960" v="6748" actId="1076"/>
        <pc:sldMkLst>
          <pc:docMk/>
          <pc:sldMk cId="474815262" sldId="269"/>
        </pc:sldMkLst>
        <pc:spChg chg="mod">
          <ac:chgData name="Maddie Davies (2305054)" userId="f6fbec60-9282-4bb7-b303-aec1ff181ba8" providerId="ADAL" clId="{C759FF87-B135-7D4C-81DF-197F39FD1081}" dt="2023-11-27T23:27:10.594" v="3989" actId="20577"/>
          <ac:spMkLst>
            <pc:docMk/>
            <pc:sldMk cId="474815262" sldId="269"/>
            <ac:spMk id="2" creationId="{A1187C7B-F7DE-EF6A-3497-45AF71F8F298}"/>
          </ac:spMkLst>
        </pc:spChg>
        <pc:spChg chg="del mod">
          <ac:chgData name="Maddie Davies (2305054)" userId="f6fbec60-9282-4bb7-b303-aec1ff181ba8" providerId="ADAL" clId="{C759FF87-B135-7D4C-81DF-197F39FD1081}" dt="2023-11-27T23:27:13.278" v="3990" actId="478"/>
          <ac:spMkLst>
            <pc:docMk/>
            <pc:sldMk cId="474815262" sldId="269"/>
            <ac:spMk id="3" creationId="{11565C36-41F9-2F30-22E8-6FC46072B7E0}"/>
          </ac:spMkLst>
        </pc:spChg>
        <pc:spChg chg="add del mod">
          <ac:chgData name="Maddie Davies (2305054)" userId="f6fbec60-9282-4bb7-b303-aec1ff181ba8" providerId="ADAL" clId="{C759FF87-B135-7D4C-81DF-197F39FD1081}" dt="2023-11-28T08:47:00.112" v="6583"/>
          <ac:spMkLst>
            <pc:docMk/>
            <pc:sldMk cId="474815262" sldId="269"/>
            <ac:spMk id="3" creationId="{EB8072F2-898A-4531-C2A6-C9A84D12DE14}"/>
          </ac:spMkLst>
        </pc:spChg>
        <pc:spChg chg="add mod">
          <ac:chgData name="Maddie Davies (2305054)" userId="f6fbec60-9282-4bb7-b303-aec1ff181ba8" providerId="ADAL" clId="{C759FF87-B135-7D4C-81DF-197F39FD1081}" dt="2023-11-28T08:57:36.960" v="6748" actId="1076"/>
          <ac:spMkLst>
            <pc:docMk/>
            <pc:sldMk cId="474815262" sldId="269"/>
            <ac:spMk id="4" creationId="{C70835A8-288B-0B4D-8601-07ADC960E3F5}"/>
          </ac:spMkLst>
        </pc:spChg>
        <pc:spChg chg="add">
          <ac:chgData name="Maddie Davies (2305054)" userId="f6fbec60-9282-4bb7-b303-aec1ff181ba8" providerId="ADAL" clId="{C759FF87-B135-7D4C-81DF-197F39FD1081}" dt="2023-11-27T23:27:03.410" v="3974" actId="26606"/>
          <ac:spMkLst>
            <pc:docMk/>
            <pc:sldMk cId="474815262" sldId="269"/>
            <ac:spMk id="8" creationId="{FB403EBD-907E-4D59-98D4-A72CD1063C62}"/>
          </ac:spMkLst>
        </pc:spChg>
      </pc:sldChg>
      <pc:sldChg chg="addSp delSp modSp new mod modTransition setBg setClrOvrMap">
        <pc:chgData name="Maddie Davies (2305054)" userId="f6fbec60-9282-4bb7-b303-aec1ff181ba8" providerId="ADAL" clId="{C759FF87-B135-7D4C-81DF-197F39FD1081}" dt="2023-11-28T08:29:30.265" v="6530"/>
        <pc:sldMkLst>
          <pc:docMk/>
          <pc:sldMk cId="1934390883" sldId="270"/>
        </pc:sldMkLst>
        <pc:spChg chg="mod ord">
          <ac:chgData name="Maddie Davies (2305054)" userId="f6fbec60-9282-4bb7-b303-aec1ff181ba8" providerId="ADAL" clId="{C759FF87-B135-7D4C-81DF-197F39FD1081}" dt="2023-11-28T00:16:01.879" v="6170" actId="26606"/>
          <ac:spMkLst>
            <pc:docMk/>
            <pc:sldMk cId="1934390883" sldId="270"/>
            <ac:spMk id="2" creationId="{19BC6B46-C59E-5EAD-50E9-64DFE46028B5}"/>
          </ac:spMkLst>
        </pc:spChg>
        <pc:spChg chg="del mod">
          <ac:chgData name="Maddie Davies (2305054)" userId="f6fbec60-9282-4bb7-b303-aec1ff181ba8" providerId="ADAL" clId="{C759FF87-B135-7D4C-81DF-197F39FD1081}" dt="2023-11-28T00:14:44.830" v="6113" actId="478"/>
          <ac:spMkLst>
            <pc:docMk/>
            <pc:sldMk cId="1934390883" sldId="270"/>
            <ac:spMk id="3" creationId="{5C09C9A6-91F8-5059-F828-C90043BA8292}"/>
          </ac:spMkLst>
        </pc:spChg>
        <pc:spChg chg="add del">
          <ac:chgData name="Maddie Davies (2305054)" userId="f6fbec60-9282-4bb7-b303-aec1ff181ba8" providerId="ADAL" clId="{C759FF87-B135-7D4C-81DF-197F39FD1081}" dt="2023-11-28T00:14:23.420" v="6082" actId="26606"/>
          <ac:spMkLst>
            <pc:docMk/>
            <pc:sldMk cId="1934390883" sldId="270"/>
            <ac:spMk id="8" creationId="{FB403EBD-907E-4D59-98D4-A72CD1063C62}"/>
          </ac:spMkLst>
        </pc:spChg>
        <pc:picChg chg="add mod">
          <ac:chgData name="Maddie Davies (2305054)" userId="f6fbec60-9282-4bb7-b303-aec1ff181ba8" providerId="ADAL" clId="{C759FF87-B135-7D4C-81DF-197F39FD1081}" dt="2023-11-28T00:16:05.151" v="6171" actId="1076"/>
          <ac:picMkLst>
            <pc:docMk/>
            <pc:sldMk cId="1934390883" sldId="270"/>
            <ac:picMk id="5" creationId="{C2205743-FEC0-C014-C059-6DFE135E6E94}"/>
          </ac:picMkLst>
        </pc:picChg>
      </pc:sldChg>
      <pc:sldChg chg="addSp delSp modSp new mod modTransition setBg modAnim">
        <pc:chgData name="Maddie Davies (2305054)" userId="f6fbec60-9282-4bb7-b303-aec1ff181ba8" providerId="ADAL" clId="{C759FF87-B135-7D4C-81DF-197F39FD1081}" dt="2023-11-28T08:29:12.322" v="6525"/>
        <pc:sldMkLst>
          <pc:docMk/>
          <pc:sldMk cId="2416137882" sldId="271"/>
        </pc:sldMkLst>
        <pc:spChg chg="mod ord">
          <ac:chgData name="Maddie Davies (2305054)" userId="f6fbec60-9282-4bb7-b303-aec1ff181ba8" providerId="ADAL" clId="{C759FF87-B135-7D4C-81DF-197F39FD1081}" dt="2023-11-28T00:20:07.793" v="6206" actId="26606"/>
          <ac:spMkLst>
            <pc:docMk/>
            <pc:sldMk cId="2416137882" sldId="271"/>
            <ac:spMk id="2" creationId="{DDD976FD-EF74-1AD5-935D-1551B836194D}"/>
          </ac:spMkLst>
        </pc:spChg>
        <pc:spChg chg="del mod">
          <ac:chgData name="Maddie Davies (2305054)" userId="f6fbec60-9282-4bb7-b303-aec1ff181ba8" providerId="ADAL" clId="{C759FF87-B135-7D4C-81DF-197F39FD1081}" dt="2023-11-28T00:19:15.386" v="6197"/>
          <ac:spMkLst>
            <pc:docMk/>
            <pc:sldMk cId="2416137882" sldId="271"/>
            <ac:spMk id="3" creationId="{C173F064-12E7-76C0-B038-E0E47518F83E}"/>
          </ac:spMkLst>
        </pc:spChg>
        <pc:spChg chg="add mod">
          <ac:chgData name="Maddie Davies (2305054)" userId="f6fbec60-9282-4bb7-b303-aec1ff181ba8" providerId="ADAL" clId="{C759FF87-B135-7D4C-81DF-197F39FD1081}" dt="2023-11-28T00:33:53.774" v="6505" actId="20577"/>
          <ac:spMkLst>
            <pc:docMk/>
            <pc:sldMk cId="2416137882" sldId="271"/>
            <ac:spMk id="5" creationId="{F5CD1DD4-9E83-88D0-DE9B-40043D37968F}"/>
          </ac:spMkLst>
        </pc:spChg>
        <pc:spChg chg="add del">
          <ac:chgData name="Maddie Davies (2305054)" userId="f6fbec60-9282-4bb7-b303-aec1ff181ba8" providerId="ADAL" clId="{C759FF87-B135-7D4C-81DF-197F39FD1081}" dt="2023-11-28T00:20:07.793" v="6206" actId="26606"/>
          <ac:spMkLst>
            <pc:docMk/>
            <pc:sldMk cId="2416137882" sldId="271"/>
            <ac:spMk id="8" creationId="{C33976D1-3430-450C-A978-87A9A6E8E71F}"/>
          </ac:spMkLst>
        </pc:spChg>
        <pc:spChg chg="add del">
          <ac:chgData name="Maddie Davies (2305054)" userId="f6fbec60-9282-4bb7-b303-aec1ff181ba8" providerId="ADAL" clId="{C759FF87-B135-7D4C-81DF-197F39FD1081}" dt="2023-11-28T00:20:07.793" v="6206" actId="26606"/>
          <ac:spMkLst>
            <pc:docMk/>
            <pc:sldMk cId="2416137882" sldId="271"/>
            <ac:spMk id="10" creationId="{7D6AAC78-7D86-415A-ADC1-2B474807960C}"/>
          </ac:spMkLst>
        </pc:spChg>
        <pc:spChg chg="add del">
          <ac:chgData name="Maddie Davies (2305054)" userId="f6fbec60-9282-4bb7-b303-aec1ff181ba8" providerId="ADAL" clId="{C759FF87-B135-7D4C-81DF-197F39FD1081}" dt="2023-11-28T00:20:07.793" v="6206" actId="26606"/>
          <ac:spMkLst>
            <pc:docMk/>
            <pc:sldMk cId="2416137882" sldId="271"/>
            <ac:spMk id="12" creationId="{F2A658D9-F185-44F1-BA33-D50320D1D078}"/>
          </ac:spMkLst>
        </pc:spChg>
        <pc:spChg chg="add del">
          <ac:chgData name="Maddie Davies (2305054)" userId="f6fbec60-9282-4bb7-b303-aec1ff181ba8" providerId="ADAL" clId="{C759FF87-B135-7D4C-81DF-197F39FD1081}" dt="2023-11-28T00:20:07.785" v="6205" actId="26606"/>
          <ac:spMkLst>
            <pc:docMk/>
            <pc:sldMk cId="2416137882" sldId="271"/>
            <ac:spMk id="17" creationId="{5FA21C72-692C-49FD-9EB4-DDDDDEBD4BD6}"/>
          </ac:spMkLst>
        </pc:spChg>
        <pc:spChg chg="add del">
          <ac:chgData name="Maddie Davies (2305054)" userId="f6fbec60-9282-4bb7-b303-aec1ff181ba8" providerId="ADAL" clId="{C759FF87-B135-7D4C-81DF-197F39FD1081}" dt="2023-11-28T00:20:07.785" v="6205" actId="26606"/>
          <ac:spMkLst>
            <pc:docMk/>
            <pc:sldMk cId="2416137882" sldId="271"/>
            <ac:spMk id="19" creationId="{FBAF941A-6830-47A3-B63C-7C7B66AEA73B}"/>
          </ac:spMkLst>
        </pc:spChg>
        <pc:spChg chg="add">
          <ac:chgData name="Maddie Davies (2305054)" userId="f6fbec60-9282-4bb7-b303-aec1ff181ba8" providerId="ADAL" clId="{C759FF87-B135-7D4C-81DF-197F39FD1081}" dt="2023-11-28T00:20:07.793" v="6206" actId="26606"/>
          <ac:spMkLst>
            <pc:docMk/>
            <pc:sldMk cId="2416137882" sldId="271"/>
            <ac:spMk id="21" creationId="{DD8F4B2B-96EA-4C0F-84D3-5728F7CF0B0B}"/>
          </ac:spMkLst>
        </pc:spChg>
        <pc:spChg chg="add">
          <ac:chgData name="Maddie Davies (2305054)" userId="f6fbec60-9282-4bb7-b303-aec1ff181ba8" providerId="ADAL" clId="{C759FF87-B135-7D4C-81DF-197F39FD1081}" dt="2023-11-28T00:20:07.793" v="6206" actId="26606"/>
          <ac:spMkLst>
            <pc:docMk/>
            <pc:sldMk cId="2416137882" sldId="271"/>
            <ac:spMk id="22" creationId="{1E14715B-2E40-4760-AE23-026845A30A49}"/>
          </ac:spMkLst>
        </pc:spChg>
        <pc:spChg chg="add">
          <ac:chgData name="Maddie Davies (2305054)" userId="f6fbec60-9282-4bb7-b303-aec1ff181ba8" providerId="ADAL" clId="{C759FF87-B135-7D4C-81DF-197F39FD1081}" dt="2023-11-28T00:20:07.793" v="6206" actId="26606"/>
          <ac:spMkLst>
            <pc:docMk/>
            <pc:sldMk cId="2416137882" sldId="271"/>
            <ac:spMk id="23" creationId="{45D08429-4C7A-4C37-848C-C1613E31D53A}"/>
          </ac:spMkLst>
        </pc:spChg>
        <pc:picChg chg="add mod">
          <ac:chgData name="Maddie Davies (2305054)" userId="f6fbec60-9282-4bb7-b303-aec1ff181ba8" providerId="ADAL" clId="{C759FF87-B135-7D4C-81DF-197F39FD1081}" dt="2023-11-28T00:20:07.793" v="6206" actId="26606"/>
          <ac:picMkLst>
            <pc:docMk/>
            <pc:sldMk cId="2416137882" sldId="271"/>
            <ac:picMk id="4" creationId="{FBCAD970-BAF1-E1F7-96AD-B014237FFCB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BBE565-5AA7-43B3-941D-0B84043B4E4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FBCF5D2-00C6-48E0-8EF2-427CAC8BA593}">
      <dgm:prSet/>
      <dgm:spPr>
        <a:solidFill>
          <a:schemeClr val="accent2">
            <a:lumMod val="75000"/>
          </a:schemeClr>
        </a:solidFill>
      </dgm:spPr>
      <dgm:t>
        <a:bodyPr/>
        <a:lstStyle/>
        <a:p>
          <a:r>
            <a:rPr lang="en-US" dirty="0"/>
            <a:t>The role of a midwife </a:t>
          </a:r>
        </a:p>
      </dgm:t>
    </dgm:pt>
    <dgm:pt modelId="{C2D8A809-7828-43D8-8639-922E02F99921}" type="parTrans" cxnId="{E44F8142-E6F7-4D50-BD11-D27FEE38D37C}">
      <dgm:prSet/>
      <dgm:spPr/>
      <dgm:t>
        <a:bodyPr/>
        <a:lstStyle/>
        <a:p>
          <a:endParaRPr lang="en-US"/>
        </a:p>
      </dgm:t>
    </dgm:pt>
    <dgm:pt modelId="{4ED51EE5-A6C3-4C02-8425-4DB26272E7FA}" type="sibTrans" cxnId="{E44F8142-E6F7-4D50-BD11-D27FEE38D37C}">
      <dgm:prSet/>
      <dgm:spPr/>
      <dgm:t>
        <a:bodyPr/>
        <a:lstStyle/>
        <a:p>
          <a:endParaRPr lang="en-US"/>
        </a:p>
      </dgm:t>
    </dgm:pt>
    <dgm:pt modelId="{85144503-21AB-404B-9682-1A074DC39EE7}">
      <dgm:prSet/>
      <dgm:spPr>
        <a:solidFill>
          <a:schemeClr val="accent2">
            <a:lumMod val="75000"/>
          </a:schemeClr>
        </a:solidFill>
      </dgm:spPr>
      <dgm:t>
        <a:bodyPr/>
        <a:lstStyle/>
        <a:p>
          <a:r>
            <a:rPr lang="en-US" dirty="0"/>
            <a:t>Academic skills used to benefit a midwifes practice</a:t>
          </a:r>
        </a:p>
      </dgm:t>
    </dgm:pt>
    <dgm:pt modelId="{DAB70B48-6C22-4C2E-8203-B2829FC51D21}" type="parTrans" cxnId="{2E4F9AC4-366B-441A-957A-5DA4001D9576}">
      <dgm:prSet/>
      <dgm:spPr/>
      <dgm:t>
        <a:bodyPr/>
        <a:lstStyle/>
        <a:p>
          <a:endParaRPr lang="en-US"/>
        </a:p>
      </dgm:t>
    </dgm:pt>
    <dgm:pt modelId="{C5F9F1A6-742C-48B5-B6DD-FBC08C4F5BDC}" type="sibTrans" cxnId="{2E4F9AC4-366B-441A-957A-5DA4001D9576}">
      <dgm:prSet/>
      <dgm:spPr/>
      <dgm:t>
        <a:bodyPr/>
        <a:lstStyle/>
        <a:p>
          <a:endParaRPr lang="en-US"/>
        </a:p>
      </dgm:t>
    </dgm:pt>
    <dgm:pt modelId="{0DB74364-22A5-464D-9AB4-347C538E4787}">
      <dgm:prSet/>
      <dgm:spPr>
        <a:solidFill>
          <a:schemeClr val="accent2">
            <a:lumMod val="75000"/>
          </a:schemeClr>
        </a:solidFill>
      </dgm:spPr>
      <dgm:t>
        <a:bodyPr/>
        <a:lstStyle/>
        <a:p>
          <a:r>
            <a:rPr lang="en-US" dirty="0"/>
            <a:t>Professional skills that are beneficial and why</a:t>
          </a:r>
        </a:p>
      </dgm:t>
    </dgm:pt>
    <dgm:pt modelId="{752C75F8-E71E-4916-8970-F0147DA5C7B3}" type="parTrans" cxnId="{A1B91620-969D-4E59-8D23-295CB212BB7C}">
      <dgm:prSet/>
      <dgm:spPr/>
      <dgm:t>
        <a:bodyPr/>
        <a:lstStyle/>
        <a:p>
          <a:endParaRPr lang="en-US"/>
        </a:p>
      </dgm:t>
    </dgm:pt>
    <dgm:pt modelId="{005780E5-A711-4C4D-9E8D-634BF915540A}" type="sibTrans" cxnId="{A1B91620-969D-4E59-8D23-295CB212BB7C}">
      <dgm:prSet/>
      <dgm:spPr/>
      <dgm:t>
        <a:bodyPr/>
        <a:lstStyle/>
        <a:p>
          <a:endParaRPr lang="en-US"/>
        </a:p>
      </dgm:t>
    </dgm:pt>
    <dgm:pt modelId="{850324D4-83E4-44A4-AC2D-813D5B28234C}">
      <dgm:prSet/>
      <dgm:spPr>
        <a:solidFill>
          <a:schemeClr val="accent2">
            <a:lumMod val="75000"/>
          </a:schemeClr>
        </a:solidFill>
      </dgm:spPr>
      <dgm:t>
        <a:bodyPr/>
        <a:lstStyle/>
        <a:p>
          <a:r>
            <a:rPr lang="en-US"/>
            <a:t>Personal values used In the role</a:t>
          </a:r>
        </a:p>
      </dgm:t>
    </dgm:pt>
    <dgm:pt modelId="{8AC1DCF7-4FC1-4DFA-94C0-E4270EF8264B}" type="parTrans" cxnId="{4BB566FD-BECB-4E6C-BE9D-172F62208040}">
      <dgm:prSet/>
      <dgm:spPr/>
      <dgm:t>
        <a:bodyPr/>
        <a:lstStyle/>
        <a:p>
          <a:endParaRPr lang="en-US"/>
        </a:p>
      </dgm:t>
    </dgm:pt>
    <dgm:pt modelId="{4CB13E7D-683A-446C-A98A-0FFC916F1F4B}" type="sibTrans" cxnId="{4BB566FD-BECB-4E6C-BE9D-172F62208040}">
      <dgm:prSet/>
      <dgm:spPr/>
      <dgm:t>
        <a:bodyPr/>
        <a:lstStyle/>
        <a:p>
          <a:endParaRPr lang="en-US"/>
        </a:p>
      </dgm:t>
    </dgm:pt>
    <dgm:pt modelId="{CDC7ED99-5953-4CE7-83CD-188C74BDCBE5}">
      <dgm:prSet/>
      <dgm:spPr>
        <a:solidFill>
          <a:schemeClr val="accent2">
            <a:lumMod val="75000"/>
          </a:schemeClr>
        </a:solidFill>
      </dgm:spPr>
      <dgm:t>
        <a:bodyPr/>
        <a:lstStyle/>
        <a:p>
          <a:r>
            <a:rPr lang="en-US"/>
            <a:t>Strategies to help with career development </a:t>
          </a:r>
        </a:p>
      </dgm:t>
    </dgm:pt>
    <dgm:pt modelId="{4FDFAC97-43BC-4E83-8FA3-8A1F42A64445}" type="parTrans" cxnId="{2253F20D-C5A8-4DCC-A4FF-01FC7BE858C0}">
      <dgm:prSet/>
      <dgm:spPr/>
      <dgm:t>
        <a:bodyPr/>
        <a:lstStyle/>
        <a:p>
          <a:endParaRPr lang="en-US"/>
        </a:p>
      </dgm:t>
    </dgm:pt>
    <dgm:pt modelId="{16045BB9-CFA8-4A1E-A76E-C6ED518F6A57}" type="sibTrans" cxnId="{2253F20D-C5A8-4DCC-A4FF-01FC7BE858C0}">
      <dgm:prSet/>
      <dgm:spPr/>
      <dgm:t>
        <a:bodyPr/>
        <a:lstStyle/>
        <a:p>
          <a:endParaRPr lang="en-US"/>
        </a:p>
      </dgm:t>
    </dgm:pt>
    <dgm:pt modelId="{D6390BD7-CA50-450E-B202-64B5174B5AF6}">
      <dgm:prSet/>
      <dgm:spPr>
        <a:solidFill>
          <a:schemeClr val="accent2">
            <a:lumMod val="75000"/>
          </a:schemeClr>
        </a:solidFill>
      </dgm:spPr>
      <dgm:t>
        <a:bodyPr/>
        <a:lstStyle/>
        <a:p>
          <a:r>
            <a:rPr lang="en-US"/>
            <a:t>The Nursing and Midwifery Council (NMC)</a:t>
          </a:r>
        </a:p>
      </dgm:t>
    </dgm:pt>
    <dgm:pt modelId="{5751D7B5-4C47-429F-AD06-3D9BD2A49827}" type="parTrans" cxnId="{92A38C0D-678C-48D0-A468-16ED1770753B}">
      <dgm:prSet/>
      <dgm:spPr/>
      <dgm:t>
        <a:bodyPr/>
        <a:lstStyle/>
        <a:p>
          <a:endParaRPr lang="en-US"/>
        </a:p>
      </dgm:t>
    </dgm:pt>
    <dgm:pt modelId="{50A48757-B0E7-43F5-B0C0-36F3B1000DC9}" type="sibTrans" cxnId="{92A38C0D-678C-48D0-A468-16ED1770753B}">
      <dgm:prSet/>
      <dgm:spPr/>
      <dgm:t>
        <a:bodyPr/>
        <a:lstStyle/>
        <a:p>
          <a:endParaRPr lang="en-US"/>
        </a:p>
      </dgm:t>
    </dgm:pt>
    <dgm:pt modelId="{727F68E0-4C79-704A-AF0B-6D4BD6DA39FE}" type="pres">
      <dgm:prSet presAssocID="{27BBE565-5AA7-43B3-941D-0B84043B4E41}" presName="linear" presStyleCnt="0">
        <dgm:presLayoutVars>
          <dgm:animLvl val="lvl"/>
          <dgm:resizeHandles val="exact"/>
        </dgm:presLayoutVars>
      </dgm:prSet>
      <dgm:spPr/>
    </dgm:pt>
    <dgm:pt modelId="{6EC59068-FE05-0940-B765-AA4DE1B5A381}" type="pres">
      <dgm:prSet presAssocID="{EFBCF5D2-00C6-48E0-8EF2-427CAC8BA593}" presName="parentText" presStyleLbl="node1" presStyleIdx="0" presStyleCnt="6">
        <dgm:presLayoutVars>
          <dgm:chMax val="0"/>
          <dgm:bulletEnabled val="1"/>
        </dgm:presLayoutVars>
      </dgm:prSet>
      <dgm:spPr/>
    </dgm:pt>
    <dgm:pt modelId="{2A00FF66-F9EB-0A4D-987B-D668C67B93E5}" type="pres">
      <dgm:prSet presAssocID="{4ED51EE5-A6C3-4C02-8425-4DB26272E7FA}" presName="spacer" presStyleCnt="0"/>
      <dgm:spPr/>
    </dgm:pt>
    <dgm:pt modelId="{8FFBB047-BE2A-FD4A-8698-9059A7D6EF97}" type="pres">
      <dgm:prSet presAssocID="{85144503-21AB-404B-9682-1A074DC39EE7}" presName="parentText" presStyleLbl="node1" presStyleIdx="1" presStyleCnt="6">
        <dgm:presLayoutVars>
          <dgm:chMax val="0"/>
          <dgm:bulletEnabled val="1"/>
        </dgm:presLayoutVars>
      </dgm:prSet>
      <dgm:spPr/>
    </dgm:pt>
    <dgm:pt modelId="{0C3A7092-70E5-6E42-9887-43BF51FE447C}" type="pres">
      <dgm:prSet presAssocID="{C5F9F1A6-742C-48B5-B6DD-FBC08C4F5BDC}" presName="spacer" presStyleCnt="0"/>
      <dgm:spPr/>
    </dgm:pt>
    <dgm:pt modelId="{F5ADB5E6-78CF-1346-89E6-4EC5D03ADF57}" type="pres">
      <dgm:prSet presAssocID="{0DB74364-22A5-464D-9AB4-347C538E4787}" presName="parentText" presStyleLbl="node1" presStyleIdx="2" presStyleCnt="6">
        <dgm:presLayoutVars>
          <dgm:chMax val="0"/>
          <dgm:bulletEnabled val="1"/>
        </dgm:presLayoutVars>
      </dgm:prSet>
      <dgm:spPr/>
    </dgm:pt>
    <dgm:pt modelId="{8B3DB641-BEED-BD4B-B72B-E681EF1B3E5B}" type="pres">
      <dgm:prSet presAssocID="{005780E5-A711-4C4D-9E8D-634BF915540A}" presName="spacer" presStyleCnt="0"/>
      <dgm:spPr/>
    </dgm:pt>
    <dgm:pt modelId="{E05C176B-2A4B-7F47-BF74-2A30AA0993A5}" type="pres">
      <dgm:prSet presAssocID="{850324D4-83E4-44A4-AC2D-813D5B28234C}" presName="parentText" presStyleLbl="node1" presStyleIdx="3" presStyleCnt="6">
        <dgm:presLayoutVars>
          <dgm:chMax val="0"/>
          <dgm:bulletEnabled val="1"/>
        </dgm:presLayoutVars>
      </dgm:prSet>
      <dgm:spPr/>
    </dgm:pt>
    <dgm:pt modelId="{D5E7986C-2E45-9F47-882D-F0F09DE8D12F}" type="pres">
      <dgm:prSet presAssocID="{4CB13E7D-683A-446C-A98A-0FFC916F1F4B}" presName="spacer" presStyleCnt="0"/>
      <dgm:spPr/>
    </dgm:pt>
    <dgm:pt modelId="{5124068D-751E-264A-8EBE-0E6DE77D48AA}" type="pres">
      <dgm:prSet presAssocID="{CDC7ED99-5953-4CE7-83CD-188C74BDCBE5}" presName="parentText" presStyleLbl="node1" presStyleIdx="4" presStyleCnt="6">
        <dgm:presLayoutVars>
          <dgm:chMax val="0"/>
          <dgm:bulletEnabled val="1"/>
        </dgm:presLayoutVars>
      </dgm:prSet>
      <dgm:spPr/>
    </dgm:pt>
    <dgm:pt modelId="{9E85BA2E-4EDD-7A47-9A15-D3F95F0F9CE6}" type="pres">
      <dgm:prSet presAssocID="{16045BB9-CFA8-4A1E-A76E-C6ED518F6A57}" presName="spacer" presStyleCnt="0"/>
      <dgm:spPr/>
    </dgm:pt>
    <dgm:pt modelId="{381F0898-F662-9D4F-AD87-AB2F0F4EF463}" type="pres">
      <dgm:prSet presAssocID="{D6390BD7-CA50-450E-B202-64B5174B5AF6}" presName="parentText" presStyleLbl="node1" presStyleIdx="5" presStyleCnt="6">
        <dgm:presLayoutVars>
          <dgm:chMax val="0"/>
          <dgm:bulletEnabled val="1"/>
        </dgm:presLayoutVars>
      </dgm:prSet>
      <dgm:spPr/>
    </dgm:pt>
  </dgm:ptLst>
  <dgm:cxnLst>
    <dgm:cxn modelId="{22FD3401-02EC-A845-8DB3-1003EABF5BD0}" type="presOf" srcId="{0DB74364-22A5-464D-9AB4-347C538E4787}" destId="{F5ADB5E6-78CF-1346-89E6-4EC5D03ADF57}" srcOrd="0" destOrd="0" presId="urn:microsoft.com/office/officeart/2005/8/layout/vList2"/>
    <dgm:cxn modelId="{92A38C0D-678C-48D0-A468-16ED1770753B}" srcId="{27BBE565-5AA7-43B3-941D-0B84043B4E41}" destId="{D6390BD7-CA50-450E-B202-64B5174B5AF6}" srcOrd="5" destOrd="0" parTransId="{5751D7B5-4C47-429F-AD06-3D9BD2A49827}" sibTransId="{50A48757-B0E7-43F5-B0C0-36F3B1000DC9}"/>
    <dgm:cxn modelId="{2253F20D-C5A8-4DCC-A4FF-01FC7BE858C0}" srcId="{27BBE565-5AA7-43B3-941D-0B84043B4E41}" destId="{CDC7ED99-5953-4CE7-83CD-188C74BDCBE5}" srcOrd="4" destOrd="0" parTransId="{4FDFAC97-43BC-4E83-8FA3-8A1F42A64445}" sibTransId="{16045BB9-CFA8-4A1E-A76E-C6ED518F6A57}"/>
    <dgm:cxn modelId="{A1B91620-969D-4E59-8D23-295CB212BB7C}" srcId="{27BBE565-5AA7-43B3-941D-0B84043B4E41}" destId="{0DB74364-22A5-464D-9AB4-347C538E4787}" srcOrd="2" destOrd="0" parTransId="{752C75F8-E71E-4916-8970-F0147DA5C7B3}" sibTransId="{005780E5-A711-4C4D-9E8D-634BF915540A}"/>
    <dgm:cxn modelId="{E44F8142-E6F7-4D50-BD11-D27FEE38D37C}" srcId="{27BBE565-5AA7-43B3-941D-0B84043B4E41}" destId="{EFBCF5D2-00C6-48E0-8EF2-427CAC8BA593}" srcOrd="0" destOrd="0" parTransId="{C2D8A809-7828-43D8-8639-922E02F99921}" sibTransId="{4ED51EE5-A6C3-4C02-8425-4DB26272E7FA}"/>
    <dgm:cxn modelId="{0604B78A-6450-1C41-B992-BC769827F265}" type="presOf" srcId="{27BBE565-5AA7-43B3-941D-0B84043B4E41}" destId="{727F68E0-4C79-704A-AF0B-6D4BD6DA39FE}" srcOrd="0" destOrd="0" presId="urn:microsoft.com/office/officeart/2005/8/layout/vList2"/>
    <dgm:cxn modelId="{7CEF4A8D-4704-EB47-9CF3-F8E727EC5D01}" type="presOf" srcId="{EFBCF5D2-00C6-48E0-8EF2-427CAC8BA593}" destId="{6EC59068-FE05-0940-B765-AA4DE1B5A381}" srcOrd="0" destOrd="0" presId="urn:microsoft.com/office/officeart/2005/8/layout/vList2"/>
    <dgm:cxn modelId="{BE3B6F8F-055F-AA4A-BD53-63D1EFAB6055}" type="presOf" srcId="{CDC7ED99-5953-4CE7-83CD-188C74BDCBE5}" destId="{5124068D-751E-264A-8EBE-0E6DE77D48AA}" srcOrd="0" destOrd="0" presId="urn:microsoft.com/office/officeart/2005/8/layout/vList2"/>
    <dgm:cxn modelId="{BE522BAE-2959-C140-9436-4E65FC159632}" type="presOf" srcId="{D6390BD7-CA50-450E-B202-64B5174B5AF6}" destId="{381F0898-F662-9D4F-AD87-AB2F0F4EF463}" srcOrd="0" destOrd="0" presId="urn:microsoft.com/office/officeart/2005/8/layout/vList2"/>
    <dgm:cxn modelId="{0A63E3B3-92EC-5F44-8D71-E4E0DB3E5759}" type="presOf" srcId="{85144503-21AB-404B-9682-1A074DC39EE7}" destId="{8FFBB047-BE2A-FD4A-8698-9059A7D6EF97}" srcOrd="0" destOrd="0" presId="urn:microsoft.com/office/officeart/2005/8/layout/vList2"/>
    <dgm:cxn modelId="{2E4F9AC4-366B-441A-957A-5DA4001D9576}" srcId="{27BBE565-5AA7-43B3-941D-0B84043B4E41}" destId="{85144503-21AB-404B-9682-1A074DC39EE7}" srcOrd="1" destOrd="0" parTransId="{DAB70B48-6C22-4C2E-8203-B2829FC51D21}" sibTransId="{C5F9F1A6-742C-48B5-B6DD-FBC08C4F5BDC}"/>
    <dgm:cxn modelId="{5E23B9E6-A6DF-A44F-9701-580AACB36EB4}" type="presOf" srcId="{850324D4-83E4-44A4-AC2D-813D5B28234C}" destId="{E05C176B-2A4B-7F47-BF74-2A30AA0993A5}" srcOrd="0" destOrd="0" presId="urn:microsoft.com/office/officeart/2005/8/layout/vList2"/>
    <dgm:cxn modelId="{4BB566FD-BECB-4E6C-BE9D-172F62208040}" srcId="{27BBE565-5AA7-43B3-941D-0B84043B4E41}" destId="{850324D4-83E4-44A4-AC2D-813D5B28234C}" srcOrd="3" destOrd="0" parTransId="{8AC1DCF7-4FC1-4DFA-94C0-E4270EF8264B}" sibTransId="{4CB13E7D-683A-446C-A98A-0FFC916F1F4B}"/>
    <dgm:cxn modelId="{429B7C14-6F06-DD44-B2CF-CA16203A3087}" type="presParOf" srcId="{727F68E0-4C79-704A-AF0B-6D4BD6DA39FE}" destId="{6EC59068-FE05-0940-B765-AA4DE1B5A381}" srcOrd="0" destOrd="0" presId="urn:microsoft.com/office/officeart/2005/8/layout/vList2"/>
    <dgm:cxn modelId="{15CDA300-1B2E-2546-8854-800FC1061D23}" type="presParOf" srcId="{727F68E0-4C79-704A-AF0B-6D4BD6DA39FE}" destId="{2A00FF66-F9EB-0A4D-987B-D668C67B93E5}" srcOrd="1" destOrd="0" presId="urn:microsoft.com/office/officeart/2005/8/layout/vList2"/>
    <dgm:cxn modelId="{A69A0734-3F57-5043-B221-CA566E3B408A}" type="presParOf" srcId="{727F68E0-4C79-704A-AF0B-6D4BD6DA39FE}" destId="{8FFBB047-BE2A-FD4A-8698-9059A7D6EF97}" srcOrd="2" destOrd="0" presId="urn:microsoft.com/office/officeart/2005/8/layout/vList2"/>
    <dgm:cxn modelId="{CF97C18E-E004-054A-AD88-66F86FBB5C2C}" type="presParOf" srcId="{727F68E0-4C79-704A-AF0B-6D4BD6DA39FE}" destId="{0C3A7092-70E5-6E42-9887-43BF51FE447C}" srcOrd="3" destOrd="0" presId="urn:microsoft.com/office/officeart/2005/8/layout/vList2"/>
    <dgm:cxn modelId="{BE655797-EBD1-4445-A2B1-CD452C7CC3AC}" type="presParOf" srcId="{727F68E0-4C79-704A-AF0B-6D4BD6DA39FE}" destId="{F5ADB5E6-78CF-1346-89E6-4EC5D03ADF57}" srcOrd="4" destOrd="0" presId="urn:microsoft.com/office/officeart/2005/8/layout/vList2"/>
    <dgm:cxn modelId="{9FA4D69F-D544-974F-96B2-F5D0582F6FB8}" type="presParOf" srcId="{727F68E0-4C79-704A-AF0B-6D4BD6DA39FE}" destId="{8B3DB641-BEED-BD4B-B72B-E681EF1B3E5B}" srcOrd="5" destOrd="0" presId="urn:microsoft.com/office/officeart/2005/8/layout/vList2"/>
    <dgm:cxn modelId="{D6C258E9-B089-724E-8D4F-A074FF16CA26}" type="presParOf" srcId="{727F68E0-4C79-704A-AF0B-6D4BD6DA39FE}" destId="{E05C176B-2A4B-7F47-BF74-2A30AA0993A5}" srcOrd="6" destOrd="0" presId="urn:microsoft.com/office/officeart/2005/8/layout/vList2"/>
    <dgm:cxn modelId="{CCA91A69-9C1D-3F43-BD1A-A6D7483C905A}" type="presParOf" srcId="{727F68E0-4C79-704A-AF0B-6D4BD6DA39FE}" destId="{D5E7986C-2E45-9F47-882D-F0F09DE8D12F}" srcOrd="7" destOrd="0" presId="urn:microsoft.com/office/officeart/2005/8/layout/vList2"/>
    <dgm:cxn modelId="{1104AA80-1ED2-D041-816E-A93156AA019A}" type="presParOf" srcId="{727F68E0-4C79-704A-AF0B-6D4BD6DA39FE}" destId="{5124068D-751E-264A-8EBE-0E6DE77D48AA}" srcOrd="8" destOrd="0" presId="urn:microsoft.com/office/officeart/2005/8/layout/vList2"/>
    <dgm:cxn modelId="{1C6504FB-6644-B946-9AE9-B769F6271FA2}" type="presParOf" srcId="{727F68E0-4C79-704A-AF0B-6D4BD6DA39FE}" destId="{9E85BA2E-4EDD-7A47-9A15-D3F95F0F9CE6}" srcOrd="9" destOrd="0" presId="urn:microsoft.com/office/officeart/2005/8/layout/vList2"/>
    <dgm:cxn modelId="{E3D07DBE-43D8-7241-AC24-1568C0EF6A9A}" type="presParOf" srcId="{727F68E0-4C79-704A-AF0B-6D4BD6DA39FE}" destId="{381F0898-F662-9D4F-AD87-AB2F0F4EF463}"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4D8CC9-1E5B-2F40-8920-D96E5EB89D14}" type="doc">
      <dgm:prSet loTypeId="urn:microsoft.com/office/officeart/2005/8/layout/vList3" loCatId="list" qsTypeId="urn:microsoft.com/office/officeart/2005/8/quickstyle/simple1" qsCatId="simple" csTypeId="urn:microsoft.com/office/officeart/2005/8/colors/colorful1" csCatId="colorful" phldr="1"/>
      <dgm:spPr/>
      <dgm:t>
        <a:bodyPr/>
        <a:lstStyle/>
        <a:p>
          <a:endParaRPr lang="en-GB"/>
        </a:p>
      </dgm:t>
    </dgm:pt>
    <dgm:pt modelId="{C07D3FC6-3C4E-9D48-875C-DB0C75484A22}">
      <dgm:prSet custT="1"/>
      <dgm:spPr/>
      <dgm:t>
        <a:bodyPr/>
        <a:lstStyle/>
        <a:p>
          <a:r>
            <a:rPr lang="en-US" sz="1600" dirty="0"/>
            <a:t>Teaching </a:t>
          </a:r>
          <a:r>
            <a:rPr lang="en-GB" sz="1600" dirty="0"/>
            <a:t>expectant mothers care for their new-born </a:t>
          </a:r>
        </a:p>
      </dgm:t>
    </dgm:pt>
    <dgm:pt modelId="{C3DB495A-77EE-8A4A-8F6F-C15B2A23889A}" type="parTrans" cxnId="{83017794-7835-4D4B-A492-B417060261B1}">
      <dgm:prSet/>
      <dgm:spPr/>
      <dgm:t>
        <a:bodyPr/>
        <a:lstStyle/>
        <a:p>
          <a:endParaRPr lang="en-GB"/>
        </a:p>
      </dgm:t>
    </dgm:pt>
    <dgm:pt modelId="{E1F38720-9467-4447-ADE0-4EB7A8626CAF}" type="sibTrans" cxnId="{83017794-7835-4D4B-A492-B417060261B1}">
      <dgm:prSet/>
      <dgm:spPr/>
      <dgm:t>
        <a:bodyPr/>
        <a:lstStyle/>
        <a:p>
          <a:endParaRPr lang="en-GB"/>
        </a:p>
      </dgm:t>
    </dgm:pt>
    <dgm:pt modelId="{62CF5E5F-99B1-5040-B33F-19F3D9EF84F8}" type="pres">
      <dgm:prSet presAssocID="{554D8CC9-1E5B-2F40-8920-D96E5EB89D14}" presName="linearFlow" presStyleCnt="0">
        <dgm:presLayoutVars>
          <dgm:dir/>
          <dgm:resizeHandles val="exact"/>
        </dgm:presLayoutVars>
      </dgm:prSet>
      <dgm:spPr/>
    </dgm:pt>
    <dgm:pt modelId="{72F10E4A-123C-8643-97EE-1F283DE2ADEA}" type="pres">
      <dgm:prSet presAssocID="{C07D3FC6-3C4E-9D48-875C-DB0C75484A22}" presName="composite" presStyleCnt="0"/>
      <dgm:spPr/>
    </dgm:pt>
    <dgm:pt modelId="{07DD5D88-C1AD-D845-B5FF-75818E1F9597}" type="pres">
      <dgm:prSet presAssocID="{C07D3FC6-3C4E-9D48-875C-DB0C75484A22}" presName="imgShp" presStyleLbl="fgImgPlace1" presStyleIdx="0" presStyleCnt="1"/>
      <dgm:spPr/>
    </dgm:pt>
    <dgm:pt modelId="{65B277E4-C5EE-0F44-8E44-A71D4D68A796}" type="pres">
      <dgm:prSet presAssocID="{C07D3FC6-3C4E-9D48-875C-DB0C75484A22}" presName="txShp" presStyleLbl="node1" presStyleIdx="0" presStyleCnt="1" custScaleX="106036" custLinFactNeighborX="-21" custLinFactNeighborY="31279">
        <dgm:presLayoutVars>
          <dgm:bulletEnabled val="1"/>
        </dgm:presLayoutVars>
      </dgm:prSet>
      <dgm:spPr/>
    </dgm:pt>
  </dgm:ptLst>
  <dgm:cxnLst>
    <dgm:cxn modelId="{EE411854-58BB-6645-A534-BA3891B854A3}" type="presOf" srcId="{554D8CC9-1E5B-2F40-8920-D96E5EB89D14}" destId="{62CF5E5F-99B1-5040-B33F-19F3D9EF84F8}" srcOrd="0" destOrd="0" presId="urn:microsoft.com/office/officeart/2005/8/layout/vList3"/>
    <dgm:cxn modelId="{F37AD879-CE63-3A49-A829-30AB79A710E1}" type="presOf" srcId="{C07D3FC6-3C4E-9D48-875C-DB0C75484A22}" destId="{65B277E4-C5EE-0F44-8E44-A71D4D68A796}" srcOrd="0" destOrd="0" presId="urn:microsoft.com/office/officeart/2005/8/layout/vList3"/>
    <dgm:cxn modelId="{83017794-7835-4D4B-A492-B417060261B1}" srcId="{554D8CC9-1E5B-2F40-8920-D96E5EB89D14}" destId="{C07D3FC6-3C4E-9D48-875C-DB0C75484A22}" srcOrd="0" destOrd="0" parTransId="{C3DB495A-77EE-8A4A-8F6F-C15B2A23889A}" sibTransId="{E1F38720-9467-4447-ADE0-4EB7A8626CAF}"/>
    <dgm:cxn modelId="{A2F73BCC-8116-AE44-AF73-E4811509B623}" type="presParOf" srcId="{62CF5E5F-99B1-5040-B33F-19F3D9EF84F8}" destId="{72F10E4A-123C-8643-97EE-1F283DE2ADEA}" srcOrd="0" destOrd="0" presId="urn:microsoft.com/office/officeart/2005/8/layout/vList3"/>
    <dgm:cxn modelId="{D09682EF-E4BD-F441-B668-8FE109803BD5}" type="presParOf" srcId="{72F10E4A-123C-8643-97EE-1F283DE2ADEA}" destId="{07DD5D88-C1AD-D845-B5FF-75818E1F9597}" srcOrd="0" destOrd="0" presId="urn:microsoft.com/office/officeart/2005/8/layout/vList3"/>
    <dgm:cxn modelId="{6419D79E-5056-E046-9853-017DEAA8688E}" type="presParOf" srcId="{72F10E4A-123C-8643-97EE-1F283DE2ADEA}" destId="{65B277E4-C5EE-0F44-8E44-A71D4D68A796}"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EBAF3A-D295-A249-AD87-F6F602E65015}" type="doc">
      <dgm:prSet loTypeId="urn:microsoft.com/office/officeart/2005/8/layout/vList3" loCatId="list" qsTypeId="urn:microsoft.com/office/officeart/2005/8/quickstyle/simple1" qsCatId="simple" csTypeId="urn:microsoft.com/office/officeart/2005/8/colors/colorful1" csCatId="colorful"/>
      <dgm:spPr/>
      <dgm:t>
        <a:bodyPr/>
        <a:lstStyle/>
        <a:p>
          <a:endParaRPr lang="en-GB"/>
        </a:p>
      </dgm:t>
    </dgm:pt>
    <dgm:pt modelId="{73E9D1DA-CE1A-7B40-8333-67F99A5B5BEC}">
      <dgm:prSet custT="1"/>
      <dgm:spPr/>
      <dgm:t>
        <a:bodyPr/>
        <a:lstStyle/>
        <a:p>
          <a:r>
            <a:rPr lang="en-GB" sz="1400" dirty="0"/>
            <a:t>Supporting mothers through labour and caring them through birth</a:t>
          </a:r>
        </a:p>
      </dgm:t>
    </dgm:pt>
    <dgm:pt modelId="{4C007A0B-A9A7-1F4D-A5B8-5E7DE9E922FD}" type="parTrans" cxnId="{5C3EB874-E68D-AD4C-AF18-6C37E5B7930E}">
      <dgm:prSet/>
      <dgm:spPr/>
      <dgm:t>
        <a:bodyPr/>
        <a:lstStyle/>
        <a:p>
          <a:endParaRPr lang="en-GB"/>
        </a:p>
      </dgm:t>
    </dgm:pt>
    <dgm:pt modelId="{2BE6FC83-3992-834E-9AB2-5D64211F3AC9}" type="sibTrans" cxnId="{5C3EB874-E68D-AD4C-AF18-6C37E5B7930E}">
      <dgm:prSet/>
      <dgm:spPr/>
      <dgm:t>
        <a:bodyPr/>
        <a:lstStyle/>
        <a:p>
          <a:endParaRPr lang="en-GB"/>
        </a:p>
      </dgm:t>
    </dgm:pt>
    <dgm:pt modelId="{2A212920-855C-034D-9D2E-26E4A4E59F72}" type="pres">
      <dgm:prSet presAssocID="{81EBAF3A-D295-A249-AD87-F6F602E65015}" presName="linearFlow" presStyleCnt="0">
        <dgm:presLayoutVars>
          <dgm:dir/>
          <dgm:resizeHandles val="exact"/>
        </dgm:presLayoutVars>
      </dgm:prSet>
      <dgm:spPr/>
    </dgm:pt>
    <dgm:pt modelId="{7586EC50-C19C-E941-B7AF-3A18CB4F9B50}" type="pres">
      <dgm:prSet presAssocID="{73E9D1DA-CE1A-7B40-8333-67F99A5B5BEC}" presName="composite" presStyleCnt="0"/>
      <dgm:spPr/>
    </dgm:pt>
    <dgm:pt modelId="{EF30E7C3-4803-3742-89CE-9E006B43CDEC}" type="pres">
      <dgm:prSet presAssocID="{73E9D1DA-CE1A-7B40-8333-67F99A5B5BEC}" presName="imgShp" presStyleLbl="fgImgPlace1" presStyleIdx="0" presStyleCnt="1"/>
      <dgm:spPr/>
    </dgm:pt>
    <dgm:pt modelId="{E5BAC1B9-BA3F-B641-B4EE-738B61BCBFB2}" type="pres">
      <dgm:prSet presAssocID="{73E9D1DA-CE1A-7B40-8333-67F99A5B5BEC}" presName="txShp" presStyleLbl="node1" presStyleIdx="0" presStyleCnt="1" custLinFactNeighborX="1856" custLinFactNeighborY="-2244">
        <dgm:presLayoutVars>
          <dgm:bulletEnabled val="1"/>
        </dgm:presLayoutVars>
      </dgm:prSet>
      <dgm:spPr/>
    </dgm:pt>
  </dgm:ptLst>
  <dgm:cxnLst>
    <dgm:cxn modelId="{5C3EB874-E68D-AD4C-AF18-6C37E5B7930E}" srcId="{81EBAF3A-D295-A249-AD87-F6F602E65015}" destId="{73E9D1DA-CE1A-7B40-8333-67F99A5B5BEC}" srcOrd="0" destOrd="0" parTransId="{4C007A0B-A9A7-1F4D-A5B8-5E7DE9E922FD}" sibTransId="{2BE6FC83-3992-834E-9AB2-5D64211F3AC9}"/>
    <dgm:cxn modelId="{71E4A67A-85E6-A341-A124-693FA6CBD4EC}" type="presOf" srcId="{73E9D1DA-CE1A-7B40-8333-67F99A5B5BEC}" destId="{E5BAC1B9-BA3F-B641-B4EE-738B61BCBFB2}" srcOrd="0" destOrd="0" presId="urn:microsoft.com/office/officeart/2005/8/layout/vList3"/>
    <dgm:cxn modelId="{860B6D96-8DB3-EE4C-AD58-DC41961F392E}" type="presOf" srcId="{81EBAF3A-D295-A249-AD87-F6F602E65015}" destId="{2A212920-855C-034D-9D2E-26E4A4E59F72}" srcOrd="0" destOrd="0" presId="urn:microsoft.com/office/officeart/2005/8/layout/vList3"/>
    <dgm:cxn modelId="{45B1FD59-2D17-F748-B607-6350E29E76E3}" type="presParOf" srcId="{2A212920-855C-034D-9D2E-26E4A4E59F72}" destId="{7586EC50-C19C-E941-B7AF-3A18CB4F9B50}" srcOrd="0" destOrd="0" presId="urn:microsoft.com/office/officeart/2005/8/layout/vList3"/>
    <dgm:cxn modelId="{E515EC32-9B1C-674F-A77D-84315BDC1FF1}" type="presParOf" srcId="{7586EC50-C19C-E941-B7AF-3A18CB4F9B50}" destId="{EF30E7C3-4803-3742-89CE-9E006B43CDEC}" srcOrd="0" destOrd="0" presId="urn:microsoft.com/office/officeart/2005/8/layout/vList3"/>
    <dgm:cxn modelId="{695229B5-0FEF-954B-B7C0-CD4106020BE3}" type="presParOf" srcId="{7586EC50-C19C-E941-B7AF-3A18CB4F9B50}" destId="{E5BAC1B9-BA3F-B641-B4EE-738B61BCBFB2}" srcOrd="1" destOrd="0" presId="urn:microsoft.com/office/officeart/2005/8/layout/vLis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C1CCD5-2288-4245-B2A3-B8232F99F59F}" type="doc">
      <dgm:prSet loTypeId="urn:microsoft.com/office/officeart/2005/8/layout/vList3" loCatId="list" qsTypeId="urn:microsoft.com/office/officeart/2005/8/quickstyle/simple1" qsCatId="simple" csTypeId="urn:microsoft.com/office/officeart/2005/8/colors/colorful1" csCatId="colorful" phldr="1"/>
      <dgm:spPr/>
      <dgm:t>
        <a:bodyPr/>
        <a:lstStyle/>
        <a:p>
          <a:endParaRPr lang="en-GB"/>
        </a:p>
      </dgm:t>
    </dgm:pt>
    <dgm:pt modelId="{75DCE8B6-B088-DC4E-9170-336F3EFCC840}">
      <dgm:prSet custT="1"/>
      <dgm:spPr/>
      <dgm:t>
        <a:bodyPr/>
        <a:lstStyle/>
        <a:p>
          <a:r>
            <a:rPr lang="en-GB" sz="1600" dirty="0"/>
            <a:t>Providing parenting classes, screenings and examinations</a:t>
          </a:r>
        </a:p>
      </dgm:t>
    </dgm:pt>
    <dgm:pt modelId="{51D56C33-CA63-3345-90EB-CF5184054CC7}" type="parTrans" cxnId="{DB5CE582-7572-924E-96EC-2CD557507A53}">
      <dgm:prSet/>
      <dgm:spPr/>
      <dgm:t>
        <a:bodyPr/>
        <a:lstStyle/>
        <a:p>
          <a:endParaRPr lang="en-GB"/>
        </a:p>
      </dgm:t>
    </dgm:pt>
    <dgm:pt modelId="{5D4F6236-82F8-DC4B-BBEB-891D16EC1F91}" type="sibTrans" cxnId="{DB5CE582-7572-924E-96EC-2CD557507A53}">
      <dgm:prSet/>
      <dgm:spPr/>
      <dgm:t>
        <a:bodyPr/>
        <a:lstStyle/>
        <a:p>
          <a:endParaRPr lang="en-GB"/>
        </a:p>
      </dgm:t>
    </dgm:pt>
    <dgm:pt modelId="{07000C57-85AE-2042-B078-20365DC14B02}" type="pres">
      <dgm:prSet presAssocID="{33C1CCD5-2288-4245-B2A3-B8232F99F59F}" presName="linearFlow" presStyleCnt="0">
        <dgm:presLayoutVars>
          <dgm:dir/>
          <dgm:resizeHandles val="exact"/>
        </dgm:presLayoutVars>
      </dgm:prSet>
      <dgm:spPr/>
    </dgm:pt>
    <dgm:pt modelId="{13934B52-6071-6240-A53F-CBA7895B031A}" type="pres">
      <dgm:prSet presAssocID="{75DCE8B6-B088-DC4E-9170-336F3EFCC840}" presName="composite" presStyleCnt="0"/>
      <dgm:spPr/>
    </dgm:pt>
    <dgm:pt modelId="{96FE23A8-7EEB-874F-86C6-BA56BB5B74EF}" type="pres">
      <dgm:prSet presAssocID="{75DCE8B6-B088-DC4E-9170-336F3EFCC840}" presName="imgShp" presStyleLbl="fgImgPlace1" presStyleIdx="0" presStyleCnt="1"/>
      <dgm:spPr/>
    </dgm:pt>
    <dgm:pt modelId="{2D58E8E3-7A1B-CE43-9B01-27AE206046AA}" type="pres">
      <dgm:prSet presAssocID="{75DCE8B6-B088-DC4E-9170-336F3EFCC840}" presName="txShp" presStyleLbl="node1" presStyleIdx="0" presStyleCnt="1" custLinFactNeighborX="53614" custLinFactNeighborY="55646">
        <dgm:presLayoutVars>
          <dgm:bulletEnabled val="1"/>
        </dgm:presLayoutVars>
      </dgm:prSet>
      <dgm:spPr/>
    </dgm:pt>
  </dgm:ptLst>
  <dgm:cxnLst>
    <dgm:cxn modelId="{88DCBE3E-2177-D54A-9965-082814E22D7B}" type="presOf" srcId="{33C1CCD5-2288-4245-B2A3-B8232F99F59F}" destId="{07000C57-85AE-2042-B078-20365DC14B02}" srcOrd="0" destOrd="0" presId="urn:microsoft.com/office/officeart/2005/8/layout/vList3"/>
    <dgm:cxn modelId="{DB5CE582-7572-924E-96EC-2CD557507A53}" srcId="{33C1CCD5-2288-4245-B2A3-B8232F99F59F}" destId="{75DCE8B6-B088-DC4E-9170-336F3EFCC840}" srcOrd="0" destOrd="0" parTransId="{51D56C33-CA63-3345-90EB-CF5184054CC7}" sibTransId="{5D4F6236-82F8-DC4B-BBEB-891D16EC1F91}"/>
    <dgm:cxn modelId="{57EA78AB-FC49-1341-873E-7FE70F7A3AC3}" type="presOf" srcId="{75DCE8B6-B088-DC4E-9170-336F3EFCC840}" destId="{2D58E8E3-7A1B-CE43-9B01-27AE206046AA}" srcOrd="0" destOrd="0" presId="urn:microsoft.com/office/officeart/2005/8/layout/vList3"/>
    <dgm:cxn modelId="{1EB7F813-8E3E-D94E-8593-DFB63D680C78}" type="presParOf" srcId="{07000C57-85AE-2042-B078-20365DC14B02}" destId="{13934B52-6071-6240-A53F-CBA7895B031A}" srcOrd="0" destOrd="0" presId="urn:microsoft.com/office/officeart/2005/8/layout/vList3"/>
    <dgm:cxn modelId="{49159222-0E14-9946-8625-3E7D1DFF40EC}" type="presParOf" srcId="{13934B52-6071-6240-A53F-CBA7895B031A}" destId="{96FE23A8-7EEB-874F-86C6-BA56BB5B74EF}" srcOrd="0" destOrd="0" presId="urn:microsoft.com/office/officeart/2005/8/layout/vList3"/>
    <dgm:cxn modelId="{CBB79244-77A2-EE4D-B0BE-BEE722712F44}" type="presParOf" srcId="{13934B52-6071-6240-A53F-CBA7895B031A}" destId="{2D58E8E3-7A1B-CE43-9B01-27AE206046AA}" srcOrd="1" destOrd="0" presId="urn:microsoft.com/office/officeart/2005/8/layout/vList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FE643CD-32B3-744C-A893-AA4C121379FF}"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96081AE9-A376-1D46-BA94-0F8DE56BB1EE}">
      <dgm:prSet custT="1"/>
      <dgm:spPr>
        <a:solidFill>
          <a:schemeClr val="accent2">
            <a:lumMod val="50000"/>
          </a:schemeClr>
        </a:solidFill>
      </dgm:spPr>
      <dgm:t>
        <a:bodyPr/>
        <a:lstStyle/>
        <a:p>
          <a:r>
            <a:rPr lang="en-US" sz="1800" dirty="0"/>
            <a:t>Trustworthy</a:t>
          </a:r>
          <a:r>
            <a:rPr lang="en-US" sz="1600" dirty="0"/>
            <a:t> </a:t>
          </a:r>
          <a:endParaRPr lang="en-GB" sz="1600" dirty="0"/>
        </a:p>
      </dgm:t>
    </dgm:pt>
    <dgm:pt modelId="{B01ED7D9-3913-FB48-92E3-74A06C2D07BA}" type="parTrans" cxnId="{F43E34DC-455B-A846-8CC2-81BED282D0E4}">
      <dgm:prSet/>
      <dgm:spPr/>
      <dgm:t>
        <a:bodyPr/>
        <a:lstStyle/>
        <a:p>
          <a:endParaRPr lang="en-GB"/>
        </a:p>
      </dgm:t>
    </dgm:pt>
    <dgm:pt modelId="{DC6AB9DE-FE88-7F4E-8DB7-285B37E944BE}" type="sibTrans" cxnId="{F43E34DC-455B-A846-8CC2-81BED282D0E4}">
      <dgm:prSet/>
      <dgm:spPr/>
      <dgm:t>
        <a:bodyPr/>
        <a:lstStyle/>
        <a:p>
          <a:endParaRPr lang="en-GB"/>
        </a:p>
      </dgm:t>
    </dgm:pt>
    <dgm:pt modelId="{C973D8C8-34F8-7C48-B9FF-7AC2AB523A41}" type="pres">
      <dgm:prSet presAssocID="{AFE643CD-32B3-744C-A893-AA4C121379FF}" presName="linear" presStyleCnt="0">
        <dgm:presLayoutVars>
          <dgm:animLvl val="lvl"/>
          <dgm:resizeHandles val="exact"/>
        </dgm:presLayoutVars>
      </dgm:prSet>
      <dgm:spPr/>
    </dgm:pt>
    <dgm:pt modelId="{384E5E5E-F6F3-C846-87BD-C50E76EA4918}" type="pres">
      <dgm:prSet presAssocID="{96081AE9-A376-1D46-BA94-0F8DE56BB1EE}" presName="parentText" presStyleLbl="node1" presStyleIdx="0" presStyleCnt="1" custLinFactX="15671" custLinFactNeighborX="100000" custLinFactNeighborY="9338">
        <dgm:presLayoutVars>
          <dgm:chMax val="0"/>
          <dgm:bulletEnabled val="1"/>
        </dgm:presLayoutVars>
      </dgm:prSet>
      <dgm:spPr/>
    </dgm:pt>
  </dgm:ptLst>
  <dgm:cxnLst>
    <dgm:cxn modelId="{1BFD6B67-D97C-2342-B10D-561AFD77C319}" type="presOf" srcId="{96081AE9-A376-1D46-BA94-0F8DE56BB1EE}" destId="{384E5E5E-F6F3-C846-87BD-C50E76EA4918}" srcOrd="0" destOrd="0" presId="urn:microsoft.com/office/officeart/2005/8/layout/vList2"/>
    <dgm:cxn modelId="{673EA4AB-1BD9-FB43-96B4-0614BA6E6138}" type="presOf" srcId="{AFE643CD-32B3-744C-A893-AA4C121379FF}" destId="{C973D8C8-34F8-7C48-B9FF-7AC2AB523A41}" srcOrd="0" destOrd="0" presId="urn:microsoft.com/office/officeart/2005/8/layout/vList2"/>
    <dgm:cxn modelId="{F43E34DC-455B-A846-8CC2-81BED282D0E4}" srcId="{AFE643CD-32B3-744C-A893-AA4C121379FF}" destId="{96081AE9-A376-1D46-BA94-0F8DE56BB1EE}" srcOrd="0" destOrd="0" parTransId="{B01ED7D9-3913-FB48-92E3-74A06C2D07BA}" sibTransId="{DC6AB9DE-FE88-7F4E-8DB7-285B37E944BE}"/>
    <dgm:cxn modelId="{C1341EFB-43BE-0843-995F-0519189473DC}" type="presParOf" srcId="{C973D8C8-34F8-7C48-B9FF-7AC2AB523A41}" destId="{384E5E5E-F6F3-C846-87BD-C50E76EA4918}"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63EE85B-AC02-C445-80BB-45B66FDEF740}"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D6ED95D1-9C6D-5E44-BE1C-1F7818F03431}">
      <dgm:prSet custT="1"/>
      <dgm:spPr>
        <a:solidFill>
          <a:schemeClr val="accent2">
            <a:lumMod val="20000"/>
            <a:lumOff val="80000"/>
          </a:schemeClr>
        </a:solidFill>
      </dgm:spPr>
      <dgm:t>
        <a:bodyPr/>
        <a:lstStyle/>
        <a:p>
          <a:r>
            <a:rPr lang="en-US" sz="1800" dirty="0"/>
            <a:t>Caring</a:t>
          </a:r>
          <a:r>
            <a:rPr lang="en-US" sz="1700" dirty="0"/>
            <a:t> </a:t>
          </a:r>
          <a:endParaRPr lang="en-GB" sz="1700" dirty="0"/>
        </a:p>
      </dgm:t>
    </dgm:pt>
    <dgm:pt modelId="{AAE18F63-BFF2-B34B-92B1-B5DC00EF2FF6}" type="parTrans" cxnId="{3DD16590-953E-8247-834C-84D2A5575CB7}">
      <dgm:prSet/>
      <dgm:spPr/>
      <dgm:t>
        <a:bodyPr/>
        <a:lstStyle/>
        <a:p>
          <a:endParaRPr lang="en-GB"/>
        </a:p>
      </dgm:t>
    </dgm:pt>
    <dgm:pt modelId="{D6212BBC-114E-E74A-9B51-986577ADF6F3}" type="sibTrans" cxnId="{3DD16590-953E-8247-834C-84D2A5575CB7}">
      <dgm:prSet/>
      <dgm:spPr/>
      <dgm:t>
        <a:bodyPr/>
        <a:lstStyle/>
        <a:p>
          <a:endParaRPr lang="en-GB"/>
        </a:p>
      </dgm:t>
    </dgm:pt>
    <dgm:pt modelId="{D23E3E79-E920-EA41-83FA-10814BA618A3}" type="pres">
      <dgm:prSet presAssocID="{263EE85B-AC02-C445-80BB-45B66FDEF740}" presName="linear" presStyleCnt="0">
        <dgm:presLayoutVars>
          <dgm:animLvl val="lvl"/>
          <dgm:resizeHandles val="exact"/>
        </dgm:presLayoutVars>
      </dgm:prSet>
      <dgm:spPr/>
    </dgm:pt>
    <dgm:pt modelId="{CC7FC131-CA06-9E4B-A063-5C9375FA0FBE}" type="pres">
      <dgm:prSet presAssocID="{D6ED95D1-9C6D-5E44-BE1C-1F7818F03431}" presName="parentText" presStyleLbl="node1" presStyleIdx="0" presStyleCnt="1" custLinFactX="21615" custLinFactNeighborX="100000" custLinFactNeighborY="7063">
        <dgm:presLayoutVars>
          <dgm:chMax val="0"/>
          <dgm:bulletEnabled val="1"/>
        </dgm:presLayoutVars>
      </dgm:prSet>
      <dgm:spPr/>
    </dgm:pt>
  </dgm:ptLst>
  <dgm:cxnLst>
    <dgm:cxn modelId="{F6CF813B-3FD5-3B4E-A8A4-650336BA8FCC}" type="presOf" srcId="{D6ED95D1-9C6D-5E44-BE1C-1F7818F03431}" destId="{CC7FC131-CA06-9E4B-A063-5C9375FA0FBE}" srcOrd="0" destOrd="0" presId="urn:microsoft.com/office/officeart/2005/8/layout/vList2"/>
    <dgm:cxn modelId="{D592D447-F6B7-7C42-ACE6-463811FF766F}" type="presOf" srcId="{263EE85B-AC02-C445-80BB-45B66FDEF740}" destId="{D23E3E79-E920-EA41-83FA-10814BA618A3}" srcOrd="0" destOrd="0" presId="urn:microsoft.com/office/officeart/2005/8/layout/vList2"/>
    <dgm:cxn modelId="{3DD16590-953E-8247-834C-84D2A5575CB7}" srcId="{263EE85B-AC02-C445-80BB-45B66FDEF740}" destId="{D6ED95D1-9C6D-5E44-BE1C-1F7818F03431}" srcOrd="0" destOrd="0" parTransId="{AAE18F63-BFF2-B34B-92B1-B5DC00EF2FF6}" sibTransId="{D6212BBC-114E-E74A-9B51-986577ADF6F3}"/>
    <dgm:cxn modelId="{3386B74F-C9D3-B147-B33F-20383F0C39A1}" type="presParOf" srcId="{D23E3E79-E920-EA41-83FA-10814BA618A3}" destId="{CC7FC131-CA06-9E4B-A063-5C9375FA0FBE}"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52A4C8C-0B23-1B4F-B14E-FC801D37F4BA}"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5BB18894-79A0-F74D-8B32-FE2869FF4E64}">
      <dgm:prSet custT="1"/>
      <dgm:spPr>
        <a:solidFill>
          <a:schemeClr val="accent2">
            <a:lumMod val="60000"/>
            <a:lumOff val="40000"/>
          </a:schemeClr>
        </a:solidFill>
      </dgm:spPr>
      <dgm:t>
        <a:bodyPr/>
        <a:lstStyle/>
        <a:p>
          <a:r>
            <a:rPr lang="en-US" sz="1800" dirty="0"/>
            <a:t>Empathetic </a:t>
          </a:r>
          <a:endParaRPr lang="en-GB" sz="1800" dirty="0"/>
        </a:p>
      </dgm:t>
    </dgm:pt>
    <dgm:pt modelId="{99A555E8-7627-554E-964C-F9A6C3F8702F}" type="parTrans" cxnId="{3CE7F252-D4B1-734C-A167-2509D492B669}">
      <dgm:prSet/>
      <dgm:spPr/>
      <dgm:t>
        <a:bodyPr/>
        <a:lstStyle/>
        <a:p>
          <a:endParaRPr lang="en-GB"/>
        </a:p>
      </dgm:t>
    </dgm:pt>
    <dgm:pt modelId="{86FBE1C1-84F1-D54D-B556-DA28A23ACFA6}" type="sibTrans" cxnId="{3CE7F252-D4B1-734C-A167-2509D492B669}">
      <dgm:prSet/>
      <dgm:spPr/>
      <dgm:t>
        <a:bodyPr/>
        <a:lstStyle/>
        <a:p>
          <a:endParaRPr lang="en-GB"/>
        </a:p>
      </dgm:t>
    </dgm:pt>
    <dgm:pt modelId="{7F4C18CB-81BD-8B49-AB8B-FF5BBFDB6250}" type="pres">
      <dgm:prSet presAssocID="{052A4C8C-0B23-1B4F-B14E-FC801D37F4BA}" presName="linear" presStyleCnt="0">
        <dgm:presLayoutVars>
          <dgm:animLvl val="lvl"/>
          <dgm:resizeHandles val="exact"/>
        </dgm:presLayoutVars>
      </dgm:prSet>
      <dgm:spPr/>
    </dgm:pt>
    <dgm:pt modelId="{72E4FC50-EF2A-034D-B582-487F5029F779}" type="pres">
      <dgm:prSet presAssocID="{5BB18894-79A0-F74D-8B32-FE2869FF4E64}" presName="parentText" presStyleLbl="node1" presStyleIdx="0" presStyleCnt="1" custLinFactX="24542" custLinFactNeighborX="100000" custLinFactNeighborY="4952">
        <dgm:presLayoutVars>
          <dgm:chMax val="0"/>
          <dgm:bulletEnabled val="1"/>
        </dgm:presLayoutVars>
      </dgm:prSet>
      <dgm:spPr/>
    </dgm:pt>
  </dgm:ptLst>
  <dgm:cxnLst>
    <dgm:cxn modelId="{D101CB31-60C4-6F41-9B71-E7A8C8CBF50E}" type="presOf" srcId="{5BB18894-79A0-F74D-8B32-FE2869FF4E64}" destId="{72E4FC50-EF2A-034D-B582-487F5029F779}" srcOrd="0" destOrd="0" presId="urn:microsoft.com/office/officeart/2005/8/layout/vList2"/>
    <dgm:cxn modelId="{3CE7F252-D4B1-734C-A167-2509D492B669}" srcId="{052A4C8C-0B23-1B4F-B14E-FC801D37F4BA}" destId="{5BB18894-79A0-F74D-8B32-FE2869FF4E64}" srcOrd="0" destOrd="0" parTransId="{99A555E8-7627-554E-964C-F9A6C3F8702F}" sibTransId="{86FBE1C1-84F1-D54D-B556-DA28A23ACFA6}"/>
    <dgm:cxn modelId="{B5734F86-B938-4048-92E9-D625217C988E}" type="presOf" srcId="{052A4C8C-0B23-1B4F-B14E-FC801D37F4BA}" destId="{7F4C18CB-81BD-8B49-AB8B-FF5BBFDB6250}" srcOrd="0" destOrd="0" presId="urn:microsoft.com/office/officeart/2005/8/layout/vList2"/>
    <dgm:cxn modelId="{903BE1EF-3DDA-D147-9966-D360FF440163}" type="presParOf" srcId="{7F4C18CB-81BD-8B49-AB8B-FF5BBFDB6250}" destId="{72E4FC50-EF2A-034D-B582-487F5029F779}"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FD2CFC6-30B1-2D48-ACE6-4531DA7F141C}"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GB"/>
        </a:p>
      </dgm:t>
    </dgm:pt>
    <dgm:pt modelId="{5289D756-DCD6-9146-975B-F58F745DA01B}">
      <dgm:prSet custT="1"/>
      <dgm:spPr>
        <a:solidFill>
          <a:schemeClr val="accent2">
            <a:lumMod val="40000"/>
            <a:lumOff val="60000"/>
          </a:schemeClr>
        </a:solidFill>
      </dgm:spPr>
      <dgm:t>
        <a:bodyPr/>
        <a:lstStyle/>
        <a:p>
          <a:r>
            <a:rPr lang="en-US" sz="1800" dirty="0"/>
            <a:t>Dignity</a:t>
          </a:r>
          <a:r>
            <a:rPr lang="en-US" sz="1600" dirty="0"/>
            <a:t> </a:t>
          </a:r>
          <a:endParaRPr lang="en-GB" sz="1600" dirty="0"/>
        </a:p>
      </dgm:t>
    </dgm:pt>
    <dgm:pt modelId="{27553D8B-3710-3A46-BF44-33FBBE636E4B}" type="parTrans" cxnId="{5D93CCE6-CA31-244A-8F8F-90B9F9EF2EFC}">
      <dgm:prSet/>
      <dgm:spPr/>
      <dgm:t>
        <a:bodyPr/>
        <a:lstStyle/>
        <a:p>
          <a:endParaRPr lang="en-GB"/>
        </a:p>
      </dgm:t>
    </dgm:pt>
    <dgm:pt modelId="{CDC02A6F-9D2A-224A-8C97-9D7FA5239ED8}" type="sibTrans" cxnId="{5D93CCE6-CA31-244A-8F8F-90B9F9EF2EFC}">
      <dgm:prSet/>
      <dgm:spPr/>
      <dgm:t>
        <a:bodyPr/>
        <a:lstStyle/>
        <a:p>
          <a:endParaRPr lang="en-GB"/>
        </a:p>
      </dgm:t>
    </dgm:pt>
    <dgm:pt modelId="{4EF53720-73E5-D943-8388-AC3ABCACF472}" type="pres">
      <dgm:prSet presAssocID="{9FD2CFC6-30B1-2D48-ACE6-4531DA7F141C}" presName="linear" presStyleCnt="0">
        <dgm:presLayoutVars>
          <dgm:animLvl val="lvl"/>
          <dgm:resizeHandles val="exact"/>
        </dgm:presLayoutVars>
      </dgm:prSet>
      <dgm:spPr/>
    </dgm:pt>
    <dgm:pt modelId="{E836D26F-1346-A348-92FA-DC3F3AE67905}" type="pres">
      <dgm:prSet presAssocID="{5289D756-DCD6-9146-975B-F58F745DA01B}" presName="parentText" presStyleLbl="node1" presStyleIdx="0" presStyleCnt="1" custLinFactX="23714" custLinFactNeighborX="100000" custLinFactNeighborY="5516">
        <dgm:presLayoutVars>
          <dgm:chMax val="0"/>
          <dgm:bulletEnabled val="1"/>
        </dgm:presLayoutVars>
      </dgm:prSet>
      <dgm:spPr/>
    </dgm:pt>
  </dgm:ptLst>
  <dgm:cxnLst>
    <dgm:cxn modelId="{0828BF83-1935-A54A-B6DD-1E795174D506}" type="presOf" srcId="{5289D756-DCD6-9146-975B-F58F745DA01B}" destId="{E836D26F-1346-A348-92FA-DC3F3AE67905}" srcOrd="0" destOrd="0" presId="urn:microsoft.com/office/officeart/2005/8/layout/vList2"/>
    <dgm:cxn modelId="{5D93CCE6-CA31-244A-8F8F-90B9F9EF2EFC}" srcId="{9FD2CFC6-30B1-2D48-ACE6-4531DA7F141C}" destId="{5289D756-DCD6-9146-975B-F58F745DA01B}" srcOrd="0" destOrd="0" parTransId="{27553D8B-3710-3A46-BF44-33FBBE636E4B}" sibTransId="{CDC02A6F-9D2A-224A-8C97-9D7FA5239ED8}"/>
    <dgm:cxn modelId="{7AF15CEB-4356-BE45-81F2-E7D762370588}" type="presOf" srcId="{9FD2CFC6-30B1-2D48-ACE6-4531DA7F141C}" destId="{4EF53720-73E5-D943-8388-AC3ABCACF472}" srcOrd="0" destOrd="0" presId="urn:microsoft.com/office/officeart/2005/8/layout/vList2"/>
    <dgm:cxn modelId="{F61F2B6A-0369-C943-9E98-17BE54F5D4B9}" type="presParOf" srcId="{4EF53720-73E5-D943-8388-AC3ABCACF472}" destId="{E836D26F-1346-A348-92FA-DC3F3AE67905}" srcOrd="0" destOrd="0" presId="urn:microsoft.com/office/officeart/2005/8/layout/vList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07A28A2-2663-E44A-82AD-0A726487DAE3}" type="doc">
      <dgm:prSet loTypeId="urn:microsoft.com/office/officeart/2005/8/layout/vList2" loCatId="list" qsTypeId="urn:microsoft.com/office/officeart/2005/8/quickstyle/simple1" qsCatId="simple" csTypeId="urn:microsoft.com/office/officeart/2005/8/colors/accent2_3" csCatId="accent2" phldr="1"/>
      <dgm:spPr/>
      <dgm:t>
        <a:bodyPr/>
        <a:lstStyle/>
        <a:p>
          <a:endParaRPr lang="en-GB"/>
        </a:p>
      </dgm:t>
    </dgm:pt>
    <dgm:pt modelId="{9D1980B9-1D70-F54C-B230-3F15E7608BEE}">
      <dgm:prSet custT="1"/>
      <dgm:spPr>
        <a:solidFill>
          <a:schemeClr val="accent2">
            <a:lumMod val="75000"/>
          </a:schemeClr>
        </a:solidFill>
      </dgm:spPr>
      <dgm:t>
        <a:bodyPr/>
        <a:lstStyle/>
        <a:p>
          <a:r>
            <a:rPr lang="en-US" sz="1800" dirty="0"/>
            <a:t>Compassion</a:t>
          </a:r>
          <a:r>
            <a:rPr lang="en-US" sz="1600" dirty="0"/>
            <a:t> </a:t>
          </a:r>
          <a:endParaRPr lang="en-GB" sz="1600" dirty="0"/>
        </a:p>
      </dgm:t>
    </dgm:pt>
    <dgm:pt modelId="{C0C78B3C-0CA1-9143-9C05-F362EB9EB55D}" type="parTrans" cxnId="{6842B52E-2613-5244-AF7D-B692BA751C01}">
      <dgm:prSet/>
      <dgm:spPr/>
      <dgm:t>
        <a:bodyPr/>
        <a:lstStyle/>
        <a:p>
          <a:endParaRPr lang="en-GB"/>
        </a:p>
      </dgm:t>
    </dgm:pt>
    <dgm:pt modelId="{7F30F371-2E65-7B4B-8AA8-60EA8CF36C66}" type="sibTrans" cxnId="{6842B52E-2613-5244-AF7D-B692BA751C01}">
      <dgm:prSet/>
      <dgm:spPr/>
      <dgm:t>
        <a:bodyPr/>
        <a:lstStyle/>
        <a:p>
          <a:endParaRPr lang="en-GB"/>
        </a:p>
      </dgm:t>
    </dgm:pt>
    <dgm:pt modelId="{3134FB4A-E443-DD44-9642-BC742844287A}" type="pres">
      <dgm:prSet presAssocID="{C07A28A2-2663-E44A-82AD-0A726487DAE3}" presName="linear" presStyleCnt="0">
        <dgm:presLayoutVars>
          <dgm:animLvl val="lvl"/>
          <dgm:resizeHandles val="exact"/>
        </dgm:presLayoutVars>
      </dgm:prSet>
      <dgm:spPr/>
    </dgm:pt>
    <dgm:pt modelId="{282A3E38-4C7C-604B-A654-0C2F99896727}" type="pres">
      <dgm:prSet presAssocID="{9D1980B9-1D70-F54C-B230-3F15E7608BEE}" presName="parentText" presStyleLbl="node1" presStyleIdx="0" presStyleCnt="1" custLinFactNeighborX="16287" custLinFactNeighborY="-44982">
        <dgm:presLayoutVars>
          <dgm:chMax val="0"/>
          <dgm:bulletEnabled val="1"/>
        </dgm:presLayoutVars>
      </dgm:prSet>
      <dgm:spPr/>
    </dgm:pt>
  </dgm:ptLst>
  <dgm:cxnLst>
    <dgm:cxn modelId="{6842B52E-2613-5244-AF7D-B692BA751C01}" srcId="{C07A28A2-2663-E44A-82AD-0A726487DAE3}" destId="{9D1980B9-1D70-F54C-B230-3F15E7608BEE}" srcOrd="0" destOrd="0" parTransId="{C0C78B3C-0CA1-9143-9C05-F362EB9EB55D}" sibTransId="{7F30F371-2E65-7B4B-8AA8-60EA8CF36C66}"/>
    <dgm:cxn modelId="{817BAC36-D253-3F4C-A942-37AD28A29105}" type="presOf" srcId="{9D1980B9-1D70-F54C-B230-3F15E7608BEE}" destId="{282A3E38-4C7C-604B-A654-0C2F99896727}" srcOrd="0" destOrd="0" presId="urn:microsoft.com/office/officeart/2005/8/layout/vList2"/>
    <dgm:cxn modelId="{FD533687-979E-1644-9983-9506E4AFD9B1}" type="presOf" srcId="{C07A28A2-2663-E44A-82AD-0A726487DAE3}" destId="{3134FB4A-E443-DD44-9642-BC742844287A}" srcOrd="0" destOrd="0" presId="urn:microsoft.com/office/officeart/2005/8/layout/vList2"/>
    <dgm:cxn modelId="{7A000E76-EABC-8D4A-BFB3-16132431973B}" type="presParOf" srcId="{3134FB4A-E443-DD44-9642-BC742844287A}" destId="{282A3E38-4C7C-604B-A654-0C2F99896727}" srcOrd="0" destOrd="0" presId="urn:microsoft.com/office/officeart/2005/8/layout/vList2"/>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2CFBEF9-9BFF-6248-AF47-334AB7310532}"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GB"/>
        </a:p>
      </dgm:t>
    </dgm:pt>
    <dgm:pt modelId="{0355B7B3-EDA8-CB42-95E2-B6777618F61D}">
      <dgm:prSet custT="1"/>
      <dgm:spPr>
        <a:solidFill>
          <a:schemeClr val="tx2"/>
        </a:solidFill>
        <a:ln>
          <a:noFill/>
        </a:ln>
      </dgm:spPr>
      <dgm:t>
        <a:bodyPr/>
        <a:lstStyle/>
        <a:p>
          <a:r>
            <a:rPr lang="en-US" sz="1800" dirty="0"/>
            <a:t>Professionalism</a:t>
          </a:r>
          <a:r>
            <a:rPr lang="en-US" sz="1600" dirty="0"/>
            <a:t>  </a:t>
          </a:r>
          <a:endParaRPr lang="en-GB" sz="1600" dirty="0"/>
        </a:p>
      </dgm:t>
    </dgm:pt>
    <dgm:pt modelId="{39281A35-B1F3-7045-AE49-A6C57A4AA67B}" type="parTrans" cxnId="{4BB40698-1460-8942-A710-0D7A2B71564A}">
      <dgm:prSet/>
      <dgm:spPr/>
      <dgm:t>
        <a:bodyPr/>
        <a:lstStyle/>
        <a:p>
          <a:endParaRPr lang="en-GB"/>
        </a:p>
      </dgm:t>
    </dgm:pt>
    <dgm:pt modelId="{94F0E980-4F46-3848-AFC7-76A91580F625}" type="sibTrans" cxnId="{4BB40698-1460-8942-A710-0D7A2B71564A}">
      <dgm:prSet/>
      <dgm:spPr/>
      <dgm:t>
        <a:bodyPr/>
        <a:lstStyle/>
        <a:p>
          <a:endParaRPr lang="en-GB"/>
        </a:p>
      </dgm:t>
    </dgm:pt>
    <dgm:pt modelId="{9C0B46AD-298B-4845-B80D-32D77F2C24CF}" type="pres">
      <dgm:prSet presAssocID="{E2CFBEF9-9BFF-6248-AF47-334AB7310532}" presName="linear" presStyleCnt="0">
        <dgm:presLayoutVars>
          <dgm:animLvl val="lvl"/>
          <dgm:resizeHandles val="exact"/>
        </dgm:presLayoutVars>
      </dgm:prSet>
      <dgm:spPr/>
    </dgm:pt>
    <dgm:pt modelId="{C15008DD-106A-324A-B91E-4866B747695C}" type="pres">
      <dgm:prSet presAssocID="{0355B7B3-EDA8-CB42-95E2-B6777618F61D}" presName="parentText" presStyleLbl="node1" presStyleIdx="0" presStyleCnt="1" custLinFactX="25669" custLinFactY="-61739" custLinFactNeighborX="100000" custLinFactNeighborY="-100000">
        <dgm:presLayoutVars>
          <dgm:chMax val="0"/>
          <dgm:bulletEnabled val="1"/>
        </dgm:presLayoutVars>
      </dgm:prSet>
      <dgm:spPr/>
    </dgm:pt>
  </dgm:ptLst>
  <dgm:cxnLst>
    <dgm:cxn modelId="{0CDE6A06-36CF-AA4B-9354-B0AEED6FB00D}" type="presOf" srcId="{0355B7B3-EDA8-CB42-95E2-B6777618F61D}" destId="{C15008DD-106A-324A-B91E-4866B747695C}" srcOrd="0" destOrd="0" presId="urn:microsoft.com/office/officeart/2005/8/layout/vList2"/>
    <dgm:cxn modelId="{4BB40698-1460-8942-A710-0D7A2B71564A}" srcId="{E2CFBEF9-9BFF-6248-AF47-334AB7310532}" destId="{0355B7B3-EDA8-CB42-95E2-B6777618F61D}" srcOrd="0" destOrd="0" parTransId="{39281A35-B1F3-7045-AE49-A6C57A4AA67B}" sibTransId="{94F0E980-4F46-3848-AFC7-76A91580F625}"/>
    <dgm:cxn modelId="{E5292DFD-375C-6A47-9977-CA2E2D8906AF}" type="presOf" srcId="{E2CFBEF9-9BFF-6248-AF47-334AB7310532}" destId="{9C0B46AD-298B-4845-B80D-32D77F2C24CF}" srcOrd="0" destOrd="0" presId="urn:microsoft.com/office/officeart/2005/8/layout/vList2"/>
    <dgm:cxn modelId="{C413F3DA-2425-6748-B063-64B883988547}" type="presParOf" srcId="{9C0B46AD-298B-4845-B80D-32D77F2C24CF}" destId="{C15008DD-106A-324A-B91E-4866B747695C}" srcOrd="0" destOrd="0" presId="urn:microsoft.com/office/officeart/2005/8/layout/vList2"/>
  </dgm:cxnLst>
  <dgm:bg/>
  <dgm:whole/>
  <dgm:extLst>
    <a:ext uri="http://schemas.microsoft.com/office/drawing/2008/diagram">
      <dsp:dataModelExt xmlns:dsp="http://schemas.microsoft.com/office/drawing/2008/diagram" relId="rId3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24E1A14-3F9E-C54F-A005-96578C4A0E9E}" type="doc">
      <dgm:prSet loTypeId="urn:microsoft.com/office/officeart/2005/8/layout/venn1" loCatId="relationship" qsTypeId="urn:microsoft.com/office/officeart/2005/8/quickstyle/simple1" qsCatId="simple" csTypeId="urn:microsoft.com/office/officeart/2005/8/colors/accent2_5" csCatId="accent2"/>
      <dgm:spPr/>
      <dgm:t>
        <a:bodyPr/>
        <a:lstStyle/>
        <a:p>
          <a:endParaRPr lang="en-GB"/>
        </a:p>
      </dgm:t>
    </dgm:pt>
    <dgm:pt modelId="{3D3D57FC-22EE-E745-93B0-CC89A702C4AD}">
      <dgm:prSet/>
      <dgm:spPr/>
      <dgm:t>
        <a:bodyPr/>
        <a:lstStyle/>
        <a:p>
          <a:r>
            <a:rPr lang="en-US" dirty="0">
              <a:solidFill>
                <a:schemeClr val="tx1">
                  <a:lumMod val="75000"/>
                  <a:lumOff val="25000"/>
                </a:schemeClr>
              </a:solidFill>
            </a:rPr>
            <a:t>NMC stands for ‘Nursing and Midwifery Council’ </a:t>
          </a:r>
          <a:endParaRPr lang="en-GB" dirty="0">
            <a:solidFill>
              <a:schemeClr val="tx1">
                <a:lumMod val="75000"/>
                <a:lumOff val="25000"/>
              </a:schemeClr>
            </a:solidFill>
          </a:endParaRPr>
        </a:p>
      </dgm:t>
    </dgm:pt>
    <dgm:pt modelId="{8703A22C-F6CC-9D49-8102-D8F66849C690}" type="parTrans" cxnId="{50ED00E1-10FF-E04A-93A9-7BC976E19E76}">
      <dgm:prSet/>
      <dgm:spPr/>
      <dgm:t>
        <a:bodyPr/>
        <a:lstStyle/>
        <a:p>
          <a:endParaRPr lang="en-GB"/>
        </a:p>
      </dgm:t>
    </dgm:pt>
    <dgm:pt modelId="{084E9AB8-8BDD-434F-9A96-D9F951D7275B}" type="sibTrans" cxnId="{50ED00E1-10FF-E04A-93A9-7BC976E19E76}">
      <dgm:prSet/>
      <dgm:spPr/>
      <dgm:t>
        <a:bodyPr/>
        <a:lstStyle/>
        <a:p>
          <a:endParaRPr lang="en-GB"/>
        </a:p>
      </dgm:t>
    </dgm:pt>
    <dgm:pt modelId="{8568696D-AFE6-934D-958D-A877A0332C3D}" type="pres">
      <dgm:prSet presAssocID="{B24E1A14-3F9E-C54F-A005-96578C4A0E9E}" presName="compositeShape" presStyleCnt="0">
        <dgm:presLayoutVars>
          <dgm:chMax val="7"/>
          <dgm:dir/>
          <dgm:resizeHandles val="exact"/>
        </dgm:presLayoutVars>
      </dgm:prSet>
      <dgm:spPr/>
    </dgm:pt>
    <dgm:pt modelId="{07085148-A0DE-2F40-A328-BE1DA7DEB07C}" type="pres">
      <dgm:prSet presAssocID="{3D3D57FC-22EE-E745-93B0-CC89A702C4AD}" presName="circ1TxSh" presStyleLbl="vennNode1" presStyleIdx="0" presStyleCnt="1"/>
      <dgm:spPr/>
    </dgm:pt>
  </dgm:ptLst>
  <dgm:cxnLst>
    <dgm:cxn modelId="{EE3ACB0C-09D0-FE43-8656-655E230635AF}" type="presOf" srcId="{B24E1A14-3F9E-C54F-A005-96578C4A0E9E}" destId="{8568696D-AFE6-934D-958D-A877A0332C3D}" srcOrd="0" destOrd="0" presId="urn:microsoft.com/office/officeart/2005/8/layout/venn1"/>
    <dgm:cxn modelId="{E8332C69-BCE4-E74F-8E0C-E92DE873B8B4}" type="presOf" srcId="{3D3D57FC-22EE-E745-93B0-CC89A702C4AD}" destId="{07085148-A0DE-2F40-A328-BE1DA7DEB07C}" srcOrd="0" destOrd="0" presId="urn:microsoft.com/office/officeart/2005/8/layout/venn1"/>
    <dgm:cxn modelId="{50ED00E1-10FF-E04A-93A9-7BC976E19E76}" srcId="{B24E1A14-3F9E-C54F-A005-96578C4A0E9E}" destId="{3D3D57FC-22EE-E745-93B0-CC89A702C4AD}" srcOrd="0" destOrd="0" parTransId="{8703A22C-F6CC-9D49-8102-D8F66849C690}" sibTransId="{084E9AB8-8BDD-434F-9A96-D9F951D7275B}"/>
    <dgm:cxn modelId="{DDC9B9B0-301B-AC4E-9B96-BCD40C5937C4}" type="presParOf" srcId="{8568696D-AFE6-934D-958D-A877A0332C3D}" destId="{07085148-A0DE-2F40-A328-BE1DA7DEB07C}" srcOrd="0"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C59068-FE05-0940-B765-AA4DE1B5A381}">
      <dsp:nvSpPr>
        <dsp:cNvPr id="0" name=""/>
        <dsp:cNvSpPr/>
      </dsp:nvSpPr>
      <dsp:spPr>
        <a:xfrm>
          <a:off x="0" y="556320"/>
          <a:ext cx="5320696" cy="444600"/>
        </a:xfrm>
        <a:prstGeom prst="roundRect">
          <a:avLst/>
        </a:prstGeom>
        <a:solidFill>
          <a:schemeClr val="accent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The role of a midwife </a:t>
          </a:r>
        </a:p>
      </dsp:txBody>
      <dsp:txXfrm>
        <a:off x="21704" y="578024"/>
        <a:ext cx="5277288" cy="401192"/>
      </dsp:txXfrm>
    </dsp:sp>
    <dsp:sp modelId="{8FFBB047-BE2A-FD4A-8698-9059A7D6EF97}">
      <dsp:nvSpPr>
        <dsp:cNvPr id="0" name=""/>
        <dsp:cNvSpPr/>
      </dsp:nvSpPr>
      <dsp:spPr>
        <a:xfrm>
          <a:off x="0" y="1055640"/>
          <a:ext cx="5320696" cy="444600"/>
        </a:xfrm>
        <a:prstGeom prst="roundRect">
          <a:avLst/>
        </a:prstGeom>
        <a:solidFill>
          <a:schemeClr val="accent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Academic skills used to benefit a midwifes practice</a:t>
          </a:r>
        </a:p>
      </dsp:txBody>
      <dsp:txXfrm>
        <a:off x="21704" y="1077344"/>
        <a:ext cx="5277288" cy="401192"/>
      </dsp:txXfrm>
    </dsp:sp>
    <dsp:sp modelId="{F5ADB5E6-78CF-1346-89E6-4EC5D03ADF57}">
      <dsp:nvSpPr>
        <dsp:cNvPr id="0" name=""/>
        <dsp:cNvSpPr/>
      </dsp:nvSpPr>
      <dsp:spPr>
        <a:xfrm>
          <a:off x="0" y="1554960"/>
          <a:ext cx="5320696" cy="444600"/>
        </a:xfrm>
        <a:prstGeom prst="roundRect">
          <a:avLst/>
        </a:prstGeom>
        <a:solidFill>
          <a:schemeClr val="accent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Professional skills that are beneficial and why</a:t>
          </a:r>
        </a:p>
      </dsp:txBody>
      <dsp:txXfrm>
        <a:off x="21704" y="1576664"/>
        <a:ext cx="5277288" cy="401192"/>
      </dsp:txXfrm>
    </dsp:sp>
    <dsp:sp modelId="{E05C176B-2A4B-7F47-BF74-2A30AA0993A5}">
      <dsp:nvSpPr>
        <dsp:cNvPr id="0" name=""/>
        <dsp:cNvSpPr/>
      </dsp:nvSpPr>
      <dsp:spPr>
        <a:xfrm>
          <a:off x="0" y="2054280"/>
          <a:ext cx="5320696" cy="444600"/>
        </a:xfrm>
        <a:prstGeom prst="roundRect">
          <a:avLst/>
        </a:prstGeom>
        <a:solidFill>
          <a:schemeClr val="accent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Personal values used In the role</a:t>
          </a:r>
        </a:p>
      </dsp:txBody>
      <dsp:txXfrm>
        <a:off x="21704" y="2075984"/>
        <a:ext cx="5277288" cy="401192"/>
      </dsp:txXfrm>
    </dsp:sp>
    <dsp:sp modelId="{5124068D-751E-264A-8EBE-0E6DE77D48AA}">
      <dsp:nvSpPr>
        <dsp:cNvPr id="0" name=""/>
        <dsp:cNvSpPr/>
      </dsp:nvSpPr>
      <dsp:spPr>
        <a:xfrm>
          <a:off x="0" y="2553600"/>
          <a:ext cx="5320696" cy="444600"/>
        </a:xfrm>
        <a:prstGeom prst="roundRect">
          <a:avLst/>
        </a:prstGeom>
        <a:solidFill>
          <a:schemeClr val="accent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Strategies to help with career development </a:t>
          </a:r>
        </a:p>
      </dsp:txBody>
      <dsp:txXfrm>
        <a:off x="21704" y="2575304"/>
        <a:ext cx="5277288" cy="401192"/>
      </dsp:txXfrm>
    </dsp:sp>
    <dsp:sp modelId="{381F0898-F662-9D4F-AD87-AB2F0F4EF463}">
      <dsp:nvSpPr>
        <dsp:cNvPr id="0" name=""/>
        <dsp:cNvSpPr/>
      </dsp:nvSpPr>
      <dsp:spPr>
        <a:xfrm>
          <a:off x="0" y="3052920"/>
          <a:ext cx="5320696" cy="444600"/>
        </a:xfrm>
        <a:prstGeom prst="roundRect">
          <a:avLst/>
        </a:prstGeom>
        <a:solidFill>
          <a:schemeClr val="accent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Nursing and Midwifery Council (NMC)</a:t>
          </a:r>
        </a:p>
      </dsp:txBody>
      <dsp:txXfrm>
        <a:off x="21704" y="3074624"/>
        <a:ext cx="5277288" cy="401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B277E4-C5EE-0F44-8E44-A71D4D68A796}">
      <dsp:nvSpPr>
        <dsp:cNvPr id="0" name=""/>
        <dsp:cNvSpPr/>
      </dsp:nvSpPr>
      <dsp:spPr>
        <a:xfrm rot="10800000">
          <a:off x="820723" y="0"/>
          <a:ext cx="3091033" cy="876209"/>
        </a:xfrm>
        <a:prstGeom prst="homePlat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6384" tIns="60960" rIns="113792" bIns="60960" numCol="1" spcCol="1270" anchor="ctr" anchorCtr="0">
          <a:noAutofit/>
        </a:bodyPr>
        <a:lstStyle/>
        <a:p>
          <a:pPr marL="0" lvl="0" indent="0" algn="ctr" defTabSz="711200">
            <a:lnSpc>
              <a:spcPct val="90000"/>
            </a:lnSpc>
            <a:spcBef>
              <a:spcPct val="0"/>
            </a:spcBef>
            <a:spcAft>
              <a:spcPct val="35000"/>
            </a:spcAft>
            <a:buNone/>
          </a:pPr>
          <a:r>
            <a:rPr lang="en-US" sz="1600" kern="1200" dirty="0"/>
            <a:t>Teaching </a:t>
          </a:r>
          <a:r>
            <a:rPr lang="en-GB" sz="1600" kern="1200" dirty="0"/>
            <a:t>expectant mothers care for their new-born </a:t>
          </a:r>
        </a:p>
      </dsp:txBody>
      <dsp:txXfrm rot="10800000">
        <a:off x="1039775" y="0"/>
        <a:ext cx="2871981" cy="876209"/>
      </dsp:txXfrm>
    </dsp:sp>
    <dsp:sp modelId="{07DD5D88-C1AD-D845-B5FF-75818E1F9597}">
      <dsp:nvSpPr>
        <dsp:cNvPr id="0" name=""/>
        <dsp:cNvSpPr/>
      </dsp:nvSpPr>
      <dsp:spPr>
        <a:xfrm>
          <a:off x="471208" y="0"/>
          <a:ext cx="876209" cy="876209"/>
        </a:xfrm>
        <a:prstGeom prst="ellipse">
          <a:avLst/>
        </a:prstGeom>
        <a:solidFill>
          <a:schemeClr val="accent2">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BAC1B9-BA3F-B641-B4EE-738B61BCBFB2}">
      <dsp:nvSpPr>
        <dsp:cNvPr id="0" name=""/>
        <dsp:cNvSpPr/>
      </dsp:nvSpPr>
      <dsp:spPr>
        <a:xfrm rot="10800000">
          <a:off x="1101792" y="0"/>
          <a:ext cx="3076312" cy="1079341"/>
        </a:xfrm>
        <a:prstGeom prst="homePlat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5959" tIns="53340" rIns="99568" bIns="53340" numCol="1" spcCol="1270" anchor="ctr" anchorCtr="0">
          <a:noAutofit/>
        </a:bodyPr>
        <a:lstStyle/>
        <a:p>
          <a:pPr marL="0" lvl="0" indent="0" algn="ctr" defTabSz="622300">
            <a:lnSpc>
              <a:spcPct val="90000"/>
            </a:lnSpc>
            <a:spcBef>
              <a:spcPct val="0"/>
            </a:spcBef>
            <a:spcAft>
              <a:spcPct val="35000"/>
            </a:spcAft>
            <a:buNone/>
          </a:pPr>
          <a:r>
            <a:rPr lang="en-GB" sz="1400" kern="1200" dirty="0"/>
            <a:t>Supporting mothers through labour and caring them through birth</a:t>
          </a:r>
        </a:p>
      </dsp:txBody>
      <dsp:txXfrm rot="10800000">
        <a:off x="1371627" y="0"/>
        <a:ext cx="2806477" cy="1079341"/>
      </dsp:txXfrm>
    </dsp:sp>
    <dsp:sp modelId="{EF30E7C3-4803-3742-89CE-9E006B43CDEC}">
      <dsp:nvSpPr>
        <dsp:cNvPr id="0" name=""/>
        <dsp:cNvSpPr/>
      </dsp:nvSpPr>
      <dsp:spPr>
        <a:xfrm>
          <a:off x="505025" y="0"/>
          <a:ext cx="1079341" cy="1079341"/>
        </a:xfrm>
        <a:prstGeom prst="ellipse">
          <a:avLst/>
        </a:prstGeom>
        <a:solidFill>
          <a:schemeClr val="accent2">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58E8E3-7A1B-CE43-9B01-27AE206046AA}">
      <dsp:nvSpPr>
        <dsp:cNvPr id="0" name=""/>
        <dsp:cNvSpPr/>
      </dsp:nvSpPr>
      <dsp:spPr>
        <a:xfrm rot="10800000">
          <a:off x="1382096" y="0"/>
          <a:ext cx="2743565" cy="1003469"/>
        </a:xfrm>
        <a:prstGeom prst="homePlat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2502" tIns="60960" rIns="113792" bIns="60960" numCol="1" spcCol="1270" anchor="ctr" anchorCtr="0">
          <a:noAutofit/>
        </a:bodyPr>
        <a:lstStyle/>
        <a:p>
          <a:pPr marL="0" lvl="0" indent="0" algn="ctr" defTabSz="711200">
            <a:lnSpc>
              <a:spcPct val="90000"/>
            </a:lnSpc>
            <a:spcBef>
              <a:spcPct val="0"/>
            </a:spcBef>
            <a:spcAft>
              <a:spcPct val="35000"/>
            </a:spcAft>
            <a:buNone/>
          </a:pPr>
          <a:r>
            <a:rPr lang="en-GB" sz="1600" kern="1200" dirty="0"/>
            <a:t>Providing parenting classes, screenings and examinations</a:t>
          </a:r>
        </a:p>
      </dsp:txBody>
      <dsp:txXfrm rot="10800000">
        <a:off x="1632963" y="0"/>
        <a:ext cx="2492698" cy="1003469"/>
      </dsp:txXfrm>
    </dsp:sp>
    <dsp:sp modelId="{96FE23A8-7EEB-874F-86C6-BA56BB5B74EF}">
      <dsp:nvSpPr>
        <dsp:cNvPr id="0" name=""/>
        <dsp:cNvSpPr/>
      </dsp:nvSpPr>
      <dsp:spPr>
        <a:xfrm>
          <a:off x="440181" y="0"/>
          <a:ext cx="1003469" cy="1003469"/>
        </a:xfrm>
        <a:prstGeom prst="ellipse">
          <a:avLst/>
        </a:prstGeom>
        <a:solidFill>
          <a:schemeClr val="accent2">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4E5E5E-F6F3-C846-87BD-C50E76EA4918}">
      <dsp:nvSpPr>
        <dsp:cNvPr id="0" name=""/>
        <dsp:cNvSpPr/>
      </dsp:nvSpPr>
      <dsp:spPr>
        <a:xfrm>
          <a:off x="0" y="18137"/>
          <a:ext cx="2913214" cy="449280"/>
        </a:xfrm>
        <a:prstGeom prst="roundRect">
          <a:avLst/>
        </a:prstGeom>
        <a:solidFill>
          <a:schemeClr val="accent2">
            <a:lumMod val="5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Trustworthy</a:t>
          </a:r>
          <a:r>
            <a:rPr lang="en-US" sz="1600" kern="1200" dirty="0"/>
            <a:t> </a:t>
          </a:r>
          <a:endParaRPr lang="en-GB" sz="1600" kern="1200" dirty="0"/>
        </a:p>
      </dsp:txBody>
      <dsp:txXfrm>
        <a:off x="21932" y="40069"/>
        <a:ext cx="2869350" cy="4054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7FC131-CA06-9E4B-A063-5C9375FA0FBE}">
      <dsp:nvSpPr>
        <dsp:cNvPr id="0" name=""/>
        <dsp:cNvSpPr/>
      </dsp:nvSpPr>
      <dsp:spPr>
        <a:xfrm>
          <a:off x="0" y="264"/>
          <a:ext cx="3002946" cy="405569"/>
        </a:xfrm>
        <a:prstGeom prst="roundRect">
          <a:avLst/>
        </a:prstGeom>
        <a:solidFill>
          <a:schemeClr val="accent2">
            <a:lumMod val="20000"/>
            <a:lumOff val="8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Caring</a:t>
          </a:r>
          <a:r>
            <a:rPr lang="en-US" sz="1700" kern="1200" dirty="0"/>
            <a:t> </a:t>
          </a:r>
          <a:endParaRPr lang="en-GB" sz="1700" kern="1200" dirty="0"/>
        </a:p>
      </dsp:txBody>
      <dsp:txXfrm>
        <a:off x="19798" y="20062"/>
        <a:ext cx="2963350" cy="36597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4FC50-EF2A-034D-B582-487F5029F779}">
      <dsp:nvSpPr>
        <dsp:cNvPr id="0" name=""/>
        <dsp:cNvSpPr/>
      </dsp:nvSpPr>
      <dsp:spPr>
        <a:xfrm>
          <a:off x="0" y="370"/>
          <a:ext cx="2893845" cy="368961"/>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Empathetic </a:t>
          </a:r>
          <a:endParaRPr lang="en-GB" sz="1800" kern="1200" dirty="0"/>
        </a:p>
      </dsp:txBody>
      <dsp:txXfrm>
        <a:off x="18011" y="18381"/>
        <a:ext cx="2857823" cy="3329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36D26F-1346-A348-92FA-DC3F3AE67905}">
      <dsp:nvSpPr>
        <dsp:cNvPr id="0" name=""/>
        <dsp:cNvSpPr/>
      </dsp:nvSpPr>
      <dsp:spPr>
        <a:xfrm>
          <a:off x="0" y="370"/>
          <a:ext cx="2913214" cy="368961"/>
        </a:xfrm>
        <a:prstGeom prst="roundRect">
          <a:avLst/>
        </a:prstGeom>
        <a:solidFill>
          <a:schemeClr val="accent2">
            <a:lumMod val="40000"/>
            <a:lumOff val="6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Dignity</a:t>
          </a:r>
          <a:r>
            <a:rPr lang="en-US" sz="1600" kern="1200" dirty="0"/>
            <a:t> </a:t>
          </a:r>
          <a:endParaRPr lang="en-GB" sz="1600" kern="1200" dirty="0"/>
        </a:p>
      </dsp:txBody>
      <dsp:txXfrm>
        <a:off x="18011" y="18381"/>
        <a:ext cx="2877192" cy="33293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2A3E38-4C7C-604B-A654-0C2F99896727}">
      <dsp:nvSpPr>
        <dsp:cNvPr id="0" name=""/>
        <dsp:cNvSpPr/>
      </dsp:nvSpPr>
      <dsp:spPr>
        <a:xfrm>
          <a:off x="0" y="0"/>
          <a:ext cx="2893845" cy="368961"/>
        </a:xfrm>
        <a:prstGeom prst="roundRect">
          <a:avLst/>
        </a:prstGeom>
        <a:solidFill>
          <a:schemeClr val="accent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Compassion</a:t>
          </a:r>
          <a:r>
            <a:rPr lang="en-US" sz="1600" kern="1200" dirty="0"/>
            <a:t> </a:t>
          </a:r>
          <a:endParaRPr lang="en-GB" sz="1600" kern="1200" dirty="0"/>
        </a:p>
      </dsp:txBody>
      <dsp:txXfrm>
        <a:off x="18011" y="18011"/>
        <a:ext cx="2857823" cy="33293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5008DD-106A-324A-B91E-4866B747695C}">
      <dsp:nvSpPr>
        <dsp:cNvPr id="0" name=""/>
        <dsp:cNvSpPr/>
      </dsp:nvSpPr>
      <dsp:spPr>
        <a:xfrm>
          <a:off x="0" y="0"/>
          <a:ext cx="2913214" cy="368961"/>
        </a:xfrm>
        <a:prstGeom prst="roundRect">
          <a:avLst/>
        </a:prstGeom>
        <a:solidFill>
          <a:schemeClr val="tx2"/>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Professionalism</a:t>
          </a:r>
          <a:r>
            <a:rPr lang="en-US" sz="1600" kern="1200" dirty="0"/>
            <a:t>  </a:t>
          </a:r>
          <a:endParaRPr lang="en-GB" sz="1600" kern="1200" dirty="0"/>
        </a:p>
      </dsp:txBody>
      <dsp:txXfrm>
        <a:off x="18011" y="18011"/>
        <a:ext cx="2877192" cy="33293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085148-A0DE-2F40-A328-BE1DA7DEB07C}">
      <dsp:nvSpPr>
        <dsp:cNvPr id="0" name=""/>
        <dsp:cNvSpPr/>
      </dsp:nvSpPr>
      <dsp:spPr>
        <a:xfrm>
          <a:off x="1744851" y="0"/>
          <a:ext cx="2394827" cy="2394827"/>
        </a:xfrm>
        <a:prstGeom prst="ellipse">
          <a:avLst/>
        </a:prstGeom>
        <a:solidFill>
          <a:schemeClr val="accent2">
            <a:shade val="80000"/>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US" sz="2500" kern="1200" dirty="0">
              <a:solidFill>
                <a:schemeClr val="tx1">
                  <a:lumMod val="75000"/>
                  <a:lumOff val="25000"/>
                </a:schemeClr>
              </a:solidFill>
            </a:rPr>
            <a:t>NMC stands for ‘Nursing and Midwifery Council’ </a:t>
          </a:r>
          <a:endParaRPr lang="en-GB" sz="2500" kern="1200" dirty="0">
            <a:solidFill>
              <a:schemeClr val="tx1">
                <a:lumMod val="75000"/>
                <a:lumOff val="25000"/>
              </a:schemeClr>
            </a:solidFill>
          </a:endParaRPr>
        </a:p>
      </dsp:txBody>
      <dsp:txXfrm>
        <a:off x="2095565" y="350714"/>
        <a:ext cx="1693399" cy="169339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FF05B8-AC8F-B44F-A277-567D7B22B2D1}" type="datetimeFigureOut">
              <a:rPr lang="en-US" smtClean="0"/>
              <a:t>11/28/23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1C7AA1-5BB4-E040-8FC7-B8D8C31ABAE9}" type="slidenum">
              <a:rPr lang="en-US" smtClean="0"/>
              <a:t>‹#›</a:t>
            </a:fld>
            <a:endParaRPr lang="en-US"/>
          </a:p>
        </p:txBody>
      </p:sp>
    </p:spTree>
    <p:extLst>
      <p:ext uri="{BB962C8B-B14F-4D97-AF65-F5344CB8AC3E}">
        <p14:creationId xmlns:p14="http://schemas.microsoft.com/office/powerpoint/2010/main" val="1961833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1C7AA1-5BB4-E040-8FC7-B8D8C31ABAE9}" type="slidenum">
              <a:rPr lang="en-US" smtClean="0"/>
              <a:t>2</a:t>
            </a:fld>
            <a:endParaRPr lang="en-US"/>
          </a:p>
        </p:txBody>
      </p:sp>
    </p:spTree>
    <p:extLst>
      <p:ext uri="{BB962C8B-B14F-4D97-AF65-F5344CB8AC3E}">
        <p14:creationId xmlns:p14="http://schemas.microsoft.com/office/powerpoint/2010/main" val="4052074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1C7AA1-5BB4-E040-8FC7-B8D8C31ABAE9}" type="slidenum">
              <a:rPr lang="en-US" smtClean="0"/>
              <a:t>12</a:t>
            </a:fld>
            <a:endParaRPr lang="en-US"/>
          </a:p>
        </p:txBody>
      </p:sp>
    </p:spTree>
    <p:extLst>
      <p:ext uri="{BB962C8B-B14F-4D97-AF65-F5344CB8AC3E}">
        <p14:creationId xmlns:p14="http://schemas.microsoft.com/office/powerpoint/2010/main" val="3431478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1C7AA1-5BB4-E040-8FC7-B8D8C31ABAE9}" type="slidenum">
              <a:rPr lang="en-US" smtClean="0"/>
              <a:t>15</a:t>
            </a:fld>
            <a:endParaRPr lang="en-US"/>
          </a:p>
        </p:txBody>
      </p:sp>
    </p:spTree>
    <p:extLst>
      <p:ext uri="{BB962C8B-B14F-4D97-AF65-F5344CB8AC3E}">
        <p14:creationId xmlns:p14="http://schemas.microsoft.com/office/powerpoint/2010/main" val="2622682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22920923-06CD-BC47-92B4-C58701F09D11}" type="datetimeFigureOut">
              <a:rPr lang="en-US" smtClean="0"/>
              <a:t>11/28/23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807D0F4-3023-654B-92BD-50E6F434C970}" type="slidenum">
              <a:rPr lang="en-US" smtClean="0"/>
              <a:t>‹#›</a:t>
            </a:fld>
            <a:endParaRPr lang="en-US"/>
          </a:p>
        </p:txBody>
      </p:sp>
    </p:spTree>
    <p:extLst>
      <p:ext uri="{BB962C8B-B14F-4D97-AF65-F5344CB8AC3E}">
        <p14:creationId xmlns:p14="http://schemas.microsoft.com/office/powerpoint/2010/main" val="153632624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2920923-06CD-BC47-92B4-C58701F09D11}" type="datetimeFigureOut">
              <a:rPr lang="en-US" smtClean="0"/>
              <a:t>11/28/23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807D0F4-3023-654B-92BD-50E6F434C970}" type="slidenum">
              <a:rPr lang="en-US" smtClean="0"/>
              <a:t>‹#›</a:t>
            </a:fld>
            <a:endParaRPr lang="en-US"/>
          </a:p>
        </p:txBody>
      </p:sp>
    </p:spTree>
    <p:extLst>
      <p:ext uri="{BB962C8B-B14F-4D97-AF65-F5344CB8AC3E}">
        <p14:creationId xmlns:p14="http://schemas.microsoft.com/office/powerpoint/2010/main" val="1370792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22920923-06CD-BC47-92B4-C58701F09D11}" type="datetimeFigureOut">
              <a:rPr lang="en-US" smtClean="0"/>
              <a:t>11/28/23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807D0F4-3023-654B-92BD-50E6F434C970}" type="slidenum">
              <a:rPr lang="en-US" smtClean="0"/>
              <a:t>‹#›</a:t>
            </a:fld>
            <a:endParaRPr lang="en-US"/>
          </a:p>
        </p:txBody>
      </p:sp>
    </p:spTree>
    <p:extLst>
      <p:ext uri="{BB962C8B-B14F-4D97-AF65-F5344CB8AC3E}">
        <p14:creationId xmlns:p14="http://schemas.microsoft.com/office/powerpoint/2010/main" val="26931783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22920923-06CD-BC47-92B4-C58701F09D11}" type="datetimeFigureOut">
              <a:rPr lang="en-US" smtClean="0"/>
              <a:t>11/28/23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6807D0F4-3023-654B-92BD-50E6F434C970}" type="slidenum">
              <a:rPr lang="en-US" smtClean="0"/>
              <a:t>‹#›</a:t>
            </a:fld>
            <a:endParaRPr lang="en-US"/>
          </a:p>
        </p:txBody>
      </p:sp>
    </p:spTree>
    <p:extLst>
      <p:ext uri="{BB962C8B-B14F-4D97-AF65-F5344CB8AC3E}">
        <p14:creationId xmlns:p14="http://schemas.microsoft.com/office/powerpoint/2010/main" val="168812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22920923-06CD-BC47-92B4-C58701F09D11}" type="datetimeFigureOut">
              <a:rPr lang="en-US" smtClean="0"/>
              <a:t>11/28/23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807D0F4-3023-654B-92BD-50E6F434C970}"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908735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2920923-06CD-BC47-92B4-C58701F09D11}" type="datetimeFigureOut">
              <a:rPr lang="en-US" smtClean="0"/>
              <a:t>11/28/23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807D0F4-3023-654B-92BD-50E6F434C970}" type="slidenum">
              <a:rPr lang="en-US" smtClean="0"/>
              <a:t>‹#›</a:t>
            </a:fld>
            <a:endParaRPr lang="en-US"/>
          </a:p>
        </p:txBody>
      </p:sp>
    </p:spTree>
    <p:extLst>
      <p:ext uri="{BB962C8B-B14F-4D97-AF65-F5344CB8AC3E}">
        <p14:creationId xmlns:p14="http://schemas.microsoft.com/office/powerpoint/2010/main" val="316156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920923-06CD-BC47-92B4-C58701F09D11}" type="datetimeFigureOut">
              <a:rPr lang="en-US" smtClean="0"/>
              <a:t>11/28/23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807D0F4-3023-654B-92BD-50E6F434C970}" type="slidenum">
              <a:rPr lang="en-US" smtClean="0"/>
              <a:t>‹#›</a:t>
            </a:fld>
            <a:endParaRPr lang="en-US"/>
          </a:p>
        </p:txBody>
      </p:sp>
    </p:spTree>
    <p:extLst>
      <p:ext uri="{BB962C8B-B14F-4D97-AF65-F5344CB8AC3E}">
        <p14:creationId xmlns:p14="http://schemas.microsoft.com/office/powerpoint/2010/main" val="3313409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22920923-06CD-BC47-92B4-C58701F09D11}" type="datetimeFigureOut">
              <a:rPr lang="en-US" smtClean="0"/>
              <a:t>11/28/23</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6807D0F4-3023-654B-92BD-50E6F434C970}" type="slidenum">
              <a:rPr lang="en-US" smtClean="0"/>
              <a:t>‹#›</a:t>
            </a:fld>
            <a:endParaRPr lang="en-US"/>
          </a:p>
        </p:txBody>
      </p:sp>
    </p:spTree>
    <p:extLst>
      <p:ext uri="{BB962C8B-B14F-4D97-AF65-F5344CB8AC3E}">
        <p14:creationId xmlns:p14="http://schemas.microsoft.com/office/powerpoint/2010/main" val="4100685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22920923-06CD-BC47-92B4-C58701F09D11}" type="datetimeFigureOut">
              <a:rPr lang="en-US" smtClean="0"/>
              <a:t>11/28/23</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6807D0F4-3023-654B-92BD-50E6F434C970}" type="slidenum">
              <a:rPr lang="en-US" smtClean="0"/>
              <a:t>‹#›</a:t>
            </a:fld>
            <a:endParaRPr lang="en-US"/>
          </a:p>
        </p:txBody>
      </p:sp>
    </p:spTree>
    <p:extLst>
      <p:ext uri="{BB962C8B-B14F-4D97-AF65-F5344CB8AC3E}">
        <p14:creationId xmlns:p14="http://schemas.microsoft.com/office/powerpoint/2010/main" val="1850358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2920923-06CD-BC47-92B4-C58701F09D11}" type="datetimeFigureOut">
              <a:rPr lang="en-US" smtClean="0"/>
              <a:t>11/28/23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07D0F4-3023-654B-92BD-50E6F434C970}" type="slidenum">
              <a:rPr lang="en-US" smtClean="0"/>
              <a:t>‹#›</a:t>
            </a:fld>
            <a:endParaRPr lang="en-US"/>
          </a:p>
        </p:txBody>
      </p:sp>
    </p:spTree>
    <p:extLst>
      <p:ext uri="{BB962C8B-B14F-4D97-AF65-F5344CB8AC3E}">
        <p14:creationId xmlns:p14="http://schemas.microsoft.com/office/powerpoint/2010/main" val="649169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2920923-06CD-BC47-92B4-C58701F09D11}" type="datetimeFigureOut">
              <a:rPr lang="en-US" smtClean="0"/>
              <a:t>11/28/23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07D0F4-3023-654B-92BD-50E6F434C970}" type="slidenum">
              <a:rPr lang="en-US" smtClean="0"/>
              <a:t>‹#›</a:t>
            </a:fld>
            <a:endParaRPr lang="en-US"/>
          </a:p>
        </p:txBody>
      </p:sp>
    </p:spTree>
    <p:extLst>
      <p:ext uri="{BB962C8B-B14F-4D97-AF65-F5344CB8AC3E}">
        <p14:creationId xmlns:p14="http://schemas.microsoft.com/office/powerpoint/2010/main" val="3168014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22920923-06CD-BC47-92B4-C58701F09D11}" type="datetimeFigureOut">
              <a:rPr lang="en-US" smtClean="0"/>
              <a:t>11/28/23</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6807D0F4-3023-654B-92BD-50E6F434C970}" type="slidenum">
              <a:rPr lang="en-US" smtClean="0"/>
              <a:t>‹#›</a:t>
            </a:fld>
            <a:endParaRPr lang="en-US"/>
          </a:p>
        </p:txBody>
      </p:sp>
    </p:spTree>
    <p:extLst>
      <p:ext uri="{BB962C8B-B14F-4D97-AF65-F5344CB8AC3E}">
        <p14:creationId xmlns:p14="http://schemas.microsoft.com/office/powerpoint/2010/main" val="94533236"/>
      </p:ext>
    </p:extLst>
  </p:cSld>
  <p:clrMap bg1="lt1" tx1="dk1" bg2="lt2" tx2="dk2" accent1="accent1" accent2="accent2" accent3="accent3" accent4="accent4" accent5="accent5" accent6="accent6" hlink="hlink" folHlink="folHlink"/>
  <p:sldLayoutIdLst>
    <p:sldLayoutId id="2147483872" r:id="rId1"/>
    <p:sldLayoutId id="2147483873" r:id="rId2"/>
    <p:sldLayoutId id="2147483874" r:id="rId3"/>
    <p:sldLayoutId id="2147483875" r:id="rId4"/>
    <p:sldLayoutId id="2147483876" r:id="rId5"/>
    <p:sldLayoutId id="2147483877" r:id="rId6"/>
    <p:sldLayoutId id="2147483878" r:id="rId7"/>
    <p:sldLayoutId id="2147483879" r:id="rId8"/>
    <p:sldLayoutId id="2147483880" r:id="rId9"/>
    <p:sldLayoutId id="2147483881" r:id="rId10"/>
    <p:sldLayoutId id="2147483882"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salimfadhley/166488271/"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diagramLayout" Target="../diagrams/layout4.xml"/><Relationship Id="rId18" Type="http://schemas.openxmlformats.org/officeDocument/2006/relationships/image" Target="../media/image3.jpeg"/><Relationship Id="rId3" Type="http://schemas.openxmlformats.org/officeDocument/2006/relationships/diagramLayout" Target="../diagrams/layout2.xml"/><Relationship Id="rId7" Type="http://schemas.openxmlformats.org/officeDocument/2006/relationships/diagramData" Target="../diagrams/data3.xml"/><Relationship Id="rId12" Type="http://schemas.openxmlformats.org/officeDocument/2006/relationships/diagramData" Target="../diagrams/data4.xml"/><Relationship Id="rId17" Type="http://schemas.openxmlformats.org/officeDocument/2006/relationships/image" Target="../media/image2.jpeg"/><Relationship Id="rId2" Type="http://schemas.openxmlformats.org/officeDocument/2006/relationships/diagramData" Target="../diagrams/data2.xml"/><Relationship Id="rId16" Type="http://schemas.microsoft.com/office/2007/relationships/diagramDrawing" Target="../diagrams/drawing4.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5" Type="http://schemas.openxmlformats.org/officeDocument/2006/relationships/diagramColors" Target="../diagrams/colors4.xml"/><Relationship Id="rId10" Type="http://schemas.openxmlformats.org/officeDocument/2006/relationships/diagramColors" Target="../diagrams/colors3.xml"/><Relationship Id="rId19" Type="http://schemas.openxmlformats.org/officeDocument/2006/relationships/image" Target="../media/image4.jpeg"/><Relationship Id="rId4" Type="http://schemas.openxmlformats.org/officeDocument/2006/relationships/diagramQuickStyle" Target="../diagrams/quickStyle2.xml"/><Relationship Id="rId9" Type="http://schemas.openxmlformats.org/officeDocument/2006/relationships/diagramQuickStyle" Target="../diagrams/quickStyle3.xml"/><Relationship Id="rId14" Type="http://schemas.openxmlformats.org/officeDocument/2006/relationships/diagramQuickStyle" Target="../diagrams/quickStyle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public-domain-image.com/free-images/science/medical-science/community-midwife-in-badakhshan-uses-postpartum-family-planning-flip-card-during-her-counseling-session"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technofaq.org/posts/2014/03/best-apps-for-time-management/" TargetMode="External"/><Relationship Id="rId2" Type="http://schemas.openxmlformats.org/officeDocument/2006/relationships/image" Target="../media/image6.jpg"/><Relationship Id="rId1" Type="http://schemas.openxmlformats.org/officeDocument/2006/relationships/slideLayout" Target="../slideLayouts/slideLayout2.xml"/><Relationship Id="rId5" Type="http://schemas.openxmlformats.org/officeDocument/2006/relationships/hyperlink" Target="https://stileex.xyz/axiomes-communication/" TargetMode="Externa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hyperlink" Target="https://technofaq.org/posts/2020/08/tips-for-developing-effective-healthcare-teams/" TargetMode="External"/><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hyperlink" Target="http://brewminate.com/the-importance-of-listening-in-effective-communication/" TargetMode="External"/><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6.xml"/><Relationship Id="rId13" Type="http://schemas.openxmlformats.org/officeDocument/2006/relationships/diagramLayout" Target="../diagrams/layout7.xml"/><Relationship Id="rId18" Type="http://schemas.openxmlformats.org/officeDocument/2006/relationships/diagramLayout" Target="../diagrams/layout8.xml"/><Relationship Id="rId26" Type="http://schemas.microsoft.com/office/2007/relationships/diagramDrawing" Target="../diagrams/drawing9.xml"/><Relationship Id="rId3" Type="http://schemas.openxmlformats.org/officeDocument/2006/relationships/diagramLayout" Target="../diagrams/layout5.xml"/><Relationship Id="rId21" Type="http://schemas.microsoft.com/office/2007/relationships/diagramDrawing" Target="../diagrams/drawing8.xml"/><Relationship Id="rId7" Type="http://schemas.openxmlformats.org/officeDocument/2006/relationships/diagramData" Target="../diagrams/data6.xml"/><Relationship Id="rId12" Type="http://schemas.openxmlformats.org/officeDocument/2006/relationships/diagramData" Target="../diagrams/data7.xml"/><Relationship Id="rId17" Type="http://schemas.openxmlformats.org/officeDocument/2006/relationships/diagramData" Target="../diagrams/data8.xml"/><Relationship Id="rId25" Type="http://schemas.openxmlformats.org/officeDocument/2006/relationships/diagramColors" Target="../diagrams/colors9.xml"/><Relationship Id="rId2" Type="http://schemas.openxmlformats.org/officeDocument/2006/relationships/diagramData" Target="../diagrams/data5.xml"/><Relationship Id="rId16" Type="http://schemas.microsoft.com/office/2007/relationships/diagramDrawing" Target="../diagrams/drawing7.xml"/><Relationship Id="rId20" Type="http://schemas.openxmlformats.org/officeDocument/2006/relationships/diagramColors" Target="../diagrams/colors8.xml"/><Relationship Id="rId29" Type="http://schemas.openxmlformats.org/officeDocument/2006/relationships/diagramQuickStyle" Target="../diagrams/quickStyle10.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24" Type="http://schemas.openxmlformats.org/officeDocument/2006/relationships/diagramQuickStyle" Target="../diagrams/quickStyle9.xml"/><Relationship Id="rId5" Type="http://schemas.openxmlformats.org/officeDocument/2006/relationships/diagramColors" Target="../diagrams/colors5.xml"/><Relationship Id="rId15" Type="http://schemas.openxmlformats.org/officeDocument/2006/relationships/diagramColors" Target="../diagrams/colors7.xml"/><Relationship Id="rId23" Type="http://schemas.openxmlformats.org/officeDocument/2006/relationships/diagramLayout" Target="../diagrams/layout9.xml"/><Relationship Id="rId28" Type="http://schemas.openxmlformats.org/officeDocument/2006/relationships/diagramLayout" Target="../diagrams/layout10.xml"/><Relationship Id="rId10" Type="http://schemas.openxmlformats.org/officeDocument/2006/relationships/diagramColors" Target="../diagrams/colors6.xml"/><Relationship Id="rId19" Type="http://schemas.openxmlformats.org/officeDocument/2006/relationships/diagramQuickStyle" Target="../diagrams/quickStyle8.xml"/><Relationship Id="rId31" Type="http://schemas.microsoft.com/office/2007/relationships/diagramDrawing" Target="../diagrams/drawing10.xml"/><Relationship Id="rId4" Type="http://schemas.openxmlformats.org/officeDocument/2006/relationships/diagramQuickStyle" Target="../diagrams/quickStyle5.xml"/><Relationship Id="rId9" Type="http://schemas.openxmlformats.org/officeDocument/2006/relationships/diagramQuickStyle" Target="../diagrams/quickStyle6.xml"/><Relationship Id="rId14" Type="http://schemas.openxmlformats.org/officeDocument/2006/relationships/diagramQuickStyle" Target="../diagrams/quickStyle7.xml"/><Relationship Id="rId22" Type="http://schemas.openxmlformats.org/officeDocument/2006/relationships/diagramData" Target="../diagrams/data9.xml"/><Relationship Id="rId27" Type="http://schemas.openxmlformats.org/officeDocument/2006/relationships/diagramData" Target="../diagrams/data10.xml"/><Relationship Id="rId30" Type="http://schemas.openxmlformats.org/officeDocument/2006/relationships/diagramColors" Target="../diagrams/colors10.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bykmCmmdbB4?feature=oembed"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healthcareers.nhs.uk/explore-roles/midwifery/roles-midwifery/midwif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oxford-royale.com/articles/13-skills-university/" TargetMode="External"/><Relationship Id="rId5" Type="http://schemas.openxmlformats.org/officeDocument/2006/relationships/hyperlink" Target="https://www.youtube.com/watch?v=bykmCmmdbB4" TargetMode="External"/><Relationship Id="rId4" Type="http://schemas.openxmlformats.org/officeDocument/2006/relationships/hyperlink" Target="https://www.nidirect.gov.uk/articles/nursing-and-midwifery#toc-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nmc.org.uk/about-us/our-role/who-we-regulate/midwifery/" TargetMode="External"/><Relationship Id="rId7" Type="http://schemas.openxmlformats.org/officeDocument/2006/relationships/hyperlink" Target="https://www.lifespan.org/lifespan-living/what-midwife-and-what-do-midwives-do" TargetMode="External"/><Relationship Id="rId2" Type="http://schemas.openxmlformats.org/officeDocument/2006/relationships/hyperlink" Target="https://www.nmc.org.uk/about-us/our-role/our-values-and-mission/" TargetMode="External"/><Relationship Id="rId1" Type="http://schemas.openxmlformats.org/officeDocument/2006/relationships/slideLayout" Target="../slideLayouts/slideLayout2.xml"/><Relationship Id="rId6" Type="http://schemas.openxmlformats.org/officeDocument/2006/relationships/hyperlink" Target="https://www.who.int/teams/maternal-newborn-child-adolescent-health-and-ageing/maternal-health/midwifery" TargetMode="External"/><Relationship Id="rId5" Type="http://schemas.openxmlformats.org/officeDocument/2006/relationships/hyperlink" Target="https://www.nmc.org.uk/about-us/our-role/" TargetMode="External"/><Relationship Id="rId4" Type="http://schemas.openxmlformats.org/officeDocument/2006/relationships/hyperlink" Target="https://www.nmc.org.uk/standards/code/read-the-code-onl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B490C-5662-16BE-6B20-90C0D8158D39}"/>
              </a:ext>
            </a:extLst>
          </p:cNvPr>
          <p:cNvSpPr>
            <a:spLocks noGrp="1"/>
          </p:cNvSpPr>
          <p:nvPr>
            <p:ph type="ctrTitle"/>
          </p:nvPr>
        </p:nvSpPr>
        <p:spPr>
          <a:xfrm>
            <a:off x="804672" y="2386744"/>
            <a:ext cx="4486656" cy="1645920"/>
          </a:xfrm>
        </p:spPr>
        <p:txBody>
          <a:bodyPr>
            <a:normAutofit/>
          </a:bodyPr>
          <a:lstStyle/>
          <a:p>
            <a:r>
              <a:rPr lang="en-US" sz="3200"/>
              <a:t>Midwifery</a:t>
            </a:r>
          </a:p>
        </p:txBody>
      </p:sp>
      <p:sp>
        <p:nvSpPr>
          <p:cNvPr id="3" name="Subtitle 2">
            <a:extLst>
              <a:ext uri="{FF2B5EF4-FFF2-40B4-BE49-F238E27FC236}">
                <a16:creationId xmlns:a16="http://schemas.microsoft.com/office/drawing/2014/main" id="{DE136898-BBB3-2B86-9CF5-4E3292F58B71}"/>
              </a:ext>
            </a:extLst>
          </p:cNvPr>
          <p:cNvSpPr>
            <a:spLocks noGrp="1"/>
          </p:cNvSpPr>
          <p:nvPr>
            <p:ph type="subTitle" idx="1"/>
          </p:nvPr>
        </p:nvSpPr>
        <p:spPr>
          <a:xfrm>
            <a:off x="1148615" y="4352544"/>
            <a:ext cx="3798770" cy="1239894"/>
          </a:xfrm>
        </p:spPr>
        <p:txBody>
          <a:bodyPr>
            <a:normAutofit/>
          </a:bodyPr>
          <a:lstStyle/>
          <a:p>
            <a:r>
              <a:rPr lang="en-US" sz="1800"/>
              <a:t>By Maddison Davies </a:t>
            </a:r>
          </a:p>
        </p:txBody>
      </p:sp>
      <p:pic>
        <p:nvPicPr>
          <p:cNvPr id="5" name="Picture 4" descr="A person lying in a hospital bed with a nurse&#10;&#10;Description automatically generated">
            <a:extLst>
              <a:ext uri="{FF2B5EF4-FFF2-40B4-BE49-F238E27FC236}">
                <a16:creationId xmlns:a16="http://schemas.microsoft.com/office/drawing/2014/main" id="{50755264-85DD-CF1D-6562-B31BCC8A723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1927" r="8518" b="2"/>
          <a:stretch/>
        </p:blipFill>
        <p:spPr>
          <a:xfrm>
            <a:off x="6096000" y="10"/>
            <a:ext cx="6095999" cy="6857990"/>
          </a:xfrm>
          <a:prstGeom prst="rect">
            <a:avLst/>
          </a:prstGeom>
        </p:spPr>
      </p:pic>
    </p:spTree>
    <p:extLst>
      <p:ext uri="{BB962C8B-B14F-4D97-AF65-F5344CB8AC3E}">
        <p14:creationId xmlns:p14="http://schemas.microsoft.com/office/powerpoint/2010/main" val="2971906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65423F-DFAF-3CA1-DAF6-69D30BC61E98}"/>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a:solidFill>
                  <a:srgbClr val="FFFFFF"/>
                </a:solidFill>
              </a:rPr>
              <a:t>Aims and objectives </a:t>
            </a:r>
          </a:p>
        </p:txBody>
      </p:sp>
      <p:graphicFrame>
        <p:nvGraphicFramePr>
          <p:cNvPr id="15" name="Content Placeholder 2">
            <a:extLst>
              <a:ext uri="{FF2B5EF4-FFF2-40B4-BE49-F238E27FC236}">
                <a16:creationId xmlns:a16="http://schemas.microsoft.com/office/drawing/2014/main" id="{EFB9D911-66DF-A984-6B76-E03698DE969B}"/>
              </a:ext>
            </a:extLst>
          </p:cNvPr>
          <p:cNvGraphicFramePr>
            <a:graphicFrameLocks noGrp="1"/>
          </p:cNvGraphicFramePr>
          <p:nvPr>
            <p:ph idx="1"/>
            <p:extLst>
              <p:ext uri="{D42A27DB-BD31-4B8C-83A1-F6EECF244321}">
                <p14:modId xmlns:p14="http://schemas.microsoft.com/office/powerpoint/2010/main" val="476711882"/>
              </p:ext>
            </p:extLst>
          </p:nvPr>
        </p:nvGraphicFramePr>
        <p:xfrm>
          <a:off x="5591695" y="1402080"/>
          <a:ext cx="5320696" cy="4053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51711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07AA31-4BF4-633C-43DD-84C407ADEDCA}"/>
              </a:ext>
            </a:extLst>
          </p:cNvPr>
          <p:cNvSpPr>
            <a:spLocks noGrp="1"/>
          </p:cNvSpPr>
          <p:nvPr>
            <p:ph type="title"/>
          </p:nvPr>
        </p:nvSpPr>
        <p:spPr>
          <a:xfrm>
            <a:off x="2231136" y="467418"/>
            <a:ext cx="7729728" cy="1188720"/>
          </a:xfrm>
          <a:solidFill>
            <a:srgbClr val="FFFFFF"/>
          </a:solidFill>
        </p:spPr>
        <p:txBody>
          <a:bodyPr>
            <a:normAutofit/>
          </a:bodyPr>
          <a:lstStyle/>
          <a:p>
            <a:r>
              <a:rPr lang="en-US"/>
              <a:t>The role of a midwife </a:t>
            </a:r>
            <a:endParaRPr lang="en-US" dirty="0"/>
          </a:p>
        </p:txBody>
      </p:sp>
      <p:sp>
        <p:nvSpPr>
          <p:cNvPr id="3" name="Content Placeholder 2">
            <a:extLst>
              <a:ext uri="{FF2B5EF4-FFF2-40B4-BE49-F238E27FC236}">
                <a16:creationId xmlns:a16="http://schemas.microsoft.com/office/drawing/2014/main" id="{8B41A0C2-EAAB-7149-AA08-93E9CC28A693}"/>
              </a:ext>
            </a:extLst>
          </p:cNvPr>
          <p:cNvSpPr>
            <a:spLocks noGrp="1"/>
          </p:cNvSpPr>
          <p:nvPr>
            <p:ph idx="1"/>
          </p:nvPr>
        </p:nvSpPr>
        <p:spPr>
          <a:xfrm>
            <a:off x="1546574" y="1776635"/>
            <a:ext cx="8779512" cy="425580"/>
          </a:xfrm>
        </p:spPr>
        <p:style>
          <a:lnRef idx="1">
            <a:schemeClr val="accent2"/>
          </a:lnRef>
          <a:fillRef idx="2">
            <a:schemeClr val="accent2"/>
          </a:fillRef>
          <a:effectRef idx="1">
            <a:schemeClr val="accent2"/>
          </a:effectRef>
          <a:fontRef idx="minor">
            <a:schemeClr val="dk1"/>
          </a:fontRef>
        </p:style>
        <p:txBody>
          <a:bodyPr>
            <a:normAutofit/>
          </a:bodyPr>
          <a:lstStyle/>
          <a:p>
            <a:pPr marL="0" indent="0">
              <a:buNone/>
            </a:pPr>
            <a:r>
              <a:rPr lang="en-US" dirty="0">
                <a:solidFill>
                  <a:srgbClr val="404040"/>
                </a:solidFill>
              </a:rPr>
              <a:t>The word midwife means ‘with women’</a:t>
            </a:r>
          </a:p>
          <a:p>
            <a:pPr marL="0" indent="0">
              <a:buNone/>
            </a:pPr>
            <a:endParaRPr lang="en-US" dirty="0">
              <a:solidFill>
                <a:srgbClr val="404040"/>
              </a:solidFill>
            </a:endParaRPr>
          </a:p>
          <a:p>
            <a:pPr marL="0" indent="0">
              <a:buNone/>
            </a:pPr>
            <a:endParaRPr lang="en-US" dirty="0">
              <a:solidFill>
                <a:srgbClr val="404040"/>
              </a:solidFill>
            </a:endParaRPr>
          </a:p>
        </p:txBody>
      </p:sp>
      <p:sp>
        <p:nvSpPr>
          <p:cNvPr id="4" name="TextBox 3">
            <a:extLst>
              <a:ext uri="{FF2B5EF4-FFF2-40B4-BE49-F238E27FC236}">
                <a16:creationId xmlns:a16="http://schemas.microsoft.com/office/drawing/2014/main" id="{A92ADDBE-A2FE-24EF-A387-4577D5848891}"/>
              </a:ext>
            </a:extLst>
          </p:cNvPr>
          <p:cNvSpPr txBox="1"/>
          <p:nvPr/>
        </p:nvSpPr>
        <p:spPr>
          <a:xfrm>
            <a:off x="1463578" y="2202215"/>
            <a:ext cx="8497286" cy="923330"/>
          </a:xfrm>
          <a:prstGeom prst="rect">
            <a:avLst/>
          </a:prstGeom>
          <a:noFill/>
        </p:spPr>
        <p:txBody>
          <a:bodyPr wrap="square" rtlCol="0">
            <a:spAutoFit/>
          </a:bodyPr>
          <a:lstStyle/>
          <a:p>
            <a:r>
              <a:rPr lang="en-GB" dirty="0">
                <a:solidFill>
                  <a:schemeClr val="tx1">
                    <a:lumMod val="75000"/>
                    <a:lumOff val="25000"/>
                  </a:schemeClr>
                </a:solidFill>
                <a:effectLst/>
                <a:ea typeface="Calibri" panose="020F0502020204030204" pitchFamily="34" charset="0"/>
                <a:cs typeface="Times New Roman" panose="02020603050405020304" pitchFamily="18" charset="0"/>
              </a:rPr>
              <a:t>The role of a midwife is to offer care and support to expectant mothers and their families throughout labour and the postpartum period.</a:t>
            </a:r>
          </a:p>
          <a:p>
            <a:r>
              <a:rPr lang="en-GB" dirty="0">
                <a:effectLst/>
              </a:rPr>
              <a:t> </a:t>
            </a:r>
            <a:endParaRPr lang="en-US" dirty="0"/>
          </a:p>
        </p:txBody>
      </p:sp>
      <p:sp>
        <p:nvSpPr>
          <p:cNvPr id="5" name="TextBox 4">
            <a:extLst>
              <a:ext uri="{FF2B5EF4-FFF2-40B4-BE49-F238E27FC236}">
                <a16:creationId xmlns:a16="http://schemas.microsoft.com/office/drawing/2014/main" id="{67A722E9-EF39-1FFE-55C8-8894FB2A1774}"/>
              </a:ext>
            </a:extLst>
          </p:cNvPr>
          <p:cNvSpPr txBox="1"/>
          <p:nvPr/>
        </p:nvSpPr>
        <p:spPr>
          <a:xfrm>
            <a:off x="1347200" y="2930248"/>
            <a:ext cx="4383578" cy="369332"/>
          </a:xfrm>
          <a:prstGeom prst="rect">
            <a:avLst/>
          </a:prstGeom>
          <a:noFill/>
        </p:spPr>
        <p:txBody>
          <a:bodyPr wrap="square" rtlCol="0">
            <a:spAutoFit/>
          </a:bodyPr>
          <a:lstStyle/>
          <a:p>
            <a:r>
              <a:rPr lang="en-US" dirty="0">
                <a:solidFill>
                  <a:schemeClr val="tx1">
                    <a:lumMod val="75000"/>
                    <a:lumOff val="25000"/>
                  </a:schemeClr>
                </a:solidFill>
              </a:rPr>
              <a:t>A midwife has different responsibilities:</a:t>
            </a:r>
          </a:p>
        </p:txBody>
      </p:sp>
      <p:graphicFrame>
        <p:nvGraphicFramePr>
          <p:cNvPr id="14" name="Diagram 13">
            <a:extLst>
              <a:ext uri="{FF2B5EF4-FFF2-40B4-BE49-F238E27FC236}">
                <a16:creationId xmlns:a16="http://schemas.microsoft.com/office/drawing/2014/main" id="{0C22F5B3-798C-212E-4077-4FDE00F60C1A}"/>
              </a:ext>
            </a:extLst>
          </p:cNvPr>
          <p:cNvGraphicFramePr/>
          <p:nvPr>
            <p:extLst>
              <p:ext uri="{D42A27DB-BD31-4B8C-83A1-F6EECF244321}">
                <p14:modId xmlns:p14="http://schemas.microsoft.com/office/powerpoint/2010/main" val="1268136671"/>
              </p:ext>
            </p:extLst>
          </p:nvPr>
        </p:nvGraphicFramePr>
        <p:xfrm>
          <a:off x="1483819" y="3345846"/>
          <a:ext cx="4383578" cy="8762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3" name="Diagram 12">
            <a:extLst>
              <a:ext uri="{FF2B5EF4-FFF2-40B4-BE49-F238E27FC236}">
                <a16:creationId xmlns:a16="http://schemas.microsoft.com/office/drawing/2014/main" id="{2524E242-1C20-1888-8FFF-0909BA493B3D}"/>
              </a:ext>
            </a:extLst>
          </p:cNvPr>
          <p:cNvGraphicFramePr/>
          <p:nvPr>
            <p:extLst>
              <p:ext uri="{D42A27DB-BD31-4B8C-83A1-F6EECF244321}">
                <p14:modId xmlns:p14="http://schemas.microsoft.com/office/powerpoint/2010/main" val="1414733515"/>
              </p:ext>
            </p:extLst>
          </p:nvPr>
        </p:nvGraphicFramePr>
        <p:xfrm>
          <a:off x="3252837" y="4371024"/>
          <a:ext cx="4626034" cy="107934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5" name="Diagram 14">
            <a:extLst>
              <a:ext uri="{FF2B5EF4-FFF2-40B4-BE49-F238E27FC236}">
                <a16:creationId xmlns:a16="http://schemas.microsoft.com/office/drawing/2014/main" id="{5C9C7D52-EC47-D77B-3A60-379FE4745F99}"/>
              </a:ext>
            </a:extLst>
          </p:cNvPr>
          <p:cNvGraphicFramePr/>
          <p:nvPr>
            <p:extLst>
              <p:ext uri="{D42A27DB-BD31-4B8C-83A1-F6EECF244321}">
                <p14:modId xmlns:p14="http://schemas.microsoft.com/office/powerpoint/2010/main" val="1272847223"/>
              </p:ext>
            </p:extLst>
          </p:nvPr>
        </p:nvGraphicFramePr>
        <p:xfrm>
          <a:off x="6096000" y="3123297"/>
          <a:ext cx="4125662" cy="1003469"/>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6" name="Picture 5">
            <a:extLst>
              <a:ext uri="{FF2B5EF4-FFF2-40B4-BE49-F238E27FC236}">
                <a16:creationId xmlns:a16="http://schemas.microsoft.com/office/drawing/2014/main" id="{7EECB730-DFA8-1199-C278-CBAD77E1F90F}"/>
              </a:ext>
            </a:extLst>
          </p:cNvPr>
          <p:cNvPicPr>
            <a:picLocks noChangeAspect="1"/>
          </p:cNvPicPr>
          <p:nvPr/>
        </p:nvPicPr>
        <p:blipFill>
          <a:blip r:embed="rId17"/>
          <a:stretch>
            <a:fillRect/>
          </a:stretch>
        </p:blipFill>
        <p:spPr>
          <a:xfrm>
            <a:off x="1247069" y="3345846"/>
            <a:ext cx="1578279" cy="876209"/>
          </a:xfrm>
          <a:prstGeom prst="rect">
            <a:avLst/>
          </a:prstGeom>
        </p:spPr>
      </p:pic>
      <p:pic>
        <p:nvPicPr>
          <p:cNvPr id="7" name="Picture 6">
            <a:extLst>
              <a:ext uri="{FF2B5EF4-FFF2-40B4-BE49-F238E27FC236}">
                <a16:creationId xmlns:a16="http://schemas.microsoft.com/office/drawing/2014/main" id="{8B5509F1-71BC-80E3-7CDB-D1A38D28EBE0}"/>
              </a:ext>
            </a:extLst>
          </p:cNvPr>
          <p:cNvPicPr>
            <a:picLocks noChangeAspect="1"/>
          </p:cNvPicPr>
          <p:nvPr/>
        </p:nvPicPr>
        <p:blipFill>
          <a:blip r:embed="rId18"/>
          <a:stretch>
            <a:fillRect/>
          </a:stretch>
        </p:blipFill>
        <p:spPr>
          <a:xfrm>
            <a:off x="3065385" y="4377265"/>
            <a:ext cx="1830046" cy="1054462"/>
          </a:xfrm>
          <a:prstGeom prst="rect">
            <a:avLst/>
          </a:prstGeom>
        </p:spPr>
      </p:pic>
      <p:pic>
        <p:nvPicPr>
          <p:cNvPr id="9" name="Picture 8">
            <a:extLst>
              <a:ext uri="{FF2B5EF4-FFF2-40B4-BE49-F238E27FC236}">
                <a16:creationId xmlns:a16="http://schemas.microsoft.com/office/drawing/2014/main" id="{B6107019-0BEB-0CC2-B405-DC4E63DAC28F}"/>
              </a:ext>
            </a:extLst>
          </p:cNvPr>
          <p:cNvPicPr>
            <a:picLocks noChangeAspect="1"/>
          </p:cNvPicPr>
          <p:nvPr/>
        </p:nvPicPr>
        <p:blipFill>
          <a:blip r:embed="rId19"/>
          <a:stretch>
            <a:fillRect/>
          </a:stretch>
        </p:blipFill>
        <p:spPr>
          <a:xfrm>
            <a:off x="6225436" y="3123296"/>
            <a:ext cx="1933395" cy="1003469"/>
          </a:xfrm>
          <a:prstGeom prst="rect">
            <a:avLst/>
          </a:prstGeom>
        </p:spPr>
      </p:pic>
      <p:sp>
        <p:nvSpPr>
          <p:cNvPr id="17" name="TextBox 16">
            <a:extLst>
              <a:ext uri="{FF2B5EF4-FFF2-40B4-BE49-F238E27FC236}">
                <a16:creationId xmlns:a16="http://schemas.microsoft.com/office/drawing/2014/main" id="{86CA8D5B-C5E0-CD38-6658-54CD65F34AB8}"/>
              </a:ext>
            </a:extLst>
          </p:cNvPr>
          <p:cNvSpPr txBox="1"/>
          <p:nvPr/>
        </p:nvSpPr>
        <p:spPr>
          <a:xfrm>
            <a:off x="8214360" y="5149572"/>
            <a:ext cx="2392471" cy="369332"/>
          </a:xfrm>
          <a:prstGeom prst="rect">
            <a:avLst/>
          </a:prstGeom>
          <a:noFill/>
        </p:spPr>
        <p:txBody>
          <a:bodyPr wrap="square" rtlCol="0">
            <a:spAutoFit/>
          </a:bodyPr>
          <a:lstStyle/>
          <a:p>
            <a:r>
              <a:rPr lang="en-GB" kern="100" dirty="0" err="1">
                <a:solidFill>
                  <a:schemeClr val="tx1">
                    <a:lumMod val="75000"/>
                    <a:lumOff val="25000"/>
                  </a:schemeClr>
                </a:solidFill>
                <a:effectLst/>
                <a:ea typeface="Calibri" panose="020F0502020204030204" pitchFamily="34" charset="0"/>
                <a:cs typeface="Times New Roman" panose="02020603050405020304" pitchFamily="18" charset="0"/>
              </a:rPr>
              <a:t>Zambrotta</a:t>
            </a:r>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 K (2022)</a:t>
            </a:r>
            <a:endParaRPr lang="en-US" dirty="0">
              <a:solidFill>
                <a:schemeClr val="tx1">
                  <a:lumMod val="75000"/>
                  <a:lumOff val="25000"/>
                </a:schemeClr>
              </a:solidFill>
            </a:endParaRPr>
          </a:p>
        </p:txBody>
      </p:sp>
    </p:spTree>
    <p:extLst>
      <p:ext uri="{BB962C8B-B14F-4D97-AF65-F5344CB8AC3E}">
        <p14:creationId xmlns:p14="http://schemas.microsoft.com/office/powerpoint/2010/main" val="17222845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dissolv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dissolve">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dissolve">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dissolv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dissolve">
                                      <p:cBhvr>
                                        <p:cTn id="3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AsOne/>
      </p:bldGraphic>
      <p:bldGraphic spid="13" grpId="0">
        <p:bldAsOne/>
      </p:bldGraphic>
      <p:bldGraphic spid="1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210AAB-3E15-1884-626C-FB89F2C43CF1}"/>
              </a:ext>
            </a:extLst>
          </p:cNvPr>
          <p:cNvSpPr>
            <a:spLocks noGrp="1"/>
          </p:cNvSpPr>
          <p:nvPr>
            <p:ph type="title"/>
          </p:nvPr>
        </p:nvSpPr>
        <p:spPr>
          <a:xfrm>
            <a:off x="2231136" y="467418"/>
            <a:ext cx="7729728" cy="1188720"/>
          </a:xfrm>
          <a:solidFill>
            <a:srgbClr val="FFFFFF"/>
          </a:solidFill>
        </p:spPr>
        <p:txBody>
          <a:bodyPr>
            <a:normAutofit/>
          </a:bodyPr>
          <a:lstStyle/>
          <a:p>
            <a:r>
              <a:rPr lang="en-US"/>
              <a:t>Academic skills a midwife uses</a:t>
            </a:r>
            <a:endParaRPr lang="en-US" dirty="0"/>
          </a:p>
        </p:txBody>
      </p:sp>
      <p:sp>
        <p:nvSpPr>
          <p:cNvPr id="3" name="Content Placeholder 2">
            <a:extLst>
              <a:ext uri="{FF2B5EF4-FFF2-40B4-BE49-F238E27FC236}">
                <a16:creationId xmlns:a16="http://schemas.microsoft.com/office/drawing/2014/main" id="{FC097F50-004F-13E2-8175-3AF32CFE43EB}"/>
              </a:ext>
            </a:extLst>
          </p:cNvPr>
          <p:cNvSpPr>
            <a:spLocks noGrp="1"/>
          </p:cNvSpPr>
          <p:nvPr>
            <p:ph idx="1"/>
          </p:nvPr>
        </p:nvSpPr>
        <p:spPr>
          <a:xfrm>
            <a:off x="1518609" y="2657273"/>
            <a:ext cx="4210386" cy="986353"/>
          </a:xfrm>
        </p:spPr>
        <p:txBody>
          <a:bodyPr>
            <a:noAutofit/>
          </a:bodyPr>
          <a:lstStyle/>
          <a:p>
            <a:pPr marL="0" indent="0">
              <a:buNone/>
            </a:pPr>
            <a:r>
              <a:rPr lang="en-US" dirty="0">
                <a:solidFill>
                  <a:schemeClr val="tx1">
                    <a:lumMod val="75000"/>
                    <a:lumOff val="25000"/>
                  </a:schemeClr>
                </a:solidFill>
              </a:rPr>
              <a:t>Why is it beneficial? </a:t>
            </a:r>
          </a:p>
          <a:p>
            <a:pPr marL="0" indent="0">
              <a:buNone/>
            </a:pPr>
            <a:r>
              <a:rPr lang="en-US" dirty="0">
                <a:solidFill>
                  <a:schemeClr val="tx1">
                    <a:lumMod val="75000"/>
                    <a:lumOff val="25000"/>
                  </a:schemeClr>
                </a:solidFill>
              </a:rPr>
              <a:t>Communication between midwives and foreign mothers helps to:</a:t>
            </a:r>
          </a:p>
        </p:txBody>
      </p:sp>
      <p:sp>
        <p:nvSpPr>
          <p:cNvPr id="4" name="Content Placeholder 2">
            <a:extLst>
              <a:ext uri="{FF2B5EF4-FFF2-40B4-BE49-F238E27FC236}">
                <a16:creationId xmlns:a16="http://schemas.microsoft.com/office/drawing/2014/main" id="{B31000A5-DF91-3BE8-F8D2-8B1DC067C616}"/>
              </a:ext>
            </a:extLst>
          </p:cNvPr>
          <p:cNvSpPr txBox="1">
            <a:spLocks/>
          </p:cNvSpPr>
          <p:nvPr/>
        </p:nvSpPr>
        <p:spPr>
          <a:xfrm>
            <a:off x="1706062" y="3429000"/>
            <a:ext cx="4022934" cy="67587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en-US" dirty="0">
              <a:solidFill>
                <a:srgbClr val="404040"/>
              </a:solidFill>
            </a:endParaRPr>
          </a:p>
        </p:txBody>
      </p:sp>
      <p:sp>
        <p:nvSpPr>
          <p:cNvPr id="5" name="Content Placeholder 2">
            <a:extLst>
              <a:ext uri="{FF2B5EF4-FFF2-40B4-BE49-F238E27FC236}">
                <a16:creationId xmlns:a16="http://schemas.microsoft.com/office/drawing/2014/main" id="{0A7CC81A-CD7F-4721-7AA8-04EFC8640B9B}"/>
              </a:ext>
            </a:extLst>
          </p:cNvPr>
          <p:cNvSpPr txBox="1">
            <a:spLocks/>
          </p:cNvSpPr>
          <p:nvPr/>
        </p:nvSpPr>
        <p:spPr>
          <a:xfrm>
            <a:off x="1444498" y="1837848"/>
            <a:ext cx="4022934" cy="675873"/>
          </a:xfrm>
          <a:prstGeom prst="rect">
            <a:avLst/>
          </a:prstGeom>
        </p:spPr>
        <p:style>
          <a:lnRef idx="1">
            <a:schemeClr val="accent2"/>
          </a:lnRef>
          <a:fillRef idx="2">
            <a:schemeClr val="accent2"/>
          </a:fillRef>
          <a:effectRef idx="1">
            <a:schemeClr val="accent2"/>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US" dirty="0">
                <a:solidFill>
                  <a:srgbClr val="404040"/>
                </a:solidFill>
              </a:rPr>
              <a:t>Written English – English that is written down or </a:t>
            </a:r>
            <a:r>
              <a:rPr lang="en-US" dirty="0">
                <a:solidFill>
                  <a:schemeClr val="tx1">
                    <a:lumMod val="75000"/>
                    <a:lumOff val="25000"/>
                  </a:schemeClr>
                </a:solidFill>
              </a:rPr>
              <a:t>typed</a:t>
            </a:r>
            <a:r>
              <a:rPr lang="en-US" dirty="0">
                <a:solidFill>
                  <a:srgbClr val="404040"/>
                </a:solidFill>
              </a:rPr>
              <a:t> on a computer</a:t>
            </a:r>
          </a:p>
        </p:txBody>
      </p:sp>
      <p:sp>
        <p:nvSpPr>
          <p:cNvPr id="7" name="TextBox 6">
            <a:extLst>
              <a:ext uri="{FF2B5EF4-FFF2-40B4-BE49-F238E27FC236}">
                <a16:creationId xmlns:a16="http://schemas.microsoft.com/office/drawing/2014/main" id="{CE5E0A15-ECA5-5582-A6E6-8D0A616F538A}"/>
              </a:ext>
            </a:extLst>
          </p:cNvPr>
          <p:cNvSpPr txBox="1"/>
          <p:nvPr/>
        </p:nvSpPr>
        <p:spPr>
          <a:xfrm>
            <a:off x="6097179" y="1815645"/>
            <a:ext cx="4417290" cy="92333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buFont typeface="Arial" panose="020B0604020202020204" pitchFamily="34" charset="0"/>
              <a:buChar char="•"/>
            </a:pPr>
            <a:r>
              <a:rPr lang="en-GB" dirty="0">
                <a:solidFill>
                  <a:schemeClr val="tx1">
                    <a:lumMod val="75000"/>
                    <a:lumOff val="25000"/>
                  </a:schemeClr>
                </a:solidFill>
                <a:effectLst/>
                <a:ea typeface="Calibri" panose="020F0502020204030204" pitchFamily="34" charset="0"/>
                <a:cs typeface="Times New Roman" panose="02020603050405020304" pitchFamily="18" charset="0"/>
              </a:rPr>
              <a:t>Reflection – Allows a midwife to understand a situation how it has a affected them</a:t>
            </a:r>
            <a:r>
              <a:rPr lang="en-GB" dirty="0">
                <a:solidFill>
                  <a:schemeClr val="tx1">
                    <a:lumMod val="75000"/>
                    <a:lumOff val="25000"/>
                  </a:schemeClr>
                </a:solidFill>
                <a:effectLst/>
              </a:rPr>
              <a:t> </a:t>
            </a:r>
            <a:endParaRPr lang="en-GB" kern="100" dirty="0">
              <a:solidFill>
                <a:schemeClr val="tx1">
                  <a:lumMod val="75000"/>
                  <a:lumOff val="25000"/>
                </a:schemeClr>
              </a:solidFill>
              <a:effectLst/>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0A667EF0-089F-A080-061B-DEC4AAD1C20B}"/>
              </a:ext>
            </a:extLst>
          </p:cNvPr>
          <p:cNvSpPr txBox="1"/>
          <p:nvPr/>
        </p:nvSpPr>
        <p:spPr>
          <a:xfrm>
            <a:off x="6317735" y="2784016"/>
            <a:ext cx="4624584" cy="1415772"/>
          </a:xfrm>
          <a:prstGeom prst="rect">
            <a:avLst/>
          </a:prstGeom>
          <a:noFill/>
        </p:spPr>
        <p:txBody>
          <a:bodyPr wrap="square" rtlCol="0">
            <a:spAutoFit/>
          </a:bodyPr>
          <a:lstStyle/>
          <a:p>
            <a:r>
              <a:rPr lang="en-US" dirty="0">
                <a:solidFill>
                  <a:schemeClr val="tx1">
                    <a:lumMod val="75000"/>
                    <a:lumOff val="25000"/>
                  </a:schemeClr>
                </a:solidFill>
              </a:rPr>
              <a:t>Why is it beneficial?</a:t>
            </a:r>
          </a:p>
          <a:p>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it can enable midwives to decide about their own individual requirements for learning. </a:t>
            </a:r>
          </a:p>
          <a:p>
            <a:endParaRPr lang="en-US" sz="1600" dirty="0">
              <a:solidFill>
                <a:schemeClr val="tx1">
                  <a:lumMod val="75000"/>
                  <a:lumOff val="25000"/>
                </a:schemeClr>
              </a:solidFill>
            </a:endParaRPr>
          </a:p>
          <a:p>
            <a:endParaRPr lang="en-US" sz="1600" dirty="0">
              <a:solidFill>
                <a:schemeClr val="tx1">
                  <a:lumMod val="75000"/>
                  <a:lumOff val="25000"/>
                </a:schemeClr>
              </a:solidFill>
            </a:endParaRPr>
          </a:p>
        </p:txBody>
      </p:sp>
      <p:sp>
        <p:nvSpPr>
          <p:cNvPr id="9" name="TextBox 8">
            <a:extLst>
              <a:ext uri="{FF2B5EF4-FFF2-40B4-BE49-F238E27FC236}">
                <a16:creationId xmlns:a16="http://schemas.microsoft.com/office/drawing/2014/main" id="{B8093978-3C54-7F04-0186-24986BF066EF}"/>
              </a:ext>
            </a:extLst>
          </p:cNvPr>
          <p:cNvSpPr txBox="1"/>
          <p:nvPr/>
        </p:nvSpPr>
        <p:spPr>
          <a:xfrm>
            <a:off x="6268863" y="3844720"/>
            <a:ext cx="4133589" cy="369332"/>
          </a:xfrm>
          <a:prstGeom prst="rect">
            <a:avLst/>
          </a:prstGeom>
          <a:noFill/>
        </p:spPr>
        <p:txBody>
          <a:bodyPr wrap="square" rtlCol="0">
            <a:spAutoFit/>
          </a:bodyPr>
          <a:lstStyle/>
          <a:p>
            <a:pPr marL="285750" indent="-285750">
              <a:buFont typeface="Arial" panose="020B0604020202020204" pitchFamily="34" charset="0"/>
              <a:buChar char="•"/>
            </a:pPr>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 Improve th</a:t>
            </a:r>
            <a:r>
              <a:rPr lang="en-GB" kern="100" dirty="0">
                <a:solidFill>
                  <a:schemeClr val="tx1">
                    <a:lumMod val="75000"/>
                    <a:lumOff val="25000"/>
                  </a:schemeClr>
                </a:solidFill>
                <a:ea typeface="Calibri" panose="020F0502020204030204" pitchFamily="34" charset="0"/>
                <a:cs typeface="Times New Roman" panose="02020603050405020304" pitchFamily="18" charset="0"/>
              </a:rPr>
              <a:t>e way midwives work</a:t>
            </a:r>
            <a:endParaRPr lang="en-US" dirty="0"/>
          </a:p>
        </p:txBody>
      </p:sp>
      <p:sp>
        <p:nvSpPr>
          <p:cNvPr id="13" name="TextBox 12">
            <a:extLst>
              <a:ext uri="{FF2B5EF4-FFF2-40B4-BE49-F238E27FC236}">
                <a16:creationId xmlns:a16="http://schemas.microsoft.com/office/drawing/2014/main" id="{18E7C0F5-C73A-C79E-D6C7-DA6DD9429F54}"/>
              </a:ext>
            </a:extLst>
          </p:cNvPr>
          <p:cNvSpPr txBox="1"/>
          <p:nvPr/>
        </p:nvSpPr>
        <p:spPr>
          <a:xfrm>
            <a:off x="6338348" y="4331160"/>
            <a:ext cx="3256767" cy="1200329"/>
          </a:xfrm>
          <a:prstGeom prst="rect">
            <a:avLst/>
          </a:prstGeom>
          <a:noFill/>
        </p:spPr>
        <p:txBody>
          <a:bodyPr wrap="square" rtlCol="0">
            <a:spAutoFit/>
          </a:bodyPr>
          <a:lstStyle/>
          <a:p>
            <a:pPr marL="285750" indent="-285750">
              <a:buFont typeface="Arial" panose="020B0604020202020204" pitchFamily="34" charset="0"/>
              <a:buChar char="•"/>
            </a:pPr>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Improve care and support given to patient and service users. </a:t>
            </a:r>
          </a:p>
          <a:p>
            <a:pPr marL="285750" indent="-285750">
              <a:buFont typeface="Arial" panose="020B0604020202020204" pitchFamily="34" charset="0"/>
              <a:buChar char="•"/>
            </a:pPr>
            <a:endParaRPr lang="en-US" dirty="0"/>
          </a:p>
        </p:txBody>
      </p:sp>
      <p:sp>
        <p:nvSpPr>
          <p:cNvPr id="14" name="TextBox 13">
            <a:extLst>
              <a:ext uri="{FF2B5EF4-FFF2-40B4-BE49-F238E27FC236}">
                <a16:creationId xmlns:a16="http://schemas.microsoft.com/office/drawing/2014/main" id="{A2D48454-ADA8-5CB1-4F18-8C5707111C26}"/>
              </a:ext>
            </a:extLst>
          </p:cNvPr>
          <p:cNvSpPr txBox="1"/>
          <p:nvPr/>
        </p:nvSpPr>
        <p:spPr>
          <a:xfrm>
            <a:off x="1444498" y="3707550"/>
            <a:ext cx="3256767" cy="646331"/>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tx1">
                    <a:lumMod val="75000"/>
                    <a:lumOff val="25000"/>
                  </a:schemeClr>
                </a:solidFill>
              </a:rPr>
              <a:t>have a higher quality care and support system  </a:t>
            </a:r>
          </a:p>
        </p:txBody>
      </p:sp>
      <p:sp>
        <p:nvSpPr>
          <p:cNvPr id="15" name="TextBox 14">
            <a:extLst>
              <a:ext uri="{FF2B5EF4-FFF2-40B4-BE49-F238E27FC236}">
                <a16:creationId xmlns:a16="http://schemas.microsoft.com/office/drawing/2014/main" id="{AEBD340C-7A88-12CE-A80D-C7843B8AD062}"/>
              </a:ext>
            </a:extLst>
          </p:cNvPr>
          <p:cNvSpPr txBox="1"/>
          <p:nvPr/>
        </p:nvSpPr>
        <p:spPr>
          <a:xfrm>
            <a:off x="1444498" y="4331160"/>
            <a:ext cx="3710262" cy="923330"/>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tx1">
                    <a:lumMod val="75000"/>
                    <a:lumOff val="25000"/>
                  </a:schemeClr>
                </a:solidFill>
              </a:rPr>
              <a:t> accurate sharing of crucial information regarding and childbirth</a:t>
            </a:r>
          </a:p>
        </p:txBody>
      </p:sp>
      <p:sp>
        <p:nvSpPr>
          <p:cNvPr id="16" name="TextBox 15">
            <a:extLst>
              <a:ext uri="{FF2B5EF4-FFF2-40B4-BE49-F238E27FC236}">
                <a16:creationId xmlns:a16="http://schemas.microsoft.com/office/drawing/2014/main" id="{8660957C-7766-441B-D00D-970CA3C365D2}"/>
              </a:ext>
            </a:extLst>
          </p:cNvPr>
          <p:cNvSpPr txBox="1"/>
          <p:nvPr/>
        </p:nvSpPr>
        <p:spPr>
          <a:xfrm>
            <a:off x="8595488" y="5247644"/>
            <a:ext cx="3126078" cy="369332"/>
          </a:xfrm>
          <a:prstGeom prst="rect">
            <a:avLst/>
          </a:prstGeom>
          <a:noFill/>
        </p:spPr>
        <p:txBody>
          <a:bodyPr wrap="square" rtlCol="0">
            <a:spAutoFit/>
          </a:bodyPr>
          <a:lstStyle/>
          <a:p>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Oxford Royale (2023)</a:t>
            </a:r>
            <a:endParaRPr lang="en-US" dirty="0">
              <a:solidFill>
                <a:schemeClr val="tx1">
                  <a:lumMod val="75000"/>
                  <a:lumOff val="25000"/>
                </a:schemeClr>
              </a:solidFill>
            </a:endParaRPr>
          </a:p>
        </p:txBody>
      </p:sp>
    </p:spTree>
    <p:extLst>
      <p:ext uri="{BB962C8B-B14F-4D97-AF65-F5344CB8AC3E}">
        <p14:creationId xmlns:p14="http://schemas.microsoft.com/office/powerpoint/2010/main" val="214087577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91846-6A8B-BA82-F092-A3276CDD48A9}"/>
              </a:ext>
            </a:extLst>
          </p:cNvPr>
          <p:cNvSpPr>
            <a:spLocks noGrp="1"/>
          </p:cNvSpPr>
          <p:nvPr>
            <p:ph type="title"/>
          </p:nvPr>
        </p:nvSpPr>
        <p:spPr>
          <a:xfrm>
            <a:off x="2231136" y="467418"/>
            <a:ext cx="7729728" cy="1188720"/>
          </a:xfrm>
          <a:solidFill>
            <a:srgbClr val="FFFFFF"/>
          </a:solidFill>
        </p:spPr>
        <p:txBody>
          <a:bodyPr>
            <a:normAutofit/>
          </a:bodyPr>
          <a:lstStyle/>
          <a:p>
            <a:r>
              <a:rPr lang="en-US" dirty="0"/>
              <a:t>Academic skills continued </a:t>
            </a:r>
          </a:p>
        </p:txBody>
      </p:sp>
      <p:sp>
        <p:nvSpPr>
          <p:cNvPr id="3" name="Content Placeholder 2">
            <a:extLst>
              <a:ext uri="{FF2B5EF4-FFF2-40B4-BE49-F238E27FC236}">
                <a16:creationId xmlns:a16="http://schemas.microsoft.com/office/drawing/2014/main" id="{599620E3-CCEC-E683-75EF-E597684262F7}"/>
              </a:ext>
            </a:extLst>
          </p:cNvPr>
          <p:cNvSpPr>
            <a:spLocks noGrp="1"/>
          </p:cNvSpPr>
          <p:nvPr>
            <p:ph idx="1"/>
          </p:nvPr>
        </p:nvSpPr>
        <p:spPr>
          <a:xfrm>
            <a:off x="1965262" y="1733173"/>
            <a:ext cx="8261475" cy="654808"/>
          </a:xfrm>
        </p:spPr>
        <p:style>
          <a:lnRef idx="1">
            <a:schemeClr val="accent2"/>
          </a:lnRef>
          <a:fillRef idx="2">
            <a:schemeClr val="accent2"/>
          </a:fillRef>
          <a:effectRef idx="1">
            <a:schemeClr val="accent2"/>
          </a:effectRef>
          <a:fontRef idx="minor">
            <a:schemeClr val="dk1"/>
          </a:fontRef>
        </p:style>
        <p:txBody>
          <a:bodyPr>
            <a:normAutofit/>
          </a:bodyPr>
          <a:lstStyle/>
          <a:p>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Independent learning – Process of learning under an individual’s own control</a:t>
            </a:r>
          </a:p>
          <a:p>
            <a:endParaRPr lang="en-US" dirty="0">
              <a:solidFill>
                <a:srgbClr val="404040"/>
              </a:solidFill>
            </a:endParaRPr>
          </a:p>
        </p:txBody>
      </p:sp>
      <p:sp>
        <p:nvSpPr>
          <p:cNvPr id="4" name="TextBox 3">
            <a:extLst>
              <a:ext uri="{FF2B5EF4-FFF2-40B4-BE49-F238E27FC236}">
                <a16:creationId xmlns:a16="http://schemas.microsoft.com/office/drawing/2014/main" id="{03C1E485-81DF-3139-4D5A-28C11F29E647}"/>
              </a:ext>
            </a:extLst>
          </p:cNvPr>
          <p:cNvSpPr txBox="1"/>
          <p:nvPr/>
        </p:nvSpPr>
        <p:spPr>
          <a:xfrm>
            <a:off x="1818590" y="2586653"/>
            <a:ext cx="4040203" cy="923330"/>
          </a:xfrm>
          <a:prstGeom prst="rect">
            <a:avLst/>
          </a:prstGeom>
          <a:noFill/>
        </p:spPr>
        <p:txBody>
          <a:bodyPr wrap="square" rtlCol="0">
            <a:spAutoFit/>
          </a:bodyPr>
          <a:lstStyle/>
          <a:p>
            <a:r>
              <a:rPr lang="en-US" dirty="0">
                <a:solidFill>
                  <a:schemeClr val="tx1">
                    <a:lumMod val="75000"/>
                    <a:lumOff val="25000"/>
                  </a:schemeClr>
                </a:solidFill>
              </a:rPr>
              <a:t>Why is it beneficial?</a:t>
            </a:r>
          </a:p>
          <a:p>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Independent learning can be beneficial for the midwife and the</a:t>
            </a:r>
            <a:r>
              <a:rPr lang="en-GB" kern="100" dirty="0">
                <a:solidFill>
                  <a:schemeClr val="tx1">
                    <a:lumMod val="75000"/>
                    <a:lumOff val="25000"/>
                  </a:schemeClr>
                </a:solidFill>
                <a:ea typeface="Calibri" panose="020F0502020204030204" pitchFamily="34" charset="0"/>
                <a:cs typeface="Times New Roman" panose="02020603050405020304" pitchFamily="18" charset="0"/>
              </a:rPr>
              <a:t>. patient</a:t>
            </a:r>
            <a:endParaRPr lang="en-GB" kern="100" dirty="0">
              <a:solidFill>
                <a:schemeClr val="tx1">
                  <a:lumMod val="75000"/>
                  <a:lumOff val="25000"/>
                </a:schemeClr>
              </a:solidFill>
              <a:effectLst/>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FD34466D-11DC-2B4E-7B27-7850098F242B}"/>
              </a:ext>
            </a:extLst>
          </p:cNvPr>
          <p:cNvSpPr txBox="1"/>
          <p:nvPr/>
        </p:nvSpPr>
        <p:spPr>
          <a:xfrm>
            <a:off x="6046244" y="4108764"/>
            <a:ext cx="4542772" cy="1477328"/>
          </a:xfrm>
          <a:prstGeom prst="rect">
            <a:avLst/>
          </a:prstGeom>
          <a:noFill/>
        </p:spPr>
        <p:txBody>
          <a:bodyPr wrap="square" rtlCol="0">
            <a:spAutoFit/>
          </a:bodyPr>
          <a:lstStyle/>
          <a:p>
            <a:pPr marL="285750" indent="-285750">
              <a:buFont typeface="Arial" panose="020B0604020202020204" pitchFamily="34" charset="0"/>
              <a:buChar char="•"/>
            </a:pPr>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Patient – during their care they can get emotional support, informed decisions, personalised care and improved birth outcomes.</a:t>
            </a:r>
          </a:p>
          <a:p>
            <a:endParaRPr lang="en-US" dirty="0"/>
          </a:p>
        </p:txBody>
      </p:sp>
      <p:sp>
        <p:nvSpPr>
          <p:cNvPr id="6" name="TextBox 5">
            <a:extLst>
              <a:ext uri="{FF2B5EF4-FFF2-40B4-BE49-F238E27FC236}">
                <a16:creationId xmlns:a16="http://schemas.microsoft.com/office/drawing/2014/main" id="{7405FD35-2ADE-3980-34B6-B96AE27B9271}"/>
              </a:ext>
            </a:extLst>
          </p:cNvPr>
          <p:cNvSpPr txBox="1"/>
          <p:nvPr/>
        </p:nvSpPr>
        <p:spPr>
          <a:xfrm>
            <a:off x="6046245" y="2586653"/>
            <a:ext cx="4542771" cy="1477328"/>
          </a:xfrm>
          <a:prstGeom prst="rect">
            <a:avLst/>
          </a:prstGeom>
          <a:noFill/>
        </p:spPr>
        <p:txBody>
          <a:bodyPr wrap="square" rtlCol="0">
            <a:spAutoFit/>
          </a:bodyPr>
          <a:lstStyle/>
          <a:p>
            <a:pPr marL="285750" indent="-285750">
              <a:buFont typeface="Arial" panose="020B0604020202020204" pitchFamily="34" charset="0"/>
              <a:buChar char="•"/>
            </a:pPr>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 Midwife - can ensure career development by researching independently and knowing more about the profession and what it entails. It also helps midwives plan their time effectively and boost productivity. </a:t>
            </a:r>
          </a:p>
        </p:txBody>
      </p:sp>
      <p:pic>
        <p:nvPicPr>
          <p:cNvPr id="9" name="Picture 8" descr="A person in a white coat pointing at a drawing&#10;&#10;Description automatically generated">
            <a:extLst>
              <a:ext uri="{FF2B5EF4-FFF2-40B4-BE49-F238E27FC236}">
                <a16:creationId xmlns:a16="http://schemas.microsoft.com/office/drawing/2014/main" id="{2F23228A-A2F0-4575-DB7E-DD3351E7CDC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652738" y="3636137"/>
            <a:ext cx="3659491" cy="1850263"/>
          </a:xfrm>
          <a:prstGeom prst="rect">
            <a:avLst/>
          </a:prstGeom>
        </p:spPr>
      </p:pic>
      <p:sp>
        <p:nvSpPr>
          <p:cNvPr id="11" name="TextBox 10">
            <a:extLst>
              <a:ext uri="{FF2B5EF4-FFF2-40B4-BE49-F238E27FC236}">
                <a16:creationId xmlns:a16="http://schemas.microsoft.com/office/drawing/2014/main" id="{1BD51930-AAAD-0AA3-8771-2BF66E4F0B44}"/>
              </a:ext>
            </a:extLst>
          </p:cNvPr>
          <p:cNvSpPr txBox="1"/>
          <p:nvPr/>
        </p:nvSpPr>
        <p:spPr>
          <a:xfrm>
            <a:off x="8590155" y="5228000"/>
            <a:ext cx="2755223" cy="646331"/>
          </a:xfrm>
          <a:prstGeom prst="rect">
            <a:avLst/>
          </a:prstGeom>
          <a:noFill/>
        </p:spPr>
        <p:txBody>
          <a:bodyPr wrap="square" rtlCol="0">
            <a:spAutoFit/>
          </a:bodyPr>
          <a:lstStyle/>
          <a:p>
            <a:r>
              <a:rPr lang="en-GB" kern="100" dirty="0" err="1">
                <a:solidFill>
                  <a:schemeClr val="tx1">
                    <a:lumMod val="75000"/>
                    <a:lumOff val="25000"/>
                  </a:schemeClr>
                </a:solidFill>
                <a:effectLst/>
                <a:ea typeface="Calibri" panose="020F0502020204030204" pitchFamily="34" charset="0"/>
                <a:cs typeface="Times New Roman" panose="02020603050405020304" pitchFamily="18" charset="0"/>
              </a:rPr>
              <a:t>Nidirect</a:t>
            </a:r>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 government services (2023)</a:t>
            </a:r>
            <a:endParaRPr lang="en-US" dirty="0">
              <a:solidFill>
                <a:schemeClr val="tx1">
                  <a:lumMod val="75000"/>
                  <a:lumOff val="25000"/>
                </a:schemeClr>
              </a:solidFill>
            </a:endParaRPr>
          </a:p>
        </p:txBody>
      </p:sp>
    </p:spTree>
    <p:extLst>
      <p:ext uri="{BB962C8B-B14F-4D97-AF65-F5344CB8AC3E}">
        <p14:creationId xmlns:p14="http://schemas.microsoft.com/office/powerpoint/2010/main" val="182016161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B0D22-5D66-BD9D-2A29-FA49FEF3C2AC}"/>
              </a:ext>
            </a:extLst>
          </p:cNvPr>
          <p:cNvSpPr>
            <a:spLocks noGrp="1"/>
          </p:cNvSpPr>
          <p:nvPr>
            <p:ph type="title"/>
          </p:nvPr>
        </p:nvSpPr>
        <p:spPr>
          <a:xfrm>
            <a:off x="2231136" y="467418"/>
            <a:ext cx="7729728" cy="1188720"/>
          </a:xfrm>
          <a:solidFill>
            <a:srgbClr val="FFFFFF"/>
          </a:solidFill>
        </p:spPr>
        <p:txBody>
          <a:bodyPr vert="horz" lIns="182880" tIns="182880" rIns="182880" bIns="182880" rtlCol="0" anchor="ctr">
            <a:normAutofit/>
          </a:bodyPr>
          <a:lstStyle/>
          <a:p>
            <a:r>
              <a:rPr lang="en-US" kern="1200" cap="all" spc="200" baseline="0" dirty="0">
                <a:solidFill>
                  <a:srgbClr val="262626"/>
                </a:solidFill>
                <a:latin typeface="+mj-lt"/>
                <a:ea typeface="+mj-ea"/>
                <a:cs typeface="+mj-cs"/>
              </a:rPr>
              <a:t>Professional skills </a:t>
            </a:r>
          </a:p>
        </p:txBody>
      </p:sp>
      <p:sp>
        <p:nvSpPr>
          <p:cNvPr id="3" name="Content Placeholder 2">
            <a:extLst>
              <a:ext uri="{FF2B5EF4-FFF2-40B4-BE49-F238E27FC236}">
                <a16:creationId xmlns:a16="http://schemas.microsoft.com/office/drawing/2014/main" id="{28C3CC64-6969-6FD6-40EE-192CB126C586}"/>
              </a:ext>
            </a:extLst>
          </p:cNvPr>
          <p:cNvSpPr>
            <a:spLocks/>
          </p:cNvSpPr>
          <p:nvPr/>
        </p:nvSpPr>
        <p:spPr>
          <a:xfrm>
            <a:off x="1680254" y="1877803"/>
            <a:ext cx="3360376" cy="525336"/>
          </a:xfrm>
          <a:prstGeom prst="rect">
            <a:avLst/>
          </a:prstGeom>
        </p:spPr>
        <p:style>
          <a:lnRef idx="1">
            <a:schemeClr val="accent2"/>
          </a:lnRef>
          <a:fillRef idx="2">
            <a:schemeClr val="accent2"/>
          </a:fillRef>
          <a:effectRef idx="1">
            <a:schemeClr val="accent2"/>
          </a:effectRef>
          <a:fontRef idx="minor">
            <a:schemeClr val="dk1"/>
          </a:fontRef>
        </p:style>
        <p:txBody>
          <a:bodyPr vert="horz" lIns="91440" tIns="45720" rIns="91440" bIns="45720" rtlCol="0">
            <a:normAutofit fontScale="77500" lnSpcReduction="20000"/>
          </a:bodyPr>
          <a:lstStyle/>
          <a:p>
            <a:pPr indent="-228600" defTabSz="914400">
              <a:spcBef>
                <a:spcPts val="1000"/>
              </a:spcBef>
              <a:spcAft>
                <a:spcPts val="600"/>
              </a:spcAft>
              <a:buClr>
                <a:schemeClr val="accent2"/>
              </a:buClr>
              <a:buFont typeface="Arial" panose="020B0604020202020204" pitchFamily="34" charset="0"/>
              <a:buChar char="•"/>
            </a:pPr>
            <a:r>
              <a:rPr lang="en-US" sz="2300" dirty="0">
                <a:solidFill>
                  <a:srgbClr val="404040"/>
                </a:solidFill>
              </a:rPr>
              <a:t>Good time management skills</a:t>
            </a:r>
          </a:p>
          <a:p>
            <a:pPr defTabSz="914400">
              <a:spcBef>
                <a:spcPts val="1000"/>
              </a:spcBef>
              <a:spcAft>
                <a:spcPts val="600"/>
              </a:spcAft>
              <a:buClr>
                <a:schemeClr val="accent2"/>
              </a:buClr>
            </a:pPr>
            <a:endParaRPr lang="en-US" dirty="0">
              <a:solidFill>
                <a:srgbClr val="404040"/>
              </a:solidFill>
            </a:endParaRPr>
          </a:p>
        </p:txBody>
      </p:sp>
      <p:sp>
        <p:nvSpPr>
          <p:cNvPr id="5" name="TextBox 4">
            <a:extLst>
              <a:ext uri="{FF2B5EF4-FFF2-40B4-BE49-F238E27FC236}">
                <a16:creationId xmlns:a16="http://schemas.microsoft.com/office/drawing/2014/main" id="{9F67C2DB-0E0C-9D18-B2A5-9F900E48723E}"/>
              </a:ext>
            </a:extLst>
          </p:cNvPr>
          <p:cNvSpPr txBox="1"/>
          <p:nvPr/>
        </p:nvSpPr>
        <p:spPr>
          <a:xfrm>
            <a:off x="1794907" y="4119120"/>
            <a:ext cx="3562330" cy="369332"/>
          </a:xfrm>
          <a:prstGeom prst="rect">
            <a:avLst/>
          </a:prstGeom>
          <a:noFill/>
        </p:spPr>
        <p:txBody>
          <a:bodyPr wrap="square" rtlCol="0">
            <a:spAutoFit/>
          </a:bodyPr>
          <a:lstStyle/>
          <a:p>
            <a:pPr>
              <a:spcAft>
                <a:spcPts val="600"/>
              </a:spcAft>
            </a:pPr>
            <a:endParaRPr lang="en-US" dirty="0"/>
          </a:p>
        </p:txBody>
      </p:sp>
      <p:sp>
        <p:nvSpPr>
          <p:cNvPr id="6" name="TextBox 5">
            <a:extLst>
              <a:ext uri="{FF2B5EF4-FFF2-40B4-BE49-F238E27FC236}">
                <a16:creationId xmlns:a16="http://schemas.microsoft.com/office/drawing/2014/main" id="{4278B4D6-46C1-1DD9-DA33-EFD27DA962CB}"/>
              </a:ext>
            </a:extLst>
          </p:cNvPr>
          <p:cNvSpPr txBox="1"/>
          <p:nvPr/>
        </p:nvSpPr>
        <p:spPr>
          <a:xfrm>
            <a:off x="3689684" y="3930316"/>
            <a:ext cx="184731" cy="369332"/>
          </a:xfrm>
          <a:prstGeom prst="rect">
            <a:avLst/>
          </a:prstGeom>
          <a:noFill/>
        </p:spPr>
        <p:txBody>
          <a:bodyPr wrap="none" rtlCol="0">
            <a:spAutoFit/>
          </a:bodyPr>
          <a:lstStyle/>
          <a:p>
            <a:endParaRPr lang="en-US" dirty="0"/>
          </a:p>
        </p:txBody>
      </p:sp>
      <p:sp>
        <p:nvSpPr>
          <p:cNvPr id="7" name="TextBox 6">
            <a:extLst>
              <a:ext uri="{FF2B5EF4-FFF2-40B4-BE49-F238E27FC236}">
                <a16:creationId xmlns:a16="http://schemas.microsoft.com/office/drawing/2014/main" id="{502CAAF9-676B-4707-1619-D437CCFD08B8}"/>
              </a:ext>
            </a:extLst>
          </p:cNvPr>
          <p:cNvSpPr txBox="1"/>
          <p:nvPr/>
        </p:nvSpPr>
        <p:spPr>
          <a:xfrm>
            <a:off x="1476788" y="2371397"/>
            <a:ext cx="4425791" cy="1754326"/>
          </a:xfrm>
          <a:prstGeom prst="rect">
            <a:avLst/>
          </a:prstGeom>
          <a:noFill/>
        </p:spPr>
        <p:txBody>
          <a:bodyPr wrap="square" rtlCol="0">
            <a:spAutoFit/>
          </a:bodyPr>
          <a:lstStyle/>
          <a:p>
            <a:r>
              <a:rPr lang="en-US" dirty="0">
                <a:solidFill>
                  <a:schemeClr val="tx1">
                    <a:lumMod val="75000"/>
                    <a:lumOff val="25000"/>
                  </a:schemeClr>
                </a:solidFill>
              </a:rPr>
              <a:t>Why?</a:t>
            </a:r>
          </a:p>
          <a:p>
            <a:r>
              <a:rPr lang="en-GB" dirty="0">
                <a:solidFill>
                  <a:schemeClr val="tx1">
                    <a:lumMod val="75000"/>
                    <a:lumOff val="25000"/>
                  </a:schemeClr>
                </a:solidFill>
                <a:effectLst/>
                <a:ea typeface="Calibri" panose="020F0502020204030204" pitchFamily="34" charset="0"/>
                <a:cs typeface="Times New Roman" panose="02020603050405020304" pitchFamily="18" charset="0"/>
              </a:rPr>
              <a:t>It keeps the midwife on track, organised and less stressed. It could also help give the midwife more opportunities in their career to help it develop into life changing experiences.</a:t>
            </a:r>
            <a:r>
              <a:rPr lang="en-GB" dirty="0">
                <a:solidFill>
                  <a:schemeClr val="tx1">
                    <a:lumMod val="75000"/>
                    <a:lumOff val="25000"/>
                  </a:schemeClr>
                </a:solidFill>
                <a:effectLst/>
              </a:rPr>
              <a:t> </a:t>
            </a:r>
            <a:endParaRPr lang="en-US" dirty="0">
              <a:solidFill>
                <a:schemeClr val="tx1">
                  <a:lumMod val="75000"/>
                  <a:lumOff val="25000"/>
                </a:schemeClr>
              </a:solidFill>
            </a:endParaRPr>
          </a:p>
        </p:txBody>
      </p:sp>
      <p:sp>
        <p:nvSpPr>
          <p:cNvPr id="10" name="TextBox 9">
            <a:extLst>
              <a:ext uri="{FF2B5EF4-FFF2-40B4-BE49-F238E27FC236}">
                <a16:creationId xmlns:a16="http://schemas.microsoft.com/office/drawing/2014/main" id="{BCACA056-E0CA-677B-B36A-0F5DB675EBD1}"/>
              </a:ext>
            </a:extLst>
          </p:cNvPr>
          <p:cNvSpPr txBox="1"/>
          <p:nvPr/>
        </p:nvSpPr>
        <p:spPr>
          <a:xfrm>
            <a:off x="6964807" y="1756808"/>
            <a:ext cx="2904564"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buFont typeface="Arial" panose="020B0604020202020204" pitchFamily="34" charset="0"/>
              <a:buChar char="•"/>
            </a:pPr>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Communication skills</a:t>
            </a:r>
          </a:p>
          <a:p>
            <a:endParaRPr lang="en-US" dirty="0"/>
          </a:p>
        </p:txBody>
      </p:sp>
      <p:sp>
        <p:nvSpPr>
          <p:cNvPr id="11" name="TextBox 10">
            <a:extLst>
              <a:ext uri="{FF2B5EF4-FFF2-40B4-BE49-F238E27FC236}">
                <a16:creationId xmlns:a16="http://schemas.microsoft.com/office/drawing/2014/main" id="{E87505A0-0D21-8B36-2AFC-601B50298A3A}"/>
              </a:ext>
            </a:extLst>
          </p:cNvPr>
          <p:cNvSpPr txBox="1"/>
          <p:nvPr/>
        </p:nvSpPr>
        <p:spPr>
          <a:xfrm>
            <a:off x="6678149" y="2477414"/>
            <a:ext cx="3899647" cy="1477328"/>
          </a:xfrm>
          <a:prstGeom prst="rect">
            <a:avLst/>
          </a:prstGeom>
          <a:noFill/>
        </p:spPr>
        <p:txBody>
          <a:bodyPr wrap="square" rtlCol="0">
            <a:spAutoFit/>
          </a:bodyPr>
          <a:lstStyle/>
          <a:p>
            <a:r>
              <a:rPr lang="en-GB" dirty="0">
                <a:solidFill>
                  <a:schemeClr val="tx1">
                    <a:lumMod val="75000"/>
                    <a:lumOff val="25000"/>
                  </a:schemeClr>
                </a:solidFill>
                <a:effectLst/>
                <a:ea typeface="Calibri" panose="020F0502020204030204" pitchFamily="34" charset="0"/>
                <a:cs typeface="Times New Roman" panose="02020603050405020304" pitchFamily="18" charset="0"/>
              </a:rPr>
              <a:t>Why?</a:t>
            </a:r>
          </a:p>
          <a:p>
            <a:r>
              <a:rPr lang="en-GB" dirty="0">
                <a:solidFill>
                  <a:schemeClr val="tx1">
                    <a:lumMod val="75000"/>
                    <a:lumOff val="25000"/>
                  </a:schemeClr>
                </a:solidFill>
                <a:effectLst/>
                <a:ea typeface="Calibri" panose="020F0502020204030204" pitchFamily="34" charset="0"/>
                <a:cs typeface="Times New Roman" panose="02020603050405020304" pitchFamily="18" charset="0"/>
              </a:rPr>
              <a:t>It ensures good and healthy relationships with patients and staff members, solves problems and it can ensure a better experience for patients. </a:t>
            </a:r>
            <a:endParaRPr lang="en-US" dirty="0">
              <a:solidFill>
                <a:schemeClr val="tx1">
                  <a:lumMod val="75000"/>
                  <a:lumOff val="25000"/>
                </a:schemeClr>
              </a:solidFill>
            </a:endParaRPr>
          </a:p>
        </p:txBody>
      </p:sp>
      <p:pic>
        <p:nvPicPr>
          <p:cNvPr id="8" name="Picture 7" descr="A person holding a clock in front of his face&#10;&#10;Description automatically generated">
            <a:extLst>
              <a:ext uri="{FF2B5EF4-FFF2-40B4-BE49-F238E27FC236}">
                <a16:creationId xmlns:a16="http://schemas.microsoft.com/office/drawing/2014/main" id="{3170B90E-6A8E-B953-EDF0-2BAEE7606A3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403917" y="4114982"/>
            <a:ext cx="2956894" cy="1414837"/>
          </a:xfrm>
          <a:prstGeom prst="rect">
            <a:avLst/>
          </a:prstGeom>
        </p:spPr>
      </p:pic>
      <p:pic>
        <p:nvPicPr>
          <p:cNvPr id="13" name="Picture 12" descr="A close-up of two men talking&#10;&#10;Description automatically generated">
            <a:extLst>
              <a:ext uri="{FF2B5EF4-FFF2-40B4-BE49-F238E27FC236}">
                <a16:creationId xmlns:a16="http://schemas.microsoft.com/office/drawing/2014/main" id="{17B4AC41-EDDA-C1BC-404F-1F7C704891D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390564" y="3997543"/>
            <a:ext cx="2626361" cy="1477328"/>
          </a:xfrm>
          <a:prstGeom prst="rect">
            <a:avLst/>
          </a:prstGeom>
        </p:spPr>
      </p:pic>
      <p:sp>
        <p:nvSpPr>
          <p:cNvPr id="9" name="TextBox 8">
            <a:extLst>
              <a:ext uri="{FF2B5EF4-FFF2-40B4-BE49-F238E27FC236}">
                <a16:creationId xmlns:a16="http://schemas.microsoft.com/office/drawing/2014/main" id="{F0DC7A03-293F-5174-AF4D-60A6414E9A67}"/>
              </a:ext>
            </a:extLst>
          </p:cNvPr>
          <p:cNvSpPr txBox="1"/>
          <p:nvPr/>
        </p:nvSpPr>
        <p:spPr>
          <a:xfrm flipH="1">
            <a:off x="4759956" y="4864937"/>
            <a:ext cx="2392472" cy="646331"/>
          </a:xfrm>
          <a:prstGeom prst="rect">
            <a:avLst/>
          </a:prstGeom>
          <a:noFill/>
        </p:spPr>
        <p:txBody>
          <a:bodyPr wrap="square" rtlCol="0">
            <a:spAutoFit/>
          </a:bodyPr>
          <a:lstStyle/>
          <a:p>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Nayak, S. G (2018) and Gardner, S (2014) </a:t>
            </a:r>
            <a:endParaRPr lang="en-US" dirty="0">
              <a:solidFill>
                <a:schemeClr val="tx1">
                  <a:lumMod val="75000"/>
                  <a:lumOff val="25000"/>
                </a:schemeClr>
              </a:solidFill>
            </a:endParaRPr>
          </a:p>
        </p:txBody>
      </p:sp>
    </p:spTree>
    <p:extLst>
      <p:ext uri="{BB962C8B-B14F-4D97-AF65-F5344CB8AC3E}">
        <p14:creationId xmlns:p14="http://schemas.microsoft.com/office/powerpoint/2010/main" val="67542375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2DEE60-9691-0CA6-8019-175339EBBCE6}"/>
              </a:ext>
            </a:extLst>
          </p:cNvPr>
          <p:cNvSpPr>
            <a:spLocks noGrp="1"/>
          </p:cNvSpPr>
          <p:nvPr>
            <p:ph type="title"/>
          </p:nvPr>
        </p:nvSpPr>
        <p:spPr>
          <a:xfrm>
            <a:off x="2231136" y="467418"/>
            <a:ext cx="7729728" cy="1188720"/>
          </a:xfrm>
          <a:solidFill>
            <a:srgbClr val="FFFFFF"/>
          </a:solidFill>
        </p:spPr>
        <p:txBody>
          <a:bodyPr>
            <a:normAutofit/>
          </a:bodyPr>
          <a:lstStyle/>
          <a:p>
            <a:r>
              <a:rPr lang="en-US" dirty="0"/>
              <a:t>Professional skills continued </a:t>
            </a:r>
          </a:p>
        </p:txBody>
      </p:sp>
      <p:sp>
        <p:nvSpPr>
          <p:cNvPr id="3" name="Content Placeholder 2">
            <a:extLst>
              <a:ext uri="{FF2B5EF4-FFF2-40B4-BE49-F238E27FC236}">
                <a16:creationId xmlns:a16="http://schemas.microsoft.com/office/drawing/2014/main" id="{1A39001D-157A-7871-7252-320433C4F17C}"/>
              </a:ext>
            </a:extLst>
          </p:cNvPr>
          <p:cNvSpPr>
            <a:spLocks noGrp="1"/>
          </p:cNvSpPr>
          <p:nvPr>
            <p:ph idx="1"/>
          </p:nvPr>
        </p:nvSpPr>
        <p:spPr>
          <a:xfrm>
            <a:off x="1615742" y="1837493"/>
            <a:ext cx="3170556" cy="340104"/>
          </a:xfrm>
        </p:spPr>
        <p:style>
          <a:lnRef idx="1">
            <a:schemeClr val="accent2"/>
          </a:lnRef>
          <a:fillRef idx="3">
            <a:schemeClr val="accent2"/>
          </a:fillRef>
          <a:effectRef idx="2">
            <a:schemeClr val="accent2"/>
          </a:effectRef>
          <a:fontRef idx="minor">
            <a:schemeClr val="lt1"/>
          </a:fontRef>
        </p:style>
        <p:txBody>
          <a:bodyPr>
            <a:noAutofit/>
          </a:bodyPr>
          <a:lstStyle/>
          <a:p>
            <a:r>
              <a:rPr lang="en-US" dirty="0">
                <a:solidFill>
                  <a:schemeClr val="tx1">
                    <a:lumMod val="75000"/>
                    <a:lumOff val="25000"/>
                  </a:schemeClr>
                </a:solidFill>
              </a:rPr>
              <a:t>Team – work skills</a:t>
            </a:r>
          </a:p>
        </p:txBody>
      </p:sp>
      <p:sp>
        <p:nvSpPr>
          <p:cNvPr id="4" name="TextBox 3">
            <a:extLst>
              <a:ext uri="{FF2B5EF4-FFF2-40B4-BE49-F238E27FC236}">
                <a16:creationId xmlns:a16="http://schemas.microsoft.com/office/drawing/2014/main" id="{FCD2CD7B-FC9B-F778-E882-96036D82F264}"/>
              </a:ext>
            </a:extLst>
          </p:cNvPr>
          <p:cNvSpPr txBox="1"/>
          <p:nvPr/>
        </p:nvSpPr>
        <p:spPr>
          <a:xfrm>
            <a:off x="6465302" y="1837493"/>
            <a:ext cx="3603811" cy="369332"/>
          </a:xfrm>
          <a:prstGeom prst="rect">
            <a:avLst/>
          </a:prstGeom>
        </p:spPr>
        <p:style>
          <a:lnRef idx="1">
            <a:schemeClr val="accent2"/>
          </a:lnRef>
          <a:fillRef idx="3">
            <a:schemeClr val="accent2"/>
          </a:fillRef>
          <a:effectRef idx="2">
            <a:schemeClr val="accent2"/>
          </a:effectRef>
          <a:fontRef idx="minor">
            <a:schemeClr val="lt1"/>
          </a:fontRef>
        </p:style>
        <p:txBody>
          <a:bodyPr wrap="square" rtlCol="0">
            <a:spAutoFit/>
          </a:bodyPr>
          <a:lstStyle/>
          <a:p>
            <a:r>
              <a:rPr lang="en-US" dirty="0">
                <a:solidFill>
                  <a:schemeClr val="tx1">
                    <a:lumMod val="75000"/>
                    <a:lumOff val="25000"/>
                  </a:schemeClr>
                </a:solidFill>
              </a:rPr>
              <a:t>Listening skills</a:t>
            </a:r>
          </a:p>
        </p:txBody>
      </p:sp>
      <p:sp>
        <p:nvSpPr>
          <p:cNvPr id="5" name="TextBox 4">
            <a:extLst>
              <a:ext uri="{FF2B5EF4-FFF2-40B4-BE49-F238E27FC236}">
                <a16:creationId xmlns:a16="http://schemas.microsoft.com/office/drawing/2014/main" id="{109B6A51-8234-E10B-58AE-ECF9B38ADE6B}"/>
              </a:ext>
            </a:extLst>
          </p:cNvPr>
          <p:cNvSpPr txBox="1"/>
          <p:nvPr/>
        </p:nvSpPr>
        <p:spPr>
          <a:xfrm>
            <a:off x="1617710" y="2432661"/>
            <a:ext cx="3170556" cy="1200329"/>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tx1">
                    <a:lumMod val="75000"/>
                    <a:lumOff val="25000"/>
                  </a:schemeClr>
                </a:solidFill>
                <a:effectLst/>
                <a:ea typeface="Calibri" panose="020F0502020204030204" pitchFamily="34" charset="0"/>
                <a:cs typeface="Times New Roman" panose="02020603050405020304" pitchFamily="18" charset="0"/>
              </a:rPr>
              <a:t>Ensures midwives having respect for each other </a:t>
            </a:r>
          </a:p>
          <a:p>
            <a:pPr marL="285750" indent="-285750">
              <a:buFont typeface="Arial" panose="020B0604020202020204" pitchFamily="34" charset="0"/>
              <a:buChar char="•"/>
            </a:pPr>
            <a:r>
              <a:rPr lang="en-GB" dirty="0">
                <a:solidFill>
                  <a:schemeClr val="tx1">
                    <a:lumMod val="75000"/>
                    <a:lumOff val="25000"/>
                  </a:schemeClr>
                </a:solidFill>
                <a:ea typeface="Calibri" panose="020F0502020204030204" pitchFamily="34" charset="0"/>
                <a:cs typeface="Times New Roman" panose="02020603050405020304" pitchFamily="18" charset="0"/>
              </a:rPr>
              <a:t>E</a:t>
            </a:r>
            <a:r>
              <a:rPr lang="en-GB" dirty="0">
                <a:solidFill>
                  <a:schemeClr val="tx1">
                    <a:lumMod val="75000"/>
                    <a:lumOff val="25000"/>
                  </a:schemeClr>
                </a:solidFill>
                <a:effectLst/>
                <a:ea typeface="Calibri" panose="020F0502020204030204" pitchFamily="34" charset="0"/>
                <a:cs typeface="Times New Roman" panose="02020603050405020304" pitchFamily="18" charset="0"/>
              </a:rPr>
              <a:t>nsures secure safety for the patients. </a:t>
            </a:r>
            <a:endParaRPr lang="en-US" dirty="0">
              <a:solidFill>
                <a:schemeClr val="tx1">
                  <a:lumMod val="75000"/>
                  <a:lumOff val="25000"/>
                </a:schemeClr>
              </a:solidFill>
            </a:endParaRPr>
          </a:p>
        </p:txBody>
      </p:sp>
      <p:sp>
        <p:nvSpPr>
          <p:cNvPr id="6" name="TextBox 5">
            <a:extLst>
              <a:ext uri="{FF2B5EF4-FFF2-40B4-BE49-F238E27FC236}">
                <a16:creationId xmlns:a16="http://schemas.microsoft.com/office/drawing/2014/main" id="{636E877D-1A2C-1267-69B3-11AE5060FE70}"/>
              </a:ext>
            </a:extLst>
          </p:cNvPr>
          <p:cNvSpPr txBox="1"/>
          <p:nvPr/>
        </p:nvSpPr>
        <p:spPr>
          <a:xfrm>
            <a:off x="6096000" y="2390366"/>
            <a:ext cx="3973113" cy="1754326"/>
          </a:xfrm>
          <a:prstGeom prst="rect">
            <a:avLst/>
          </a:prstGeom>
          <a:noFill/>
        </p:spPr>
        <p:txBody>
          <a:bodyPr wrap="square" rtlCol="0">
            <a:spAutoFit/>
          </a:bodyPr>
          <a:lstStyle/>
          <a:p>
            <a:pPr marL="285750" indent="-285750">
              <a:buFont typeface="Arial" panose="020B0604020202020204" pitchFamily="34" charset="0"/>
              <a:buChar char="•"/>
            </a:pPr>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Helps identify difficult problems</a:t>
            </a:r>
          </a:p>
          <a:p>
            <a:pPr marL="285750" indent="-285750">
              <a:buFont typeface="Arial" panose="020B0604020202020204" pitchFamily="34" charset="0"/>
              <a:buChar char="•"/>
            </a:pPr>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 </a:t>
            </a:r>
            <a:r>
              <a:rPr lang="en-GB" kern="100" dirty="0">
                <a:solidFill>
                  <a:schemeClr val="tx1">
                    <a:lumMod val="75000"/>
                    <a:lumOff val="25000"/>
                  </a:schemeClr>
                </a:solidFill>
                <a:ea typeface="Calibri" panose="020F0502020204030204" pitchFamily="34" charset="0"/>
                <a:cs typeface="Times New Roman" panose="02020603050405020304" pitchFamily="18" charset="0"/>
              </a:rPr>
              <a:t>H</a:t>
            </a:r>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elps the midwives understand patient needs more clearly</a:t>
            </a:r>
          </a:p>
          <a:p>
            <a:pPr marL="285750" indent="-285750">
              <a:buFont typeface="Arial" panose="020B0604020202020204" pitchFamily="34" charset="0"/>
              <a:buChar char="•"/>
            </a:pPr>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Helps supporting patients through change.</a:t>
            </a:r>
          </a:p>
          <a:p>
            <a:endParaRPr lang="en-US" dirty="0"/>
          </a:p>
        </p:txBody>
      </p:sp>
      <p:pic>
        <p:nvPicPr>
          <p:cNvPr id="9" name="Picture 8" descr="A group of people in a circle&#10;&#10;Description automatically generated">
            <a:extLst>
              <a:ext uri="{FF2B5EF4-FFF2-40B4-BE49-F238E27FC236}">
                <a16:creationId xmlns:a16="http://schemas.microsoft.com/office/drawing/2014/main" id="{6B9ABA72-B353-B84B-5401-DA8202AEE4D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660443" y="3793546"/>
            <a:ext cx="2374900" cy="1473200"/>
          </a:xfrm>
          <a:prstGeom prst="rect">
            <a:avLst/>
          </a:prstGeom>
        </p:spPr>
      </p:pic>
      <p:pic>
        <p:nvPicPr>
          <p:cNvPr id="14" name="Picture 13" descr="A group of people sitting in a circle&#10;&#10;Description automatically generated">
            <a:extLst>
              <a:ext uri="{FF2B5EF4-FFF2-40B4-BE49-F238E27FC236}">
                <a16:creationId xmlns:a16="http://schemas.microsoft.com/office/drawing/2014/main" id="{D2903CAB-127B-0722-2018-589D4CB954D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283450" y="3768865"/>
            <a:ext cx="2463899" cy="1642150"/>
          </a:xfrm>
          <a:prstGeom prst="rect">
            <a:avLst/>
          </a:prstGeom>
        </p:spPr>
      </p:pic>
      <p:sp>
        <p:nvSpPr>
          <p:cNvPr id="11" name="TextBox 10">
            <a:extLst>
              <a:ext uri="{FF2B5EF4-FFF2-40B4-BE49-F238E27FC236}">
                <a16:creationId xmlns:a16="http://schemas.microsoft.com/office/drawing/2014/main" id="{AE1570F8-5ADF-DCA8-4EE8-D8355FC7AD16}"/>
              </a:ext>
            </a:extLst>
          </p:cNvPr>
          <p:cNvSpPr txBox="1"/>
          <p:nvPr/>
        </p:nvSpPr>
        <p:spPr>
          <a:xfrm>
            <a:off x="4810821" y="5082080"/>
            <a:ext cx="1878904" cy="369332"/>
          </a:xfrm>
          <a:prstGeom prst="rect">
            <a:avLst/>
          </a:prstGeom>
          <a:noFill/>
        </p:spPr>
        <p:txBody>
          <a:bodyPr wrap="square" rtlCol="0">
            <a:spAutoFit/>
          </a:bodyPr>
          <a:lstStyle/>
          <a:p>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Habeeb, S (2022)</a:t>
            </a:r>
            <a:endParaRPr lang="en-US" dirty="0"/>
          </a:p>
        </p:txBody>
      </p:sp>
    </p:spTree>
    <p:extLst>
      <p:ext uri="{BB962C8B-B14F-4D97-AF65-F5344CB8AC3E}">
        <p14:creationId xmlns:p14="http://schemas.microsoft.com/office/powerpoint/2010/main" val="112712639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0F16D2-A8D4-621A-0AD5-D7C0682E9BF7}"/>
              </a:ext>
            </a:extLst>
          </p:cNvPr>
          <p:cNvSpPr>
            <a:spLocks noGrp="1"/>
          </p:cNvSpPr>
          <p:nvPr>
            <p:ph type="title"/>
          </p:nvPr>
        </p:nvSpPr>
        <p:spPr>
          <a:xfrm>
            <a:off x="2231136" y="467418"/>
            <a:ext cx="7729728" cy="1188720"/>
          </a:xfrm>
          <a:solidFill>
            <a:srgbClr val="FFFFFF"/>
          </a:solidFill>
        </p:spPr>
        <p:txBody>
          <a:bodyPr>
            <a:normAutofit/>
          </a:bodyPr>
          <a:lstStyle/>
          <a:p>
            <a:r>
              <a:rPr lang="en-US" dirty="0"/>
              <a:t>Personal values </a:t>
            </a:r>
          </a:p>
        </p:txBody>
      </p:sp>
      <p:graphicFrame>
        <p:nvGraphicFramePr>
          <p:cNvPr id="15" name="Content Placeholder 14">
            <a:extLst>
              <a:ext uri="{FF2B5EF4-FFF2-40B4-BE49-F238E27FC236}">
                <a16:creationId xmlns:a16="http://schemas.microsoft.com/office/drawing/2014/main" id="{636EFA61-7922-197A-7551-B053B52BE069}"/>
              </a:ext>
            </a:extLst>
          </p:cNvPr>
          <p:cNvGraphicFramePr>
            <a:graphicFrameLocks noGrp="1"/>
          </p:cNvGraphicFramePr>
          <p:nvPr>
            <p:ph idx="1"/>
            <p:extLst>
              <p:ext uri="{D42A27DB-BD31-4B8C-83A1-F6EECF244321}">
                <p14:modId xmlns:p14="http://schemas.microsoft.com/office/powerpoint/2010/main" val="3205993490"/>
              </p:ext>
            </p:extLst>
          </p:nvPr>
        </p:nvGraphicFramePr>
        <p:xfrm>
          <a:off x="7639894" y="2495674"/>
          <a:ext cx="2913215" cy="4674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4" name="Diagram 13">
            <a:extLst>
              <a:ext uri="{FF2B5EF4-FFF2-40B4-BE49-F238E27FC236}">
                <a16:creationId xmlns:a16="http://schemas.microsoft.com/office/drawing/2014/main" id="{35B96475-91DD-B27F-D65E-18656C6BF1E2}"/>
              </a:ext>
            </a:extLst>
          </p:cNvPr>
          <p:cNvGraphicFramePr/>
          <p:nvPr>
            <p:extLst>
              <p:ext uri="{D42A27DB-BD31-4B8C-83A1-F6EECF244321}">
                <p14:modId xmlns:p14="http://schemas.microsoft.com/office/powerpoint/2010/main" val="2620570166"/>
              </p:ext>
            </p:extLst>
          </p:nvPr>
        </p:nvGraphicFramePr>
        <p:xfrm>
          <a:off x="7585341" y="4871180"/>
          <a:ext cx="3002947" cy="40583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6" name="Diagram 15">
            <a:extLst>
              <a:ext uri="{FF2B5EF4-FFF2-40B4-BE49-F238E27FC236}">
                <a16:creationId xmlns:a16="http://schemas.microsoft.com/office/drawing/2014/main" id="{ACB2C103-4588-468E-6265-6735C3AF6E0B}"/>
              </a:ext>
            </a:extLst>
          </p:cNvPr>
          <p:cNvGraphicFramePr/>
          <p:nvPr>
            <p:extLst>
              <p:ext uri="{D42A27DB-BD31-4B8C-83A1-F6EECF244321}">
                <p14:modId xmlns:p14="http://schemas.microsoft.com/office/powerpoint/2010/main" val="905476003"/>
              </p:ext>
            </p:extLst>
          </p:nvPr>
        </p:nvGraphicFramePr>
        <p:xfrm>
          <a:off x="7639894" y="3732470"/>
          <a:ext cx="2893845" cy="36933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3" name="Diagram 12">
            <a:extLst>
              <a:ext uri="{FF2B5EF4-FFF2-40B4-BE49-F238E27FC236}">
                <a16:creationId xmlns:a16="http://schemas.microsoft.com/office/drawing/2014/main" id="{0742410E-94A8-25E3-13B0-39A41DEC0A8F}"/>
              </a:ext>
            </a:extLst>
          </p:cNvPr>
          <p:cNvGraphicFramePr/>
          <p:nvPr>
            <p:extLst>
              <p:ext uri="{D42A27DB-BD31-4B8C-83A1-F6EECF244321}">
                <p14:modId xmlns:p14="http://schemas.microsoft.com/office/powerpoint/2010/main" val="3753660621"/>
              </p:ext>
            </p:extLst>
          </p:nvPr>
        </p:nvGraphicFramePr>
        <p:xfrm>
          <a:off x="7630208" y="4286468"/>
          <a:ext cx="2913215" cy="369332"/>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graphicFrame>
        <p:nvGraphicFramePr>
          <p:cNvPr id="17" name="Diagram 16">
            <a:extLst>
              <a:ext uri="{FF2B5EF4-FFF2-40B4-BE49-F238E27FC236}">
                <a16:creationId xmlns:a16="http://schemas.microsoft.com/office/drawing/2014/main" id="{8A7D7C01-B938-CE2A-407F-A01404A37BD5}"/>
              </a:ext>
            </a:extLst>
          </p:cNvPr>
          <p:cNvGraphicFramePr/>
          <p:nvPr>
            <p:extLst>
              <p:ext uri="{D42A27DB-BD31-4B8C-83A1-F6EECF244321}">
                <p14:modId xmlns:p14="http://schemas.microsoft.com/office/powerpoint/2010/main" val="989366208"/>
              </p:ext>
            </p:extLst>
          </p:nvPr>
        </p:nvGraphicFramePr>
        <p:xfrm>
          <a:off x="7659264" y="3147758"/>
          <a:ext cx="2893845" cy="369332"/>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graphicFrame>
        <p:nvGraphicFramePr>
          <p:cNvPr id="11" name="Diagram 10">
            <a:extLst>
              <a:ext uri="{FF2B5EF4-FFF2-40B4-BE49-F238E27FC236}">
                <a16:creationId xmlns:a16="http://schemas.microsoft.com/office/drawing/2014/main" id="{02D953E1-CBA8-9642-CE80-888D41A18D11}"/>
              </a:ext>
            </a:extLst>
          </p:cNvPr>
          <p:cNvGraphicFramePr/>
          <p:nvPr>
            <p:extLst>
              <p:ext uri="{D42A27DB-BD31-4B8C-83A1-F6EECF244321}">
                <p14:modId xmlns:p14="http://schemas.microsoft.com/office/powerpoint/2010/main" val="384153305"/>
              </p:ext>
            </p:extLst>
          </p:nvPr>
        </p:nvGraphicFramePr>
        <p:xfrm>
          <a:off x="7639895" y="1938890"/>
          <a:ext cx="2913215" cy="369332"/>
        </p:xfrm>
        <a:graphic>
          <a:graphicData uri="http://schemas.openxmlformats.org/drawingml/2006/diagram">
            <dgm:relIds xmlns:dgm="http://schemas.openxmlformats.org/drawingml/2006/diagram" xmlns:r="http://schemas.openxmlformats.org/officeDocument/2006/relationships" r:dm="rId27" r:lo="rId28" r:qs="rId29" r:cs="rId30"/>
          </a:graphicData>
        </a:graphic>
      </p:graphicFrame>
      <p:sp>
        <p:nvSpPr>
          <p:cNvPr id="3" name="TextBox 2">
            <a:extLst>
              <a:ext uri="{FF2B5EF4-FFF2-40B4-BE49-F238E27FC236}">
                <a16:creationId xmlns:a16="http://schemas.microsoft.com/office/drawing/2014/main" id="{36E9804A-3EC0-4749-CBE2-2676A6C21825}"/>
              </a:ext>
            </a:extLst>
          </p:cNvPr>
          <p:cNvSpPr txBox="1"/>
          <p:nvPr/>
        </p:nvSpPr>
        <p:spPr>
          <a:xfrm>
            <a:off x="1658261" y="2123556"/>
            <a:ext cx="5640006" cy="923330"/>
          </a:xfrm>
          <a:prstGeom prst="rect">
            <a:avLst/>
          </a:prstGeom>
          <a:noFill/>
        </p:spPr>
        <p:txBody>
          <a:bodyPr wrap="square" rtlCol="0">
            <a:spAutoFit/>
          </a:bodyPr>
          <a:lstStyle/>
          <a:p>
            <a:r>
              <a:rPr lang="en-US" dirty="0"/>
              <a:t>Personal values are individual that help how the midwife behaves in the workplace. </a:t>
            </a:r>
          </a:p>
          <a:p>
            <a:endParaRPr lang="en-US" dirty="0"/>
          </a:p>
        </p:txBody>
      </p:sp>
      <p:sp>
        <p:nvSpPr>
          <p:cNvPr id="4" name="Right Arrow 3">
            <a:extLst>
              <a:ext uri="{FF2B5EF4-FFF2-40B4-BE49-F238E27FC236}">
                <a16:creationId xmlns:a16="http://schemas.microsoft.com/office/drawing/2014/main" id="{50B013F3-AF24-F92C-3A6E-D6B8274F052D}"/>
              </a:ext>
            </a:extLst>
          </p:cNvPr>
          <p:cNvSpPr/>
          <p:nvPr/>
        </p:nvSpPr>
        <p:spPr>
          <a:xfrm>
            <a:off x="1757003" y="2996023"/>
            <a:ext cx="4338997" cy="672802"/>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7ECC98F-CD8D-6BC9-384F-3FABEB19DB36}"/>
              </a:ext>
            </a:extLst>
          </p:cNvPr>
          <p:cNvSpPr txBox="1"/>
          <p:nvPr/>
        </p:nvSpPr>
        <p:spPr>
          <a:xfrm>
            <a:off x="1603712" y="3839808"/>
            <a:ext cx="5169621" cy="923330"/>
          </a:xfrm>
          <a:prstGeom prst="rect">
            <a:avLst/>
          </a:prstGeom>
          <a:noFill/>
        </p:spPr>
        <p:txBody>
          <a:bodyPr wrap="square" rtlCol="0">
            <a:spAutoFit/>
          </a:bodyPr>
          <a:lstStyle/>
          <a:p>
            <a:r>
              <a:rPr lang="en-US" dirty="0"/>
              <a:t>These are a few examples of different personal values that midwives should possess when in the healthcare setting and caring and supporting patients</a:t>
            </a:r>
          </a:p>
        </p:txBody>
      </p:sp>
      <p:sp>
        <p:nvSpPr>
          <p:cNvPr id="7" name="TextBox 6">
            <a:extLst>
              <a:ext uri="{FF2B5EF4-FFF2-40B4-BE49-F238E27FC236}">
                <a16:creationId xmlns:a16="http://schemas.microsoft.com/office/drawing/2014/main" id="{D345286F-96DB-759E-D3FC-B27574FEF929}"/>
              </a:ext>
            </a:extLst>
          </p:cNvPr>
          <p:cNvSpPr txBox="1"/>
          <p:nvPr/>
        </p:nvSpPr>
        <p:spPr>
          <a:xfrm>
            <a:off x="3565198" y="4875399"/>
            <a:ext cx="3489029" cy="646331"/>
          </a:xfrm>
          <a:prstGeom prst="rect">
            <a:avLst/>
          </a:prstGeom>
          <a:noFill/>
        </p:spPr>
        <p:txBody>
          <a:bodyPr wrap="square" rtlCol="0">
            <a:spAutoFit/>
          </a:bodyPr>
          <a:lstStyle/>
          <a:p>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The Nursing and Midwifery Council (2023)</a:t>
            </a:r>
            <a:endParaRPr lang="en-US" dirty="0">
              <a:solidFill>
                <a:schemeClr val="tx1">
                  <a:lumMod val="75000"/>
                  <a:lumOff val="25000"/>
                </a:schemeClr>
              </a:solidFill>
            </a:endParaRPr>
          </a:p>
        </p:txBody>
      </p:sp>
    </p:spTree>
    <p:extLst>
      <p:ext uri="{BB962C8B-B14F-4D97-AF65-F5344CB8AC3E}">
        <p14:creationId xmlns:p14="http://schemas.microsoft.com/office/powerpoint/2010/main" val="32755353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976FD-EF74-1AD5-935D-1551B836194D}"/>
              </a:ext>
            </a:extLst>
          </p:cNvPr>
          <p:cNvSpPr>
            <a:spLocks noGrp="1"/>
          </p:cNvSpPr>
          <p:nvPr>
            <p:ph type="title"/>
          </p:nvPr>
        </p:nvSpPr>
        <p:spPr>
          <a:xfrm>
            <a:off x="834511" y="2286000"/>
            <a:ext cx="2286000" cy="2286000"/>
          </a:xfrm>
          <a:prstGeom prst="flowChartDocument">
            <a:avLst/>
          </a:prstGeom>
          <a:solidFill>
            <a:schemeClr val="accent2"/>
          </a:solidFill>
          <a:ln>
            <a:noFill/>
          </a:ln>
        </p:spPr>
        <p:txBody>
          <a:bodyPr vert="horz" lIns="182880" tIns="182880" rIns="182880" bIns="182880" rtlCol="0" anchor="ctr">
            <a:normAutofit/>
          </a:bodyPr>
          <a:lstStyle/>
          <a:p>
            <a:r>
              <a:rPr lang="en-US" sz="2000">
                <a:solidFill>
                  <a:srgbClr val="FFFFFF"/>
                </a:solidFill>
              </a:rPr>
              <a:t>Key skills video</a:t>
            </a:r>
          </a:p>
        </p:txBody>
      </p:sp>
      <p:sp>
        <p:nvSpPr>
          <p:cNvPr id="22" name="Flowchart: Document 16">
            <a:extLst>
              <a:ext uri="{FF2B5EF4-FFF2-40B4-BE49-F238E27FC236}">
                <a16:creationId xmlns:a16="http://schemas.microsoft.com/office/drawing/2014/main" id="{1E14715B-2E40-4760-AE23-026845A30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19" y="2121408"/>
            <a:ext cx="2615184" cy="2615184"/>
          </a:xfrm>
          <a:prstGeom prst="flowChartDocument">
            <a:avLst/>
          </a:prstGeom>
          <a:no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5D08429-4C7A-4C37-848C-C1613E31D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8017" y="640080"/>
            <a:ext cx="7662672"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D8F4B2B-96EA-4C0F-84D3-5728F7CF0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7181" y="802767"/>
            <a:ext cx="7324344"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What are the key skills and qualities of a midwife?">
            <a:hlinkClick r:id="" action="ppaction://media"/>
            <a:extLst>
              <a:ext uri="{FF2B5EF4-FFF2-40B4-BE49-F238E27FC236}">
                <a16:creationId xmlns:a16="http://schemas.microsoft.com/office/drawing/2014/main" id="{FBCAD970-BAF1-E1F7-96AD-B014237FFCB6}"/>
              </a:ext>
            </a:extLst>
          </p:cNvPr>
          <p:cNvPicPr>
            <a:picLocks noGrp="1" noRot="1" noChangeAspect="1"/>
          </p:cNvPicPr>
          <p:nvPr>
            <p:ph idx="1"/>
            <a:videoFile r:link="rId1"/>
          </p:nvPr>
        </p:nvPicPr>
        <p:blipFill>
          <a:blip r:embed="rId3"/>
          <a:stretch>
            <a:fillRect/>
          </a:stretch>
        </p:blipFill>
        <p:spPr>
          <a:xfrm>
            <a:off x="4361406" y="1380057"/>
            <a:ext cx="6695895" cy="3783180"/>
          </a:xfrm>
          <a:prstGeom prst="rect">
            <a:avLst/>
          </a:prstGeom>
        </p:spPr>
      </p:pic>
      <p:sp>
        <p:nvSpPr>
          <p:cNvPr id="5" name="TextBox 4">
            <a:extLst>
              <a:ext uri="{FF2B5EF4-FFF2-40B4-BE49-F238E27FC236}">
                <a16:creationId xmlns:a16="http://schemas.microsoft.com/office/drawing/2014/main" id="{F5CD1DD4-9E83-88D0-DE9B-40043D37968F}"/>
              </a:ext>
            </a:extLst>
          </p:cNvPr>
          <p:cNvSpPr txBox="1"/>
          <p:nvPr/>
        </p:nvSpPr>
        <p:spPr>
          <a:xfrm>
            <a:off x="2626468" y="6217920"/>
            <a:ext cx="5856051" cy="369651"/>
          </a:xfrm>
          <a:prstGeom prst="rect">
            <a:avLst/>
          </a:prstGeom>
          <a:noFill/>
        </p:spPr>
        <p:txBody>
          <a:bodyPr wrap="square" rtlCol="0">
            <a:spAutoFit/>
          </a:bodyPr>
          <a:lstStyle/>
          <a:p>
            <a:r>
              <a:rPr lang="en-US" dirty="0"/>
              <a:t>Open Study College (2023)</a:t>
            </a:r>
          </a:p>
        </p:txBody>
      </p:sp>
    </p:spTree>
    <p:extLst>
      <p:ext uri="{BB962C8B-B14F-4D97-AF65-F5344CB8AC3E}">
        <p14:creationId xmlns:p14="http://schemas.microsoft.com/office/powerpoint/2010/main" val="241613788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1A48B0-95DE-5D6A-1182-28104FF67476}"/>
              </a:ext>
            </a:extLst>
          </p:cNvPr>
          <p:cNvSpPr>
            <a:spLocks noGrp="1"/>
          </p:cNvSpPr>
          <p:nvPr>
            <p:ph type="title"/>
          </p:nvPr>
        </p:nvSpPr>
        <p:spPr>
          <a:xfrm>
            <a:off x="2231136" y="467418"/>
            <a:ext cx="7729728" cy="1188720"/>
          </a:xfrm>
          <a:solidFill>
            <a:srgbClr val="FFFFFF"/>
          </a:solidFill>
        </p:spPr>
        <p:txBody>
          <a:bodyPr>
            <a:normAutofit/>
          </a:bodyPr>
          <a:lstStyle/>
          <a:p>
            <a:r>
              <a:rPr lang="en-US" dirty="0"/>
              <a:t>Strategies to help with Career development </a:t>
            </a:r>
          </a:p>
        </p:txBody>
      </p:sp>
      <p:sp>
        <p:nvSpPr>
          <p:cNvPr id="3" name="Content Placeholder 2">
            <a:extLst>
              <a:ext uri="{FF2B5EF4-FFF2-40B4-BE49-F238E27FC236}">
                <a16:creationId xmlns:a16="http://schemas.microsoft.com/office/drawing/2014/main" id="{E5691D37-6307-0456-22EB-99D861809838}"/>
              </a:ext>
            </a:extLst>
          </p:cNvPr>
          <p:cNvSpPr>
            <a:spLocks noGrp="1"/>
          </p:cNvSpPr>
          <p:nvPr>
            <p:ph idx="1"/>
          </p:nvPr>
        </p:nvSpPr>
        <p:spPr>
          <a:xfrm>
            <a:off x="1706062" y="1843590"/>
            <a:ext cx="8779512" cy="3326928"/>
          </a:xfrm>
        </p:spPr>
        <p:txBody>
          <a:bodyPr>
            <a:normAutofit/>
          </a:bodyPr>
          <a:lstStyle/>
          <a:p>
            <a:r>
              <a:rPr lang="en-US" dirty="0">
                <a:solidFill>
                  <a:srgbClr val="404040"/>
                </a:solidFill>
              </a:rPr>
              <a:t>Code of conduct– is an essential for midwives to follow as it improve communication towards patients,  be professional and ensuring that patients safety is the top priority. This enables patients to trust midwives which give midwives the opportunity to develop in their career</a:t>
            </a:r>
          </a:p>
          <a:p>
            <a:r>
              <a:rPr lang="en-US" dirty="0">
                <a:solidFill>
                  <a:srgbClr val="404040"/>
                </a:solidFill>
              </a:rPr>
              <a:t>Reflection – Enables midwives to reflect on their past work days and improve by researching, reflecting and thinking about what they can change next time which can build up trust between patients and midwives </a:t>
            </a:r>
          </a:p>
          <a:p>
            <a:r>
              <a:rPr lang="en-US" dirty="0">
                <a:solidFill>
                  <a:srgbClr val="404040"/>
                </a:solidFill>
              </a:rPr>
              <a:t>Regular meetings – participating in meeting with colleague will give the midwife a better understanding on the new laws put in place for midwives to improve the care and support towards patients </a:t>
            </a:r>
          </a:p>
        </p:txBody>
      </p:sp>
      <p:sp>
        <p:nvSpPr>
          <p:cNvPr id="4" name="TextBox 3">
            <a:extLst>
              <a:ext uri="{FF2B5EF4-FFF2-40B4-BE49-F238E27FC236}">
                <a16:creationId xmlns:a16="http://schemas.microsoft.com/office/drawing/2014/main" id="{5A25E76D-7AB2-EC25-C69A-1BE80E479308}"/>
              </a:ext>
            </a:extLst>
          </p:cNvPr>
          <p:cNvSpPr txBox="1"/>
          <p:nvPr/>
        </p:nvSpPr>
        <p:spPr>
          <a:xfrm>
            <a:off x="7131639" y="5170518"/>
            <a:ext cx="3679102" cy="369332"/>
          </a:xfrm>
          <a:prstGeom prst="rect">
            <a:avLst/>
          </a:prstGeom>
          <a:noFill/>
        </p:spPr>
        <p:txBody>
          <a:bodyPr wrap="square" rtlCol="0">
            <a:spAutoFit/>
          </a:bodyPr>
          <a:lstStyle/>
          <a:p>
            <a:r>
              <a:rPr lang="en-GB" u="none" strike="noStrike" kern="100" dirty="0">
                <a:solidFill>
                  <a:schemeClr val="tx1">
                    <a:lumMod val="75000"/>
                    <a:lumOff val="25000"/>
                  </a:schemeClr>
                </a:solidFill>
                <a:effectLst/>
                <a:ea typeface="Calibri" panose="020F0502020204030204" pitchFamily="34" charset="0"/>
                <a:cs typeface="Times New Roman" panose="02020603050405020304" pitchFamily="18" charset="0"/>
              </a:rPr>
              <a:t>W</a:t>
            </a:r>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orld Health Organization (2023</a:t>
            </a:r>
            <a:endParaRPr lang="en-US" dirty="0">
              <a:solidFill>
                <a:schemeClr val="tx1">
                  <a:lumMod val="75000"/>
                  <a:lumOff val="25000"/>
                </a:schemeClr>
              </a:solidFill>
            </a:endParaRPr>
          </a:p>
        </p:txBody>
      </p:sp>
    </p:spTree>
    <p:extLst>
      <p:ext uri="{BB962C8B-B14F-4D97-AF65-F5344CB8AC3E}">
        <p14:creationId xmlns:p14="http://schemas.microsoft.com/office/powerpoint/2010/main" val="25577099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625AD8-C60E-A9BA-E759-A142688D474C}"/>
              </a:ext>
            </a:extLst>
          </p:cNvPr>
          <p:cNvSpPr>
            <a:spLocks noGrp="1"/>
          </p:cNvSpPr>
          <p:nvPr>
            <p:ph type="title"/>
          </p:nvPr>
        </p:nvSpPr>
        <p:spPr>
          <a:xfrm>
            <a:off x="2231136" y="467418"/>
            <a:ext cx="7729728" cy="1188720"/>
          </a:xfrm>
          <a:solidFill>
            <a:srgbClr val="FFFFFF"/>
          </a:solidFill>
        </p:spPr>
        <p:txBody>
          <a:bodyPr>
            <a:normAutofit/>
          </a:bodyPr>
          <a:lstStyle/>
          <a:p>
            <a:r>
              <a:rPr lang="en-US" dirty="0"/>
              <a:t>The nursing and midwifery council (</a:t>
            </a:r>
            <a:r>
              <a:rPr lang="en-US" dirty="0" err="1"/>
              <a:t>nmc</a:t>
            </a:r>
            <a:r>
              <a:rPr lang="en-US" dirty="0"/>
              <a:t>)</a:t>
            </a:r>
          </a:p>
        </p:txBody>
      </p:sp>
      <p:sp>
        <p:nvSpPr>
          <p:cNvPr id="3" name="Content Placeholder 2">
            <a:extLst>
              <a:ext uri="{FF2B5EF4-FFF2-40B4-BE49-F238E27FC236}">
                <a16:creationId xmlns:a16="http://schemas.microsoft.com/office/drawing/2014/main" id="{B0855595-3A44-1630-6561-7159D9DE0857}"/>
              </a:ext>
            </a:extLst>
          </p:cNvPr>
          <p:cNvSpPr>
            <a:spLocks noGrp="1"/>
          </p:cNvSpPr>
          <p:nvPr>
            <p:ph idx="1"/>
          </p:nvPr>
        </p:nvSpPr>
        <p:spPr>
          <a:xfrm>
            <a:off x="1706244" y="1817273"/>
            <a:ext cx="8779512" cy="425580"/>
          </a:xfrm>
        </p:spPr>
        <p:style>
          <a:lnRef idx="1">
            <a:schemeClr val="accent2"/>
          </a:lnRef>
          <a:fillRef idx="2">
            <a:schemeClr val="accent2"/>
          </a:fillRef>
          <a:effectRef idx="1">
            <a:schemeClr val="accent2"/>
          </a:effectRef>
          <a:fontRef idx="minor">
            <a:schemeClr val="dk1"/>
          </a:fontRef>
        </p:style>
        <p:txBody>
          <a:bodyPr>
            <a:normAutofit/>
          </a:bodyPr>
          <a:lstStyle/>
          <a:p>
            <a:pPr marL="0" indent="0" algn="ctr">
              <a:buNone/>
            </a:pPr>
            <a:r>
              <a:rPr lang="en-US" dirty="0">
                <a:solidFill>
                  <a:srgbClr val="404040"/>
                </a:solidFill>
              </a:rPr>
              <a:t>What is the Nursing and Midwifery Council?</a:t>
            </a:r>
          </a:p>
        </p:txBody>
      </p:sp>
      <p:graphicFrame>
        <p:nvGraphicFramePr>
          <p:cNvPr id="7" name="Diagram 6">
            <a:extLst>
              <a:ext uri="{FF2B5EF4-FFF2-40B4-BE49-F238E27FC236}">
                <a16:creationId xmlns:a16="http://schemas.microsoft.com/office/drawing/2014/main" id="{6885DF93-8E35-756D-D74F-CF59C674362C}"/>
              </a:ext>
            </a:extLst>
          </p:cNvPr>
          <p:cNvGraphicFramePr/>
          <p:nvPr>
            <p:extLst>
              <p:ext uri="{D42A27DB-BD31-4B8C-83A1-F6EECF244321}">
                <p14:modId xmlns:p14="http://schemas.microsoft.com/office/powerpoint/2010/main" val="4230770316"/>
              </p:ext>
            </p:extLst>
          </p:nvPr>
        </p:nvGraphicFramePr>
        <p:xfrm>
          <a:off x="211470" y="2547956"/>
          <a:ext cx="5884530" cy="23948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80F0568B-436C-ECCF-B653-9BC09047A13E}"/>
              </a:ext>
            </a:extLst>
          </p:cNvPr>
          <p:cNvSpPr txBox="1"/>
          <p:nvPr/>
        </p:nvSpPr>
        <p:spPr>
          <a:xfrm>
            <a:off x="5335243" y="2492906"/>
            <a:ext cx="4759890" cy="646331"/>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tx1">
                    <a:lumMod val="75000"/>
                    <a:lumOff val="25000"/>
                  </a:schemeClr>
                </a:solidFill>
              </a:rPr>
              <a:t>NMC is an independent regulator for nurses and midwives </a:t>
            </a:r>
          </a:p>
        </p:txBody>
      </p:sp>
      <p:sp>
        <p:nvSpPr>
          <p:cNvPr id="11" name="TextBox 10">
            <a:extLst>
              <a:ext uri="{FF2B5EF4-FFF2-40B4-BE49-F238E27FC236}">
                <a16:creationId xmlns:a16="http://schemas.microsoft.com/office/drawing/2014/main" id="{09A40A44-3FD3-DE4E-A76A-50B0BAB65363}"/>
              </a:ext>
            </a:extLst>
          </p:cNvPr>
          <p:cNvSpPr txBox="1"/>
          <p:nvPr/>
        </p:nvSpPr>
        <p:spPr>
          <a:xfrm>
            <a:off x="5335243" y="3329870"/>
            <a:ext cx="4446275" cy="923330"/>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tx1">
                    <a:lumMod val="75000"/>
                    <a:lumOff val="25000"/>
                  </a:schemeClr>
                </a:solidFill>
              </a:rPr>
              <a:t>In the UK, the NMC advocate for higher education and professional standards in nurses and midwives </a:t>
            </a:r>
          </a:p>
        </p:txBody>
      </p:sp>
      <p:sp>
        <p:nvSpPr>
          <p:cNvPr id="13" name="TextBox 12">
            <a:extLst>
              <a:ext uri="{FF2B5EF4-FFF2-40B4-BE49-F238E27FC236}">
                <a16:creationId xmlns:a16="http://schemas.microsoft.com/office/drawing/2014/main" id="{00709D33-1895-253B-01FF-A1849F288F23}"/>
              </a:ext>
            </a:extLst>
          </p:cNvPr>
          <p:cNvSpPr txBox="1"/>
          <p:nvPr/>
        </p:nvSpPr>
        <p:spPr>
          <a:xfrm>
            <a:off x="5433882" y="4354216"/>
            <a:ext cx="4248996" cy="646331"/>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tx1">
                    <a:lumMod val="75000"/>
                    <a:lumOff val="25000"/>
                  </a:schemeClr>
                </a:solidFill>
              </a:rPr>
              <a:t>NMC regulate for more than 788,000 nursing and midwifery professionals </a:t>
            </a:r>
          </a:p>
        </p:txBody>
      </p:sp>
      <p:sp>
        <p:nvSpPr>
          <p:cNvPr id="5" name="TextBox 4">
            <a:extLst>
              <a:ext uri="{FF2B5EF4-FFF2-40B4-BE49-F238E27FC236}">
                <a16:creationId xmlns:a16="http://schemas.microsoft.com/office/drawing/2014/main" id="{E4C0F85A-A442-7B21-2E3B-61BAE0C5AB1A}"/>
              </a:ext>
            </a:extLst>
          </p:cNvPr>
          <p:cNvSpPr txBox="1"/>
          <p:nvPr/>
        </p:nvSpPr>
        <p:spPr>
          <a:xfrm>
            <a:off x="1184325" y="4848441"/>
            <a:ext cx="1969410" cy="923330"/>
          </a:xfrm>
          <a:prstGeom prst="rect">
            <a:avLst/>
          </a:prstGeom>
          <a:noFill/>
        </p:spPr>
        <p:txBody>
          <a:bodyPr wrap="square" rtlCol="0">
            <a:spAutoFit/>
          </a:bodyPr>
          <a:lstStyle/>
          <a:p>
            <a:r>
              <a:rPr lang="en-GB" kern="100" dirty="0">
                <a:solidFill>
                  <a:schemeClr val="tx1">
                    <a:lumMod val="75000"/>
                    <a:lumOff val="25000"/>
                  </a:schemeClr>
                </a:solidFill>
                <a:effectLst/>
                <a:ea typeface="Calibri" panose="020F0502020204030204" pitchFamily="34" charset="0"/>
                <a:cs typeface="Times New Roman" panose="02020603050405020304" pitchFamily="18" charset="0"/>
              </a:rPr>
              <a:t>The Nursing and Midwifery Council (2023)</a:t>
            </a:r>
            <a:endParaRPr lang="en-US" dirty="0">
              <a:solidFill>
                <a:schemeClr val="tx1">
                  <a:lumMod val="75000"/>
                  <a:lumOff val="25000"/>
                </a:schemeClr>
              </a:solidFill>
            </a:endParaRPr>
          </a:p>
        </p:txBody>
      </p:sp>
    </p:spTree>
    <p:extLst>
      <p:ext uri="{BB962C8B-B14F-4D97-AF65-F5344CB8AC3E}">
        <p14:creationId xmlns:p14="http://schemas.microsoft.com/office/powerpoint/2010/main" val="204238540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87BC79-2FB6-5646-8072-01AA787499B6}"/>
              </a:ext>
            </a:extLst>
          </p:cNvPr>
          <p:cNvSpPr>
            <a:spLocks noGrp="1"/>
          </p:cNvSpPr>
          <p:nvPr>
            <p:ph type="title"/>
          </p:nvPr>
        </p:nvSpPr>
        <p:spPr>
          <a:xfrm>
            <a:off x="2231136" y="467418"/>
            <a:ext cx="7729728" cy="1188720"/>
          </a:xfrm>
          <a:solidFill>
            <a:srgbClr val="FFFFFF"/>
          </a:solidFill>
        </p:spPr>
        <p:txBody>
          <a:bodyPr>
            <a:normAutofit/>
          </a:bodyPr>
          <a:lstStyle/>
          <a:p>
            <a:r>
              <a:rPr lang="en-US" dirty="0"/>
              <a:t>NMC – The code</a:t>
            </a:r>
          </a:p>
        </p:txBody>
      </p:sp>
      <p:sp>
        <p:nvSpPr>
          <p:cNvPr id="3" name="Content Placeholder 2">
            <a:extLst>
              <a:ext uri="{FF2B5EF4-FFF2-40B4-BE49-F238E27FC236}">
                <a16:creationId xmlns:a16="http://schemas.microsoft.com/office/drawing/2014/main" id="{246B8D71-D222-70DF-9C4A-F6E702185F83}"/>
              </a:ext>
            </a:extLst>
          </p:cNvPr>
          <p:cNvSpPr>
            <a:spLocks noGrp="1"/>
          </p:cNvSpPr>
          <p:nvPr>
            <p:ph idx="1"/>
          </p:nvPr>
        </p:nvSpPr>
        <p:spPr>
          <a:xfrm>
            <a:off x="1530964" y="1843590"/>
            <a:ext cx="8779512" cy="405834"/>
          </a:xfrm>
        </p:spPr>
        <p:style>
          <a:lnRef idx="1">
            <a:schemeClr val="accent2"/>
          </a:lnRef>
          <a:fillRef idx="2">
            <a:schemeClr val="accent2"/>
          </a:fillRef>
          <a:effectRef idx="1">
            <a:schemeClr val="accent2"/>
          </a:effectRef>
          <a:fontRef idx="minor">
            <a:schemeClr val="dk1"/>
          </a:fontRef>
        </p:style>
        <p:txBody>
          <a:bodyPr>
            <a:normAutofit fontScale="92500"/>
          </a:bodyPr>
          <a:lstStyle/>
          <a:p>
            <a:r>
              <a:rPr lang="en-US" dirty="0">
                <a:solidFill>
                  <a:schemeClr val="tx1">
                    <a:lumMod val="75000"/>
                    <a:lumOff val="25000"/>
                  </a:schemeClr>
                </a:solidFill>
              </a:rPr>
              <a:t>The code outlines the professional standards that midwives and nurses are required to maintain </a:t>
            </a:r>
          </a:p>
          <a:p>
            <a:pPr marL="0" indent="0">
              <a:buNone/>
            </a:pPr>
            <a:endParaRPr lang="en-US" dirty="0">
              <a:solidFill>
                <a:srgbClr val="404040"/>
              </a:solidFill>
            </a:endParaRPr>
          </a:p>
        </p:txBody>
      </p:sp>
      <p:sp>
        <p:nvSpPr>
          <p:cNvPr id="4" name="TextBox 3">
            <a:extLst>
              <a:ext uri="{FF2B5EF4-FFF2-40B4-BE49-F238E27FC236}">
                <a16:creationId xmlns:a16="http://schemas.microsoft.com/office/drawing/2014/main" id="{CECB5C05-CEFC-4C2B-E330-6FAAF10ECCEB}"/>
              </a:ext>
            </a:extLst>
          </p:cNvPr>
          <p:cNvSpPr txBox="1"/>
          <p:nvPr/>
        </p:nvSpPr>
        <p:spPr>
          <a:xfrm>
            <a:off x="1530964" y="2490162"/>
            <a:ext cx="8248796" cy="1200329"/>
          </a:xfrm>
          <a:prstGeom prst="rect">
            <a:avLst/>
          </a:prstGeom>
          <a:noFill/>
        </p:spPr>
        <p:txBody>
          <a:bodyPr wrap="square" rtlCol="0">
            <a:spAutoFit/>
          </a:bodyPr>
          <a:lstStyle/>
          <a:p>
            <a:r>
              <a:rPr lang="en-US" dirty="0">
                <a:solidFill>
                  <a:schemeClr val="tx1">
                    <a:lumMod val="75000"/>
                    <a:lumOff val="25000"/>
                  </a:schemeClr>
                </a:solidFill>
              </a:rPr>
              <a:t>How does it benefit midwives?</a:t>
            </a:r>
          </a:p>
          <a:p>
            <a:pPr marL="285750" indent="-285750">
              <a:buFont typeface="Arial" panose="020B0604020202020204" pitchFamily="34" charset="0"/>
              <a:buChar char="•"/>
            </a:pPr>
            <a:r>
              <a:rPr lang="en-US" dirty="0">
                <a:solidFill>
                  <a:schemeClr val="tx1">
                    <a:lumMod val="75000"/>
                    <a:lumOff val="25000"/>
                  </a:schemeClr>
                </a:solidFill>
              </a:rPr>
              <a:t>Following the code improves career development as it gives patients a clear and positive message of what to expect when a midwife is providing care and support for them.</a:t>
            </a:r>
          </a:p>
        </p:txBody>
      </p:sp>
      <p:sp>
        <p:nvSpPr>
          <p:cNvPr id="5" name="TextBox 4">
            <a:extLst>
              <a:ext uri="{FF2B5EF4-FFF2-40B4-BE49-F238E27FC236}">
                <a16:creationId xmlns:a16="http://schemas.microsoft.com/office/drawing/2014/main" id="{D7D947F2-0185-6F91-629A-1AC24A4EFBAB}"/>
              </a:ext>
            </a:extLst>
          </p:cNvPr>
          <p:cNvSpPr txBox="1"/>
          <p:nvPr/>
        </p:nvSpPr>
        <p:spPr>
          <a:xfrm>
            <a:off x="1530964" y="3874255"/>
            <a:ext cx="8248796" cy="1169551"/>
          </a:xfrm>
          <a:prstGeom prst="rect">
            <a:avLst/>
          </a:prstGeom>
          <a:noFill/>
        </p:spPr>
        <p:txBody>
          <a:bodyPr wrap="square" rtlCol="0">
            <a:spAutoFit/>
          </a:bodyPr>
          <a:lstStyle/>
          <a:p>
            <a:r>
              <a:rPr lang="en-US" dirty="0">
                <a:solidFill>
                  <a:schemeClr val="tx1">
                    <a:lumMod val="75000"/>
                    <a:lumOff val="25000"/>
                  </a:schemeClr>
                </a:solidFill>
              </a:rPr>
              <a:t>Why is it good?</a:t>
            </a:r>
          </a:p>
          <a:p>
            <a:pPr marL="285750" indent="-285750">
              <a:buFont typeface="Arial" panose="020B0604020202020204" pitchFamily="34" charset="0"/>
              <a:buChar char="•"/>
            </a:pPr>
            <a:r>
              <a:rPr lang="en-US" dirty="0">
                <a:solidFill>
                  <a:schemeClr val="tx1">
                    <a:lumMod val="75000"/>
                    <a:lumOff val="25000"/>
                  </a:schemeClr>
                </a:solidFill>
              </a:rPr>
              <a:t>The code can provide good career development as midwives follow the code can get feedback from patients about the care and support they’re receiving </a:t>
            </a:r>
          </a:p>
          <a:p>
            <a:pPr marL="285750" indent="-285750">
              <a:buFont typeface="Arial" panose="020B0604020202020204" pitchFamily="34" charset="0"/>
              <a:buChar char="•"/>
            </a:pPr>
            <a:endParaRPr lang="en-US" sz="1600" dirty="0">
              <a:solidFill>
                <a:schemeClr val="tx1">
                  <a:lumMod val="75000"/>
                  <a:lumOff val="25000"/>
                </a:schemeClr>
              </a:solidFill>
            </a:endParaRPr>
          </a:p>
        </p:txBody>
      </p:sp>
      <p:sp>
        <p:nvSpPr>
          <p:cNvPr id="6" name="TextBox 5">
            <a:extLst>
              <a:ext uri="{FF2B5EF4-FFF2-40B4-BE49-F238E27FC236}">
                <a16:creationId xmlns:a16="http://schemas.microsoft.com/office/drawing/2014/main" id="{5A2BBB38-4FF0-1A20-4A78-8BE1E7806CD0}"/>
              </a:ext>
            </a:extLst>
          </p:cNvPr>
          <p:cNvSpPr txBox="1"/>
          <p:nvPr/>
        </p:nvSpPr>
        <p:spPr>
          <a:xfrm>
            <a:off x="8091814" y="5055395"/>
            <a:ext cx="2617939" cy="646331"/>
          </a:xfrm>
          <a:prstGeom prst="rect">
            <a:avLst/>
          </a:prstGeom>
          <a:noFill/>
        </p:spPr>
        <p:txBody>
          <a:bodyPr wrap="square" rtlCol="0">
            <a:spAutoFit/>
          </a:bodyPr>
          <a:lstStyle/>
          <a:p>
            <a:r>
              <a:rPr lang="en-GB" dirty="0">
                <a:solidFill>
                  <a:schemeClr val="tx1">
                    <a:lumMod val="75000"/>
                    <a:lumOff val="25000"/>
                  </a:schemeClr>
                </a:solidFill>
                <a:effectLst/>
                <a:ea typeface="Calibri" panose="020F0502020204030204" pitchFamily="34" charset="0"/>
                <a:cs typeface="Times New Roman" panose="02020603050405020304" pitchFamily="18" charset="0"/>
              </a:rPr>
              <a:t>The Nursing and Midwifery Council (2023)</a:t>
            </a:r>
            <a:endParaRPr lang="en-US" dirty="0">
              <a:solidFill>
                <a:schemeClr val="tx1">
                  <a:lumMod val="75000"/>
                  <a:lumOff val="25000"/>
                </a:schemeClr>
              </a:solidFill>
            </a:endParaRPr>
          </a:p>
        </p:txBody>
      </p:sp>
    </p:spTree>
    <p:extLst>
      <p:ext uri="{BB962C8B-B14F-4D97-AF65-F5344CB8AC3E}">
        <p14:creationId xmlns:p14="http://schemas.microsoft.com/office/powerpoint/2010/main" val="160539854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000A6E-D9FC-0AA5-4A0F-237DDFEDDEE6}"/>
              </a:ext>
            </a:extLst>
          </p:cNvPr>
          <p:cNvSpPr>
            <a:spLocks noGrp="1"/>
          </p:cNvSpPr>
          <p:nvPr>
            <p:ph type="title"/>
          </p:nvPr>
        </p:nvSpPr>
        <p:spPr>
          <a:xfrm>
            <a:off x="2231136" y="467418"/>
            <a:ext cx="7729728" cy="1188720"/>
          </a:xfrm>
          <a:solidFill>
            <a:srgbClr val="FFFFFF"/>
          </a:solidFill>
        </p:spPr>
        <p:txBody>
          <a:bodyPr>
            <a:normAutofit/>
          </a:bodyPr>
          <a:lstStyle/>
          <a:p>
            <a:r>
              <a:rPr lang="en-US" dirty="0"/>
              <a:t>The code</a:t>
            </a:r>
          </a:p>
        </p:txBody>
      </p:sp>
      <p:sp>
        <p:nvSpPr>
          <p:cNvPr id="3" name="Content Placeholder 2">
            <a:extLst>
              <a:ext uri="{FF2B5EF4-FFF2-40B4-BE49-F238E27FC236}">
                <a16:creationId xmlns:a16="http://schemas.microsoft.com/office/drawing/2014/main" id="{00994783-CDCE-96C3-6BAD-FB73B35042F8}"/>
              </a:ext>
            </a:extLst>
          </p:cNvPr>
          <p:cNvSpPr>
            <a:spLocks noGrp="1"/>
          </p:cNvSpPr>
          <p:nvPr>
            <p:ph idx="1"/>
          </p:nvPr>
        </p:nvSpPr>
        <p:spPr>
          <a:xfrm>
            <a:off x="1706062" y="1843590"/>
            <a:ext cx="8779512" cy="3551370"/>
          </a:xfrm>
        </p:spPr>
        <p:txBody>
          <a:bodyPr>
            <a:normAutofit/>
          </a:bodyPr>
          <a:lstStyle/>
          <a:p>
            <a:pPr marL="0" indent="0">
              <a:buNone/>
            </a:pPr>
            <a:r>
              <a:rPr lang="en-US" dirty="0">
                <a:solidFill>
                  <a:srgbClr val="404040"/>
                </a:solidFill>
              </a:rPr>
              <a:t>There are 4 points within the code that must be followed to enable a respectful and happy environment for the midwives and the patients </a:t>
            </a:r>
          </a:p>
          <a:p>
            <a:r>
              <a:rPr lang="en-US" dirty="0" err="1">
                <a:solidFill>
                  <a:srgbClr val="404040"/>
                </a:solidFill>
              </a:rPr>
              <a:t>Prioritising</a:t>
            </a:r>
            <a:r>
              <a:rPr lang="en-US" dirty="0">
                <a:solidFill>
                  <a:srgbClr val="404040"/>
                </a:solidFill>
              </a:rPr>
              <a:t> people – putting patients first to ensure their needs are </a:t>
            </a:r>
            <a:r>
              <a:rPr lang="en-US" dirty="0" err="1">
                <a:solidFill>
                  <a:srgbClr val="404040"/>
                </a:solidFill>
              </a:rPr>
              <a:t>recognised</a:t>
            </a:r>
            <a:r>
              <a:rPr lang="en-US" dirty="0">
                <a:solidFill>
                  <a:srgbClr val="404040"/>
                </a:solidFill>
              </a:rPr>
              <a:t> and dealt with </a:t>
            </a:r>
          </a:p>
          <a:p>
            <a:r>
              <a:rPr lang="en-US" dirty="0" err="1">
                <a:solidFill>
                  <a:srgbClr val="404040"/>
                </a:solidFill>
              </a:rPr>
              <a:t>Practising</a:t>
            </a:r>
            <a:r>
              <a:rPr lang="en-US" dirty="0">
                <a:solidFill>
                  <a:srgbClr val="404040"/>
                </a:solidFill>
              </a:rPr>
              <a:t> effectively – caring and supporting patients at the best of the midwives ability and communicating effectively </a:t>
            </a:r>
          </a:p>
          <a:p>
            <a:r>
              <a:rPr lang="en-US" dirty="0">
                <a:solidFill>
                  <a:srgbClr val="404040"/>
                </a:solidFill>
              </a:rPr>
              <a:t>Preserving safety – raising concerns if patients are at risk as soon as possible and dealing with them correctly </a:t>
            </a:r>
          </a:p>
          <a:p>
            <a:r>
              <a:rPr lang="en-US" dirty="0">
                <a:solidFill>
                  <a:srgbClr val="404040"/>
                </a:solidFill>
              </a:rPr>
              <a:t>Promoting trust and professionalism – being professional at all times to enable trust in patients to improve care and support </a:t>
            </a:r>
          </a:p>
          <a:p>
            <a:pPr marL="0" indent="0">
              <a:buNone/>
            </a:pPr>
            <a:endParaRPr lang="en-US" dirty="0">
              <a:solidFill>
                <a:srgbClr val="404040"/>
              </a:solidFill>
            </a:endParaRPr>
          </a:p>
          <a:p>
            <a:pPr marL="0" indent="0">
              <a:buNone/>
            </a:pPr>
            <a:endParaRPr lang="en-US" dirty="0">
              <a:solidFill>
                <a:srgbClr val="404040"/>
              </a:solidFill>
            </a:endParaRPr>
          </a:p>
        </p:txBody>
      </p:sp>
    </p:spTree>
    <p:extLst>
      <p:ext uri="{BB962C8B-B14F-4D97-AF65-F5344CB8AC3E}">
        <p14:creationId xmlns:p14="http://schemas.microsoft.com/office/powerpoint/2010/main" val="5676880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5" name="Picture 4" descr="Smiley face sticky notes">
            <a:extLst>
              <a:ext uri="{FF2B5EF4-FFF2-40B4-BE49-F238E27FC236}">
                <a16:creationId xmlns:a16="http://schemas.microsoft.com/office/drawing/2014/main" id="{C2205743-FEC0-C014-C059-6DFE135E6E94}"/>
              </a:ext>
            </a:extLst>
          </p:cNvPr>
          <p:cNvPicPr>
            <a:picLocks noChangeAspect="1"/>
          </p:cNvPicPr>
          <p:nvPr/>
        </p:nvPicPr>
        <p:blipFill rotWithShape="1">
          <a:blip r:embed="rId2">
            <a:duotone>
              <a:schemeClr val="accent2">
                <a:shade val="45000"/>
                <a:satMod val="135000"/>
              </a:schemeClr>
              <a:prstClr val="white"/>
            </a:duotone>
            <a:alphaModFix amt="50000"/>
          </a:blip>
          <a:srcRect t="6509" b="9222"/>
          <a:stretch/>
        </p:blipFill>
        <p:spPr>
          <a:xfrm>
            <a:off x="182900" y="10"/>
            <a:ext cx="12191980" cy="6857990"/>
          </a:xfrm>
          <a:prstGeom prst="rect">
            <a:avLst/>
          </a:prstGeom>
        </p:spPr>
      </p:pic>
      <p:sp>
        <p:nvSpPr>
          <p:cNvPr id="2" name="Title 1">
            <a:extLst>
              <a:ext uri="{FF2B5EF4-FFF2-40B4-BE49-F238E27FC236}">
                <a16:creationId xmlns:a16="http://schemas.microsoft.com/office/drawing/2014/main" id="{19BC6B46-C59E-5EAD-50E9-64DFE46028B5}"/>
              </a:ext>
            </a:extLst>
          </p:cNvPr>
          <p:cNvSpPr>
            <a:spLocks noGrp="1"/>
          </p:cNvSpPr>
          <p:nvPr>
            <p:ph type="title"/>
          </p:nvPr>
        </p:nvSpPr>
        <p:spPr>
          <a:xfrm>
            <a:off x="1600200" y="2386744"/>
            <a:ext cx="8991600" cy="1645920"/>
          </a:xfrm>
          <a:prstGeom prst="rect">
            <a:avLst/>
          </a:prstGeom>
        </p:spPr>
        <p:txBody>
          <a:bodyPr vert="horz" lIns="274320" tIns="182880" rIns="274320" bIns="182880" rtlCol="0" anchor="ctr" anchorCtr="1">
            <a:normAutofit/>
          </a:bodyPr>
          <a:lstStyle/>
          <a:p>
            <a:r>
              <a:rPr lang="en-US" sz="2900" dirty="0"/>
              <a:t>Thank you for listening!</a:t>
            </a:r>
            <a:br>
              <a:rPr lang="en-US" sz="2900" dirty="0"/>
            </a:br>
            <a:r>
              <a:rPr lang="en-US" sz="2900" dirty="0"/>
              <a:t>If you have any questions, feel free to ask</a:t>
            </a:r>
          </a:p>
        </p:txBody>
      </p:sp>
    </p:spTree>
    <p:extLst>
      <p:ext uri="{BB962C8B-B14F-4D97-AF65-F5344CB8AC3E}">
        <p14:creationId xmlns:p14="http://schemas.microsoft.com/office/powerpoint/2010/main" val="19343908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F3DC3-59F2-4917-DE92-9250D335E43E}"/>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a:solidFill>
                  <a:schemeClr val="tx1"/>
                </a:solidFill>
              </a:rPr>
              <a:t>Reference list</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A552BF4-79E9-14E3-F34C-555C96BA1D1D}"/>
              </a:ext>
            </a:extLst>
          </p:cNvPr>
          <p:cNvSpPr txBox="1"/>
          <p:nvPr/>
        </p:nvSpPr>
        <p:spPr>
          <a:xfrm>
            <a:off x="5315061" y="86547"/>
            <a:ext cx="6876939" cy="7848302"/>
          </a:xfrm>
          <a:prstGeom prst="rect">
            <a:avLst/>
          </a:prstGeom>
          <a:noFill/>
        </p:spPr>
        <p:txBody>
          <a:bodyPr wrap="square" rtlCol="0">
            <a:spAutoFit/>
          </a:bodyPr>
          <a:lstStyle/>
          <a:p>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Gardner, S (2014) ‘British Journal of Midwifery’, </a:t>
            </a:r>
            <a:r>
              <a:rPr lang="en-GB" i="1" kern="100" dirty="0">
                <a:solidFill>
                  <a:schemeClr val="bg1">
                    <a:lumMod val="75000"/>
                    <a:lumOff val="25000"/>
                  </a:schemeClr>
                </a:solidFill>
                <a:effectLst/>
                <a:ea typeface="Calibri" panose="020F0502020204030204" pitchFamily="34" charset="0"/>
                <a:cs typeface="Times New Roman" panose="02020603050405020304" pitchFamily="18" charset="0"/>
              </a:rPr>
              <a:t>Communication is a two - way street, </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22(5), pp. 328.</a:t>
            </a:r>
          </a:p>
          <a:p>
            <a:endParaRPr lang="en-GB" kern="100" dirty="0">
              <a:solidFill>
                <a:schemeClr val="bg1">
                  <a:lumMod val="75000"/>
                  <a:lumOff val="25000"/>
                </a:schemeClr>
              </a:solidFill>
              <a:effectLst/>
              <a:ea typeface="Calibri" panose="020F0502020204030204" pitchFamily="34" charset="0"/>
              <a:cs typeface="Times New Roman" panose="02020603050405020304" pitchFamily="18" charset="0"/>
            </a:endParaRPr>
          </a:p>
          <a:p>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Habeeb, S (2022) ‘Importance of Professional Values in Nursing and Healthcare’, </a:t>
            </a:r>
            <a:r>
              <a:rPr lang="en-GB" i="1" kern="100" dirty="0">
                <a:solidFill>
                  <a:schemeClr val="bg1">
                    <a:lumMod val="75000"/>
                    <a:lumOff val="25000"/>
                  </a:schemeClr>
                </a:solidFill>
                <a:effectLst/>
                <a:ea typeface="Calibri" panose="020F0502020204030204" pitchFamily="34" charset="0"/>
                <a:cs typeface="Times New Roman" panose="02020603050405020304" pitchFamily="18" charset="0"/>
              </a:rPr>
              <a:t>Journal of Practical &amp; Professional Nursing, </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6, pp.033</a:t>
            </a:r>
          </a:p>
          <a:p>
            <a:endParaRPr lang="en-GB" kern="100" dirty="0">
              <a:effectLst/>
              <a:ea typeface="Calibri" panose="020F0502020204030204" pitchFamily="34" charset="0"/>
              <a:cs typeface="Times New Roman" panose="02020603050405020304" pitchFamily="18" charset="0"/>
            </a:endParaRPr>
          </a:p>
          <a:p>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Nayak, S. G (2018) ‘Time Management in Nursing – Hour of need’, </a:t>
            </a:r>
            <a:r>
              <a:rPr lang="en-GB" i="1" kern="100" dirty="0">
                <a:solidFill>
                  <a:schemeClr val="bg1">
                    <a:lumMod val="75000"/>
                    <a:lumOff val="25000"/>
                  </a:schemeClr>
                </a:solidFill>
                <a:effectLst/>
                <a:ea typeface="Calibri" panose="020F0502020204030204" pitchFamily="34" charset="0"/>
                <a:cs typeface="Times New Roman" panose="02020603050405020304" pitchFamily="18" charset="0"/>
              </a:rPr>
              <a:t>International Journal of Caring Sciences, </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11(3), pp. 1997</a:t>
            </a:r>
          </a:p>
          <a:p>
            <a:endParaRPr lang="en-GB" kern="100" dirty="0">
              <a:solidFill>
                <a:schemeClr val="bg1">
                  <a:lumMod val="75000"/>
                  <a:lumOff val="25000"/>
                </a:schemeClr>
              </a:solidFill>
              <a:ea typeface="Calibri" panose="020F0502020204030204" pitchFamily="34" charset="0"/>
              <a:cs typeface="Times New Roman" panose="02020603050405020304" pitchFamily="18" charset="0"/>
            </a:endParaRPr>
          </a:p>
          <a:p>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National Health Service (2023) </a:t>
            </a:r>
            <a:r>
              <a:rPr lang="en-GB" i="1" kern="100" dirty="0">
                <a:solidFill>
                  <a:schemeClr val="bg1">
                    <a:lumMod val="75000"/>
                    <a:lumOff val="25000"/>
                  </a:schemeClr>
                </a:solidFill>
                <a:effectLst/>
                <a:ea typeface="Calibri" panose="020F0502020204030204" pitchFamily="34" charset="0"/>
                <a:cs typeface="Times New Roman" panose="02020603050405020304" pitchFamily="18" charset="0"/>
              </a:rPr>
              <a:t>Midwife – NHS Heath Careers. </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Available at </a:t>
            </a:r>
            <a:r>
              <a:rPr lang="en-GB" u="sng" kern="100" dirty="0">
                <a:solidFill>
                  <a:srgbClr val="0563C1"/>
                </a:solidFill>
                <a:effectLst/>
                <a:ea typeface="Calibri" panose="020F0502020204030204" pitchFamily="34" charset="0"/>
                <a:cs typeface="Times New Roman" panose="02020603050405020304" pitchFamily="18" charset="0"/>
                <a:hlinkClick r:id="rId3"/>
              </a:rPr>
              <a:t>https://www.healthcareers.nhs.uk/explore-roles/midwifery/roles-midwifery/midwife#</a:t>
            </a:r>
            <a:r>
              <a:rPr lang="en-GB" kern="100" dirty="0">
                <a:effectLst/>
                <a:ea typeface="Calibri" panose="020F0502020204030204" pitchFamily="34" charset="0"/>
                <a:cs typeface="Times New Roman" panose="02020603050405020304" pitchFamily="18" charset="0"/>
              </a:rPr>
              <a:t> </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(Accessed: 23</a:t>
            </a:r>
            <a:r>
              <a:rPr lang="en-GB" kern="100" baseline="30000" dirty="0">
                <a:solidFill>
                  <a:schemeClr val="bg1">
                    <a:lumMod val="75000"/>
                    <a:lumOff val="25000"/>
                  </a:schemeClr>
                </a:solidFill>
                <a:effectLst/>
                <a:ea typeface="Calibri" panose="020F0502020204030204" pitchFamily="34" charset="0"/>
                <a:cs typeface="Times New Roman" panose="02020603050405020304" pitchFamily="18" charset="0"/>
              </a:rPr>
              <a:t>rd </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November 2023) </a:t>
            </a:r>
          </a:p>
          <a:p>
            <a:endParaRPr lang="en-GB" kern="100" dirty="0">
              <a:solidFill>
                <a:schemeClr val="bg1">
                  <a:lumMod val="75000"/>
                  <a:lumOff val="25000"/>
                </a:schemeClr>
              </a:solidFill>
              <a:effectLst/>
              <a:ea typeface="Calibri" panose="020F0502020204030204" pitchFamily="34" charset="0"/>
              <a:cs typeface="Times New Roman" panose="02020603050405020304" pitchFamily="18" charset="0"/>
            </a:endParaRPr>
          </a:p>
          <a:p>
            <a:r>
              <a:rPr lang="en-GB" kern="100" dirty="0" err="1">
                <a:solidFill>
                  <a:schemeClr val="bg1">
                    <a:lumMod val="75000"/>
                    <a:lumOff val="25000"/>
                  </a:schemeClr>
                </a:solidFill>
                <a:effectLst/>
                <a:ea typeface="Calibri" panose="020F0502020204030204" pitchFamily="34" charset="0"/>
                <a:cs typeface="Times New Roman" panose="02020603050405020304" pitchFamily="18" charset="0"/>
              </a:rPr>
              <a:t>Nidirect</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 government services (2023) </a:t>
            </a:r>
            <a:r>
              <a:rPr lang="en-GB" i="1" kern="100" dirty="0">
                <a:solidFill>
                  <a:schemeClr val="bg1">
                    <a:lumMod val="75000"/>
                    <a:lumOff val="25000"/>
                  </a:schemeClr>
                </a:solidFill>
                <a:effectLst/>
                <a:ea typeface="Calibri" panose="020F0502020204030204" pitchFamily="34" charset="0"/>
                <a:cs typeface="Times New Roman" panose="02020603050405020304" pitchFamily="18" charset="0"/>
              </a:rPr>
              <a:t>Nursing and midwifery.</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 Available at </a:t>
            </a:r>
            <a:r>
              <a:rPr lang="en-GB" u="sng" kern="100" dirty="0">
                <a:solidFill>
                  <a:srgbClr val="0563C1"/>
                </a:solidFill>
                <a:effectLst/>
                <a:ea typeface="Calibri" panose="020F0502020204030204" pitchFamily="34" charset="0"/>
                <a:cs typeface="Times New Roman" panose="02020603050405020304" pitchFamily="18" charset="0"/>
                <a:hlinkClick r:id="rId4"/>
              </a:rPr>
              <a:t>https://www.nidirect.gov.uk/articles/nursing-and-midwifery#toc-1</a:t>
            </a:r>
            <a:r>
              <a:rPr lang="en-GB" kern="100" dirty="0">
                <a:effectLst/>
                <a:ea typeface="Calibri" panose="020F0502020204030204" pitchFamily="34" charset="0"/>
                <a:cs typeface="Times New Roman" panose="02020603050405020304" pitchFamily="18" charset="0"/>
              </a:rPr>
              <a:t> </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(Accessed: 24</a:t>
            </a:r>
            <a:r>
              <a:rPr lang="en-GB" kern="100" baseline="30000" dirty="0">
                <a:solidFill>
                  <a:schemeClr val="bg1">
                    <a:lumMod val="75000"/>
                    <a:lumOff val="25000"/>
                  </a:schemeClr>
                </a:solidFill>
                <a:effectLst/>
                <a:ea typeface="Calibri" panose="020F0502020204030204" pitchFamily="34" charset="0"/>
                <a:cs typeface="Times New Roman" panose="02020603050405020304" pitchFamily="18" charset="0"/>
              </a:rPr>
              <a:t>th</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 November)</a:t>
            </a:r>
          </a:p>
          <a:p>
            <a:endParaRPr lang="en-GB" kern="100" dirty="0">
              <a:solidFill>
                <a:schemeClr val="bg1">
                  <a:lumMod val="75000"/>
                  <a:lumOff val="25000"/>
                </a:schemeClr>
              </a:solidFill>
              <a:effectLst/>
              <a:ea typeface="Calibri" panose="020F0502020204030204" pitchFamily="34" charset="0"/>
              <a:cs typeface="Times New Roman" panose="02020603050405020304" pitchFamily="18" charset="0"/>
            </a:endParaRPr>
          </a:p>
          <a:p>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Open study College (2023) </a:t>
            </a:r>
            <a:r>
              <a:rPr lang="en-GB" i="1" kern="100" dirty="0">
                <a:solidFill>
                  <a:schemeClr val="bg1">
                    <a:lumMod val="75000"/>
                    <a:lumOff val="25000"/>
                  </a:schemeClr>
                </a:solidFill>
                <a:effectLst/>
                <a:ea typeface="Calibri" panose="020F0502020204030204" pitchFamily="34" charset="0"/>
                <a:cs typeface="Times New Roman" panose="02020603050405020304" pitchFamily="18" charset="0"/>
              </a:rPr>
              <a:t>What are the key skills and qualities of a midwife? </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Available at </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hlinkClick r:id="rId5"/>
              </a:rPr>
              <a:t>https://www.youtube.com/watch?v=bykmCmmdbB4</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 (Accessed 26</a:t>
            </a:r>
            <a:r>
              <a:rPr lang="en-GB" kern="100" baseline="30000" dirty="0">
                <a:solidFill>
                  <a:schemeClr val="bg1">
                    <a:lumMod val="75000"/>
                    <a:lumOff val="25000"/>
                  </a:schemeClr>
                </a:solidFill>
                <a:effectLst/>
                <a:ea typeface="Calibri" panose="020F0502020204030204" pitchFamily="34" charset="0"/>
                <a:cs typeface="Times New Roman" panose="02020603050405020304" pitchFamily="18" charset="0"/>
              </a:rPr>
              <a:t>th</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 November)</a:t>
            </a:r>
            <a:r>
              <a:rPr lang="en-GB" kern="100" dirty="0">
                <a:solidFill>
                  <a:schemeClr val="bg1">
                    <a:lumMod val="75000"/>
                    <a:lumOff val="25000"/>
                  </a:schemeClr>
                </a:solidFill>
                <a:ea typeface="Calibri" panose="020F0502020204030204" pitchFamily="34" charset="0"/>
                <a:cs typeface="Times New Roman" panose="02020603050405020304" pitchFamily="18" charset="0"/>
              </a:rPr>
              <a:t> </a:t>
            </a:r>
            <a:endParaRPr lang="en-GB" kern="100" dirty="0">
              <a:solidFill>
                <a:schemeClr val="bg1">
                  <a:lumMod val="75000"/>
                  <a:lumOff val="25000"/>
                </a:schemeClr>
              </a:solidFill>
              <a:effectLst/>
              <a:ea typeface="Calibri" panose="020F0502020204030204" pitchFamily="34" charset="0"/>
              <a:cs typeface="Times New Roman" panose="02020603050405020304" pitchFamily="18" charset="0"/>
            </a:endParaRPr>
          </a:p>
          <a:p>
            <a:endParaRPr lang="en-GB" kern="100" dirty="0">
              <a:solidFill>
                <a:schemeClr val="bg1">
                  <a:lumMod val="75000"/>
                  <a:lumOff val="25000"/>
                </a:schemeClr>
              </a:solidFill>
              <a:effectLst/>
              <a:ea typeface="Calibri" panose="020F0502020204030204" pitchFamily="34" charset="0"/>
              <a:cs typeface="Times New Roman" panose="02020603050405020304" pitchFamily="18" charset="0"/>
            </a:endParaRPr>
          </a:p>
          <a:p>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Oxford Royale (2023) </a:t>
            </a:r>
            <a:r>
              <a:rPr lang="en-GB" i="1" kern="100" dirty="0">
                <a:solidFill>
                  <a:schemeClr val="bg1">
                    <a:lumMod val="75000"/>
                    <a:lumOff val="25000"/>
                  </a:schemeClr>
                </a:solidFill>
                <a:effectLst/>
                <a:ea typeface="Calibri" panose="020F0502020204030204" pitchFamily="34" charset="0"/>
                <a:cs typeface="Times New Roman" panose="02020603050405020304" pitchFamily="18" charset="0"/>
              </a:rPr>
              <a:t>Essential Skills for Undergraduate Life: the 13 Things You Should Know How to Do Before You Go to University</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 Available at </a:t>
            </a:r>
            <a:r>
              <a:rPr lang="en-GB" u="sng" kern="100" dirty="0">
                <a:solidFill>
                  <a:srgbClr val="0563C1"/>
                </a:solidFill>
                <a:effectLst/>
                <a:ea typeface="Calibri" panose="020F0502020204030204" pitchFamily="34" charset="0"/>
                <a:cs typeface="Times New Roman" panose="02020603050405020304" pitchFamily="18" charset="0"/>
                <a:hlinkClick r:id="rId6"/>
              </a:rPr>
              <a:t>https://www.oxford-royale.com/articles/13-skills-university/</a:t>
            </a:r>
            <a:r>
              <a:rPr lang="en-GB" u="sng" kern="100" dirty="0">
                <a:solidFill>
                  <a:srgbClr val="0563C1"/>
                </a:solidFill>
                <a:ea typeface="Calibri" panose="020F0502020204030204" pitchFamily="34" charset="0"/>
                <a:cs typeface="Times New Roman" panose="02020603050405020304" pitchFamily="18" charset="0"/>
              </a:rPr>
              <a:t> </a:t>
            </a:r>
            <a:r>
              <a:rPr lang="en-GB" u="sng" kern="100" dirty="0">
                <a:solidFill>
                  <a:schemeClr val="bg1">
                    <a:lumMod val="75000"/>
                    <a:lumOff val="25000"/>
                  </a:schemeClr>
                </a:solidFill>
                <a:ea typeface="Calibri" panose="020F0502020204030204" pitchFamily="34" charset="0"/>
                <a:cs typeface="Times New Roman" panose="02020603050405020304" pitchFamily="18" charset="0"/>
              </a:rPr>
              <a:t>(Accessed 24</a:t>
            </a:r>
            <a:r>
              <a:rPr lang="en-GB" u="sng" kern="100" baseline="30000" dirty="0">
                <a:solidFill>
                  <a:schemeClr val="bg1">
                    <a:lumMod val="75000"/>
                    <a:lumOff val="25000"/>
                  </a:schemeClr>
                </a:solidFill>
                <a:ea typeface="Calibri" panose="020F0502020204030204" pitchFamily="34" charset="0"/>
                <a:cs typeface="Times New Roman" panose="02020603050405020304" pitchFamily="18" charset="0"/>
              </a:rPr>
              <a:t>th</a:t>
            </a:r>
            <a:r>
              <a:rPr lang="en-GB" u="sng" kern="100" dirty="0">
                <a:solidFill>
                  <a:schemeClr val="bg1">
                    <a:lumMod val="75000"/>
                    <a:lumOff val="25000"/>
                  </a:schemeClr>
                </a:solidFill>
                <a:ea typeface="Calibri" panose="020F0502020204030204" pitchFamily="34" charset="0"/>
                <a:cs typeface="Times New Roman" panose="02020603050405020304" pitchFamily="18" charset="0"/>
              </a:rPr>
              <a:t> November)</a:t>
            </a:r>
            <a:endParaRPr lang="en-GB" kern="100" dirty="0">
              <a:solidFill>
                <a:schemeClr val="bg1">
                  <a:lumMod val="75000"/>
                  <a:lumOff val="25000"/>
                </a:schemeClr>
              </a:solidFill>
              <a:effectLst/>
              <a:ea typeface="Calibri" panose="020F0502020204030204" pitchFamily="34" charset="0"/>
              <a:cs typeface="Times New Roman" panose="02020603050405020304" pitchFamily="18" charset="0"/>
            </a:endParaRPr>
          </a:p>
          <a:p>
            <a:endParaRPr lang="en-US" dirty="0">
              <a:solidFill>
                <a:schemeClr val="bg1">
                  <a:lumMod val="75000"/>
                  <a:lumOff val="25000"/>
                </a:schemeClr>
              </a:solidFill>
            </a:endParaRPr>
          </a:p>
          <a:p>
            <a:endParaRPr lang="en-US" dirty="0"/>
          </a:p>
        </p:txBody>
      </p:sp>
    </p:spTree>
    <p:extLst>
      <p:ext uri="{BB962C8B-B14F-4D97-AF65-F5344CB8AC3E}">
        <p14:creationId xmlns:p14="http://schemas.microsoft.com/office/powerpoint/2010/main" val="104934134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87C7B-F7DE-EF6A-3497-45AF71F8F298}"/>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dirty="0">
                <a:solidFill>
                  <a:schemeClr val="tx1"/>
                </a:solidFill>
              </a:rPr>
              <a:t>Reference list</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70835A8-288B-0B4D-8601-07ADC960E3F5}"/>
              </a:ext>
            </a:extLst>
          </p:cNvPr>
          <p:cNvSpPr txBox="1"/>
          <p:nvPr/>
        </p:nvSpPr>
        <p:spPr>
          <a:xfrm>
            <a:off x="5595463" y="0"/>
            <a:ext cx="6316133" cy="7848302"/>
          </a:xfrm>
          <a:prstGeom prst="rect">
            <a:avLst/>
          </a:prstGeom>
          <a:noFill/>
        </p:spPr>
        <p:txBody>
          <a:bodyPr wrap="square" rtlCol="0">
            <a:spAutoFit/>
          </a:bodyPr>
          <a:lstStyle/>
          <a:p>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The Nursing and Midwifery Council (2023) </a:t>
            </a:r>
            <a:r>
              <a:rPr lang="en-GB" i="1" kern="100" dirty="0">
                <a:solidFill>
                  <a:schemeClr val="bg1">
                    <a:lumMod val="75000"/>
                    <a:lumOff val="25000"/>
                  </a:schemeClr>
                </a:solidFill>
                <a:effectLst/>
                <a:ea typeface="Calibri" panose="020F0502020204030204" pitchFamily="34" charset="0"/>
                <a:cs typeface="Times New Roman" panose="02020603050405020304" pitchFamily="18" charset="0"/>
              </a:rPr>
              <a:t>Our values and behaviours. </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Available at </a:t>
            </a:r>
            <a:r>
              <a:rPr lang="en-GB" u="sng" kern="100" dirty="0">
                <a:solidFill>
                  <a:srgbClr val="0563C1"/>
                </a:solidFill>
                <a:effectLst/>
                <a:ea typeface="Calibri" panose="020F0502020204030204" pitchFamily="34" charset="0"/>
                <a:cs typeface="Times New Roman" panose="02020603050405020304" pitchFamily="18" charset="0"/>
                <a:hlinkClick r:id="rId2"/>
              </a:rPr>
              <a:t>https://www.nmc.org.uk/about-us/our-role/our-values-and-mission/</a:t>
            </a:r>
            <a:r>
              <a:rPr lang="en-GB" kern="100" dirty="0">
                <a:effectLst/>
                <a:ea typeface="Calibri" panose="020F0502020204030204" pitchFamily="34" charset="0"/>
                <a:cs typeface="Times New Roman" panose="02020603050405020304" pitchFamily="18" charset="0"/>
              </a:rPr>
              <a:t> </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(Accessed: 23</a:t>
            </a:r>
            <a:r>
              <a:rPr lang="en-GB" kern="100" baseline="30000" dirty="0">
                <a:solidFill>
                  <a:schemeClr val="bg1">
                    <a:lumMod val="75000"/>
                    <a:lumOff val="25000"/>
                  </a:schemeClr>
                </a:solidFill>
                <a:effectLst/>
                <a:ea typeface="Calibri" panose="020F0502020204030204" pitchFamily="34" charset="0"/>
                <a:cs typeface="Times New Roman" panose="02020603050405020304" pitchFamily="18" charset="0"/>
              </a:rPr>
              <a:t>rd</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 November)</a:t>
            </a:r>
          </a:p>
          <a:p>
            <a:endParaRPr lang="en-GB" kern="100" dirty="0">
              <a:solidFill>
                <a:schemeClr val="bg1">
                  <a:lumMod val="75000"/>
                  <a:lumOff val="25000"/>
                </a:schemeClr>
              </a:solidFill>
              <a:effectLst/>
              <a:ea typeface="Calibri" panose="020F0502020204030204" pitchFamily="34" charset="0"/>
              <a:cs typeface="Times New Roman" panose="02020603050405020304" pitchFamily="18" charset="0"/>
            </a:endParaRPr>
          </a:p>
          <a:p>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The Nursing and Midwifery Council (2023) </a:t>
            </a:r>
            <a:r>
              <a:rPr lang="en-GB" i="1" kern="100" dirty="0">
                <a:solidFill>
                  <a:schemeClr val="bg1">
                    <a:lumMod val="75000"/>
                    <a:lumOff val="25000"/>
                  </a:schemeClr>
                </a:solidFill>
                <a:effectLst/>
                <a:ea typeface="Calibri" panose="020F0502020204030204" pitchFamily="34" charset="0"/>
                <a:cs typeface="Times New Roman" panose="02020603050405020304" pitchFamily="18" charset="0"/>
              </a:rPr>
              <a:t>Midwives. </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Available at </a:t>
            </a:r>
            <a:r>
              <a:rPr lang="en-GB" u="sng" kern="100" dirty="0">
                <a:solidFill>
                  <a:srgbClr val="0563C1"/>
                </a:solidFill>
                <a:effectLst/>
                <a:ea typeface="Calibri" panose="020F0502020204030204" pitchFamily="34" charset="0"/>
                <a:cs typeface="Times New Roman" panose="02020603050405020304" pitchFamily="18" charset="0"/>
                <a:hlinkClick r:id="rId3"/>
              </a:rPr>
              <a:t>https://www.nmc.org.uk/about-us/our-role/who-we-regulate/midwifery/</a:t>
            </a:r>
            <a:r>
              <a:rPr lang="en-GB" u="sng" kern="100" dirty="0">
                <a:solidFill>
                  <a:srgbClr val="0563C1"/>
                </a:solidFill>
                <a:effectLst/>
                <a:ea typeface="Calibri" panose="020F0502020204030204" pitchFamily="34" charset="0"/>
                <a:cs typeface="Times New Roman" panose="02020603050405020304" pitchFamily="18" charset="0"/>
              </a:rPr>
              <a:t> </a:t>
            </a:r>
            <a:r>
              <a:rPr lang="en-GB" kern="100" dirty="0">
                <a:solidFill>
                  <a:srgbClr val="000000"/>
                </a:solidFill>
                <a:effectLst/>
                <a:ea typeface="Calibri" panose="020F0502020204030204" pitchFamily="34" charset="0"/>
                <a:cs typeface="Times New Roman" panose="02020603050405020304" pitchFamily="18" charset="0"/>
              </a:rPr>
              <a:t>( Accessed 26</a:t>
            </a:r>
            <a:r>
              <a:rPr lang="en-GB" kern="100" baseline="30000" dirty="0">
                <a:solidFill>
                  <a:srgbClr val="000000"/>
                </a:solidFill>
                <a:effectLst/>
                <a:ea typeface="Calibri" panose="020F0502020204030204" pitchFamily="34" charset="0"/>
                <a:cs typeface="Times New Roman" panose="02020603050405020304" pitchFamily="18" charset="0"/>
              </a:rPr>
              <a:t>th</a:t>
            </a:r>
            <a:r>
              <a:rPr lang="en-GB" kern="100" dirty="0">
                <a:solidFill>
                  <a:srgbClr val="000000"/>
                </a:solidFill>
                <a:effectLst/>
                <a:ea typeface="Calibri" panose="020F0502020204030204" pitchFamily="34" charset="0"/>
                <a:cs typeface="Times New Roman" panose="02020603050405020304" pitchFamily="18" charset="0"/>
              </a:rPr>
              <a:t> November) </a:t>
            </a:r>
            <a:endParaRPr lang="en-GB" kern="100" dirty="0">
              <a:effectLst/>
              <a:ea typeface="Calibri" panose="020F0502020204030204" pitchFamily="34" charset="0"/>
              <a:cs typeface="Times New Roman" panose="02020603050405020304" pitchFamily="18" charset="0"/>
            </a:endParaRPr>
          </a:p>
          <a:p>
            <a:endParaRPr lang="en-GB" kern="100" dirty="0">
              <a:effectLst/>
              <a:ea typeface="Calibri" panose="020F0502020204030204" pitchFamily="34" charset="0"/>
              <a:cs typeface="Times New Roman" panose="02020603050405020304" pitchFamily="18" charset="0"/>
            </a:endParaRPr>
          </a:p>
          <a:p>
            <a:endParaRPr lang="en-GB" kern="100" dirty="0">
              <a:solidFill>
                <a:schemeClr val="bg1">
                  <a:lumMod val="75000"/>
                  <a:lumOff val="25000"/>
                </a:schemeClr>
              </a:solidFill>
              <a:ea typeface="Calibri" panose="020F0502020204030204" pitchFamily="34" charset="0"/>
              <a:cs typeface="Times New Roman" panose="02020603050405020304" pitchFamily="18" charset="0"/>
            </a:endParaRPr>
          </a:p>
          <a:p>
            <a:r>
              <a:rPr lang="en-GB" dirty="0">
                <a:solidFill>
                  <a:schemeClr val="bg1">
                    <a:lumMod val="75000"/>
                    <a:lumOff val="25000"/>
                  </a:schemeClr>
                </a:solidFill>
                <a:effectLst/>
                <a:ea typeface="Calibri" panose="020F0502020204030204" pitchFamily="34" charset="0"/>
                <a:cs typeface="Times New Roman" panose="02020603050405020304" pitchFamily="18" charset="0"/>
              </a:rPr>
              <a:t>The Nursing and Midwifery Council (2023) </a:t>
            </a:r>
            <a:r>
              <a:rPr lang="en-GB" i="1" dirty="0">
                <a:solidFill>
                  <a:schemeClr val="bg1">
                    <a:lumMod val="75000"/>
                    <a:lumOff val="25000"/>
                  </a:schemeClr>
                </a:solidFill>
                <a:effectLst/>
                <a:ea typeface="Calibri" panose="020F0502020204030204" pitchFamily="34" charset="0"/>
                <a:cs typeface="Times New Roman" panose="02020603050405020304" pitchFamily="18" charset="0"/>
              </a:rPr>
              <a:t>The Code. </a:t>
            </a:r>
            <a:r>
              <a:rPr lang="en-GB" dirty="0">
                <a:solidFill>
                  <a:schemeClr val="bg1">
                    <a:lumMod val="75000"/>
                    <a:lumOff val="25000"/>
                  </a:schemeClr>
                </a:solidFill>
                <a:effectLst/>
                <a:ea typeface="Calibri" panose="020F0502020204030204" pitchFamily="34" charset="0"/>
                <a:cs typeface="Times New Roman" panose="02020603050405020304" pitchFamily="18" charset="0"/>
              </a:rPr>
              <a:t>Available at </a:t>
            </a:r>
            <a:r>
              <a:rPr lang="en-GB" u="sng" dirty="0">
                <a:solidFill>
                  <a:srgbClr val="0563C1"/>
                </a:solidFill>
                <a:effectLst/>
                <a:ea typeface="Calibri" panose="020F0502020204030204" pitchFamily="34" charset="0"/>
                <a:cs typeface="Times New Roman" panose="02020603050405020304" pitchFamily="18" charset="0"/>
                <a:hlinkClick r:id="rId4"/>
              </a:rPr>
              <a:t>https://www.nmc.org.uk/standards/code/read-the-code-online/</a:t>
            </a:r>
            <a:r>
              <a:rPr lang="en-GB" dirty="0">
                <a:effectLst/>
              </a:rPr>
              <a:t> </a:t>
            </a:r>
            <a:r>
              <a:rPr lang="en-GB" kern="100" dirty="0">
                <a:solidFill>
                  <a:srgbClr val="000000"/>
                </a:solidFill>
                <a:effectLst/>
                <a:ea typeface="Calibri" panose="020F0502020204030204" pitchFamily="34" charset="0"/>
                <a:cs typeface="Times New Roman" panose="02020603050405020304" pitchFamily="18" charset="0"/>
              </a:rPr>
              <a:t>( Accessed 26</a:t>
            </a:r>
            <a:r>
              <a:rPr lang="en-GB" kern="100" baseline="30000" dirty="0">
                <a:solidFill>
                  <a:srgbClr val="000000"/>
                </a:solidFill>
                <a:effectLst/>
                <a:ea typeface="Calibri" panose="020F0502020204030204" pitchFamily="34" charset="0"/>
                <a:cs typeface="Times New Roman" panose="02020603050405020304" pitchFamily="18" charset="0"/>
              </a:rPr>
              <a:t>th</a:t>
            </a:r>
            <a:r>
              <a:rPr lang="en-GB" kern="100" dirty="0">
                <a:solidFill>
                  <a:srgbClr val="000000"/>
                </a:solidFill>
                <a:effectLst/>
                <a:ea typeface="Calibri" panose="020F0502020204030204" pitchFamily="34" charset="0"/>
                <a:cs typeface="Times New Roman" panose="02020603050405020304" pitchFamily="18" charset="0"/>
              </a:rPr>
              <a:t> November) </a:t>
            </a:r>
            <a:endParaRPr lang="en-GB" kern="100" dirty="0">
              <a:effectLst/>
              <a:ea typeface="Calibri" panose="020F0502020204030204" pitchFamily="34" charset="0"/>
              <a:cs typeface="Times New Roman" panose="02020603050405020304" pitchFamily="18" charset="0"/>
            </a:endParaRPr>
          </a:p>
          <a:p>
            <a:endParaRPr lang="en-GB" kern="100" dirty="0">
              <a:solidFill>
                <a:schemeClr val="bg1">
                  <a:lumMod val="75000"/>
                  <a:lumOff val="25000"/>
                </a:schemeClr>
              </a:solidFill>
              <a:ea typeface="Calibri" panose="020F0502020204030204" pitchFamily="34" charset="0"/>
              <a:cs typeface="Times New Roman" panose="02020603050405020304" pitchFamily="18" charset="0"/>
            </a:endParaRPr>
          </a:p>
          <a:p>
            <a:endParaRPr lang="en-GB" kern="100" dirty="0">
              <a:solidFill>
                <a:schemeClr val="bg1">
                  <a:lumMod val="75000"/>
                  <a:lumOff val="25000"/>
                </a:schemeClr>
              </a:solidFill>
              <a:effectLst/>
              <a:ea typeface="Calibri" panose="020F0502020204030204" pitchFamily="34" charset="0"/>
              <a:cs typeface="Times New Roman" panose="02020603050405020304" pitchFamily="18" charset="0"/>
            </a:endParaRPr>
          </a:p>
          <a:p>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The Nursing and Midwifery Council (2023) </a:t>
            </a:r>
            <a:r>
              <a:rPr lang="en-GB" i="1" kern="100" dirty="0">
                <a:solidFill>
                  <a:schemeClr val="bg1">
                    <a:lumMod val="75000"/>
                    <a:lumOff val="25000"/>
                  </a:schemeClr>
                </a:solidFill>
                <a:effectLst/>
                <a:ea typeface="Calibri" panose="020F0502020204030204" pitchFamily="34" charset="0"/>
                <a:cs typeface="Times New Roman" panose="02020603050405020304" pitchFamily="18" charset="0"/>
              </a:rPr>
              <a:t>What we do. </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Available at </a:t>
            </a:r>
            <a:r>
              <a:rPr lang="en-GB" u="sng" kern="100" dirty="0">
                <a:solidFill>
                  <a:srgbClr val="0563C1"/>
                </a:solidFill>
                <a:effectLst/>
                <a:ea typeface="Calibri" panose="020F0502020204030204" pitchFamily="34" charset="0"/>
                <a:cs typeface="Times New Roman" panose="02020603050405020304" pitchFamily="18" charset="0"/>
                <a:hlinkClick r:id="rId5"/>
              </a:rPr>
              <a:t>https://www.nmc.org.uk/about-us/our-role/</a:t>
            </a:r>
            <a:r>
              <a:rPr lang="en-GB" u="sng" kern="100" dirty="0">
                <a:solidFill>
                  <a:srgbClr val="0563C1"/>
                </a:solidFill>
                <a:effectLst/>
                <a:ea typeface="Calibri" panose="020F0502020204030204" pitchFamily="34" charset="0"/>
                <a:cs typeface="Times New Roman" panose="02020603050405020304" pitchFamily="18" charset="0"/>
              </a:rPr>
              <a:t> </a:t>
            </a:r>
            <a:r>
              <a:rPr lang="en-GB" kern="100" dirty="0">
                <a:solidFill>
                  <a:srgbClr val="000000"/>
                </a:solidFill>
                <a:effectLst/>
                <a:ea typeface="Calibri" panose="020F0502020204030204" pitchFamily="34" charset="0"/>
                <a:cs typeface="Times New Roman" panose="02020603050405020304" pitchFamily="18" charset="0"/>
              </a:rPr>
              <a:t>( Accessed 26</a:t>
            </a:r>
            <a:r>
              <a:rPr lang="en-GB" kern="100" baseline="30000" dirty="0">
                <a:solidFill>
                  <a:srgbClr val="000000"/>
                </a:solidFill>
                <a:effectLst/>
                <a:ea typeface="Calibri" panose="020F0502020204030204" pitchFamily="34" charset="0"/>
                <a:cs typeface="Times New Roman" panose="02020603050405020304" pitchFamily="18" charset="0"/>
              </a:rPr>
              <a:t>th</a:t>
            </a:r>
            <a:r>
              <a:rPr lang="en-GB" kern="100" dirty="0">
                <a:solidFill>
                  <a:srgbClr val="000000"/>
                </a:solidFill>
                <a:effectLst/>
                <a:ea typeface="Calibri" panose="020F0502020204030204" pitchFamily="34" charset="0"/>
                <a:cs typeface="Times New Roman" panose="02020603050405020304" pitchFamily="18" charset="0"/>
              </a:rPr>
              <a:t> November) </a:t>
            </a:r>
            <a:endParaRPr lang="en-GB" kern="100" dirty="0">
              <a:effectLst/>
              <a:ea typeface="Calibri" panose="020F0502020204030204" pitchFamily="34" charset="0"/>
              <a:cs typeface="Times New Roman" panose="02020603050405020304" pitchFamily="18" charset="0"/>
            </a:endParaRPr>
          </a:p>
          <a:p>
            <a:endParaRPr lang="en-GB" kern="100" dirty="0">
              <a:effectLst/>
              <a:ea typeface="Calibri" panose="020F0502020204030204" pitchFamily="34" charset="0"/>
              <a:cs typeface="Times New Roman" panose="02020603050405020304" pitchFamily="18" charset="0"/>
            </a:endParaRPr>
          </a:p>
          <a:p>
            <a:endParaRPr lang="en-US" dirty="0"/>
          </a:p>
          <a:p>
            <a:r>
              <a:rPr lang="en-GB" u="none" strike="noStrike" kern="100" dirty="0">
                <a:solidFill>
                  <a:schemeClr val="bg1">
                    <a:lumMod val="75000"/>
                    <a:lumOff val="25000"/>
                  </a:schemeClr>
                </a:solidFill>
                <a:effectLst/>
                <a:ea typeface="Calibri" panose="020F0502020204030204" pitchFamily="34" charset="0"/>
                <a:cs typeface="Times New Roman" panose="02020603050405020304" pitchFamily="18" charset="0"/>
              </a:rPr>
              <a:t>W</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orld Health Organization (2023) </a:t>
            </a:r>
            <a:r>
              <a:rPr lang="en-GB" i="1" kern="100" dirty="0">
                <a:solidFill>
                  <a:schemeClr val="bg1">
                    <a:lumMod val="75000"/>
                    <a:lumOff val="25000"/>
                  </a:schemeClr>
                </a:solidFill>
                <a:effectLst/>
                <a:ea typeface="Calibri" panose="020F0502020204030204" pitchFamily="34" charset="0"/>
                <a:cs typeface="Times New Roman" panose="02020603050405020304" pitchFamily="18" charset="0"/>
              </a:rPr>
              <a:t>Maternal health unit. </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Available at </a:t>
            </a:r>
            <a:r>
              <a:rPr lang="en-GB" u="sng" kern="100" dirty="0">
                <a:solidFill>
                  <a:srgbClr val="0563C1"/>
                </a:solidFill>
                <a:effectLst/>
                <a:ea typeface="Calibri" panose="020F0502020204030204" pitchFamily="34" charset="0"/>
                <a:cs typeface="Times New Roman" panose="02020603050405020304" pitchFamily="18" charset="0"/>
                <a:hlinkClick r:id="rId6"/>
              </a:rPr>
              <a:t>https://www.who.int/teams/maternal-newborn-child-adolescent-health-and-ageing/maternal-health/midwifery</a:t>
            </a:r>
            <a:r>
              <a:rPr lang="en-GB" u="sng" kern="100" dirty="0">
                <a:solidFill>
                  <a:srgbClr val="0563C1"/>
                </a:solidFill>
                <a:effectLst/>
                <a:ea typeface="Calibri" panose="020F0502020204030204" pitchFamily="34" charset="0"/>
                <a:cs typeface="Times New Roman" panose="02020603050405020304" pitchFamily="18" charset="0"/>
              </a:rPr>
              <a:t> </a:t>
            </a:r>
            <a:r>
              <a:rPr lang="en-GB" u="sng" kern="100" dirty="0">
                <a:solidFill>
                  <a:schemeClr val="bg1">
                    <a:lumMod val="75000"/>
                    <a:lumOff val="25000"/>
                  </a:schemeClr>
                </a:solidFill>
                <a:effectLst/>
                <a:ea typeface="Calibri" panose="020F0502020204030204" pitchFamily="34" charset="0"/>
                <a:cs typeface="Times New Roman" panose="02020603050405020304" pitchFamily="18" charset="0"/>
              </a:rPr>
              <a:t>(Accessed 26th November)</a:t>
            </a:r>
            <a:endParaRPr lang="en-GB" kern="100" dirty="0">
              <a:solidFill>
                <a:schemeClr val="bg1">
                  <a:lumMod val="75000"/>
                  <a:lumOff val="25000"/>
                </a:schemeClr>
              </a:solidFill>
              <a:effectLst/>
              <a:ea typeface="Calibri" panose="020F0502020204030204" pitchFamily="34" charset="0"/>
              <a:cs typeface="Times New Roman" panose="02020603050405020304" pitchFamily="18" charset="0"/>
            </a:endParaRPr>
          </a:p>
          <a:p>
            <a:endParaRPr lang="en-US" dirty="0"/>
          </a:p>
          <a:p>
            <a:r>
              <a:rPr lang="en-GB" kern="100" dirty="0" err="1">
                <a:solidFill>
                  <a:schemeClr val="bg1">
                    <a:lumMod val="75000"/>
                    <a:lumOff val="25000"/>
                  </a:schemeClr>
                </a:solidFill>
                <a:effectLst/>
                <a:ea typeface="Calibri" panose="020F0502020204030204" pitchFamily="34" charset="0"/>
                <a:cs typeface="Times New Roman" panose="02020603050405020304" pitchFamily="18" charset="0"/>
              </a:rPr>
              <a:t>Zambrotta</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 K (2022) </a:t>
            </a:r>
            <a:r>
              <a:rPr lang="en-GB" i="1" kern="100" dirty="0">
                <a:solidFill>
                  <a:schemeClr val="bg1">
                    <a:lumMod val="75000"/>
                    <a:lumOff val="25000"/>
                  </a:schemeClr>
                </a:solidFill>
                <a:effectLst/>
                <a:ea typeface="Calibri" panose="020F0502020204030204" pitchFamily="34" charset="0"/>
                <a:cs typeface="Times New Roman" panose="02020603050405020304" pitchFamily="18" charset="0"/>
              </a:rPr>
              <a:t>What is a Midwife and What Do Midwives Do?</a:t>
            </a:r>
            <a:r>
              <a:rPr lang="en-GB" kern="100" dirty="0">
                <a:solidFill>
                  <a:schemeClr val="bg1">
                    <a:lumMod val="75000"/>
                    <a:lumOff val="25000"/>
                  </a:schemeClr>
                </a:solidFill>
                <a:effectLst/>
                <a:ea typeface="Calibri" panose="020F0502020204030204" pitchFamily="34" charset="0"/>
                <a:cs typeface="Times New Roman" panose="02020603050405020304" pitchFamily="18" charset="0"/>
              </a:rPr>
              <a:t> Available at </a:t>
            </a:r>
            <a:r>
              <a:rPr lang="en-GB" u="sng" kern="100" dirty="0">
                <a:solidFill>
                  <a:srgbClr val="0563C1"/>
                </a:solidFill>
                <a:effectLst/>
                <a:ea typeface="Calibri" panose="020F0502020204030204" pitchFamily="34" charset="0"/>
                <a:cs typeface="Times New Roman" panose="02020603050405020304" pitchFamily="18" charset="0"/>
                <a:hlinkClick r:id="rId7"/>
              </a:rPr>
              <a:t>https://www.lifespan.org/lifespan-living/what-midwife-and-what-do-midwives-do</a:t>
            </a:r>
            <a:r>
              <a:rPr lang="en-GB" kern="100" dirty="0">
                <a:solidFill>
                  <a:srgbClr val="000000"/>
                </a:solidFill>
                <a:effectLst/>
                <a:ea typeface="Calibri" panose="020F0502020204030204" pitchFamily="34" charset="0"/>
                <a:cs typeface="Times New Roman" panose="02020603050405020304" pitchFamily="18" charset="0"/>
              </a:rPr>
              <a:t> ( Accessed 26</a:t>
            </a:r>
            <a:r>
              <a:rPr lang="en-GB" kern="100" baseline="30000" dirty="0">
                <a:solidFill>
                  <a:srgbClr val="000000"/>
                </a:solidFill>
                <a:effectLst/>
                <a:ea typeface="Calibri" panose="020F0502020204030204" pitchFamily="34" charset="0"/>
                <a:cs typeface="Times New Roman" panose="02020603050405020304" pitchFamily="18" charset="0"/>
              </a:rPr>
              <a:t>th</a:t>
            </a:r>
            <a:r>
              <a:rPr lang="en-GB" kern="100" dirty="0">
                <a:solidFill>
                  <a:srgbClr val="000000"/>
                </a:solidFill>
                <a:effectLst/>
                <a:ea typeface="Calibri" panose="020F0502020204030204" pitchFamily="34" charset="0"/>
                <a:cs typeface="Times New Roman" panose="02020603050405020304" pitchFamily="18" charset="0"/>
              </a:rPr>
              <a:t> November) </a:t>
            </a:r>
            <a:endParaRPr lang="en-GB" kern="100" dirty="0">
              <a:effectLst/>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748152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{59B1FA03-98E1-C24C-AB06-4C61E85E6E1C}tf10001120</Template>
  <TotalTime>658</TotalTime>
  <Words>1356</Words>
  <Application>Microsoft Macintosh PowerPoint</Application>
  <PresentationFormat>Widescreen</PresentationFormat>
  <Paragraphs>124</Paragraphs>
  <Slides>16</Slides>
  <Notes>3</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Gill Sans MT</vt:lpstr>
      <vt:lpstr>Parcel</vt:lpstr>
      <vt:lpstr>Midwifery</vt:lpstr>
      <vt:lpstr>Aims and objectives </vt:lpstr>
      <vt:lpstr>The role of a midwife </vt:lpstr>
      <vt:lpstr>Academic skills a midwife uses</vt:lpstr>
      <vt:lpstr>Academic skills continued </vt:lpstr>
      <vt:lpstr>Professional skills </vt:lpstr>
      <vt:lpstr>Professional skills continued </vt:lpstr>
      <vt:lpstr>Personal values </vt:lpstr>
      <vt:lpstr>Key skills video</vt:lpstr>
      <vt:lpstr>Strategies to help with Career development </vt:lpstr>
      <vt:lpstr>The nursing and midwifery council (nmc)</vt:lpstr>
      <vt:lpstr>NMC – The code</vt:lpstr>
      <vt:lpstr>The code</vt:lpstr>
      <vt:lpstr>Thank you for listening! If you have any questions, feel free to ask</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Midwifery</dc:title>
  <dc:creator>Maddie Davies (2305054)</dc:creator>
  <cp:lastModifiedBy>Maddie Davies (2305054)</cp:lastModifiedBy>
  <cp:revision>1</cp:revision>
  <dcterms:created xsi:type="dcterms:W3CDTF">2023-11-23T16:33:20Z</dcterms:created>
  <dcterms:modified xsi:type="dcterms:W3CDTF">2023-11-28T08:57:48Z</dcterms:modified>
</cp:coreProperties>
</file>