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9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18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17984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40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1678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754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003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430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962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47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352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777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877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83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filmsupply.com/articles/film-editing-proces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fX6FQpoYXw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a background splashed with colors">
            <a:extLst>
              <a:ext uri="{FF2B5EF4-FFF2-40B4-BE49-F238E27FC236}">
                <a16:creationId xmlns:a16="http://schemas.microsoft.com/office/drawing/2014/main" id="{DA3B8604-2CD0-4818-D715-755A85B7F9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" b="170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E8A7E9B-3161-4AE7-B85C-EE3D7786D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10134600" cy="4800600"/>
          </a:xfrm>
          <a:prstGeom prst="rect">
            <a:avLst/>
          </a:pr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A0EF2-1029-B697-08E7-0B61F0E7B9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9253" y="1942391"/>
            <a:ext cx="7113494" cy="1486609"/>
          </a:xfrm>
        </p:spPr>
        <p:txBody>
          <a:bodyPr>
            <a:normAutofit/>
          </a:bodyPr>
          <a:lstStyle/>
          <a:p>
            <a:r>
              <a:rPr lang="en-GB" dirty="0"/>
              <a:t>The World of Editing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CEAE6A-5E9E-35FF-8D02-9875A80638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8989" y="4424305"/>
            <a:ext cx="5074022" cy="972222"/>
          </a:xfrm>
        </p:spPr>
        <p:txBody>
          <a:bodyPr>
            <a:normAutofit/>
          </a:bodyPr>
          <a:lstStyle/>
          <a:p>
            <a:r>
              <a:rPr lang="en-GB" dirty="0"/>
              <a:t>ADFM6005 – Gemma Payne - 2004977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3891005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86852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3207E-EA01-FA5E-680D-3622B08BF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1A8A2-B0DB-DE82-A1E0-36A1A9408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Show the process behind editing ‘unsung heroes’</a:t>
            </a:r>
          </a:p>
          <a:p>
            <a:pPr marL="617220" lvl="1" indent="-342900"/>
            <a:r>
              <a:rPr lang="en-GB" dirty="0"/>
              <a:t>Giving a voice to an editor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Show a deeper knowledge of editing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Woman editors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PDP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297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07E2FE-EFB6-A9F3-584F-75D749819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Unsung Heroes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17CF0-15E0-3AA2-2F67-00F049CF4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>
            <a:normAutofit fontScale="92500" lnSpcReduction="20000"/>
          </a:bodyPr>
          <a:lstStyle/>
          <a:p>
            <a:pPr algn="ctr">
              <a:lnSpc>
                <a:spcPct val="100000"/>
              </a:lnSpc>
            </a:pPr>
            <a:r>
              <a:rPr lang="en-GB" sz="1900" b="0" i="0" dirty="0">
                <a:effectLst/>
                <a:latin typeface="Suisse"/>
              </a:rPr>
              <a:t>“The editors behind a film might be the most under-celebrated aspect of the </a:t>
            </a:r>
            <a:r>
              <a:rPr lang="en-GB" sz="1900" b="0" i="0" u="sng" dirty="0">
                <a:effectLst/>
                <a:latin typeface="Suisse"/>
                <a:hlinkClick r:id="rId2"/>
              </a:rPr>
              <a:t>filmmaking process</a:t>
            </a:r>
            <a:r>
              <a:rPr lang="en-GB" sz="1900" b="0" i="0" dirty="0">
                <a:effectLst/>
                <a:latin typeface="Suisse"/>
              </a:rPr>
              <a:t>. They almost never get the interviews, the awards, the higher pay, or the nice office. Instead, they’re stuck working incredibly long hours in (very) dark rooms.” </a:t>
            </a:r>
            <a:r>
              <a:rPr lang="en-GB" sz="1900" b="0" i="1" dirty="0">
                <a:effectLst/>
                <a:latin typeface="Suisse"/>
              </a:rPr>
              <a:t>The Woman Behind the Film: 5 Editors Who Shaped Cinema (Film Supply, ND)</a:t>
            </a:r>
            <a:endParaRPr lang="en-GB" sz="1900" i="1" dirty="0"/>
          </a:p>
        </p:txBody>
      </p:sp>
      <p:pic>
        <p:nvPicPr>
          <p:cNvPr id="7" name="Graphic 6" descr="Film reel">
            <a:extLst>
              <a:ext uri="{FF2B5EF4-FFF2-40B4-BE49-F238E27FC236}">
                <a16:creationId xmlns:a16="http://schemas.microsoft.com/office/drawing/2014/main" id="{0A66BEF8-A61E-B08D-9072-F2ACEE8B8A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67282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8">
            <a:extLst>
              <a:ext uri="{FF2B5EF4-FFF2-40B4-BE49-F238E27FC236}">
                <a16:creationId xmlns:a16="http://schemas.microsoft.com/office/drawing/2014/main" id="{9D3B3C7E-BC2D-4436-8B03-AC421FA66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10">
            <a:extLst>
              <a:ext uri="{FF2B5EF4-FFF2-40B4-BE49-F238E27FC236}">
                <a16:creationId xmlns:a16="http://schemas.microsoft.com/office/drawing/2014/main" id="{79B5D0C1-066E-4C02-A6B8-59FAE4A1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27" name="Rectangle 11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8" name="Rectangle 15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5">
            <a:extLst>
              <a:ext uri="{FF2B5EF4-FFF2-40B4-BE49-F238E27FC236}">
                <a16:creationId xmlns:a16="http://schemas.microsoft.com/office/drawing/2014/main" id="{C7EA4B13-46D3-41EE-95DA-7B2100DE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4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0" name="Group 19">
            <a:extLst>
              <a:ext uri="{FF2B5EF4-FFF2-40B4-BE49-F238E27FC236}">
                <a16:creationId xmlns:a16="http://schemas.microsoft.com/office/drawing/2014/main" id="{DCEEEBE1-DC7B-4168-90C6-DB88876E3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10258" y="4550150"/>
            <a:ext cx="867485" cy="115439"/>
            <a:chOff x="8910933" y="1861308"/>
            <a:chExt cx="867485" cy="115439"/>
          </a:xfrm>
        </p:grpSpPr>
        <p:sp>
          <p:nvSpPr>
            <p:cNvPr id="31" name="Rectangle 20">
              <a:extLst>
                <a:ext uri="{FF2B5EF4-FFF2-40B4-BE49-F238E27FC236}">
                  <a16:creationId xmlns:a16="http://schemas.microsoft.com/office/drawing/2014/main" id="{43418E74-781F-419C-8C63-91C14AF8D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B0F0D1C-98D5-4C46-961A-0E36168C3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3E9C99B-47BB-461B-AEDE-0B227C5B2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6A31D4-B3FF-EC29-CF71-E8BC3829C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924" y="1398850"/>
            <a:ext cx="3282152" cy="20301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000" kern="1200" cap="all" spc="39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Understanding the edit</a:t>
            </a:r>
          </a:p>
        </p:txBody>
      </p:sp>
      <p:pic>
        <p:nvPicPr>
          <p:cNvPr id="32" name="Graphic 5" descr="Pencil">
            <a:extLst>
              <a:ext uri="{FF2B5EF4-FFF2-40B4-BE49-F238E27FC236}">
                <a16:creationId xmlns:a16="http://schemas.microsoft.com/office/drawing/2014/main" id="{1470AC89-CA7E-F4F4-D5A7-BF6636165E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8442" y="730526"/>
            <a:ext cx="5403574" cy="5403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545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7C1EAC-E8DA-4401-BE2A-EFDB07F72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1D59135-7EDA-48FB-85F2-FEC70F9A0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B5CF2C-F84D-4998-AD5B-ACE7A7DD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19" y="157606"/>
            <a:ext cx="11870161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7868F-582F-8389-74D0-81E75FB98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533" y="1463042"/>
            <a:ext cx="3301255" cy="3905794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Woman editors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2F3FB-471F-58B0-1333-567F6AAC7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973" y="1371600"/>
            <a:ext cx="5172228" cy="4101509"/>
          </a:xfrm>
        </p:spPr>
        <p:txBody>
          <a:bodyPr anchor="ctr">
            <a:normAutofit/>
          </a:bodyPr>
          <a:lstStyle/>
          <a:p>
            <a:pPr algn="ctr"/>
            <a:r>
              <a:rPr lang="en-GB" b="0" i="0" dirty="0">
                <a:effectLst/>
                <a:latin typeface="Suisse"/>
              </a:rPr>
              <a:t>“Women have a unique and essential perspective on film. As Thelma </a:t>
            </a:r>
            <a:r>
              <a:rPr lang="en-GB" b="0" i="0" dirty="0" err="1">
                <a:effectLst/>
                <a:latin typeface="Suisse"/>
              </a:rPr>
              <a:t>Schoonmaker</a:t>
            </a:r>
            <a:r>
              <a:rPr lang="en-GB" b="0" i="0" dirty="0">
                <a:effectLst/>
                <a:latin typeface="Suisse"/>
              </a:rPr>
              <a:t> pointed out, they bring a level-headed, yet flexible approach to editing that’s a breath of fresh air.” </a:t>
            </a:r>
            <a:r>
              <a:rPr lang="en-GB" b="0" i="1" dirty="0">
                <a:effectLst/>
                <a:latin typeface="Suisse"/>
              </a:rPr>
              <a:t>The Woman Behind the Film: 5 Editors Who Shaped Cinema</a:t>
            </a:r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A94AF87-ABE4-4BF3-BDC6-14FD42686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345" y="5578618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F9B633F-5B48-45B9-BC10-C919004E10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F133AD5-E0DF-4EF6-A1BC-7ADC964E2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BD83B12-8034-4C96-9DE9-CDDD1E8DEE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43159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y Quentin Tarantino wanted a FEMALE editor Sally Menke to edit his first film Reservoir Dogs">
            <a:hlinkClick r:id="" action="ppaction://media"/>
            <a:extLst>
              <a:ext uri="{FF2B5EF4-FFF2-40B4-BE49-F238E27FC236}">
                <a16:creationId xmlns:a16="http://schemas.microsoft.com/office/drawing/2014/main" id="{86662817-4A1C-65BB-6D3B-47B7DF9EF5E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63615" y="811702"/>
            <a:ext cx="9264770" cy="52345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BB0BF5-E11A-06BF-A28A-61CDB5185D90}"/>
              </a:ext>
            </a:extLst>
          </p:cNvPr>
          <p:cNvSpPr txBox="1"/>
          <p:nvPr/>
        </p:nvSpPr>
        <p:spPr>
          <a:xfrm>
            <a:off x="5321300" y="6046297"/>
            <a:ext cx="6032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Quentin Tarantino &amp; Sally Menke on Editing (Cinema </a:t>
            </a:r>
            <a:r>
              <a:rPr lang="en-GB" sz="1400" dirty="0" err="1"/>
              <a:t>Garmonbozia</a:t>
            </a:r>
            <a:r>
              <a:rPr lang="en-GB" sz="1400" dirty="0"/>
              <a:t>, 2017).</a:t>
            </a:r>
          </a:p>
        </p:txBody>
      </p:sp>
    </p:spTree>
    <p:extLst>
      <p:ext uri="{BB962C8B-B14F-4D97-AF65-F5344CB8AC3E}">
        <p14:creationId xmlns:p14="http://schemas.microsoft.com/office/powerpoint/2010/main" val="337546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9D3B3C7E-BC2D-4436-8B03-AC421FA66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79B5D0C1-066E-4C02-A6B8-59FAE4A1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4905C695-F54E-4EF8-8AEF-811D460E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485CD2A3-2099-476E-9A85-55DC735FA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159026"/>
            <a:ext cx="5938866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AD3FB-FECF-3169-4AD7-059834C05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9295" y="1066801"/>
            <a:ext cx="4612277" cy="20773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 cap="all" spc="39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PDP</a:t>
            </a:r>
          </a:p>
        </p:txBody>
      </p:sp>
      <p:pic>
        <p:nvPicPr>
          <p:cNvPr id="5" name="Picture 4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E47AAFCA-9ECD-BF46-66B1-E1F4D7E9AD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6" t="73" r="62057" b="-73"/>
          <a:stretch/>
        </p:blipFill>
        <p:spPr>
          <a:xfrm>
            <a:off x="748182" y="156187"/>
            <a:ext cx="4546763" cy="6658682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E92979E8-2E86-433E-A7E4-5F102E45A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31691" y="4237480"/>
            <a:ext cx="867485" cy="115439"/>
            <a:chOff x="8910933" y="1861308"/>
            <a:chExt cx="867485" cy="115439"/>
          </a:xfrm>
        </p:grpSpPr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CDDEF0D5-EF9F-43D4-BF40-27A3121E0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71438B34-2B34-4614-B3B4-D0992715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2C691BDB-93D3-4721-903C-45DD9590F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8710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dorn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A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170</Words>
  <Application>Microsoft Office PowerPoint</Application>
  <PresentationFormat>Widescreen</PresentationFormat>
  <Paragraphs>15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Bembo</vt:lpstr>
      <vt:lpstr>Suisse</vt:lpstr>
      <vt:lpstr>AdornVTI</vt:lpstr>
      <vt:lpstr>The World of Editing</vt:lpstr>
      <vt:lpstr>Why?</vt:lpstr>
      <vt:lpstr>Unsung Heroes</vt:lpstr>
      <vt:lpstr>Understanding the edit</vt:lpstr>
      <vt:lpstr>Woman editors</vt:lpstr>
      <vt:lpstr>PowerPoint Presentation</vt:lpstr>
      <vt:lpstr>PDP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World of Editing</dc:title>
  <dc:creator>Gemma Alice Payne</dc:creator>
  <cp:lastModifiedBy>Gemma Alice Payne</cp:lastModifiedBy>
  <cp:revision>1</cp:revision>
  <dcterms:created xsi:type="dcterms:W3CDTF">2023-05-11T20:13:53Z</dcterms:created>
  <dcterms:modified xsi:type="dcterms:W3CDTF">2023-05-11T23:04:21Z</dcterms:modified>
</cp:coreProperties>
</file>