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 id="2147483648" r:id="rId5"/>
  </p:sldMasterIdLst>
  <p:notesMasterIdLst>
    <p:notesMasterId r:id="rId23"/>
  </p:notesMasterIdLst>
  <p:sldIdLst>
    <p:sldId id="2562" r:id="rId6"/>
    <p:sldId id="2577" r:id="rId7"/>
    <p:sldId id="2586" r:id="rId8"/>
    <p:sldId id="2604" r:id="rId9"/>
    <p:sldId id="2581" r:id="rId10"/>
    <p:sldId id="2582" r:id="rId11"/>
    <p:sldId id="2605" r:id="rId12"/>
    <p:sldId id="2580" r:id="rId13"/>
    <p:sldId id="2564" r:id="rId14"/>
    <p:sldId id="2606" r:id="rId15"/>
    <p:sldId id="2590" r:id="rId16"/>
    <p:sldId id="2602" r:id="rId17"/>
    <p:sldId id="2594" r:id="rId18"/>
    <p:sldId id="2589" r:id="rId19"/>
    <p:sldId id="2588" r:id="rId20"/>
    <p:sldId id="2603" r:id="rId21"/>
    <p:sldId id="2598" r:id="rId22"/>
  </p:sldIdLst>
  <p:sldSz cx="12192000" cy="6858000"/>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Student Well-being in Further Education in Wales" id="{ED24F1DA-C752-4403-BDE6-C0DDC020A38B}">
          <p14:sldIdLst/>
        </p14:section>
        <p14:section name="Student Well-being in Further Education in Wales" id="{13DC5A47-CBEB-442A-9E8D-E5FAC2C5462D}">
          <p14:sldIdLst>
            <p14:sldId id="2562"/>
            <p14:sldId id="2577"/>
            <p14:sldId id="2586"/>
            <p14:sldId id="2604"/>
            <p14:sldId id="2581"/>
            <p14:sldId id="2582"/>
            <p14:sldId id="2605"/>
            <p14:sldId id="2580"/>
            <p14:sldId id="2564"/>
            <p14:sldId id="2606"/>
            <p14:sldId id="2590"/>
            <p14:sldId id="2602"/>
            <p14:sldId id="2594"/>
            <p14:sldId id="2589"/>
            <p14:sldId id="2588"/>
            <p14:sldId id="2603"/>
            <p14:sldId id="2598"/>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66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64770" autoAdjust="0"/>
  </p:normalViewPr>
  <p:slideViewPr>
    <p:cSldViewPr>
      <p:cViewPr varScale="1">
        <p:scale>
          <a:sx n="71" d="100"/>
          <a:sy n="71" d="100"/>
        </p:scale>
        <p:origin x="2112" y="54"/>
      </p:cViewPr>
      <p:guideLst/>
    </p:cSldViewPr>
  </p:slideViewPr>
  <p:notesTextViewPr>
    <p:cViewPr>
      <p:scale>
        <a:sx n="1" d="1"/>
        <a:sy n="1" d="1"/>
      </p:scale>
      <p:origin x="0" y="0"/>
    </p:cViewPr>
  </p:notesTextViewPr>
  <p:sorterViewPr>
    <p:cViewPr>
      <p:scale>
        <a:sx n="100" d="100"/>
        <a:sy n="100" d="100"/>
      </p:scale>
      <p:origin x="0" y="0"/>
    </p:cViewPr>
  </p:sorter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3.xml"/><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theme" Target="theme/theme1.xml"/><Relationship Id="rId3" Type="http://schemas.openxmlformats.org/officeDocument/2006/relationships/customXml" Target="../customXml/item3.xml"/><Relationship Id="rId21" Type="http://schemas.openxmlformats.org/officeDocument/2006/relationships/slide" Target="slides/slide16.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slide" Target="slides/slide15.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presProps" Target="presProps.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notesMaster" Target="notesMasters/notesMaster1.xml"/><Relationship Id="rId10" Type="http://schemas.openxmlformats.org/officeDocument/2006/relationships/slide" Target="slides/slide5.xml"/><Relationship Id="rId19" Type="http://schemas.openxmlformats.org/officeDocument/2006/relationships/slide" Target="slides/slide14.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8056"/>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50443" y="0"/>
            <a:ext cx="2945659" cy="498056"/>
          </a:xfrm>
          <a:prstGeom prst="rect">
            <a:avLst/>
          </a:prstGeom>
        </p:spPr>
        <p:txBody>
          <a:bodyPr vert="horz" lIns="91440" tIns="45720" rIns="91440" bIns="45720" rtlCol="0"/>
          <a:lstStyle>
            <a:lvl1pPr algn="r">
              <a:defRPr sz="1200"/>
            </a:lvl1pPr>
          </a:lstStyle>
          <a:p>
            <a:fld id="{E4E40130-B86D-40F2-93A2-B9AA0C26767F}" type="datetimeFigureOut">
              <a:t>12/3/2025</a:t>
            </a:fld>
            <a:endParaRPr lang="en-US"/>
          </a:p>
        </p:txBody>
      </p:sp>
      <p:sp>
        <p:nvSpPr>
          <p:cNvPr id="4" name="Slide Image Placeholder 3"/>
          <p:cNvSpPr>
            <a:spLocks noGrp="1" noRot="1" noChangeAspect="1"/>
          </p:cNvSpPr>
          <p:nvPr>
            <p:ph type="sldImg" idx="2"/>
          </p:nvPr>
        </p:nvSpPr>
        <p:spPr>
          <a:xfrm>
            <a:off x="422275" y="1241425"/>
            <a:ext cx="5953125" cy="3349625"/>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79768" y="4777194"/>
            <a:ext cx="5438140" cy="3908614"/>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9428584"/>
            <a:ext cx="2945659" cy="498055"/>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50443" y="9428584"/>
            <a:ext cx="2945659" cy="498055"/>
          </a:xfrm>
          <a:prstGeom prst="rect">
            <a:avLst/>
          </a:prstGeom>
        </p:spPr>
        <p:txBody>
          <a:bodyPr vert="horz" lIns="91440" tIns="45720" rIns="91440" bIns="45720" rtlCol="0" anchor="b"/>
          <a:lstStyle>
            <a:lvl1pPr algn="r">
              <a:defRPr sz="1200"/>
            </a:lvl1pPr>
          </a:lstStyle>
          <a:p>
            <a:fld id="{434FCA88-97D3-439E-A062-CD0B7867B375}" type="slidenum">
              <a:t>‹#›</a:t>
            </a:fld>
            <a:endParaRPr lang="en-US"/>
          </a:p>
        </p:txBody>
      </p:sp>
    </p:spTree>
    <p:extLst>
      <p:ext uri="{BB962C8B-B14F-4D97-AF65-F5344CB8AC3E}">
        <p14:creationId xmlns:p14="http://schemas.microsoft.com/office/powerpoint/2010/main" val="161151119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US" dirty="0"/>
              <a:t>As educators we all know first hand how student well being is an essential criteria for student successes,</a:t>
            </a:r>
          </a:p>
          <a:p>
            <a:endParaRPr lang="en-US" dirty="0"/>
          </a:p>
          <a:p>
            <a:r>
              <a:rPr lang="en-US" dirty="0"/>
              <a:t> but in FE my experiences has shown it is not given much thought until it reaches' crisis point or when the students withdraw from the course</a:t>
            </a:r>
          </a:p>
        </p:txBody>
      </p:sp>
      <p:sp>
        <p:nvSpPr>
          <p:cNvPr id="4" name="Slide Number Placeholder 3"/>
          <p:cNvSpPr>
            <a:spLocks noGrp="1"/>
          </p:cNvSpPr>
          <p:nvPr>
            <p:ph type="sldNum" sz="quarter" idx="5"/>
          </p:nvPr>
        </p:nvSpPr>
        <p:spPr/>
        <p:txBody>
          <a:bodyPr/>
          <a:lstStyle/>
          <a:p>
            <a:fld id="{EA900136-1A5C-4AC8-893E-26E952474A1C}" type="slidenum">
              <a:t>1</a:t>
            </a:fld>
            <a:endParaRPr lang="en-US"/>
          </a:p>
        </p:txBody>
      </p:sp>
    </p:spTree>
    <p:extLst>
      <p:ext uri="{BB962C8B-B14F-4D97-AF65-F5344CB8AC3E}">
        <p14:creationId xmlns:p14="http://schemas.microsoft.com/office/powerpoint/2010/main" val="258500008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Media attention has brought well-being in FE into the public eye.</a:t>
            </a:r>
            <a:br>
              <a:rPr lang="en-GB" dirty="0"/>
            </a:br>
            <a:r>
              <a:rPr lang="en-GB" dirty="0"/>
              <a:t>Outlets like BBC Wales and </a:t>
            </a:r>
            <a:r>
              <a:rPr lang="en-GB" dirty="0" err="1"/>
              <a:t>WalesOnline</a:t>
            </a:r>
            <a:r>
              <a:rPr lang="en-GB" dirty="0"/>
              <a:t> have covered the rise in mental health needs and the pressure on institutions. </a:t>
            </a:r>
          </a:p>
          <a:p>
            <a:endParaRPr lang="en-GB" dirty="0"/>
          </a:p>
          <a:p>
            <a:endParaRPr lang="en-GB" dirty="0"/>
          </a:p>
          <a:p>
            <a:r>
              <a:rPr lang="en-GB" dirty="0"/>
              <a:t>While such coverage raises awareness, it often simplifies complex issues, framing them as crises rather than ongoing systemic challenges.</a:t>
            </a:r>
          </a:p>
          <a:p>
            <a:r>
              <a:rPr lang="en-GB" dirty="0"/>
              <a:t>Scaremongering those who may be in FE or have loved ones in FE. </a:t>
            </a:r>
          </a:p>
          <a:p>
            <a:endParaRPr lang="en-GB" dirty="0"/>
          </a:p>
        </p:txBody>
      </p:sp>
      <p:sp>
        <p:nvSpPr>
          <p:cNvPr id="4" name="Slide Number Placeholder 3"/>
          <p:cNvSpPr>
            <a:spLocks noGrp="1"/>
          </p:cNvSpPr>
          <p:nvPr>
            <p:ph type="sldNum" sz="quarter" idx="5"/>
          </p:nvPr>
        </p:nvSpPr>
        <p:spPr/>
        <p:txBody>
          <a:bodyPr/>
          <a:lstStyle/>
          <a:p>
            <a:fld id="{434FCA88-97D3-439E-A062-CD0B7867B375}" type="slidenum">
              <a:rPr lang="en-GB" smtClean="0"/>
              <a:t>2</a:t>
            </a:fld>
            <a:endParaRPr lang="en-GB"/>
          </a:p>
        </p:txBody>
      </p:sp>
    </p:spTree>
    <p:extLst>
      <p:ext uri="{BB962C8B-B14F-4D97-AF65-F5344CB8AC3E}">
        <p14:creationId xmlns:p14="http://schemas.microsoft.com/office/powerpoint/2010/main" val="238716896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AutoNum type="arabicPeriod"/>
            </a:pPr>
            <a:r>
              <a:rPr lang="en-GB" sz="1200" b="0" i="0" kern="1200" dirty="0">
                <a:solidFill>
                  <a:schemeClr val="tx1"/>
                </a:solidFill>
                <a:effectLst/>
                <a:latin typeface="+mn-lt"/>
                <a:ea typeface="+mn-ea"/>
                <a:cs typeface="+mn-cs"/>
              </a:rPr>
              <a:t>Mental health and wellbeing challenges are not new phenomena but the issues is now more prevalent in impacting educational outcomes</a:t>
            </a:r>
          </a:p>
          <a:p>
            <a:pPr marL="228600" indent="-228600">
              <a:buAutoNum type="arabicPeriod"/>
            </a:pPr>
            <a:endParaRPr lang="en-GB" sz="1200" b="0" i="0" kern="1200" dirty="0">
              <a:solidFill>
                <a:schemeClr val="tx1"/>
              </a:solidFill>
              <a:effectLst/>
              <a:latin typeface="+mn-lt"/>
              <a:ea typeface="+mn-ea"/>
              <a:cs typeface="+mn-cs"/>
            </a:endParaRPr>
          </a:p>
          <a:p>
            <a:pPr marL="228600" indent="-228600">
              <a:buAutoNum type="arabicPeriod"/>
            </a:pPr>
            <a:endParaRPr lang="en-GB" dirty="0"/>
          </a:p>
          <a:p>
            <a:r>
              <a:rPr lang="en-GB" dirty="0"/>
              <a:t>2. A Health Report conducted by Association of colleges 2024, found </a:t>
            </a:r>
            <a:r>
              <a:rPr lang="en-GB" sz="1200" b="0" i="0" kern="1200" dirty="0">
                <a:solidFill>
                  <a:schemeClr val="tx1"/>
                </a:solidFill>
                <a:effectLst/>
                <a:latin typeface="+mn-lt"/>
                <a:ea typeface="+mn-ea"/>
                <a:cs typeface="+mn-cs"/>
              </a:rPr>
              <a:t>Two-thirds (75%) of colleges each recorded more than five attempted suicides within the previous 12 months.</a:t>
            </a:r>
          </a:p>
          <a:p>
            <a:endParaRPr lang="en-GB" sz="1200" b="0" i="0" kern="1200" dirty="0">
              <a:solidFill>
                <a:schemeClr val="tx1"/>
              </a:solidFill>
              <a:effectLst/>
              <a:latin typeface="+mn-lt"/>
              <a:ea typeface="+mn-ea"/>
              <a:cs typeface="+mn-cs"/>
            </a:endParaRPr>
          </a:p>
          <a:p>
            <a:endParaRPr lang="en-GB" dirty="0"/>
          </a:p>
          <a:p>
            <a:r>
              <a:rPr lang="en-GB" dirty="0"/>
              <a:t>3. Colleges continue to report an increase in the number of learners presenting with disclosed mental health conditions. Worryingly, although perhaps not surprisingly, the survey highlights that the biggest increase of disclosed mental health difficulties is among 16 to18-year-olds, with 95 per cent of colleges reporting a significant or slight increase within this cohort (AOC, 2023). </a:t>
            </a:r>
          </a:p>
        </p:txBody>
      </p:sp>
      <p:sp>
        <p:nvSpPr>
          <p:cNvPr id="4" name="Slide Number Placeholder 3"/>
          <p:cNvSpPr>
            <a:spLocks noGrp="1"/>
          </p:cNvSpPr>
          <p:nvPr>
            <p:ph type="sldNum" sz="quarter" idx="5"/>
          </p:nvPr>
        </p:nvSpPr>
        <p:spPr/>
        <p:txBody>
          <a:bodyPr/>
          <a:lstStyle/>
          <a:p>
            <a:fld id="{434FCA88-97D3-439E-A062-CD0B7867B375}" type="slidenum">
              <a:rPr lang="en-GB" smtClean="0"/>
              <a:t>3</a:t>
            </a:fld>
            <a:endParaRPr lang="en-GB"/>
          </a:p>
        </p:txBody>
      </p:sp>
    </p:spTree>
    <p:extLst>
      <p:ext uri="{BB962C8B-B14F-4D97-AF65-F5344CB8AC3E}">
        <p14:creationId xmlns:p14="http://schemas.microsoft.com/office/powerpoint/2010/main" val="320958914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34FCA88-97D3-439E-A062-CD0B7867B375}" type="slidenum">
              <a:rPr lang="en-GB" smtClean="0"/>
              <a:t>4</a:t>
            </a:fld>
            <a:endParaRPr lang="en-GB"/>
          </a:p>
        </p:txBody>
      </p:sp>
    </p:spTree>
    <p:extLst>
      <p:ext uri="{BB962C8B-B14F-4D97-AF65-F5344CB8AC3E}">
        <p14:creationId xmlns:p14="http://schemas.microsoft.com/office/powerpoint/2010/main" val="316657845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1. Having worked within the Further Education (FE) sector for over twelve years, I have observed a marked and progressive decline in student well-being with each passing year excluding the COVID-19 period, during which I personally noted an improvement in the overall well-being of many learners.</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dirty="0"/>
          </a:p>
          <a:p>
            <a:r>
              <a:rPr lang="en-GB" dirty="0"/>
              <a:t>2. </a:t>
            </a:r>
            <a:r>
              <a:rPr lang="en-GB" sz="1800" dirty="0">
                <a:effectLst/>
                <a:latin typeface="Times New Roman" panose="02020603050405020304" pitchFamily="18" charset="0"/>
                <a:ea typeface="Aptos" panose="020B0004020202020204" pitchFamily="34" charset="0"/>
              </a:rPr>
              <a:t>well-being can be understood through two interrelated dimensions: the </a:t>
            </a:r>
            <a:r>
              <a:rPr lang="en-GB" sz="1800" i="1" dirty="0">
                <a:effectLst/>
                <a:latin typeface="Times New Roman" panose="02020603050405020304" pitchFamily="18" charset="0"/>
                <a:ea typeface="Aptos" panose="020B0004020202020204" pitchFamily="34" charset="0"/>
              </a:rPr>
              <a:t>subjective</a:t>
            </a:r>
            <a:r>
              <a:rPr lang="en-GB" sz="1800" dirty="0">
                <a:effectLst/>
                <a:latin typeface="Times New Roman" panose="02020603050405020304" pitchFamily="18" charset="0"/>
                <a:ea typeface="Aptos" panose="020B0004020202020204" pitchFamily="34" charset="0"/>
              </a:rPr>
              <a:t> and the </a:t>
            </a:r>
            <a:r>
              <a:rPr lang="en-GB" sz="1800" i="1" dirty="0">
                <a:effectLst/>
                <a:latin typeface="Times New Roman" panose="02020603050405020304" pitchFamily="18" charset="0"/>
                <a:ea typeface="Aptos" panose="020B0004020202020204" pitchFamily="34" charset="0"/>
              </a:rPr>
              <a:t>objective</a:t>
            </a:r>
            <a:br>
              <a:rPr lang="en-GB" sz="1800" dirty="0"/>
            </a:br>
            <a:r>
              <a:rPr lang="en-GB" sz="1800" b="1" dirty="0"/>
              <a:t>Subjective</a:t>
            </a:r>
            <a:r>
              <a:rPr lang="en-GB" sz="1800" dirty="0"/>
              <a:t> — how students feel, their resilience, fulfilment, and sense of satisfaction.</a:t>
            </a:r>
            <a:br>
              <a:rPr lang="en-GB" sz="1800" dirty="0"/>
            </a:br>
            <a:r>
              <a:rPr lang="en-GB" sz="1800" b="1" dirty="0"/>
              <a:t>Objective</a:t>
            </a:r>
            <a:r>
              <a:rPr lang="en-GB" sz="1800" dirty="0"/>
              <a:t> — measurable indicators such as attendance, performance, and engagement This is where the NSS is capturing info </a:t>
            </a:r>
            <a:endParaRPr lang="en-GB" dirty="0"/>
          </a:p>
        </p:txBody>
      </p:sp>
      <p:sp>
        <p:nvSpPr>
          <p:cNvPr id="4" name="Slide Number Placeholder 3"/>
          <p:cNvSpPr>
            <a:spLocks noGrp="1"/>
          </p:cNvSpPr>
          <p:nvPr>
            <p:ph type="sldNum" sz="quarter" idx="5"/>
          </p:nvPr>
        </p:nvSpPr>
        <p:spPr/>
        <p:txBody>
          <a:bodyPr/>
          <a:lstStyle/>
          <a:p>
            <a:fld id="{434FCA88-97D3-439E-A062-CD0B7867B375}" type="slidenum">
              <a:rPr lang="en-GB" smtClean="0"/>
              <a:t>5</a:t>
            </a:fld>
            <a:endParaRPr lang="en-GB"/>
          </a:p>
        </p:txBody>
      </p:sp>
    </p:spTree>
    <p:extLst>
      <p:ext uri="{BB962C8B-B14F-4D97-AF65-F5344CB8AC3E}">
        <p14:creationId xmlns:p14="http://schemas.microsoft.com/office/powerpoint/2010/main" val="169981665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dirty="0">
                <a:latin typeface="Times New Roman" panose="02020603050405020304" pitchFamily="18" charset="0"/>
                <a:cs typeface="Times New Roman" panose="02020603050405020304" pitchFamily="18" charset="0"/>
              </a:rPr>
              <a:t>The </a:t>
            </a:r>
            <a:r>
              <a:rPr lang="en-GB" b="0" i="1" dirty="0">
                <a:latin typeface="Times New Roman" panose="02020603050405020304" pitchFamily="18" charset="0"/>
                <a:cs typeface="Times New Roman" panose="02020603050405020304" pitchFamily="18" charset="0"/>
              </a:rPr>
              <a:t>National Student Survey</a:t>
            </a:r>
            <a:r>
              <a:rPr lang="en-GB" b="0" dirty="0">
                <a:latin typeface="Times New Roman" panose="02020603050405020304" pitchFamily="18" charset="0"/>
                <a:cs typeface="Times New Roman" panose="02020603050405020304" pitchFamily="18" charset="0"/>
              </a:rPr>
              <a:t>, now applied in FE, adds broader coverage.</a:t>
            </a:r>
            <a:br>
              <a:rPr lang="en-GB" b="0" dirty="0">
                <a:latin typeface="Times New Roman" panose="02020603050405020304" pitchFamily="18" charset="0"/>
                <a:cs typeface="Times New Roman" panose="02020603050405020304" pitchFamily="18" charset="0"/>
              </a:rPr>
            </a:br>
            <a:r>
              <a:rPr lang="en-GB" b="0" dirty="0">
                <a:latin typeface="Times New Roman" panose="02020603050405020304" pitchFamily="18" charset="0"/>
                <a:cs typeface="Times New Roman" panose="02020603050405020304" pitchFamily="18" charset="0"/>
              </a:rPr>
              <a:t>OFS data show that completion rates among students with mental health conditions rose from 77% in 2010 to 82% in 2021.</a:t>
            </a:r>
          </a:p>
          <a:p>
            <a:r>
              <a:rPr lang="en-GB" b="0" dirty="0">
                <a:latin typeface="Times New Roman" panose="02020603050405020304" pitchFamily="18" charset="0"/>
                <a:cs typeface="Times New Roman" panose="02020603050405020304" pitchFamily="18" charset="0"/>
              </a:rPr>
              <a:t>On the surface, this seems positive. </a:t>
            </a:r>
            <a:br>
              <a:rPr lang="en-GB" b="0" dirty="0">
                <a:latin typeface="Times New Roman" panose="02020603050405020304" pitchFamily="18" charset="0"/>
                <a:cs typeface="Times New Roman" panose="02020603050405020304" pitchFamily="18" charset="0"/>
              </a:rPr>
            </a:br>
            <a:r>
              <a:rPr lang="en-GB" b="0" dirty="0">
                <a:latin typeface="Times New Roman" panose="02020603050405020304" pitchFamily="18" charset="0"/>
                <a:cs typeface="Times New Roman" panose="02020603050405020304" pitchFamily="18" charset="0"/>
              </a:rPr>
              <a:t>But these figures exclude those who left early — the students most likely struggling with well-being. </a:t>
            </a:r>
          </a:p>
          <a:p>
            <a:r>
              <a:rPr lang="en-GB" b="0" dirty="0">
                <a:latin typeface="Times New Roman" panose="02020603050405020304" pitchFamily="18" charset="0"/>
                <a:cs typeface="Times New Roman" panose="02020603050405020304" pitchFamily="18" charset="0"/>
              </a:rPr>
              <a:t>Entry   Mid…. Exit (at what ever point they leave needs to be captured)</a:t>
            </a:r>
          </a:p>
          <a:p>
            <a:endParaRPr lang="en-GB" b="0" dirty="0">
              <a:latin typeface="Times New Roman" panose="02020603050405020304" pitchFamily="18" charset="0"/>
              <a:cs typeface="Times New Roman" panose="02020603050405020304" pitchFamily="18" charset="0"/>
            </a:endParaRPr>
          </a:p>
          <a:p>
            <a:r>
              <a:rPr lang="en-GB" b="0" dirty="0">
                <a:latin typeface="Times New Roman" panose="02020603050405020304" pitchFamily="18" charset="0"/>
                <a:cs typeface="Times New Roman" panose="02020603050405020304" pitchFamily="18" charset="0"/>
              </a:rPr>
              <a:t>We need to capture the SWB before it reaches' a crisis point</a:t>
            </a:r>
          </a:p>
          <a:p>
            <a:endParaRPr lang="en-GB" b="0" dirty="0">
              <a:latin typeface="Times New Roman" panose="02020603050405020304" pitchFamily="18" charset="0"/>
              <a:cs typeface="Times New Roman" panose="02020603050405020304" pitchFamily="18" charset="0"/>
            </a:endParaRPr>
          </a:p>
          <a:p>
            <a:endParaRPr lang="en-GB" b="0" dirty="0">
              <a:latin typeface="Times New Roman" panose="02020603050405020304" pitchFamily="18"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434FCA88-97D3-439E-A062-CD0B7867B375}" type="slidenum">
              <a:rPr lang="en-GB" smtClean="0"/>
              <a:t>6</a:t>
            </a:fld>
            <a:endParaRPr lang="en-GB"/>
          </a:p>
        </p:txBody>
      </p:sp>
    </p:spTree>
    <p:extLst>
      <p:ext uri="{BB962C8B-B14F-4D97-AF65-F5344CB8AC3E}">
        <p14:creationId xmlns:p14="http://schemas.microsoft.com/office/powerpoint/2010/main" val="344680540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97C9505-5CFC-B99B-5CB1-1389C973EC6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950EB8D-8D3D-1033-9DF0-2442BAB883D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506E5D3-757A-895F-CB12-4CE494764417}"/>
              </a:ext>
            </a:extLst>
          </p:cNvPr>
          <p:cNvSpPr>
            <a:spLocks noGrp="1"/>
          </p:cNvSpPr>
          <p:nvPr>
            <p:ph type="body" idx="1"/>
          </p:nvPr>
        </p:nvSpPr>
        <p:spPr/>
        <p:txBody>
          <a:bodyPr/>
          <a:lstStyle/>
          <a:p>
            <a:r>
              <a:rPr lang="en-GB" dirty="0"/>
              <a:t>Limited research for FE in Wales lots of HE so can be generalised but really lacking in FE </a:t>
            </a:r>
          </a:p>
          <a:p>
            <a:endParaRPr lang="en-GB" dirty="0"/>
          </a:p>
          <a:p>
            <a:r>
              <a:rPr lang="en-GB" dirty="0"/>
              <a:t>Journal 1</a:t>
            </a:r>
          </a:p>
          <a:p>
            <a:r>
              <a:rPr lang="en-GB" dirty="0"/>
              <a:t> 2023 2 years ago. </a:t>
            </a:r>
          </a:p>
          <a:p>
            <a:r>
              <a:rPr lang="en-GB" b="1" u="sng" dirty="0"/>
              <a:t>Focus</a:t>
            </a:r>
            <a:r>
              <a:rPr lang="en-GB" dirty="0"/>
              <a:t> : why learners leave FE </a:t>
            </a:r>
          </a:p>
          <a:p>
            <a:r>
              <a:rPr lang="en-GB" dirty="0"/>
              <a:t>85 PARTICIPANTS </a:t>
            </a:r>
          </a:p>
          <a:p>
            <a:r>
              <a:rPr lang="en-GB" dirty="0"/>
              <a:t>Focus SWB</a:t>
            </a:r>
          </a:p>
          <a:p>
            <a:r>
              <a:rPr lang="en-GB" b="1" u="sng" dirty="0"/>
              <a:t>Findings : 3 factors </a:t>
            </a:r>
          </a:p>
          <a:p>
            <a:r>
              <a:rPr lang="en-GB" b="0" u="none" dirty="0"/>
              <a:t>Personal  : feeling overwhelmed </a:t>
            </a:r>
          </a:p>
          <a:p>
            <a:r>
              <a:rPr lang="en-GB" b="0" u="none" dirty="0"/>
              <a:t>Course related : Lack of support </a:t>
            </a:r>
          </a:p>
          <a:p>
            <a:r>
              <a:rPr lang="en-GB" b="0" u="none" dirty="0"/>
              <a:t>Mental health and well being :   Unable to cope </a:t>
            </a:r>
          </a:p>
          <a:p>
            <a:endParaRPr lang="en-GB" b="0" u="none" dirty="0"/>
          </a:p>
          <a:p>
            <a:r>
              <a:rPr lang="en-GB" b="0" u="none" dirty="0"/>
              <a:t>These findings mirror what is my professional experience to date and the current support systems are ineffective currently </a:t>
            </a:r>
          </a:p>
          <a:p>
            <a:r>
              <a:rPr lang="en-GB" b="1" u="sng" dirty="0"/>
              <a:t>Recommendations</a:t>
            </a:r>
            <a:r>
              <a:rPr lang="en-GB" b="0" u="none" dirty="0"/>
              <a:t> </a:t>
            </a:r>
          </a:p>
          <a:p>
            <a:r>
              <a:rPr lang="en-GB" b="0" u="none" dirty="0"/>
              <a:t>Stronger focus of well-being in FE </a:t>
            </a:r>
          </a:p>
          <a:p>
            <a:r>
              <a:rPr lang="en-GB" b="0" u="none" dirty="0"/>
              <a:t>Smoother transition </a:t>
            </a:r>
          </a:p>
          <a:p>
            <a:r>
              <a:rPr lang="en-GB" b="0" u="none" dirty="0"/>
              <a:t>Support to increase academic resilience : which leads to the next paper </a:t>
            </a:r>
          </a:p>
          <a:p>
            <a:endParaRPr lang="en-GB" dirty="0"/>
          </a:p>
          <a:p>
            <a:r>
              <a:rPr lang="en-GB" dirty="0"/>
              <a:t>Journal 2 </a:t>
            </a:r>
          </a:p>
          <a:p>
            <a:r>
              <a:rPr lang="en-GB" dirty="0"/>
              <a:t>2025 Extremely current </a:t>
            </a:r>
          </a:p>
          <a:p>
            <a:r>
              <a:rPr lang="en-GB" b="1" u="sng" dirty="0"/>
              <a:t>Focus : </a:t>
            </a:r>
            <a:r>
              <a:rPr lang="en-GB" dirty="0"/>
              <a:t>how essential is mental well-being on academic outcomes</a:t>
            </a:r>
          </a:p>
          <a:p>
            <a:r>
              <a:rPr lang="en-GB" dirty="0"/>
              <a:t>525 started only 249 made it through to the final evaluation, showing an issue with retention and success rates with cohorts in FE</a:t>
            </a:r>
          </a:p>
          <a:p>
            <a:r>
              <a:rPr lang="en-GB" dirty="0"/>
              <a:t>Focus : Academic reliance &amp; Mental well-being, both SWB &amp; OWB </a:t>
            </a:r>
          </a:p>
          <a:p>
            <a:r>
              <a:rPr lang="en-GB" b="1" u="sng" dirty="0"/>
              <a:t>Findings: </a:t>
            </a:r>
            <a:r>
              <a:rPr lang="en-GB" b="0" u="none" dirty="0"/>
              <a:t> Learners with high AR tended to have higher MWB, academic resilience was a strong predictor of success </a:t>
            </a:r>
          </a:p>
          <a:p>
            <a:r>
              <a:rPr lang="en-GB" b="0" u="none" dirty="0"/>
              <a:t>                  Thise with lower MWB tended to be learners who had lower study levels, lower literacy scores. </a:t>
            </a:r>
            <a:endParaRPr lang="en-GB" b="1" u="sng" dirty="0"/>
          </a:p>
          <a:p>
            <a:r>
              <a:rPr lang="en-GB" b="1" u="sng" dirty="0"/>
              <a:t>Recommendations </a:t>
            </a:r>
          </a:p>
          <a:p>
            <a:r>
              <a:rPr lang="en-GB" b="1" u="sng" dirty="0"/>
              <a:t>Critical role of resilience </a:t>
            </a:r>
          </a:p>
          <a:p>
            <a:r>
              <a:rPr lang="en-GB" b="0" u="none" dirty="0"/>
              <a:t>Building into FE </a:t>
            </a:r>
            <a:r>
              <a:rPr lang="en-GB" b="1" u="sng" dirty="0">
                <a:solidFill>
                  <a:srgbClr val="00B050"/>
                </a:solidFill>
              </a:rPr>
              <a:t>arcature </a:t>
            </a:r>
            <a:r>
              <a:rPr lang="en-GB" b="0" u="none" dirty="0"/>
              <a:t> supporting FE learners to participate and progress </a:t>
            </a:r>
          </a:p>
        </p:txBody>
      </p:sp>
      <p:sp>
        <p:nvSpPr>
          <p:cNvPr id="4" name="Slide Number Placeholder 3">
            <a:extLst>
              <a:ext uri="{FF2B5EF4-FFF2-40B4-BE49-F238E27FC236}">
                <a16:creationId xmlns:a16="http://schemas.microsoft.com/office/drawing/2014/main" id="{A3B7C684-0409-B278-30F7-508D9F9B6272}"/>
              </a:ext>
            </a:extLst>
          </p:cNvPr>
          <p:cNvSpPr>
            <a:spLocks noGrp="1"/>
          </p:cNvSpPr>
          <p:nvPr>
            <p:ph type="sldNum" sz="quarter" idx="5"/>
          </p:nvPr>
        </p:nvSpPr>
        <p:spPr/>
        <p:txBody>
          <a:bodyPr/>
          <a:lstStyle/>
          <a:p>
            <a:fld id="{434FCA88-97D3-439E-A062-CD0B7867B375}" type="slidenum">
              <a:rPr lang="en-GB" smtClean="0"/>
              <a:t>7</a:t>
            </a:fld>
            <a:endParaRPr lang="en-GB"/>
          </a:p>
        </p:txBody>
      </p:sp>
    </p:spTree>
    <p:extLst>
      <p:ext uri="{BB962C8B-B14F-4D97-AF65-F5344CB8AC3E}">
        <p14:creationId xmlns:p14="http://schemas.microsoft.com/office/powerpoint/2010/main" val="132695264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 Welsh students feel less satisfied in life compared to international peers </a:t>
            </a:r>
          </a:p>
          <a:p>
            <a:endParaRPr lang="en-GB" dirty="0"/>
          </a:p>
          <a:p>
            <a:r>
              <a:rPr lang="en-GB" dirty="0"/>
              <a:t>Only up to the age of 15. so just under the post 16 cap but the data is useful for the transition to post 16. </a:t>
            </a:r>
          </a:p>
          <a:p>
            <a:endParaRPr lang="en-GB" dirty="0"/>
          </a:p>
          <a:p>
            <a:endParaRPr lang="en-GB" dirty="0"/>
          </a:p>
        </p:txBody>
      </p:sp>
      <p:sp>
        <p:nvSpPr>
          <p:cNvPr id="4" name="Slide Number Placeholder 3"/>
          <p:cNvSpPr>
            <a:spLocks noGrp="1"/>
          </p:cNvSpPr>
          <p:nvPr>
            <p:ph type="sldNum" sz="quarter" idx="5"/>
          </p:nvPr>
        </p:nvSpPr>
        <p:spPr/>
        <p:txBody>
          <a:bodyPr/>
          <a:lstStyle/>
          <a:p>
            <a:fld id="{434FCA88-97D3-439E-A062-CD0B7867B375}" type="slidenum">
              <a:rPr lang="en-GB" smtClean="0"/>
              <a:t>8</a:t>
            </a:fld>
            <a:endParaRPr lang="en-GB"/>
          </a:p>
        </p:txBody>
      </p:sp>
    </p:spTree>
    <p:extLst>
      <p:ext uri="{BB962C8B-B14F-4D97-AF65-F5344CB8AC3E}">
        <p14:creationId xmlns:p14="http://schemas.microsoft.com/office/powerpoint/2010/main" val="257798164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US" sz="1050" dirty="0"/>
              <a:t>
</a:t>
            </a:r>
            <a:endParaRPr lang="en-US" dirty="0"/>
          </a:p>
        </p:txBody>
      </p:sp>
      <p:sp>
        <p:nvSpPr>
          <p:cNvPr id="4" name="Slide Number Placeholder 3"/>
          <p:cNvSpPr>
            <a:spLocks noGrp="1"/>
          </p:cNvSpPr>
          <p:nvPr>
            <p:ph type="sldNum" sz="quarter" idx="5"/>
          </p:nvPr>
        </p:nvSpPr>
        <p:spPr/>
        <p:txBody>
          <a:bodyPr/>
          <a:lstStyle/>
          <a:p>
            <a:fld id="{EA900136-1A5C-4AC8-893E-26E952474A1C}" type="slidenum">
              <a:t>9</a:t>
            </a:fld>
            <a:endParaRPr lang="en-US"/>
          </a:p>
        </p:txBody>
      </p:sp>
    </p:spTree>
    <p:extLst>
      <p:ext uri="{BB962C8B-B14F-4D97-AF65-F5344CB8AC3E}">
        <p14:creationId xmlns:p14="http://schemas.microsoft.com/office/powerpoint/2010/main" val="404585567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WHOLE SCHOOL APPROACH TO EMOTIONAL AND MENTAL WELL-BEING WALES  CAME OUT OF PUBLIC HEALTH WALES </a:t>
            </a:r>
          </a:p>
          <a:p>
            <a:endParaRPr lang="en-GB" dirty="0"/>
          </a:p>
        </p:txBody>
      </p:sp>
      <p:sp>
        <p:nvSpPr>
          <p:cNvPr id="4" name="Slide Number Placeholder 3"/>
          <p:cNvSpPr>
            <a:spLocks noGrp="1"/>
          </p:cNvSpPr>
          <p:nvPr>
            <p:ph type="sldNum" sz="quarter" idx="5"/>
          </p:nvPr>
        </p:nvSpPr>
        <p:spPr/>
        <p:txBody>
          <a:bodyPr/>
          <a:lstStyle/>
          <a:p>
            <a:fld id="{434FCA88-97D3-439E-A062-CD0B7867B375}" type="slidenum">
              <a:rPr lang="en-GB" smtClean="0"/>
              <a:t>10</a:t>
            </a:fld>
            <a:endParaRPr lang="en-GB"/>
          </a:p>
        </p:txBody>
      </p:sp>
    </p:spTree>
    <p:extLst>
      <p:ext uri="{BB962C8B-B14F-4D97-AF65-F5344CB8AC3E}">
        <p14:creationId xmlns:p14="http://schemas.microsoft.com/office/powerpoint/2010/main" val="356929018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1. Overall purpose : Wales has a really strong policy framework for student well-being in FE but as we have seen on the last slide this is vast and tricky to navigate for an educator, </a:t>
            </a:r>
          </a:p>
          <a:p>
            <a:r>
              <a:rPr lang="en-GB" dirty="0"/>
              <a:t>Wales would benefit from a standard toolkit to help with clarity such as the Canadian national standard </a:t>
            </a:r>
          </a:p>
          <a:p>
            <a:endParaRPr lang="en-GB" dirty="0"/>
          </a:p>
          <a:p>
            <a:r>
              <a:rPr lang="en-GB" dirty="0"/>
              <a:t>2. Curriculum Integration &amp; staff CPD : Relies upon staff, which relies upon CPD WHICH IS OF HIGH QULAITY and have staff that engage with the training. Also tutorial slots are 60 mins per week with 25 students in each group. </a:t>
            </a:r>
          </a:p>
          <a:p>
            <a:r>
              <a:rPr lang="en-GB" dirty="0"/>
              <a:t>Not the most conducive use of time for the students. There is no unified approach and we could benefit from looking at the Canadian system. </a:t>
            </a:r>
          </a:p>
          <a:p>
            <a:endParaRPr lang="en-GB" dirty="0"/>
          </a:p>
          <a:p>
            <a:r>
              <a:rPr lang="en-GB" dirty="0"/>
              <a:t>3. Learner voice: as I have discussed NSS is capturing OWB and we are missing the SWB almost completely. Institutions are using the findings to promote colleges rather than aid in improving the well-being landscape for students </a:t>
            </a:r>
          </a:p>
          <a:p>
            <a:r>
              <a:rPr lang="en-GB" dirty="0"/>
              <a:t>“95” of our students would recommend us!! </a:t>
            </a:r>
          </a:p>
          <a:p>
            <a:endParaRPr lang="en-GB" dirty="0"/>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434FCA88-97D3-439E-A062-CD0B7867B375}" type="slidenum">
              <a:rPr lang="en-GB" smtClean="0"/>
              <a:t>11</a:t>
            </a:fld>
            <a:endParaRPr lang="en-GB"/>
          </a:p>
        </p:txBody>
      </p:sp>
    </p:spTree>
    <p:extLst>
      <p:ext uri="{BB962C8B-B14F-4D97-AF65-F5344CB8AC3E}">
        <p14:creationId xmlns:p14="http://schemas.microsoft.com/office/powerpoint/2010/main" val="143190875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1212C43-F202-A963-30EC-1B5B6772D36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18B97A6-AB34-9409-FE60-819113EA92B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D9A1188-0207-0A4E-96E5-CCF48EE3F004}"/>
              </a:ext>
            </a:extLst>
          </p:cNvPr>
          <p:cNvSpPr>
            <a:spLocks noGrp="1"/>
          </p:cNvSpPr>
          <p:nvPr>
            <p:ph type="body" idx="1"/>
          </p:nvPr>
        </p:nvSpPr>
        <p:spPr/>
        <p:txBody>
          <a:bodyPr/>
          <a:lstStyle/>
          <a:p>
            <a:r>
              <a:rPr lang="en-GB" dirty="0"/>
              <a:t>Partnership working : We need a much more joined up approach, using public health and multi agency connections such as </a:t>
            </a:r>
            <a:r>
              <a:rPr lang="en-GB" dirty="0" err="1"/>
              <a:t>Camhs</a:t>
            </a:r>
            <a:r>
              <a:rPr lang="en-GB" dirty="0"/>
              <a:t> to reduce the need for mental health services for our young adults in </a:t>
            </a:r>
            <a:r>
              <a:rPr lang="en-GB" dirty="0" err="1"/>
              <a:t>wales</a:t>
            </a:r>
            <a:r>
              <a:rPr lang="en-GB" dirty="0"/>
              <a:t>, FE can address this, like in the national standard before it reaches A crisis point. </a:t>
            </a:r>
          </a:p>
          <a:p>
            <a:endParaRPr lang="en-GB" dirty="0"/>
          </a:p>
          <a:p>
            <a:r>
              <a:rPr lang="en-GB" dirty="0"/>
              <a:t>Monitoring and Eval : We are measuring OWB at 3 points entry-mid- exit, but are missing data for those who withdraw before the Mid or exit points, not a true reading of Student well-being as missing those who had the worse well-being and have dropped out or left the course early. We are in need of a NSS that also captures SWB. </a:t>
            </a:r>
          </a:p>
          <a:p>
            <a:endParaRPr lang="en-GB" dirty="0"/>
          </a:p>
          <a:p>
            <a:r>
              <a:rPr lang="en-GB" dirty="0"/>
              <a:t>Implementation : We are doing great work in FE with well-being in Wales (in pockets across the landscape, no sharing of best practise, no college well-being conferences (for staff, to meet and discuss what innovations are working), </a:t>
            </a:r>
          </a:p>
          <a:p>
            <a:endParaRPr lang="en-GB" dirty="0"/>
          </a:p>
          <a:p>
            <a:r>
              <a:rPr lang="en-GB" dirty="0"/>
              <a:t>Purpose: Wales as a powerful framework in place but it doesn’t go far enough: we would benefit from a more multi tier framework like the national standard. </a:t>
            </a:r>
          </a:p>
          <a:p>
            <a:r>
              <a:rPr lang="en-GB" dirty="0"/>
              <a:t> </a:t>
            </a:r>
          </a:p>
          <a:p>
            <a:endParaRPr lang="en-GB" dirty="0"/>
          </a:p>
          <a:p>
            <a:endParaRPr lang="en-GB" dirty="0"/>
          </a:p>
          <a:p>
            <a:endParaRPr lang="en-GB" dirty="0"/>
          </a:p>
          <a:p>
            <a:endParaRPr lang="en-GB" dirty="0"/>
          </a:p>
        </p:txBody>
      </p:sp>
      <p:sp>
        <p:nvSpPr>
          <p:cNvPr id="4" name="Slide Number Placeholder 3">
            <a:extLst>
              <a:ext uri="{FF2B5EF4-FFF2-40B4-BE49-F238E27FC236}">
                <a16:creationId xmlns:a16="http://schemas.microsoft.com/office/drawing/2014/main" id="{F4334D47-6A65-C8BC-4C28-C0C1A7E412FB}"/>
              </a:ext>
            </a:extLst>
          </p:cNvPr>
          <p:cNvSpPr>
            <a:spLocks noGrp="1"/>
          </p:cNvSpPr>
          <p:nvPr>
            <p:ph type="sldNum" sz="quarter" idx="5"/>
          </p:nvPr>
        </p:nvSpPr>
        <p:spPr/>
        <p:txBody>
          <a:bodyPr/>
          <a:lstStyle/>
          <a:p>
            <a:fld id="{434FCA88-97D3-439E-A062-CD0B7867B375}" type="slidenum">
              <a:rPr lang="en-GB" smtClean="0"/>
              <a:t>12</a:t>
            </a:fld>
            <a:endParaRPr lang="en-GB"/>
          </a:p>
        </p:txBody>
      </p:sp>
    </p:spTree>
    <p:extLst>
      <p:ext uri="{BB962C8B-B14F-4D97-AF65-F5344CB8AC3E}">
        <p14:creationId xmlns:p14="http://schemas.microsoft.com/office/powerpoint/2010/main" val="321497930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E2F4D90-4ED8-ADAA-D311-C30C914EEB6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C48CDA7-90BA-12AA-CB6C-BFBF06B5983C}"/>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C3F834D5-CECC-48F1-11E5-A34AE4819A4A}"/>
              </a:ext>
            </a:extLst>
          </p:cNvPr>
          <p:cNvSpPr>
            <a:spLocks noGrp="1"/>
          </p:cNvSpPr>
          <p:nvPr>
            <p:ph type="body" idx="1"/>
          </p:nvPr>
        </p:nvSpPr>
        <p:spPr/>
        <p:txBody>
          <a:bodyPr/>
          <a:lstStyle/>
          <a:p>
            <a:r>
              <a:rPr lang="en-GB" dirty="0">
                <a:solidFill>
                  <a:srgbClr val="7030A0"/>
                </a:solidFill>
              </a:rPr>
              <a:t>National Wellbeing Toolkit &amp; Resource Suite which aligns closely with the Canadian standard </a:t>
            </a:r>
          </a:p>
          <a:p>
            <a:endParaRPr lang="en-GB" b="0" dirty="0">
              <a:solidFill>
                <a:srgbClr val="7030A0"/>
              </a:solidFill>
              <a:latin typeface="Times New Roman" panose="02020603050405020304" pitchFamily="18"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Report annually using the same metrics (SWB &amp; OWB)</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Share practice through a national FE community of practice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tiered support model</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This creates </a:t>
            </a:r>
            <a:r>
              <a:rPr lang="en-GB" sz="1200" dirty="0">
                <a:sym typeface="Wingdings" panose="05000000000000000000" pitchFamily="2" charset="2"/>
              </a:rPr>
              <a:t>  </a:t>
            </a:r>
            <a:endParaRPr lang="en-GB" sz="1200"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p>
          <a:p>
            <a:endParaRPr lang="en-GB" b="0" dirty="0">
              <a:solidFill>
                <a:srgbClr val="7030A0"/>
              </a:solidFill>
              <a:latin typeface="Times New Roman" panose="02020603050405020304" pitchFamily="18" charset="0"/>
              <a:cs typeface="Times New Roman" panose="02020603050405020304" pitchFamily="18" charset="0"/>
            </a:endParaRPr>
          </a:p>
          <a:p>
            <a:endParaRPr lang="en-GB" b="0" dirty="0">
              <a:latin typeface="Times New Roman" panose="02020603050405020304" pitchFamily="18" charset="0"/>
              <a:cs typeface="Times New Roman" panose="02020603050405020304" pitchFamily="18" charset="0"/>
            </a:endParaRPr>
          </a:p>
        </p:txBody>
      </p:sp>
      <p:sp>
        <p:nvSpPr>
          <p:cNvPr id="4" name="Slide Number Placeholder 3">
            <a:extLst>
              <a:ext uri="{FF2B5EF4-FFF2-40B4-BE49-F238E27FC236}">
                <a16:creationId xmlns:a16="http://schemas.microsoft.com/office/drawing/2014/main" id="{F3524678-5AF9-D0EA-2EFC-6539B5801DA2}"/>
              </a:ext>
            </a:extLst>
          </p:cNvPr>
          <p:cNvSpPr>
            <a:spLocks noGrp="1"/>
          </p:cNvSpPr>
          <p:nvPr>
            <p:ph type="sldNum" sz="quarter" idx="5"/>
          </p:nvPr>
        </p:nvSpPr>
        <p:spPr/>
        <p:txBody>
          <a:bodyPr/>
          <a:lstStyle/>
          <a:p>
            <a:fld id="{EA900136-1A5C-4AC8-893E-26E952474A1C}" type="slidenum">
              <a:t>13</a:t>
            </a:fld>
            <a:endParaRPr lang="en-US"/>
          </a:p>
        </p:txBody>
      </p:sp>
    </p:spTree>
    <p:extLst>
      <p:ext uri="{BB962C8B-B14F-4D97-AF65-F5344CB8AC3E}">
        <p14:creationId xmlns:p14="http://schemas.microsoft.com/office/powerpoint/2010/main" val="195741822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latin typeface="Times New Roman" panose="02020603050405020304" pitchFamily="18" charset="0"/>
                <a:cs typeface="Times New Roman" panose="02020603050405020304" pitchFamily="18" charset="0"/>
              </a:rPr>
              <a:t>The evidence shows the need is real, the data shows urgency, and the policy shows ambition but ambition without infrastructure risks becoming aspiration rather than transformation.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latin typeface="Times New Roman" panose="02020603050405020304" pitchFamily="18"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latin typeface="Times New Roman" panose="02020603050405020304" pitchFamily="18" charset="0"/>
                <a:cs typeface="Times New Roman" panose="02020603050405020304" pitchFamily="18" charset="0"/>
              </a:rPr>
              <a:t>If Wales truly wants a world-leading, equitable tertiary system, then wellbeing must evolve from </a:t>
            </a:r>
            <a:r>
              <a:rPr lang="en-GB" sz="1200" i="1" dirty="0">
                <a:latin typeface="Times New Roman" panose="02020603050405020304" pitchFamily="18" charset="0"/>
                <a:cs typeface="Times New Roman" panose="02020603050405020304" pitchFamily="18" charset="0"/>
              </a:rPr>
              <a:t>support services</a:t>
            </a:r>
            <a:r>
              <a:rPr lang="en-GB" sz="1200" dirty="0">
                <a:latin typeface="Times New Roman" panose="02020603050405020304" pitchFamily="18" charset="0"/>
                <a:cs typeface="Times New Roman" panose="02020603050405020304" pitchFamily="18" charset="0"/>
              </a:rPr>
              <a:t> to </a:t>
            </a:r>
            <a:r>
              <a:rPr lang="en-GB" sz="1200" i="1" dirty="0">
                <a:latin typeface="Times New Roman" panose="02020603050405020304" pitchFamily="18" charset="0"/>
                <a:cs typeface="Times New Roman" panose="02020603050405020304" pitchFamily="18" charset="0"/>
              </a:rPr>
              <a:t>system architecture</a:t>
            </a:r>
            <a:r>
              <a:rPr lang="en-GB" sz="1200" dirty="0">
                <a:latin typeface="Times New Roman" panose="02020603050405020304" pitchFamily="18" charset="0"/>
                <a:cs typeface="Times New Roman" panose="02020603050405020304" pitchFamily="18" charset="0"/>
              </a:rPr>
              <a:t>.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latin typeface="Times New Roman" panose="02020603050405020304" pitchFamily="18"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latin typeface="Times New Roman" panose="02020603050405020304" pitchFamily="18" charset="0"/>
                <a:cs typeface="Times New Roman" panose="02020603050405020304" pitchFamily="18" charset="0"/>
              </a:rPr>
              <a:t>We now have a clear opportunity: translate strategic intent into consistent, measurable, sector-wide practice that every learner can feel, not just hear about.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latin typeface="Times New Roman" panose="02020603050405020304" pitchFamily="18"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latin typeface="Times New Roman" panose="02020603050405020304" pitchFamily="18"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latin typeface="Times New Roman" panose="02020603050405020304" pitchFamily="18" charset="0"/>
                <a:cs typeface="Times New Roman" panose="02020603050405020304" pitchFamily="18" charset="0"/>
              </a:rPr>
              <a:t>Because in Welsh Further Education, student wellbeing is not a bonus,  </a:t>
            </a:r>
            <a:r>
              <a:rPr lang="en-GB" sz="1200" b="1" dirty="0">
                <a:solidFill>
                  <a:schemeClr val="accent1">
                    <a:lumMod val="50000"/>
                  </a:schemeClr>
                </a:solidFill>
                <a:latin typeface="Times New Roman" panose="02020603050405020304" pitchFamily="18" charset="0"/>
                <a:cs typeface="Times New Roman" panose="02020603050405020304" pitchFamily="18" charset="0"/>
              </a:rPr>
              <a:t>it is the condition on which every other success depends</a:t>
            </a:r>
            <a:endParaRPr lang="en-GB" sz="1200" dirty="0">
              <a:solidFill>
                <a:schemeClr val="accent1">
                  <a:lumMod val="50000"/>
                </a:schemeClr>
              </a:solidFill>
              <a:latin typeface="Times New Roman" panose="02020603050405020304" pitchFamily="18"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434FCA88-97D3-439E-A062-CD0B7867B375}" type="slidenum">
              <a:rPr lang="en-GB" smtClean="0"/>
              <a:t>14</a:t>
            </a:fld>
            <a:endParaRPr lang="en-GB"/>
          </a:p>
        </p:txBody>
      </p:sp>
    </p:spTree>
    <p:extLst>
      <p:ext uri="{BB962C8B-B14F-4D97-AF65-F5344CB8AC3E}">
        <p14:creationId xmlns:p14="http://schemas.microsoft.com/office/powerpoint/2010/main" val="294478358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34FCA88-97D3-439E-A062-CD0B7867B375}" type="slidenum">
              <a:rPr lang="en-GB" smtClean="0"/>
              <a:t>15</a:t>
            </a:fld>
            <a:endParaRPr lang="en-GB"/>
          </a:p>
        </p:txBody>
      </p:sp>
    </p:spTree>
    <p:extLst>
      <p:ext uri="{BB962C8B-B14F-4D97-AF65-F5344CB8AC3E}">
        <p14:creationId xmlns:p14="http://schemas.microsoft.com/office/powerpoint/2010/main" val="93222566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98E7E55-AA4A-0AE6-6021-B3C69C2ED1E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15319F9-B677-8B36-8E59-A4150BBA4ED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CC0890C-8105-EA1E-C5CD-7DCEE71F09B2}"/>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03E15566-FE21-46B4-3DF4-90AE3F1D0934}"/>
              </a:ext>
            </a:extLst>
          </p:cNvPr>
          <p:cNvSpPr>
            <a:spLocks noGrp="1"/>
          </p:cNvSpPr>
          <p:nvPr>
            <p:ph type="sldNum" sz="quarter" idx="5"/>
          </p:nvPr>
        </p:nvSpPr>
        <p:spPr/>
        <p:txBody>
          <a:bodyPr/>
          <a:lstStyle/>
          <a:p>
            <a:fld id="{434FCA88-97D3-439E-A062-CD0B7867B375}" type="slidenum">
              <a:rPr lang="en-GB" smtClean="0"/>
              <a:t>16</a:t>
            </a:fld>
            <a:endParaRPr lang="en-GB"/>
          </a:p>
        </p:txBody>
      </p:sp>
    </p:spTree>
    <p:extLst>
      <p:ext uri="{BB962C8B-B14F-4D97-AF65-F5344CB8AC3E}">
        <p14:creationId xmlns:p14="http://schemas.microsoft.com/office/powerpoint/2010/main" val="204941437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434FCA88-97D3-439E-A062-CD0B7867B375}" type="slidenum">
              <a:rPr lang="en-GB" smtClean="0"/>
              <a:t>17</a:t>
            </a:fld>
            <a:endParaRPr lang="en-GB"/>
          </a:p>
        </p:txBody>
      </p:sp>
    </p:spTree>
    <p:extLst>
      <p:ext uri="{BB962C8B-B14F-4D97-AF65-F5344CB8AC3E}">
        <p14:creationId xmlns:p14="http://schemas.microsoft.com/office/powerpoint/2010/main" val="88482460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4.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with Picture">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77002" y="105879"/>
            <a:ext cx="6933398" cy="3832346"/>
          </a:xfrm>
        </p:spPr>
        <p:txBody>
          <a:bodyPr vert="horz" lIns="91440" tIns="45720" rIns="91440" bIns="45720" rtlCol="0" anchor="t">
            <a:normAutofit/>
          </a:bodyPr>
          <a:lstStyle>
            <a:lvl1pPr>
              <a:lnSpc>
                <a:spcPct val="90000"/>
              </a:lnSpc>
              <a:defRPr lang="en-US" sz="6600" dirty="0">
                <a:solidFill>
                  <a:schemeClr val="tx2"/>
                </a:solidFill>
              </a:defRPr>
            </a:lvl1pPr>
          </a:lstStyle>
          <a:p>
            <a:pPr lvl="0"/>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762000" y="4837892"/>
            <a:ext cx="4184904" cy="918015"/>
          </a:xfrm>
        </p:spPr>
        <p:txBody>
          <a:bodyPr vert="horz" lIns="91440" tIns="45720" rIns="91440" bIns="45720" rtlCol="0" anchor="b">
            <a:normAutofit/>
          </a:bodyPr>
          <a:lstStyle>
            <a:lvl1pPr marL="0" indent="0">
              <a:buNone/>
              <a:defRPr lang="en-US" sz="1600" dirty="0">
                <a:solidFill>
                  <a:schemeClr val="tx2"/>
                </a:solidFill>
              </a:defRPr>
            </a:lvl1pPr>
          </a:lstStyle>
          <a:p>
            <a:pPr lvl="0"/>
            <a:r>
              <a:rPr lang="en-US"/>
              <a:t>Click to edit Master subtitle style</a:t>
            </a:r>
            <a:endParaRPr lang="en-US" dirty="0"/>
          </a:p>
        </p:txBody>
      </p:sp>
      <p:sp>
        <p:nvSpPr>
          <p:cNvPr id="13" name="Freeform: Shape 12">
            <a:extLst>
              <a:ext uri="{FF2B5EF4-FFF2-40B4-BE49-F238E27FC236}">
                <a16:creationId xmlns:a16="http://schemas.microsoft.com/office/drawing/2014/main" id="{B7D523F3-FDC7-CB09-72C3-675307026069}"/>
              </a:ext>
              <a:ext uri="{C183D7F6-B498-43B3-948B-1728B52AA6E4}">
                <adec:decorative xmlns:adec="http://schemas.microsoft.com/office/drawing/2017/decorative" val="1"/>
              </a:ext>
            </a:extLst>
          </p:cNvPr>
          <p:cNvSpPr/>
          <p:nvPr/>
        </p:nvSpPr>
        <p:spPr>
          <a:xfrm>
            <a:off x="7693152" y="0"/>
            <a:ext cx="4498848" cy="6089904"/>
          </a:xfrm>
          <a:custGeom>
            <a:avLst/>
            <a:gdLst>
              <a:gd name="connsiteX0" fmla="*/ 0 w 4510185"/>
              <a:gd name="connsiteY0" fmla="*/ 0 h 6096000"/>
              <a:gd name="connsiteX1" fmla="*/ 4510185 w 4510185"/>
              <a:gd name="connsiteY1" fmla="*/ 0 h 6096000"/>
              <a:gd name="connsiteX2" fmla="*/ 4510185 w 4510185"/>
              <a:gd name="connsiteY2" fmla="*/ 6096000 h 6096000"/>
              <a:gd name="connsiteX3" fmla="*/ 501522 w 4510185"/>
              <a:gd name="connsiteY3" fmla="*/ 6096000 h 6096000"/>
              <a:gd name="connsiteX4" fmla="*/ 0 w 4510185"/>
              <a:gd name="connsiteY4" fmla="*/ 5591398 h 6096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510185" h="6096000">
                <a:moveTo>
                  <a:pt x="0" y="0"/>
                </a:moveTo>
                <a:lnTo>
                  <a:pt x="4510185" y="0"/>
                </a:lnTo>
                <a:lnTo>
                  <a:pt x="4510185" y="6096000"/>
                </a:lnTo>
                <a:lnTo>
                  <a:pt x="501522" y="6096000"/>
                </a:lnTo>
                <a:cubicBezTo>
                  <a:pt x="224540" y="6096000"/>
                  <a:pt x="0" y="5870082"/>
                  <a:pt x="0" y="5591398"/>
                </a:cubicBezTo>
                <a:close/>
              </a:path>
            </a:pathLst>
          </a:cu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9" name="Picture Placeholder 10">
            <a:extLst>
              <a:ext uri="{FF2B5EF4-FFF2-40B4-BE49-F238E27FC236}">
                <a16:creationId xmlns:a16="http://schemas.microsoft.com/office/drawing/2014/main" id="{47046596-FFEC-0663-2F9B-19F442C8D1F7}"/>
              </a:ext>
            </a:extLst>
          </p:cNvPr>
          <p:cNvSpPr>
            <a:spLocks noGrp="1"/>
          </p:cNvSpPr>
          <p:nvPr>
            <p:ph type="pic" sz="quarter" idx="13" hasCustomPrompt="1"/>
          </p:nvPr>
        </p:nvSpPr>
        <p:spPr>
          <a:xfrm>
            <a:off x="7681816" y="0"/>
            <a:ext cx="4510185" cy="6096000"/>
          </a:xfrm>
          <a:custGeom>
            <a:avLst/>
            <a:gdLst>
              <a:gd name="connsiteX0" fmla="*/ 0 w 4510185"/>
              <a:gd name="connsiteY0" fmla="*/ 0 h 6096000"/>
              <a:gd name="connsiteX1" fmla="*/ 4510185 w 4510185"/>
              <a:gd name="connsiteY1" fmla="*/ 0 h 6096000"/>
              <a:gd name="connsiteX2" fmla="*/ 4510185 w 4510185"/>
              <a:gd name="connsiteY2" fmla="*/ 6096000 h 6096000"/>
              <a:gd name="connsiteX3" fmla="*/ 501522 w 4510185"/>
              <a:gd name="connsiteY3" fmla="*/ 6096000 h 6096000"/>
              <a:gd name="connsiteX4" fmla="*/ 0 w 4510185"/>
              <a:gd name="connsiteY4" fmla="*/ 5591398 h 6096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510185" h="6096000">
                <a:moveTo>
                  <a:pt x="0" y="0"/>
                </a:moveTo>
                <a:lnTo>
                  <a:pt x="4510185" y="0"/>
                </a:lnTo>
                <a:lnTo>
                  <a:pt x="4510185" y="6096000"/>
                </a:lnTo>
                <a:lnTo>
                  <a:pt x="501522" y="6096000"/>
                </a:lnTo>
                <a:cubicBezTo>
                  <a:pt x="224540" y="6096000"/>
                  <a:pt x="0" y="5870082"/>
                  <a:pt x="0" y="5591398"/>
                </a:cubicBezTo>
                <a:close/>
              </a:path>
            </a:pathLst>
          </a:custGeom>
          <a:blipFill dpi="0" rotWithShape="1">
            <a:blip r:embed="rId2">
              <a:alphaModFix amt="85000"/>
            </a:blip>
            <a:srcRect/>
            <a:stretch>
              <a:fillRect/>
            </a:stretch>
          </a:blipFill>
        </p:spPr>
        <p:txBody>
          <a:bodyPr wrap="square">
            <a:noAutofit/>
          </a:bodyPr>
          <a:lstStyle>
            <a:lvl1pPr marL="0" indent="0">
              <a:buNone/>
              <a:defRPr/>
            </a:lvl1pPr>
          </a:lstStyle>
          <a:p>
            <a:r>
              <a:rPr lang="en-US" dirty="0"/>
              <a:t> </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tx2"/>
                </a:solidFill>
              </a:defRPr>
            </a:lvl1pPr>
          </a:lstStyle>
          <a:p>
            <a:endParaRPr lang="en-US"/>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tx2"/>
                </a:solidFill>
                <a:effectLst/>
              </a:defRPr>
            </a:lvl1pPr>
          </a:lstStyle>
          <a:p>
            <a:fld id="{D7E3ECEC-7E7B-4FB9-BAE8-5C10F12795EA}" type="datetimeFigureOut">
              <a:rPr lang="en-US" smtClean="0"/>
              <a:t>12/3/2025</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2"/>
                </a:solidFill>
              </a:defRPr>
            </a:lvl1pPr>
          </a:lstStyle>
          <a:p>
            <a:fld id="{235F31FF-4816-4A7C-BAEE-4B5C41A91EB1}" type="slidenum">
              <a:rPr lang="en-US" smtClean="0"/>
              <a:t>‹#›</a:t>
            </a:fld>
            <a:endParaRPr lang="en-US"/>
          </a:p>
        </p:txBody>
      </p:sp>
    </p:spTree>
    <p:extLst>
      <p:ext uri="{BB962C8B-B14F-4D97-AF65-F5344CB8AC3E}">
        <p14:creationId xmlns:p14="http://schemas.microsoft.com/office/powerpoint/2010/main" val="3997133963"/>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768096" y="822960"/>
            <a:ext cx="10706100" cy="683912"/>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a:xfrm>
            <a:off x="774654" y="1506872"/>
            <a:ext cx="10693446" cy="466532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endParaRPr lang="en-US"/>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D7E3ECEC-7E7B-4FB9-BAE8-5C10F12795EA}" type="datetimeFigureOut">
              <a:rPr lang="en-US" smtClean="0"/>
              <a:t>12/3/2025</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235F31FF-4816-4A7C-BAEE-4B5C41A91EB1}" type="slidenum">
              <a:rPr lang="en-US" smtClean="0"/>
              <a:t>‹#›</a:t>
            </a:fld>
            <a:endParaRPr lang="en-US"/>
          </a:p>
        </p:txBody>
      </p:sp>
    </p:spTree>
    <p:extLst>
      <p:ext uri="{BB962C8B-B14F-4D97-AF65-F5344CB8AC3E}">
        <p14:creationId xmlns:p14="http://schemas.microsoft.com/office/powerpoint/2010/main" val="94539683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with Picture 2">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7823860" y="1376413"/>
            <a:ext cx="3834793" cy="2697480"/>
          </a:xfrm>
        </p:spPr>
        <p:txBody>
          <a:bodyPr vert="horz" lIns="91440" tIns="45720" rIns="91440" bIns="45720" rtlCol="0" anchor="b">
            <a:normAutofit/>
          </a:bodyPr>
          <a:lstStyle>
            <a:lvl1pPr>
              <a:defRPr lang="en-US" sz="3600" dirty="0"/>
            </a:lvl1pPr>
          </a:lstStyle>
          <a:p>
            <a:pPr lvl="0"/>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7823860" y="4073893"/>
            <a:ext cx="3599210" cy="1162250"/>
          </a:xfrm>
        </p:spPr>
        <p:txBody>
          <a:bodyPr vert="horz" lIns="91440" tIns="45720" rIns="91440" bIns="45720" rtlCol="0" anchor="ctr">
            <a:normAutofit/>
          </a:bodyPr>
          <a:lstStyle>
            <a:lvl1pPr marL="0" indent="0">
              <a:lnSpc>
                <a:spcPct val="100000"/>
              </a:lnSpc>
              <a:buNone/>
              <a:defRPr lang="en-US" sz="1600" dirty="0"/>
            </a:lvl1pPr>
          </a:lstStyle>
          <a:p>
            <a:pPr lvl="0"/>
            <a:r>
              <a:rPr lang="en-US"/>
              <a:t>Click to edit Master subtitle style</a:t>
            </a:r>
            <a:endParaRPr lang="en-US" dirty="0"/>
          </a:p>
        </p:txBody>
      </p:sp>
      <p:sp>
        <p:nvSpPr>
          <p:cNvPr id="8" name="Picture Placeholder 10">
            <a:extLst>
              <a:ext uri="{FF2B5EF4-FFF2-40B4-BE49-F238E27FC236}">
                <a16:creationId xmlns:a16="http://schemas.microsoft.com/office/drawing/2014/main" id="{51CC2D7F-4DE5-3D21-470F-8B959A5C44D8}"/>
              </a:ext>
            </a:extLst>
          </p:cNvPr>
          <p:cNvSpPr>
            <a:spLocks noGrp="1"/>
          </p:cNvSpPr>
          <p:nvPr>
            <p:ph type="pic" sz="quarter" idx="13" hasCustomPrompt="1"/>
          </p:nvPr>
        </p:nvSpPr>
        <p:spPr>
          <a:xfrm>
            <a:off x="0" y="0"/>
            <a:ext cx="7274402" cy="6096000"/>
          </a:xfrm>
          <a:custGeom>
            <a:avLst/>
            <a:gdLst>
              <a:gd name="connsiteX0" fmla="*/ 0 w 7274402"/>
              <a:gd name="connsiteY0" fmla="*/ 0 h 6096000"/>
              <a:gd name="connsiteX1" fmla="*/ 7274402 w 7274402"/>
              <a:gd name="connsiteY1" fmla="*/ 0 h 6096000"/>
              <a:gd name="connsiteX2" fmla="*/ 7274402 w 7274402"/>
              <a:gd name="connsiteY2" fmla="*/ 5598011 h 6096000"/>
              <a:gd name="connsiteX3" fmla="*/ 6779450 w 7274402"/>
              <a:gd name="connsiteY3" fmla="*/ 6096000 h 6096000"/>
              <a:gd name="connsiteX4" fmla="*/ 0 w 7274402"/>
              <a:gd name="connsiteY4" fmla="*/ 6096000 h 6096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274402" h="6096000">
                <a:moveTo>
                  <a:pt x="0" y="0"/>
                </a:moveTo>
                <a:lnTo>
                  <a:pt x="7274402" y="0"/>
                </a:lnTo>
                <a:lnTo>
                  <a:pt x="7274402" y="5598011"/>
                </a:lnTo>
                <a:cubicBezTo>
                  <a:pt x="7274402" y="5873043"/>
                  <a:pt x="7052804" y="6096000"/>
                  <a:pt x="6779450" y="6096000"/>
                </a:cubicBezTo>
                <a:lnTo>
                  <a:pt x="0" y="6096000"/>
                </a:lnTo>
                <a:close/>
              </a:path>
            </a:pathLst>
          </a:custGeom>
          <a:blipFill dpi="0" rotWithShape="1">
            <a:blip r:embed="rId2">
              <a:alphaModFix amt="75000"/>
            </a:blip>
            <a:srcRect/>
            <a:stretch>
              <a:fillRect/>
            </a:stretch>
          </a:blipFill>
        </p:spPr>
        <p:txBody>
          <a:bodyPr wrap="square">
            <a:noAutofit/>
          </a:bodyPr>
          <a:lstStyle>
            <a:lvl1pPr marL="0" indent="0">
              <a:buNone/>
              <a:defRPr/>
            </a:lvl1pPr>
          </a:lstStyle>
          <a:p>
            <a:r>
              <a:rPr lang="en-US" dirty="0"/>
              <a:t> </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tx2"/>
                </a:solidFill>
              </a:defRPr>
            </a:lvl1pPr>
          </a:lstStyle>
          <a:p>
            <a:endParaRPr lang="en-US"/>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tx2"/>
                </a:solidFill>
                <a:effectLst/>
              </a:defRPr>
            </a:lvl1pPr>
          </a:lstStyle>
          <a:p>
            <a:fld id="{D7E3ECEC-7E7B-4FB9-BAE8-5C10F12795EA}" type="datetimeFigureOut">
              <a:rPr lang="en-US" smtClean="0"/>
              <a:t>12/3/2025</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2"/>
                </a:solidFill>
              </a:defRPr>
            </a:lvl1pPr>
          </a:lstStyle>
          <a:p>
            <a:fld id="{235F31FF-4816-4A7C-BAEE-4B5C41A91EB1}" type="slidenum">
              <a:rPr lang="en-US" smtClean="0"/>
              <a:t>‹#›</a:t>
            </a:fld>
            <a:endParaRPr lang="en-US"/>
          </a:p>
        </p:txBody>
      </p:sp>
    </p:spTree>
    <p:extLst>
      <p:ext uri="{BB962C8B-B14F-4D97-AF65-F5344CB8AC3E}">
        <p14:creationId xmlns:p14="http://schemas.microsoft.com/office/powerpoint/2010/main" val="1986556645"/>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Title with Picture 3">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186093" y="190500"/>
            <a:ext cx="3923894" cy="2673696"/>
          </a:xfrm>
        </p:spPr>
        <p:txBody>
          <a:bodyPr vert="horz" lIns="91440" tIns="45720" rIns="91440" bIns="45720" rtlCol="0" anchor="t">
            <a:normAutofit/>
          </a:bodyPr>
          <a:lstStyle>
            <a:lvl1pPr>
              <a:lnSpc>
                <a:spcPct val="95000"/>
              </a:lnSpc>
              <a:defRPr lang="en-US" sz="3600" dirty="0">
                <a:solidFill>
                  <a:schemeClr val="tx2"/>
                </a:solidFill>
              </a:defRPr>
            </a:lvl1pPr>
          </a:lstStyle>
          <a:p>
            <a:pPr lvl="0"/>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762000" y="4873751"/>
            <a:ext cx="3277380" cy="1228945"/>
          </a:xfrm>
        </p:spPr>
        <p:txBody>
          <a:bodyPr vert="horz" lIns="91440" tIns="45720" rIns="91440" bIns="45720" rtlCol="0" anchor="b">
            <a:normAutofit/>
          </a:bodyPr>
          <a:lstStyle>
            <a:lvl1pPr marL="0" indent="0">
              <a:buNone/>
              <a:defRPr lang="en-US" sz="1600" dirty="0">
                <a:solidFill>
                  <a:schemeClr val="tx2"/>
                </a:solidFill>
              </a:defRPr>
            </a:lvl1pPr>
          </a:lstStyle>
          <a:p>
            <a:pPr lvl="0"/>
            <a:r>
              <a:rPr lang="en-US"/>
              <a:t>Click to edit Master subtitle style</a:t>
            </a:r>
            <a:endParaRPr lang="en-US" dirty="0"/>
          </a:p>
        </p:txBody>
      </p:sp>
      <p:sp>
        <p:nvSpPr>
          <p:cNvPr id="8" name="Picture Placeholder 7">
            <a:extLst>
              <a:ext uri="{FF2B5EF4-FFF2-40B4-BE49-F238E27FC236}">
                <a16:creationId xmlns:a16="http://schemas.microsoft.com/office/drawing/2014/main" id="{1E33A8AF-9A38-4027-A746-F135FF75F2EF}"/>
              </a:ext>
            </a:extLst>
          </p:cNvPr>
          <p:cNvSpPr>
            <a:spLocks noGrp="1"/>
          </p:cNvSpPr>
          <p:nvPr>
            <p:ph type="pic" sz="quarter" idx="13" hasCustomPrompt="1"/>
          </p:nvPr>
        </p:nvSpPr>
        <p:spPr>
          <a:xfrm>
            <a:off x="4743585" y="0"/>
            <a:ext cx="7448415" cy="6093762"/>
          </a:xfrm>
          <a:custGeom>
            <a:avLst/>
            <a:gdLst>
              <a:gd name="connsiteX0" fmla="*/ 0 w 7448415"/>
              <a:gd name="connsiteY0" fmla="*/ 0 h 6093762"/>
              <a:gd name="connsiteX1" fmla="*/ 7448415 w 7448415"/>
              <a:gd name="connsiteY1" fmla="*/ 0 h 6093762"/>
              <a:gd name="connsiteX2" fmla="*/ 7448415 w 7448415"/>
              <a:gd name="connsiteY2" fmla="*/ 6093762 h 6093762"/>
              <a:gd name="connsiteX3" fmla="*/ 501521 w 7448415"/>
              <a:gd name="connsiteY3" fmla="*/ 6093762 h 6093762"/>
              <a:gd name="connsiteX4" fmla="*/ 0 w 7448415"/>
              <a:gd name="connsiteY4" fmla="*/ 5592240 h 609376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448415" h="6093762">
                <a:moveTo>
                  <a:pt x="0" y="0"/>
                </a:moveTo>
                <a:lnTo>
                  <a:pt x="7448415" y="0"/>
                </a:lnTo>
                <a:lnTo>
                  <a:pt x="7448415" y="6093762"/>
                </a:lnTo>
                <a:lnTo>
                  <a:pt x="501521" y="6093762"/>
                </a:lnTo>
                <a:cubicBezTo>
                  <a:pt x="224538" y="6093762"/>
                  <a:pt x="0" y="5869223"/>
                  <a:pt x="0" y="5592240"/>
                </a:cubicBezTo>
                <a:close/>
              </a:path>
            </a:pathLst>
          </a:custGeom>
          <a:blipFill dpi="0" rotWithShape="1">
            <a:blip r:embed="rId2">
              <a:alphaModFix amt="75000"/>
            </a:blip>
            <a:srcRect/>
            <a:stretch>
              <a:fillRect/>
            </a:stretch>
          </a:blipFill>
        </p:spPr>
        <p:txBody>
          <a:bodyPr wrap="square">
            <a:noAutofit/>
          </a:bodyPr>
          <a:lstStyle>
            <a:lvl1pPr marL="0" indent="0">
              <a:buNone/>
              <a:defRPr/>
            </a:lvl1pPr>
          </a:lstStyle>
          <a:p>
            <a:r>
              <a:rPr lang="en-US" dirty="0"/>
              <a:t> </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762000" y="6329172"/>
            <a:ext cx="2816835" cy="338328"/>
          </a:xfrm>
        </p:spPr>
        <p:txBody>
          <a:bodyPr/>
          <a:lstStyle>
            <a:lvl1pPr>
              <a:defRPr>
                <a:solidFill>
                  <a:schemeClr val="tx2"/>
                </a:solidFill>
              </a:defRPr>
            </a:lvl1pPr>
          </a:lstStyle>
          <a:p>
            <a:endParaRPr lang="en-US"/>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tx2"/>
                </a:solidFill>
                <a:effectLst/>
              </a:defRPr>
            </a:lvl1pPr>
          </a:lstStyle>
          <a:p>
            <a:fld id="{D7E3ECEC-7E7B-4FB9-BAE8-5C10F12795EA}" type="datetimeFigureOut">
              <a:rPr lang="en-US" smtClean="0"/>
              <a:t>12/3/2025</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2"/>
                </a:solidFill>
              </a:defRPr>
            </a:lvl1pPr>
          </a:lstStyle>
          <a:p>
            <a:fld id="{235F31FF-4816-4A7C-BAEE-4B5C41A91EB1}" type="slidenum">
              <a:rPr lang="en-US" smtClean="0"/>
              <a:t>‹#›</a:t>
            </a:fld>
            <a:endParaRPr lang="en-US"/>
          </a:p>
        </p:txBody>
      </p:sp>
    </p:spTree>
    <p:extLst>
      <p:ext uri="{BB962C8B-B14F-4D97-AF65-F5344CB8AC3E}">
        <p14:creationId xmlns:p14="http://schemas.microsoft.com/office/powerpoint/2010/main" val="1513693472"/>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Title with Picture 4">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09600" y="5202936"/>
            <a:ext cx="10858500" cy="850392"/>
          </a:xfrm>
        </p:spPr>
        <p:txBody>
          <a:bodyPr vert="horz" lIns="91440" tIns="45720" rIns="91440" bIns="45720" rtlCol="0" anchor="b">
            <a:normAutofit/>
          </a:bodyPr>
          <a:lstStyle>
            <a:lvl1pPr>
              <a:lnSpc>
                <a:spcPct val="90000"/>
              </a:lnSpc>
              <a:defRPr lang="en-US" sz="3600" dirty="0">
                <a:solidFill>
                  <a:schemeClr val="tx2"/>
                </a:solidFill>
              </a:defRPr>
            </a:lvl1pPr>
          </a:lstStyle>
          <a:p>
            <a:pPr lvl="0"/>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609600" y="5980176"/>
            <a:ext cx="10858500" cy="419100"/>
          </a:xfrm>
        </p:spPr>
        <p:txBody>
          <a:bodyPr vert="horz" lIns="91440" tIns="45720" rIns="91440" bIns="45720" rtlCol="0" anchor="ctr">
            <a:normAutofit/>
          </a:bodyPr>
          <a:lstStyle>
            <a:lvl1pPr marL="0" indent="0">
              <a:buNone/>
              <a:defRPr lang="en-US" dirty="0">
                <a:solidFill>
                  <a:schemeClr val="tx2"/>
                </a:solidFill>
              </a:defRPr>
            </a:lvl1pPr>
          </a:lstStyle>
          <a:p>
            <a:pPr lvl="0"/>
            <a:r>
              <a:rPr lang="en-US"/>
              <a:t>Click to edit Master subtitle style</a:t>
            </a:r>
            <a:endParaRPr lang="en-US" dirty="0"/>
          </a:p>
        </p:txBody>
      </p:sp>
      <p:sp>
        <p:nvSpPr>
          <p:cNvPr id="9" name="Picture Placeholder 7">
            <a:extLst>
              <a:ext uri="{FF2B5EF4-FFF2-40B4-BE49-F238E27FC236}">
                <a16:creationId xmlns:a16="http://schemas.microsoft.com/office/drawing/2014/main" id="{5E742D34-DBD4-0DEA-071F-32C82E7EB45A}"/>
              </a:ext>
            </a:extLst>
          </p:cNvPr>
          <p:cNvSpPr>
            <a:spLocks noGrp="1"/>
          </p:cNvSpPr>
          <p:nvPr>
            <p:ph type="pic" sz="quarter" idx="13" hasCustomPrompt="1"/>
          </p:nvPr>
        </p:nvSpPr>
        <p:spPr>
          <a:xfrm>
            <a:off x="0" y="0"/>
            <a:ext cx="11468100" cy="5018448"/>
          </a:xfrm>
          <a:custGeom>
            <a:avLst/>
            <a:gdLst>
              <a:gd name="connsiteX0" fmla="*/ 0 w 11468100"/>
              <a:gd name="connsiteY0" fmla="*/ 0 h 5091600"/>
              <a:gd name="connsiteX1" fmla="*/ 11468100 w 11468100"/>
              <a:gd name="connsiteY1" fmla="*/ 0 h 5091600"/>
              <a:gd name="connsiteX2" fmla="*/ 11468100 w 11468100"/>
              <a:gd name="connsiteY2" fmla="*/ 4590078 h 5091600"/>
              <a:gd name="connsiteX3" fmla="*/ 10966578 w 11468100"/>
              <a:gd name="connsiteY3" fmla="*/ 5091600 h 5091600"/>
              <a:gd name="connsiteX4" fmla="*/ 0 w 11468100"/>
              <a:gd name="connsiteY4" fmla="*/ 5091600 h 50916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468100" h="5091600">
                <a:moveTo>
                  <a:pt x="0" y="0"/>
                </a:moveTo>
                <a:lnTo>
                  <a:pt x="11468100" y="0"/>
                </a:lnTo>
                <a:lnTo>
                  <a:pt x="11468100" y="4590078"/>
                </a:lnTo>
                <a:cubicBezTo>
                  <a:pt x="11468100" y="4867061"/>
                  <a:pt x="11243561" y="5091600"/>
                  <a:pt x="10966578" y="5091600"/>
                </a:cubicBezTo>
                <a:lnTo>
                  <a:pt x="0" y="5091600"/>
                </a:lnTo>
                <a:close/>
              </a:path>
            </a:pathLst>
          </a:custGeom>
          <a:blipFill dpi="0" rotWithShape="1">
            <a:blip r:embed="rId2">
              <a:alphaModFix amt="75000"/>
            </a:blip>
            <a:srcRect/>
            <a:stretch>
              <a:fillRect/>
            </a:stretch>
          </a:blipFill>
        </p:spPr>
        <p:txBody>
          <a:bodyPr wrap="square">
            <a:noAutofit/>
          </a:bodyPr>
          <a:lstStyle>
            <a:lvl1pPr marL="0" indent="0">
              <a:buNone/>
              <a:defRPr/>
            </a:lvl1pPr>
          </a:lstStyle>
          <a:p>
            <a:r>
              <a:rPr lang="en-US" dirty="0"/>
              <a:t> </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609600" y="6629400"/>
            <a:ext cx="2805405" cy="228600"/>
          </a:xfrm>
        </p:spPr>
        <p:txBody>
          <a:bodyPr/>
          <a:lstStyle>
            <a:lvl1pPr>
              <a:defRPr>
                <a:solidFill>
                  <a:schemeClr val="tx2"/>
                </a:solidFill>
                <a:effectLst/>
              </a:defRPr>
            </a:lvl1pPr>
          </a:lstStyle>
          <a:p>
            <a:endParaRPr lang="en-US"/>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8611240" y="6629400"/>
            <a:ext cx="2376928" cy="228600"/>
          </a:xfrm>
        </p:spPr>
        <p:txBody>
          <a:bodyPr/>
          <a:lstStyle>
            <a:lvl1pPr>
              <a:defRPr>
                <a:solidFill>
                  <a:schemeClr val="tx2"/>
                </a:solidFill>
                <a:effectLst/>
              </a:defRPr>
            </a:lvl1pPr>
          </a:lstStyle>
          <a:p>
            <a:fld id="{D7E3ECEC-7E7B-4FB9-BAE8-5C10F12795EA}" type="datetimeFigureOut">
              <a:rPr lang="en-US" smtClean="0"/>
              <a:t>12/3/2025</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1153193" y="6629400"/>
            <a:ext cx="429207" cy="228600"/>
          </a:xfrm>
        </p:spPr>
        <p:txBody>
          <a:bodyPr/>
          <a:lstStyle>
            <a:lvl1pPr>
              <a:defRPr>
                <a:solidFill>
                  <a:schemeClr val="tx2"/>
                </a:solidFill>
                <a:effectLst/>
              </a:defRPr>
            </a:lvl1pPr>
          </a:lstStyle>
          <a:p>
            <a:fld id="{235F31FF-4816-4A7C-BAEE-4B5C41A91EB1}" type="slidenum">
              <a:rPr lang="en-US" smtClean="0"/>
              <a:t>‹#›</a:t>
            </a:fld>
            <a:endParaRPr lang="en-US"/>
          </a:p>
        </p:txBody>
      </p:sp>
    </p:spTree>
    <p:extLst>
      <p:ext uri="{BB962C8B-B14F-4D97-AF65-F5344CB8AC3E}">
        <p14:creationId xmlns:p14="http://schemas.microsoft.com/office/powerpoint/2010/main" val="362366458"/>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type="title" preserve="1">
  <p:cSld name="Title">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132345" y="250257"/>
            <a:ext cx="9692640" cy="4602845"/>
          </a:xfrm>
        </p:spPr>
        <p:txBody>
          <a:bodyPr vert="horz" lIns="91440" tIns="45720" rIns="91440" bIns="45720" rtlCol="0" anchor="t">
            <a:normAutofit/>
          </a:bodyPr>
          <a:lstStyle>
            <a:lvl1pPr>
              <a:lnSpc>
                <a:spcPct val="90000"/>
              </a:lnSpc>
              <a:defRPr lang="en-US" sz="8000" dirty="0">
                <a:solidFill>
                  <a:schemeClr val="tx2"/>
                </a:solidFill>
              </a:defRPr>
            </a:lvl1pPr>
          </a:lstStyle>
          <a:p>
            <a:pPr lvl="0"/>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761999" y="5053094"/>
            <a:ext cx="5253789" cy="847192"/>
          </a:xfrm>
        </p:spPr>
        <p:txBody>
          <a:bodyPr vert="horz" lIns="91440" tIns="45720" rIns="91440" bIns="45720" rtlCol="0" anchor="b">
            <a:normAutofit/>
          </a:bodyPr>
          <a:lstStyle>
            <a:lvl1pPr marL="0" indent="0">
              <a:buNone/>
              <a:defRPr lang="en-US" sz="1600" dirty="0">
                <a:solidFill>
                  <a:schemeClr val="tx2"/>
                </a:solidFill>
              </a:defRPr>
            </a:lvl1pPr>
          </a:lstStyle>
          <a:p>
            <a:pPr lvl="0"/>
            <a:r>
              <a:rPr lang="en-US"/>
              <a:t>Click to edit Master subtitle style</a:t>
            </a:r>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tx2"/>
                </a:solidFill>
              </a:defRPr>
            </a:lvl1pPr>
          </a:lstStyle>
          <a:p>
            <a:endParaRPr lang="en-US"/>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tx2"/>
                </a:solidFill>
              </a:defRPr>
            </a:lvl1pPr>
          </a:lstStyle>
          <a:p>
            <a:fld id="{D7E3ECEC-7E7B-4FB9-BAE8-5C10F12795EA}" type="datetimeFigureOut">
              <a:rPr lang="en-US" smtClean="0"/>
              <a:t>12/3/2025</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2"/>
                </a:solidFill>
              </a:defRPr>
            </a:lvl1pPr>
          </a:lstStyle>
          <a:p>
            <a:fld id="{235F31FF-4816-4A7C-BAEE-4B5C41A91EB1}" type="slidenum">
              <a:rPr lang="en-US" smtClean="0"/>
              <a:t>‹#›</a:t>
            </a:fld>
            <a:endParaRPr lang="en-US"/>
          </a:p>
        </p:txBody>
      </p:sp>
    </p:spTree>
    <p:extLst>
      <p:ext uri="{BB962C8B-B14F-4D97-AF65-F5344CB8AC3E}">
        <p14:creationId xmlns:p14="http://schemas.microsoft.com/office/powerpoint/2010/main" val="1858749371"/>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type="title" preserve="1">
  <p:cSld name="Title 2">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2560321" y="1904300"/>
            <a:ext cx="7084194" cy="2353755"/>
          </a:xfrm>
        </p:spPr>
        <p:txBody>
          <a:bodyPr anchor="ctr">
            <a:normAutofit/>
          </a:bodyPr>
          <a:lstStyle>
            <a:lvl1pPr algn="ctr">
              <a:lnSpc>
                <a:spcPct val="80000"/>
              </a:lnSpc>
              <a:defRPr sz="6000">
                <a:solidFill>
                  <a:schemeClr val="tx2"/>
                </a:solidFill>
              </a:defRPr>
            </a:lvl1pPr>
          </a:lstStyle>
          <a:p>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3262965" y="4597167"/>
            <a:ext cx="5678905" cy="1082180"/>
          </a:xfrm>
        </p:spPr>
        <p:txBody>
          <a:bodyPr anchor="t">
            <a:normAutofit/>
          </a:bodyPr>
          <a:lstStyle>
            <a:lvl1pPr marL="0" indent="0" algn="ctr">
              <a:buNone/>
              <a:defRPr sz="160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tx2"/>
                </a:solidFill>
              </a:defRPr>
            </a:lvl1pPr>
          </a:lstStyle>
          <a:p>
            <a:endParaRPr lang="en-US"/>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tx2"/>
                </a:solidFill>
              </a:defRPr>
            </a:lvl1pPr>
          </a:lstStyle>
          <a:p>
            <a:fld id="{D7E3ECEC-7E7B-4FB9-BAE8-5C10F12795EA}" type="datetimeFigureOut">
              <a:rPr lang="en-US" smtClean="0"/>
              <a:t>12/3/2025</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2"/>
                </a:solidFill>
              </a:defRPr>
            </a:lvl1pPr>
          </a:lstStyle>
          <a:p>
            <a:fld id="{235F31FF-4816-4A7C-BAEE-4B5C41A91EB1}" type="slidenum">
              <a:rPr lang="en-US" smtClean="0"/>
              <a:t>‹#›</a:t>
            </a:fld>
            <a:endParaRPr lang="en-US"/>
          </a:p>
        </p:txBody>
      </p:sp>
    </p:spTree>
    <p:extLst>
      <p:ext uri="{BB962C8B-B14F-4D97-AF65-F5344CB8AC3E}">
        <p14:creationId xmlns:p14="http://schemas.microsoft.com/office/powerpoint/2010/main" val="2474172434"/>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type="title" preserve="1">
  <p:cSld name="Title 3">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1" y="131670"/>
            <a:ext cx="12120283" cy="5093208"/>
          </a:xfrm>
        </p:spPr>
        <p:txBody>
          <a:bodyPr vert="horz" lIns="91440" tIns="45720" rIns="91440" bIns="45720" rtlCol="0" anchor="t">
            <a:normAutofit/>
          </a:bodyPr>
          <a:lstStyle>
            <a:lvl1pPr>
              <a:lnSpc>
                <a:spcPct val="85000"/>
              </a:lnSpc>
              <a:defRPr lang="en-US" sz="12500" spc="-50" baseline="0" dirty="0">
                <a:solidFill>
                  <a:schemeClr val="tx2"/>
                </a:solidFill>
              </a:defRPr>
            </a:lvl1pPr>
          </a:lstStyle>
          <a:p>
            <a:pPr lvl="0"/>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762000" y="5356548"/>
            <a:ext cx="6414887" cy="748417"/>
          </a:xfrm>
        </p:spPr>
        <p:txBody>
          <a:bodyPr vert="horz" lIns="91440" tIns="45720" rIns="91440" bIns="45720" rtlCol="0" anchor="ctr">
            <a:normAutofit/>
          </a:bodyPr>
          <a:lstStyle>
            <a:lvl1pPr marL="0" indent="0">
              <a:buNone/>
              <a:defRPr lang="en-US" sz="1600" dirty="0">
                <a:solidFill>
                  <a:schemeClr val="tx2"/>
                </a:solidFill>
              </a:defRPr>
            </a:lvl1pPr>
          </a:lstStyle>
          <a:p>
            <a:pPr lvl="0"/>
            <a:r>
              <a:rPr lang="en-US"/>
              <a:t>Click to edit Master subtitle style</a:t>
            </a:r>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tx2"/>
                </a:solidFill>
              </a:defRPr>
            </a:lvl1pPr>
          </a:lstStyle>
          <a:p>
            <a:endParaRPr lang="en-US"/>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tx2"/>
                </a:solidFill>
              </a:defRPr>
            </a:lvl1pPr>
          </a:lstStyle>
          <a:p>
            <a:fld id="{D7E3ECEC-7E7B-4FB9-BAE8-5C10F12795EA}" type="datetimeFigureOut">
              <a:rPr lang="en-US" smtClean="0"/>
              <a:t>12/3/2025</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2"/>
                </a:solidFill>
              </a:defRPr>
            </a:lvl1pPr>
          </a:lstStyle>
          <a:p>
            <a:fld id="{235F31FF-4816-4A7C-BAEE-4B5C41A91EB1}" type="slidenum">
              <a:rPr lang="en-US" smtClean="0"/>
              <a:t>‹#›</a:t>
            </a:fld>
            <a:endParaRPr lang="en-US"/>
          </a:p>
        </p:txBody>
      </p:sp>
    </p:spTree>
    <p:extLst>
      <p:ext uri="{BB962C8B-B14F-4D97-AF65-F5344CB8AC3E}">
        <p14:creationId xmlns:p14="http://schemas.microsoft.com/office/powerpoint/2010/main" val="2556648252"/>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Section Header">
    <p:bg>
      <p:bgRef idx="1001">
        <a:schemeClr val="bg2"/>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827A12A6-507C-2714-2F24-09ADE11584C5}"/>
              </a:ext>
              <a:ext uri="{C183D7F6-B498-43B3-948B-1728B52AA6E4}">
                <adec:decorative xmlns:adec="http://schemas.microsoft.com/office/drawing/2017/decorative" val="1"/>
              </a:ext>
            </a:extLst>
          </p:cNvPr>
          <p:cNvSpPr/>
          <p:nvPr/>
        </p:nvSpPr>
        <p:spPr>
          <a:xfrm>
            <a:off x="0" y="0"/>
            <a:ext cx="12192000" cy="6858000"/>
          </a:xfrm>
          <a:prstGeom prst="rect">
            <a:avLst/>
          </a:prstGeom>
          <a:solidFill>
            <a:schemeClr val="accent3">
              <a:alpha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892EA34-13CC-54C1-DE3D-4F1D5D55C9A7}"/>
              </a:ext>
            </a:extLst>
          </p:cNvPr>
          <p:cNvSpPr>
            <a:spLocks noGrp="1"/>
          </p:cNvSpPr>
          <p:nvPr>
            <p:ph type="title"/>
          </p:nvPr>
        </p:nvSpPr>
        <p:spPr>
          <a:xfrm>
            <a:off x="213702" y="1940943"/>
            <a:ext cx="8771340" cy="4917058"/>
          </a:xfrm>
        </p:spPr>
        <p:txBody>
          <a:bodyPr anchor="b">
            <a:normAutofit/>
          </a:bodyPr>
          <a:lstStyle>
            <a:lvl1pPr>
              <a:lnSpc>
                <a:spcPct val="90000"/>
              </a:lnSpc>
              <a:defRPr sz="7000">
                <a:solidFill>
                  <a:schemeClr val="accent1"/>
                </a:solidFill>
              </a:defRPr>
            </a:lvl1pPr>
          </a:lstStyle>
          <a:p>
            <a:r>
              <a:rPr lang="en-US"/>
              <a:t>Click to edit Master title style</a:t>
            </a:r>
            <a:endParaRPr lang="en-US" dirty="0"/>
          </a:p>
        </p:txBody>
      </p:sp>
      <p:sp>
        <p:nvSpPr>
          <p:cNvPr id="5" name="Footer Placeholder 4">
            <a:extLst>
              <a:ext uri="{FF2B5EF4-FFF2-40B4-BE49-F238E27FC236}">
                <a16:creationId xmlns:a16="http://schemas.microsoft.com/office/drawing/2014/main" id="{9F1849E7-8E94-3B02-239C-AAB481596BFD}"/>
              </a:ext>
            </a:extLst>
          </p:cNvPr>
          <p:cNvSpPr>
            <a:spLocks noGrp="1"/>
          </p:cNvSpPr>
          <p:nvPr>
            <p:ph type="ftr" sz="quarter" idx="11"/>
          </p:nvPr>
        </p:nvSpPr>
        <p:spPr>
          <a:xfrm>
            <a:off x="762000" y="64008"/>
            <a:ext cx="2816835" cy="338328"/>
          </a:xfrm>
        </p:spPr>
        <p:txBody>
          <a:bodyPr/>
          <a:lstStyle>
            <a:lvl1pPr>
              <a:defRPr>
                <a:solidFill>
                  <a:schemeClr val="accent1"/>
                </a:solidFill>
              </a:defRPr>
            </a:lvl1pPr>
          </a:lstStyle>
          <a:p>
            <a:endParaRPr lang="en-US"/>
          </a:p>
        </p:txBody>
      </p:sp>
      <p:sp>
        <p:nvSpPr>
          <p:cNvPr id="4" name="Date Placeholder 3">
            <a:extLst>
              <a:ext uri="{FF2B5EF4-FFF2-40B4-BE49-F238E27FC236}">
                <a16:creationId xmlns:a16="http://schemas.microsoft.com/office/drawing/2014/main" id="{8F845713-EE4C-7615-B812-531C14CF0CA2}"/>
              </a:ext>
            </a:extLst>
          </p:cNvPr>
          <p:cNvSpPr>
            <a:spLocks noGrp="1"/>
          </p:cNvSpPr>
          <p:nvPr>
            <p:ph type="dt" sz="half" idx="10"/>
          </p:nvPr>
        </p:nvSpPr>
        <p:spPr>
          <a:xfrm>
            <a:off x="9290304" y="64008"/>
            <a:ext cx="1612674" cy="338328"/>
          </a:xfrm>
        </p:spPr>
        <p:txBody>
          <a:bodyPr/>
          <a:lstStyle>
            <a:lvl1pPr>
              <a:defRPr>
                <a:solidFill>
                  <a:schemeClr val="accent1"/>
                </a:solidFill>
              </a:defRPr>
            </a:lvl1pPr>
          </a:lstStyle>
          <a:p>
            <a:fld id="{D7E3ECEC-7E7B-4FB9-BAE8-5C10F12795EA}" type="datetimeFigureOut">
              <a:rPr lang="en-US" smtClean="0"/>
              <a:t>12/3/2025</a:t>
            </a:fld>
            <a:endParaRPr lang="en-US"/>
          </a:p>
        </p:txBody>
      </p:sp>
      <p:sp>
        <p:nvSpPr>
          <p:cNvPr id="6" name="Slide Number Placeholder 5">
            <a:extLst>
              <a:ext uri="{FF2B5EF4-FFF2-40B4-BE49-F238E27FC236}">
                <a16:creationId xmlns:a16="http://schemas.microsoft.com/office/drawing/2014/main" id="{70644BD7-C050-D052-8408-65ADAAF674FF}"/>
              </a:ext>
            </a:extLst>
          </p:cNvPr>
          <p:cNvSpPr>
            <a:spLocks noGrp="1"/>
          </p:cNvSpPr>
          <p:nvPr>
            <p:ph type="sldNum" sz="quarter" idx="12"/>
          </p:nvPr>
        </p:nvSpPr>
        <p:spPr>
          <a:xfrm>
            <a:off x="11055096" y="64008"/>
            <a:ext cx="457200" cy="338328"/>
          </a:xfrm>
        </p:spPr>
        <p:txBody>
          <a:bodyPr/>
          <a:lstStyle>
            <a:lvl1pPr>
              <a:defRPr>
                <a:solidFill>
                  <a:schemeClr val="accent1"/>
                </a:solidFill>
              </a:defRPr>
            </a:lvl1pPr>
          </a:lstStyle>
          <a:p>
            <a:fld id="{235F31FF-4816-4A7C-BAEE-4B5C41A91EB1}" type="slidenum">
              <a:rPr lang="en-US" smtClean="0"/>
              <a:t>‹#›</a:t>
            </a:fld>
            <a:endParaRPr lang="en-US"/>
          </a:p>
        </p:txBody>
      </p:sp>
    </p:spTree>
    <p:extLst>
      <p:ext uri="{BB962C8B-B14F-4D97-AF65-F5344CB8AC3E}">
        <p14:creationId xmlns:p14="http://schemas.microsoft.com/office/powerpoint/2010/main" val="1178311679"/>
      </p:ext>
    </p:extLst>
  </p:cSld>
  <p:clrMapOvr>
    <a:overrideClrMapping bg1="lt1" tx1="dk1" bg2="lt2" tx2="dk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Agenda">
    <p:bg>
      <p:bgRef idx="1001">
        <a:schemeClr val="bg2"/>
      </p:bgRef>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22D3B99D-E6B2-4EE8-0A54-0FAA367757A0}"/>
              </a:ext>
              <a:ext uri="{C183D7F6-B498-43B3-948B-1728B52AA6E4}">
                <adec:decorative xmlns:adec="http://schemas.microsoft.com/office/drawing/2017/decorative" val="1"/>
              </a:ext>
            </a:extLst>
          </p:cNvPr>
          <p:cNvSpPr/>
          <p:nvPr/>
        </p:nvSpPr>
        <p:spPr>
          <a:xfrm>
            <a:off x="3735581" y="2721090"/>
            <a:ext cx="8456418" cy="4136911"/>
          </a:xfrm>
          <a:custGeom>
            <a:avLst/>
            <a:gdLst>
              <a:gd name="connsiteX0" fmla="*/ 501522 w 8456418"/>
              <a:gd name="connsiteY0" fmla="*/ 0 h 4136911"/>
              <a:gd name="connsiteX1" fmla="*/ 7315160 w 8456418"/>
              <a:gd name="connsiteY1" fmla="*/ 0 h 4136911"/>
              <a:gd name="connsiteX2" fmla="*/ 7389577 w 8456418"/>
              <a:gd name="connsiteY2" fmla="*/ 0 h 4136911"/>
              <a:gd name="connsiteX3" fmla="*/ 8456418 w 8456418"/>
              <a:gd name="connsiteY3" fmla="*/ 0 h 4136911"/>
              <a:gd name="connsiteX4" fmla="*/ 8456418 w 8456418"/>
              <a:gd name="connsiteY4" fmla="*/ 4136910 h 4136911"/>
              <a:gd name="connsiteX5" fmla="*/ 7389577 w 8456418"/>
              <a:gd name="connsiteY5" fmla="*/ 4136910 h 4136911"/>
              <a:gd name="connsiteX6" fmla="*/ 7389577 w 8456418"/>
              <a:gd name="connsiteY6" fmla="*/ 4136911 h 4136911"/>
              <a:gd name="connsiteX7" fmla="*/ 0 w 8456418"/>
              <a:gd name="connsiteY7" fmla="*/ 4136911 h 4136911"/>
              <a:gd name="connsiteX8" fmla="*/ 0 w 8456418"/>
              <a:gd name="connsiteY8" fmla="*/ 501522 h 4136911"/>
              <a:gd name="connsiteX9" fmla="*/ 501522 w 8456418"/>
              <a:gd name="connsiteY9" fmla="*/ 0 h 41369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456418" h="4136911">
                <a:moveTo>
                  <a:pt x="501522" y="0"/>
                </a:moveTo>
                <a:lnTo>
                  <a:pt x="7315160" y="0"/>
                </a:lnTo>
                <a:lnTo>
                  <a:pt x="7389577" y="0"/>
                </a:lnTo>
                <a:lnTo>
                  <a:pt x="8456418" y="0"/>
                </a:lnTo>
                <a:lnTo>
                  <a:pt x="8456418" y="4136910"/>
                </a:lnTo>
                <a:lnTo>
                  <a:pt x="7389577" y="4136910"/>
                </a:lnTo>
                <a:lnTo>
                  <a:pt x="7389577" y="4136911"/>
                </a:lnTo>
                <a:lnTo>
                  <a:pt x="0" y="4136911"/>
                </a:lnTo>
                <a:lnTo>
                  <a:pt x="0" y="501522"/>
                </a:lnTo>
                <a:cubicBezTo>
                  <a:pt x="0" y="224539"/>
                  <a:pt x="224538" y="0"/>
                  <a:pt x="501522" y="0"/>
                </a:cubicBezTo>
                <a:close/>
              </a:path>
            </a:pathLst>
          </a:cu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4E4019F8-742E-9EEF-F591-C9666AC32AF1}"/>
              </a:ext>
            </a:extLst>
          </p:cNvPr>
          <p:cNvSpPr>
            <a:spLocks noGrp="1"/>
          </p:cNvSpPr>
          <p:nvPr>
            <p:ph type="title" hasCustomPrompt="1"/>
          </p:nvPr>
        </p:nvSpPr>
        <p:spPr>
          <a:xfrm>
            <a:off x="38499" y="134751"/>
            <a:ext cx="11429601" cy="2213814"/>
          </a:xfrm>
        </p:spPr>
        <p:txBody>
          <a:bodyPr anchor="t">
            <a:normAutofit/>
          </a:bodyPr>
          <a:lstStyle>
            <a:lvl1pPr>
              <a:lnSpc>
                <a:spcPct val="80000"/>
              </a:lnSpc>
              <a:defRPr sz="9000">
                <a:solidFill>
                  <a:schemeClr val="accent1"/>
                </a:solidFill>
              </a:defRPr>
            </a:lvl1pPr>
          </a:lstStyle>
          <a:p>
            <a:r>
              <a:rPr lang="en-US" dirty="0"/>
              <a:t>Agenda</a:t>
            </a:r>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4267200" y="3124200"/>
            <a:ext cx="7200900" cy="2971800"/>
          </a:xfrm>
        </p:spPr>
        <p:txBody>
          <a:bodyPr vert="horz" lIns="91440" tIns="45720" rIns="91440" bIns="45720" rtlCol="0">
            <a:normAutofit/>
          </a:bodyPr>
          <a:lstStyle>
            <a:lvl1pPr marL="342900" indent="-342900">
              <a:buFont typeface="+mj-lt"/>
              <a:buAutoNum type="arabicPeriod"/>
              <a:defRPr lang="en-US" sz="1600" dirty="0"/>
            </a:lvl1pPr>
            <a:lvl2pPr marL="571500" indent="-342900">
              <a:buFont typeface="+mj-lt"/>
              <a:buAutoNum type="arabicPeriod"/>
              <a:defRPr lang="en-US" dirty="0"/>
            </a:lvl2pPr>
            <a:lvl3pPr marL="800100" indent="-342900">
              <a:buFont typeface="+mj-lt"/>
              <a:buAutoNum type="arabicPeriod"/>
              <a:defRPr lang="en-US" dirty="0"/>
            </a:lvl3pPr>
            <a:lvl4pPr marL="1028700" indent="-342900">
              <a:buFont typeface="+mj-lt"/>
              <a:buAutoNum type="arabicPeriod"/>
              <a:defRPr lang="en-US" dirty="0"/>
            </a:lvl4pPr>
            <a:lvl5pPr marL="1257300" indent="-342900">
              <a:buFont typeface="+mj-lt"/>
              <a:buAutoNum type="arabicPeriod"/>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p:txBody>
          <a:bodyPr/>
          <a:lstStyle/>
          <a:p>
            <a:endParaRPr lang="en-US"/>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p:txBody>
          <a:bodyPr/>
          <a:lstStyle/>
          <a:p>
            <a:fld id="{D7E3ECEC-7E7B-4FB9-BAE8-5C10F12795EA}" type="datetimeFigureOut">
              <a:rPr lang="en-US" smtClean="0"/>
              <a:t>12/3/2025</a:t>
            </a:fld>
            <a:endParaRPr lang="en-US"/>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p:txBody>
          <a:bodyPr/>
          <a:lstStyle/>
          <a:p>
            <a:fld id="{235F31FF-4816-4A7C-BAEE-4B5C41A91EB1}" type="slidenum">
              <a:rPr lang="en-US" smtClean="0"/>
              <a:t>‹#›</a:t>
            </a:fld>
            <a:endParaRPr lang="en-US"/>
          </a:p>
        </p:txBody>
      </p:sp>
    </p:spTree>
    <p:extLst>
      <p:ext uri="{BB962C8B-B14F-4D97-AF65-F5344CB8AC3E}">
        <p14:creationId xmlns:p14="http://schemas.microsoft.com/office/powerpoint/2010/main" val="1752925469"/>
      </p:ext>
    </p:extLst>
  </p:cSld>
  <p:clrMapOvr>
    <a:overrideClrMapping bg1="lt1" tx1="dk1" bg2="lt2" tx2="dk2" accent1="accent1" accent2="accent2" accent3="accent3" accent4="accent4" accent5="accent5" accent6="accent6" hlink="hlink" folHlink="folHlink"/>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Agenda with Picture">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hasCustomPrompt="1"/>
          </p:nvPr>
        </p:nvSpPr>
        <p:spPr>
          <a:xfrm>
            <a:off x="141316" y="154198"/>
            <a:ext cx="11326784" cy="1770855"/>
          </a:xfrm>
        </p:spPr>
        <p:txBody>
          <a:bodyPr anchor="t">
            <a:noAutofit/>
          </a:bodyPr>
          <a:lstStyle>
            <a:lvl1pPr>
              <a:lnSpc>
                <a:spcPct val="80000"/>
              </a:lnSpc>
              <a:defRPr sz="8800">
                <a:solidFill>
                  <a:schemeClr val="accent1"/>
                </a:solidFill>
              </a:defRPr>
            </a:lvl1pPr>
          </a:lstStyle>
          <a:p>
            <a:r>
              <a:rPr lang="en-US" dirty="0"/>
              <a:t>Agenda</a:t>
            </a:r>
          </a:p>
        </p:txBody>
      </p:sp>
      <p:sp>
        <p:nvSpPr>
          <p:cNvPr id="16" name="Picture Placeholder 15">
            <a:extLst>
              <a:ext uri="{FF2B5EF4-FFF2-40B4-BE49-F238E27FC236}">
                <a16:creationId xmlns:a16="http://schemas.microsoft.com/office/drawing/2014/main" id="{DFF180EE-9609-8056-7D1A-0AB8C9676916}"/>
              </a:ext>
            </a:extLst>
          </p:cNvPr>
          <p:cNvSpPr>
            <a:spLocks noGrp="1"/>
          </p:cNvSpPr>
          <p:nvPr>
            <p:ph type="pic" sz="quarter" idx="15" hasCustomPrompt="1"/>
          </p:nvPr>
        </p:nvSpPr>
        <p:spPr>
          <a:xfrm>
            <a:off x="0" y="2266752"/>
            <a:ext cx="6871018" cy="4591248"/>
          </a:xfrm>
          <a:custGeom>
            <a:avLst/>
            <a:gdLst>
              <a:gd name="connsiteX0" fmla="*/ 0 w 6871018"/>
              <a:gd name="connsiteY0" fmla="*/ 0 h 4591248"/>
              <a:gd name="connsiteX1" fmla="*/ 6369496 w 6871018"/>
              <a:gd name="connsiteY1" fmla="*/ 0 h 4591248"/>
              <a:gd name="connsiteX2" fmla="*/ 6871018 w 6871018"/>
              <a:gd name="connsiteY2" fmla="*/ 501522 h 4591248"/>
              <a:gd name="connsiteX3" fmla="*/ 6871018 w 6871018"/>
              <a:gd name="connsiteY3" fmla="*/ 4591248 h 4591248"/>
              <a:gd name="connsiteX4" fmla="*/ 0 w 6871018"/>
              <a:gd name="connsiteY4" fmla="*/ 4591248 h 459124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871018" h="4591248">
                <a:moveTo>
                  <a:pt x="0" y="0"/>
                </a:moveTo>
                <a:lnTo>
                  <a:pt x="6369496" y="0"/>
                </a:lnTo>
                <a:cubicBezTo>
                  <a:pt x="6646479" y="0"/>
                  <a:pt x="6871018" y="224539"/>
                  <a:pt x="6871018" y="501522"/>
                </a:cubicBezTo>
                <a:lnTo>
                  <a:pt x="6871018" y="4591248"/>
                </a:lnTo>
                <a:lnTo>
                  <a:pt x="0" y="4591248"/>
                </a:lnTo>
                <a:close/>
              </a:path>
            </a:pathLst>
          </a:custGeom>
          <a:blipFill>
            <a:blip r:embed="rId2">
              <a:alphaModFix amt="75000"/>
            </a:blip>
            <a:stretch>
              <a:fillRect/>
            </a:stretch>
          </a:blipFill>
        </p:spPr>
        <p:txBody>
          <a:bodyPr wrap="square">
            <a:noAutofit/>
          </a:bodyPr>
          <a:lstStyle>
            <a:lvl1pPr marL="0" indent="0">
              <a:buNone/>
              <a:defRPr/>
            </a:lvl1pPr>
          </a:lstStyle>
          <a:p>
            <a:r>
              <a:rPr lang="en-US" dirty="0"/>
              <a:t>  </a:t>
            </a:r>
          </a:p>
        </p:txBody>
      </p:sp>
      <p:sp>
        <p:nvSpPr>
          <p:cNvPr id="10" name="Freeform: Shape 9">
            <a:extLst>
              <a:ext uri="{FF2B5EF4-FFF2-40B4-BE49-F238E27FC236}">
                <a16:creationId xmlns:a16="http://schemas.microsoft.com/office/drawing/2014/main" id="{0ED03D8A-5554-BC86-D031-989A4FC017F9}"/>
              </a:ext>
              <a:ext uri="{C183D7F6-B498-43B3-948B-1728B52AA6E4}">
                <adec:decorative xmlns:adec="http://schemas.microsoft.com/office/drawing/2017/decorative" val="1"/>
              </a:ext>
            </a:extLst>
          </p:cNvPr>
          <p:cNvSpPr/>
          <p:nvPr/>
        </p:nvSpPr>
        <p:spPr>
          <a:xfrm>
            <a:off x="7084170" y="2266752"/>
            <a:ext cx="5107831" cy="4591248"/>
          </a:xfrm>
          <a:custGeom>
            <a:avLst/>
            <a:gdLst>
              <a:gd name="connsiteX0" fmla="*/ 501521 w 5107831"/>
              <a:gd name="connsiteY0" fmla="*/ 0 h 4591248"/>
              <a:gd name="connsiteX1" fmla="*/ 5107831 w 5107831"/>
              <a:gd name="connsiteY1" fmla="*/ 0 h 4591248"/>
              <a:gd name="connsiteX2" fmla="*/ 5107831 w 5107831"/>
              <a:gd name="connsiteY2" fmla="*/ 4591248 h 4591248"/>
              <a:gd name="connsiteX3" fmla="*/ 0 w 5107831"/>
              <a:gd name="connsiteY3" fmla="*/ 4591248 h 4591248"/>
              <a:gd name="connsiteX4" fmla="*/ 0 w 5107831"/>
              <a:gd name="connsiteY4" fmla="*/ 501522 h 4591248"/>
              <a:gd name="connsiteX5" fmla="*/ 501521 w 5107831"/>
              <a:gd name="connsiteY5" fmla="*/ 0 h 45912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107831" h="4591248">
                <a:moveTo>
                  <a:pt x="501521" y="0"/>
                </a:moveTo>
                <a:lnTo>
                  <a:pt x="5107831" y="0"/>
                </a:lnTo>
                <a:lnTo>
                  <a:pt x="5107831" y="4591248"/>
                </a:lnTo>
                <a:lnTo>
                  <a:pt x="0" y="4591248"/>
                </a:lnTo>
                <a:lnTo>
                  <a:pt x="0" y="501522"/>
                </a:lnTo>
                <a:cubicBezTo>
                  <a:pt x="0" y="224539"/>
                  <a:pt x="224538" y="0"/>
                  <a:pt x="501521" y="0"/>
                </a:cubicBezTo>
                <a:close/>
              </a:path>
            </a:pathLst>
          </a:cu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7597833" y="2762450"/>
            <a:ext cx="3870267" cy="3333549"/>
          </a:xfrm>
        </p:spPr>
        <p:txBody>
          <a:bodyPr vert="horz" lIns="91440" tIns="45720" rIns="91440" bIns="45720" rtlCol="0">
            <a:normAutofit/>
          </a:bodyPr>
          <a:lstStyle>
            <a:lvl1pPr marL="342900" indent="-342900">
              <a:buFont typeface="+mj-lt"/>
              <a:buAutoNum type="arabicPeriod"/>
              <a:defRPr lang="en-US" sz="1600" dirty="0"/>
            </a:lvl1pPr>
            <a:lvl2pPr marL="571500" indent="-342900">
              <a:buFont typeface="+mj-lt"/>
              <a:buAutoNum type="arabicPeriod"/>
              <a:defRPr lang="en-US" dirty="0"/>
            </a:lvl2pPr>
            <a:lvl3pPr marL="800100" indent="-342900">
              <a:buFont typeface="+mj-lt"/>
              <a:buAutoNum type="arabicPeriod"/>
              <a:defRPr lang="en-US" dirty="0"/>
            </a:lvl3pPr>
            <a:lvl4pPr marL="1028700" indent="-342900">
              <a:buFont typeface="+mj-lt"/>
              <a:buAutoNum type="arabicPeriod"/>
              <a:defRPr lang="en-US" dirty="0"/>
            </a:lvl4pPr>
            <a:lvl5pPr marL="1257300" indent="-342900">
              <a:buFont typeface="+mj-lt"/>
              <a:buAutoNum type="arabicPeriod"/>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7597833" y="6329172"/>
            <a:ext cx="2020539" cy="338328"/>
          </a:xfrm>
        </p:spPr>
        <p:txBody>
          <a:bodyPr/>
          <a:lstStyle/>
          <a:p>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9498169" y="6329172"/>
            <a:ext cx="1405916" cy="338328"/>
          </a:xfrm>
        </p:spPr>
        <p:txBody>
          <a:bodyPr/>
          <a:lstStyle>
            <a:lvl1pPr>
              <a:defRPr>
                <a:solidFill>
                  <a:schemeClr val="tx1"/>
                </a:solidFill>
                <a:effectLst/>
              </a:defRPr>
            </a:lvl1pPr>
          </a:lstStyle>
          <a:p>
            <a:fld id="{D7E3ECEC-7E7B-4FB9-BAE8-5C10F12795EA}" type="datetimeFigureOut">
              <a:rPr lang="en-US" smtClean="0"/>
              <a:t>12/3/2025</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235F31FF-4816-4A7C-BAEE-4B5C41A91EB1}" type="slidenum">
              <a:rPr lang="en-US" smtClean="0"/>
              <a:t>‹#›</a:t>
            </a:fld>
            <a:endParaRPr lang="en-US"/>
          </a:p>
        </p:txBody>
      </p:sp>
    </p:spTree>
    <p:extLst>
      <p:ext uri="{BB962C8B-B14F-4D97-AF65-F5344CB8AC3E}">
        <p14:creationId xmlns:p14="http://schemas.microsoft.com/office/powerpoint/2010/main" val="2393918159"/>
      </p:ext>
    </p:extLst>
  </p:cSld>
  <p:clrMapOvr>
    <a:overrideClrMapping bg1="lt1" tx1="dk1" bg2="lt2" tx2="dk2" accent1="accent1" accent2="accent2" accent3="accent3" accent4="accent4" accent5="accent5" accent6="accent6" hlink="hlink" folHlink="folHlink"/>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Agenda with Picture 2">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hasCustomPrompt="1"/>
          </p:nvPr>
        </p:nvSpPr>
        <p:spPr>
          <a:xfrm>
            <a:off x="208428" y="5434066"/>
            <a:ext cx="11259672" cy="1340631"/>
          </a:xfrm>
        </p:spPr>
        <p:txBody>
          <a:bodyPr anchor="ctr">
            <a:noAutofit/>
          </a:bodyPr>
          <a:lstStyle>
            <a:lvl1pPr>
              <a:lnSpc>
                <a:spcPct val="80000"/>
              </a:lnSpc>
              <a:defRPr sz="9200">
                <a:solidFill>
                  <a:schemeClr val="accent1"/>
                </a:solidFill>
              </a:defRPr>
            </a:lvl1pPr>
          </a:lstStyle>
          <a:p>
            <a:r>
              <a:rPr lang="en-US" dirty="0"/>
              <a:t>Agenda</a:t>
            </a:r>
          </a:p>
        </p:txBody>
      </p:sp>
      <p:sp>
        <p:nvSpPr>
          <p:cNvPr id="4" name="Picture Placeholder 3">
            <a:extLst>
              <a:ext uri="{FF2B5EF4-FFF2-40B4-BE49-F238E27FC236}">
                <a16:creationId xmlns:a16="http://schemas.microsoft.com/office/drawing/2014/main" id="{9A527762-C88B-23BA-9A3F-621F88C685CC}"/>
              </a:ext>
            </a:extLst>
          </p:cNvPr>
          <p:cNvSpPr>
            <a:spLocks noGrp="1"/>
          </p:cNvSpPr>
          <p:nvPr>
            <p:ph type="pic" sz="quarter" idx="15" hasCustomPrompt="1"/>
          </p:nvPr>
        </p:nvSpPr>
        <p:spPr>
          <a:xfrm>
            <a:off x="0" y="1"/>
            <a:ext cx="7075656" cy="5017475"/>
          </a:xfrm>
          <a:custGeom>
            <a:avLst/>
            <a:gdLst>
              <a:gd name="connsiteX0" fmla="*/ 0 w 7075656"/>
              <a:gd name="connsiteY0" fmla="*/ 0 h 5017475"/>
              <a:gd name="connsiteX1" fmla="*/ 7075656 w 7075656"/>
              <a:gd name="connsiteY1" fmla="*/ 0 h 5017475"/>
              <a:gd name="connsiteX2" fmla="*/ 7075656 w 7075656"/>
              <a:gd name="connsiteY2" fmla="*/ 4515953 h 5017475"/>
              <a:gd name="connsiteX3" fmla="*/ 6574134 w 7075656"/>
              <a:gd name="connsiteY3" fmla="*/ 5017475 h 5017475"/>
              <a:gd name="connsiteX4" fmla="*/ 0 w 7075656"/>
              <a:gd name="connsiteY4" fmla="*/ 5017475 h 50174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075656" h="5017475">
                <a:moveTo>
                  <a:pt x="0" y="0"/>
                </a:moveTo>
                <a:lnTo>
                  <a:pt x="7075656" y="0"/>
                </a:lnTo>
                <a:lnTo>
                  <a:pt x="7075656" y="4515953"/>
                </a:lnTo>
                <a:cubicBezTo>
                  <a:pt x="7075656" y="4792936"/>
                  <a:pt x="6851117" y="5017475"/>
                  <a:pt x="6574134" y="5017475"/>
                </a:cubicBezTo>
                <a:lnTo>
                  <a:pt x="0" y="5017475"/>
                </a:lnTo>
                <a:close/>
              </a:path>
            </a:pathLst>
          </a:custGeom>
          <a:blipFill>
            <a:blip r:embed="rId2">
              <a:alphaModFix amt="75000"/>
            </a:blip>
            <a:stretch>
              <a:fillRect/>
            </a:stretch>
          </a:blipFill>
        </p:spPr>
        <p:txBody>
          <a:bodyPr wrap="square">
            <a:noAutofit/>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7701094" y="791110"/>
            <a:ext cx="3767006" cy="4226366"/>
          </a:xfrm>
        </p:spPr>
        <p:txBody>
          <a:bodyPr vert="horz" lIns="91440" tIns="45720" rIns="91440" bIns="45720" rtlCol="0">
            <a:normAutofit/>
          </a:bodyPr>
          <a:lstStyle>
            <a:lvl1pPr marL="342900" indent="-342900">
              <a:buFont typeface="+mj-lt"/>
              <a:buAutoNum type="arabicPeriod"/>
              <a:defRPr lang="en-US" sz="1600" dirty="0"/>
            </a:lvl1pPr>
            <a:lvl2pPr marL="571500" indent="-342900">
              <a:buFont typeface="+mj-lt"/>
              <a:buAutoNum type="arabicPeriod"/>
              <a:defRPr lang="en-US" dirty="0"/>
            </a:lvl2pPr>
            <a:lvl3pPr marL="800100" indent="-342900">
              <a:buFont typeface="+mj-lt"/>
              <a:buAutoNum type="arabicPeriod"/>
              <a:defRPr lang="en-US" dirty="0"/>
            </a:lvl3pPr>
            <a:lvl4pPr marL="1028700" indent="-342900">
              <a:buFont typeface="+mj-lt"/>
              <a:buAutoNum type="arabicPeriod"/>
              <a:defRPr lang="en-US" dirty="0"/>
            </a:lvl4pPr>
            <a:lvl5pPr marL="1257300" indent="-342900">
              <a:buFont typeface="+mj-lt"/>
              <a:buAutoNum type="arabicPeriod"/>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7701094" y="190984"/>
            <a:ext cx="2713574" cy="338328"/>
          </a:xfrm>
        </p:spPr>
        <p:txBody>
          <a:bodyPr/>
          <a:lstStyle/>
          <a:p>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9829799" y="190984"/>
            <a:ext cx="1074285" cy="338328"/>
          </a:xfrm>
        </p:spPr>
        <p:txBody>
          <a:bodyPr/>
          <a:lstStyle>
            <a:lvl1pPr>
              <a:defRPr>
                <a:solidFill>
                  <a:schemeClr val="tx1"/>
                </a:solidFill>
                <a:effectLst/>
              </a:defRPr>
            </a:lvl1pPr>
          </a:lstStyle>
          <a:p>
            <a:fld id="{D7E3ECEC-7E7B-4FB9-BAE8-5C10F12795EA}" type="datetimeFigureOut">
              <a:rPr lang="en-US" smtClean="0"/>
              <a:t>12/3/2025</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050742" y="190984"/>
            <a:ext cx="457200" cy="338328"/>
          </a:xfrm>
        </p:spPr>
        <p:txBody>
          <a:bodyPr/>
          <a:lstStyle/>
          <a:p>
            <a:fld id="{235F31FF-4816-4A7C-BAEE-4B5C41A91EB1}" type="slidenum">
              <a:rPr lang="en-US" smtClean="0"/>
              <a:t>‹#›</a:t>
            </a:fld>
            <a:endParaRPr lang="en-US"/>
          </a:p>
        </p:txBody>
      </p:sp>
    </p:spTree>
    <p:extLst>
      <p:ext uri="{BB962C8B-B14F-4D97-AF65-F5344CB8AC3E}">
        <p14:creationId xmlns:p14="http://schemas.microsoft.com/office/powerpoint/2010/main" val="2686127275"/>
      </p:ext>
    </p:extLst>
  </p:cSld>
  <p:clrMapOvr>
    <a:overrideClrMapping bg1="lt1" tx1="dk1" bg2="lt2" tx2="dk2" accent1="accent1" accent2="accent2" accent3="accent3" accent4="accent4" accent5="accent5" accent6="accent6" hlink="hlink" folHlink="folHlink"/>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Content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3289871" y="1717296"/>
            <a:ext cx="5618603" cy="1189805"/>
          </a:xfrm>
        </p:spPr>
        <p:txBody>
          <a:bodyPr anchor="b">
            <a:normAutofit/>
          </a:bodyPr>
          <a:lstStyle>
            <a:lvl1pPr algn="ctr">
              <a:defRPr sz="2500"/>
            </a:lvl1pPr>
          </a:lstStyle>
          <a:p>
            <a:r>
              <a:rPr lang="en-US"/>
              <a:t>Click to edit Master title style</a:t>
            </a:r>
            <a:endParaRPr lang="en-US" dirty="0"/>
          </a:p>
        </p:txBody>
      </p:sp>
      <p:sp>
        <p:nvSpPr>
          <p:cNvPr id="8" name="Content Placeholder 7">
            <a:extLst>
              <a:ext uri="{FF2B5EF4-FFF2-40B4-BE49-F238E27FC236}">
                <a16:creationId xmlns:a16="http://schemas.microsoft.com/office/drawing/2014/main" id="{7D633F00-464B-3088-812A-40496FD1021A}"/>
              </a:ext>
            </a:extLst>
          </p:cNvPr>
          <p:cNvSpPr>
            <a:spLocks noGrp="1"/>
          </p:cNvSpPr>
          <p:nvPr>
            <p:ph sz="quarter" idx="13"/>
          </p:nvPr>
        </p:nvSpPr>
        <p:spPr>
          <a:xfrm>
            <a:off x="3884734" y="3138477"/>
            <a:ext cx="4428877" cy="2116570"/>
          </a:xfrm>
        </p:spPr>
        <p:txBody>
          <a:bodyPr vert="horz" lIns="91440" tIns="45720" rIns="91440" bIns="45720" rtlCol="0">
            <a:normAutofit/>
          </a:bodyPr>
          <a:lstStyle>
            <a:lvl1pPr marL="0" indent="0" algn="ctr">
              <a:buNone/>
              <a:defRPr lang="en-US" sz="1400" dirty="0"/>
            </a:lvl1pPr>
            <a:lvl2pPr marL="228600" indent="0" algn="ctr">
              <a:buNone/>
              <a:defRPr lang="en-US" sz="1200" dirty="0"/>
            </a:lvl2pPr>
            <a:lvl3pPr marL="457200" indent="0" algn="ctr">
              <a:buNone/>
              <a:defRPr lang="en-US" sz="1100" dirty="0"/>
            </a:lvl3pPr>
            <a:lvl4pPr marL="685800" indent="0" algn="ctr">
              <a:buNone/>
              <a:defRPr lang="en-US" sz="1100" dirty="0"/>
            </a:lvl4pPr>
            <a:lvl5pPr marL="914400" indent="0" algn="ctr">
              <a:buNone/>
              <a:defRPr lang="en-US" sz="1100"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endParaRPr lang="en-US"/>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D7E3ECEC-7E7B-4FB9-BAE8-5C10F12795EA}" type="datetimeFigureOut">
              <a:rPr lang="en-US" smtClean="0"/>
              <a:t>12/3/2025</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235F31FF-4816-4A7C-BAEE-4B5C41A91EB1}" type="slidenum">
              <a:rPr lang="en-US" smtClean="0"/>
              <a:t>‹#›</a:t>
            </a:fld>
            <a:endParaRPr lang="en-US"/>
          </a:p>
        </p:txBody>
      </p:sp>
    </p:spTree>
    <p:extLst>
      <p:ext uri="{BB962C8B-B14F-4D97-AF65-F5344CB8AC3E}">
        <p14:creationId xmlns:p14="http://schemas.microsoft.com/office/powerpoint/2010/main" val="274126970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Content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939160" y="1993392"/>
            <a:ext cx="3097924" cy="2160355"/>
          </a:xfrm>
        </p:spPr>
        <p:txBody>
          <a:bodyPr anchor="t">
            <a:normAutofit/>
          </a:bodyPr>
          <a:lstStyle>
            <a:lvl1pPr>
              <a:defRPr sz="2500"/>
            </a:lvl1pPr>
          </a:lstStyle>
          <a:p>
            <a:r>
              <a:rPr lang="en-US"/>
              <a:t>Click to edit Master title style</a:t>
            </a:r>
            <a:endParaRPr lang="en-US" dirty="0"/>
          </a:p>
        </p:txBody>
      </p:sp>
      <p:sp>
        <p:nvSpPr>
          <p:cNvPr id="8" name="Content Placeholder 7">
            <a:extLst>
              <a:ext uri="{FF2B5EF4-FFF2-40B4-BE49-F238E27FC236}">
                <a16:creationId xmlns:a16="http://schemas.microsoft.com/office/drawing/2014/main" id="{D42D62A0-8127-CE86-0633-0D65E1E136F7}"/>
              </a:ext>
            </a:extLst>
          </p:cNvPr>
          <p:cNvSpPr>
            <a:spLocks noGrp="1"/>
          </p:cNvSpPr>
          <p:nvPr>
            <p:ph sz="quarter" idx="13"/>
          </p:nvPr>
        </p:nvSpPr>
        <p:spPr>
          <a:xfrm>
            <a:off x="5439103" y="1993392"/>
            <a:ext cx="4856097" cy="3538728"/>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endParaRPr lang="en-US"/>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D7E3ECEC-7E7B-4FB9-BAE8-5C10F12795EA}" type="datetimeFigureOut">
              <a:rPr lang="en-US" smtClean="0"/>
              <a:t>12/3/2025</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235F31FF-4816-4A7C-BAEE-4B5C41A91EB1}" type="slidenum">
              <a:rPr lang="en-US" smtClean="0"/>
              <a:t>‹#›</a:t>
            </a:fld>
            <a:endParaRPr lang="en-US"/>
          </a:p>
        </p:txBody>
      </p:sp>
    </p:spTree>
    <p:extLst>
      <p:ext uri="{BB962C8B-B14F-4D97-AF65-F5344CB8AC3E}">
        <p14:creationId xmlns:p14="http://schemas.microsoft.com/office/powerpoint/2010/main" val="365560482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Content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642625" y="1508760"/>
            <a:ext cx="3390442" cy="2857500"/>
          </a:xfrm>
        </p:spPr>
        <p:txBody>
          <a:bodyPr anchor="t">
            <a:normAutofit/>
          </a:bodyPr>
          <a:lstStyle>
            <a:lvl1pPr>
              <a:defRPr sz="2500"/>
            </a:lvl1pPr>
          </a:lstStyle>
          <a:p>
            <a:r>
              <a:rPr lang="en-US"/>
              <a:t>Click to edit Master title style</a:t>
            </a:r>
            <a:endParaRPr lang="en-US" dirty="0"/>
          </a:p>
        </p:txBody>
      </p:sp>
      <p:sp>
        <p:nvSpPr>
          <p:cNvPr id="8" name="Content Placeholder 7">
            <a:extLst>
              <a:ext uri="{FF2B5EF4-FFF2-40B4-BE49-F238E27FC236}">
                <a16:creationId xmlns:a16="http://schemas.microsoft.com/office/drawing/2014/main" id="{FFB4667A-FE47-8556-FD3A-55FDBA801D76}"/>
              </a:ext>
            </a:extLst>
          </p:cNvPr>
          <p:cNvSpPr>
            <a:spLocks noGrp="1"/>
          </p:cNvSpPr>
          <p:nvPr>
            <p:ph sz="quarter" idx="13"/>
          </p:nvPr>
        </p:nvSpPr>
        <p:spPr>
          <a:xfrm>
            <a:off x="5457596" y="1508760"/>
            <a:ext cx="5233669" cy="4131876"/>
          </a:xfrm>
        </p:spPr>
        <p:txBody>
          <a:bodyPr vert="horz" lIns="91440" tIns="45720" rIns="91440" bIns="45720" rtlCol="0">
            <a:normAutofit/>
          </a:bodyPr>
          <a:lstStyle>
            <a:lvl1pPr>
              <a:defRPr lang="en-US"/>
            </a:lvl1pPr>
            <a:lvl2pPr>
              <a:defRPr lang="en-US"/>
            </a:lvl2pPr>
            <a:lvl3pPr>
              <a:defRPr lang="en-US"/>
            </a:lvl3pPr>
            <a:lvl4pPr>
              <a:defRPr lang="en-US"/>
            </a:lvl4pPr>
            <a:lvl5pPr>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endParaRPr lang="en-US"/>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D7E3ECEC-7E7B-4FB9-BAE8-5C10F12795EA}" type="datetimeFigureOut">
              <a:rPr lang="en-US" smtClean="0"/>
              <a:t>12/3/2025</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235F31FF-4816-4A7C-BAEE-4B5C41A91EB1}" type="slidenum">
              <a:rPr lang="en-US" smtClean="0"/>
              <a:t>‹#›</a:t>
            </a:fld>
            <a:endParaRPr lang="en-US"/>
          </a:p>
        </p:txBody>
      </p:sp>
    </p:spTree>
    <p:extLst>
      <p:ext uri="{BB962C8B-B14F-4D97-AF65-F5344CB8AC3E}">
        <p14:creationId xmlns:p14="http://schemas.microsoft.com/office/powerpoint/2010/main" val="287956488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Content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219200" y="1097280"/>
            <a:ext cx="3205908" cy="3428174"/>
          </a:xfrm>
        </p:spPr>
        <p:txBody>
          <a:bodyPr anchor="t">
            <a:normAutofit/>
          </a:bodyPr>
          <a:lstStyle>
            <a:lvl1pPr>
              <a:defRPr sz="2500"/>
            </a:lvl1pPr>
          </a:lstStyle>
          <a:p>
            <a:r>
              <a:rPr lang="en-US"/>
              <a:t>Click to edit Master title style</a:t>
            </a:r>
            <a:endParaRPr lang="en-US" dirty="0"/>
          </a:p>
        </p:txBody>
      </p:sp>
      <p:sp>
        <p:nvSpPr>
          <p:cNvPr id="8" name="Content Placeholder 7">
            <a:extLst>
              <a:ext uri="{FF2B5EF4-FFF2-40B4-BE49-F238E27FC236}">
                <a16:creationId xmlns:a16="http://schemas.microsoft.com/office/drawing/2014/main" id="{8C71126E-AEFA-B45A-CD39-AC1315E03339}"/>
              </a:ext>
            </a:extLst>
          </p:cNvPr>
          <p:cNvSpPr>
            <a:spLocks noGrp="1"/>
          </p:cNvSpPr>
          <p:nvPr>
            <p:ph sz="quarter" idx="13"/>
          </p:nvPr>
        </p:nvSpPr>
        <p:spPr>
          <a:xfrm>
            <a:off x="4846320" y="1098484"/>
            <a:ext cx="6126480" cy="5073716"/>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endParaRPr lang="en-US"/>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D7E3ECEC-7E7B-4FB9-BAE8-5C10F12795EA}" type="datetimeFigureOut">
              <a:rPr lang="en-US" smtClean="0"/>
              <a:t>12/3/2025</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235F31FF-4816-4A7C-BAEE-4B5C41A91EB1}" type="slidenum">
              <a:rPr lang="en-US" smtClean="0"/>
              <a:t>‹#›</a:t>
            </a:fld>
            <a:endParaRPr lang="en-US"/>
          </a:p>
        </p:txBody>
      </p:sp>
    </p:spTree>
    <p:extLst>
      <p:ext uri="{BB962C8B-B14F-4D97-AF65-F5344CB8AC3E}">
        <p14:creationId xmlns:p14="http://schemas.microsoft.com/office/powerpoint/2010/main" val="230295543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Content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768096" y="822960"/>
            <a:ext cx="3367238" cy="2031205"/>
          </a:xfrm>
        </p:spPr>
        <p:txBody>
          <a:bodyPr anchor="t">
            <a:normAutofit/>
          </a:bodyPr>
          <a:lstStyle>
            <a:lvl1pPr>
              <a:defRPr sz="2500"/>
            </a:lvl1pPr>
          </a:lstStyle>
          <a:p>
            <a:r>
              <a:rPr lang="en-US"/>
              <a:t>Click to edit Master title style</a:t>
            </a:r>
            <a:endParaRPr lang="en-US" dirty="0"/>
          </a:p>
        </p:txBody>
      </p:sp>
      <p:sp>
        <p:nvSpPr>
          <p:cNvPr id="8" name="Content Placeholder 7">
            <a:extLst>
              <a:ext uri="{FF2B5EF4-FFF2-40B4-BE49-F238E27FC236}">
                <a16:creationId xmlns:a16="http://schemas.microsoft.com/office/drawing/2014/main" id="{C6F072A2-EBC7-B7EA-DA98-BAC0AA46E7A4}"/>
              </a:ext>
            </a:extLst>
          </p:cNvPr>
          <p:cNvSpPr>
            <a:spLocks noGrp="1"/>
          </p:cNvSpPr>
          <p:nvPr>
            <p:ph sz="quarter" idx="13"/>
          </p:nvPr>
        </p:nvSpPr>
        <p:spPr>
          <a:xfrm>
            <a:off x="4494998" y="822960"/>
            <a:ext cx="7087401" cy="5349240"/>
          </a:xfrm>
        </p:spPr>
        <p:txBody>
          <a:bodyPr vert="horz" lIns="91440" tIns="45720" rIns="91440" bIns="45720" rtlCol="0">
            <a:normAutofit/>
          </a:bodyPr>
          <a:lstStyle>
            <a:lvl1pPr>
              <a:defRPr lang="en-US"/>
            </a:lvl1pPr>
            <a:lvl2pPr>
              <a:defRPr lang="en-US"/>
            </a:lvl2pPr>
            <a:lvl3pPr>
              <a:defRPr lang="en-US"/>
            </a:lvl3pPr>
            <a:lvl4pPr>
              <a:defRPr lang="en-US"/>
            </a:lvl4pPr>
            <a:lvl5pPr>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endParaRPr lang="en-US"/>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D7E3ECEC-7E7B-4FB9-BAE8-5C10F12795EA}" type="datetimeFigureOut">
              <a:rPr lang="en-US" smtClean="0"/>
              <a:t>12/3/2025</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235F31FF-4816-4A7C-BAEE-4B5C41A91EB1}" type="slidenum">
              <a:rPr lang="en-US" smtClean="0"/>
              <a:t>‹#›</a:t>
            </a:fld>
            <a:endParaRPr lang="en-US"/>
          </a:p>
        </p:txBody>
      </p:sp>
    </p:spTree>
    <p:extLst>
      <p:ext uri="{BB962C8B-B14F-4D97-AF65-F5344CB8AC3E}">
        <p14:creationId xmlns:p14="http://schemas.microsoft.com/office/powerpoint/2010/main" val="2009174158"/>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p:cSld name="Content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160520" y="822960"/>
            <a:ext cx="7305005" cy="972657"/>
          </a:xfrm>
        </p:spPr>
        <p:txBody>
          <a:bodyPr anchor="t"/>
          <a:lstStyle/>
          <a:p>
            <a:r>
              <a:rPr lang="en-US"/>
              <a:t>Click to edit Master title style</a:t>
            </a:r>
            <a:endParaRPr lang="en-US" dirty="0"/>
          </a:p>
        </p:txBody>
      </p:sp>
      <p:sp>
        <p:nvSpPr>
          <p:cNvPr id="9" name="Picture Placeholder 8">
            <a:extLst>
              <a:ext uri="{FF2B5EF4-FFF2-40B4-BE49-F238E27FC236}">
                <a16:creationId xmlns:a16="http://schemas.microsoft.com/office/drawing/2014/main" id="{F1613FF0-3917-A83C-848B-3D1932393483}"/>
              </a:ext>
            </a:extLst>
          </p:cNvPr>
          <p:cNvSpPr>
            <a:spLocks noGrp="1"/>
          </p:cNvSpPr>
          <p:nvPr>
            <p:ph type="pic" sz="quarter" idx="15" hasCustomPrompt="1"/>
          </p:nvPr>
        </p:nvSpPr>
        <p:spPr>
          <a:xfrm>
            <a:off x="0" y="0"/>
            <a:ext cx="3493008" cy="6107204"/>
          </a:xfrm>
          <a:custGeom>
            <a:avLst/>
            <a:gdLst>
              <a:gd name="connsiteX0" fmla="*/ 0 w 3493008"/>
              <a:gd name="connsiteY0" fmla="*/ 0 h 6107204"/>
              <a:gd name="connsiteX1" fmla="*/ 3493008 w 3493008"/>
              <a:gd name="connsiteY1" fmla="*/ 0 h 6107204"/>
              <a:gd name="connsiteX2" fmla="*/ 3493008 w 3493008"/>
              <a:gd name="connsiteY2" fmla="*/ 5602161 h 6107204"/>
              <a:gd name="connsiteX3" fmla="*/ 2991486 w 3493008"/>
              <a:gd name="connsiteY3" fmla="*/ 6107204 h 6107204"/>
              <a:gd name="connsiteX4" fmla="*/ 0 w 3493008"/>
              <a:gd name="connsiteY4" fmla="*/ 6107204 h 6107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93008" h="6107204">
                <a:moveTo>
                  <a:pt x="0" y="0"/>
                </a:moveTo>
                <a:lnTo>
                  <a:pt x="3493008" y="0"/>
                </a:lnTo>
                <a:lnTo>
                  <a:pt x="3493008" y="5602161"/>
                </a:lnTo>
                <a:cubicBezTo>
                  <a:pt x="3493008" y="5881089"/>
                  <a:pt x="3268469" y="6107204"/>
                  <a:pt x="2991486" y="6107204"/>
                </a:cubicBezTo>
                <a:lnTo>
                  <a:pt x="0" y="6107204"/>
                </a:lnTo>
                <a:close/>
              </a:path>
            </a:pathLst>
          </a:custGeom>
          <a:blipFill dpi="0" rotWithShape="1">
            <a:blip r:embed="rId2">
              <a:alphaModFix amt="70000"/>
            </a:blip>
            <a:srcRect/>
            <a:stretch>
              <a:fillRect/>
            </a:stretch>
          </a:blipFill>
        </p:spPr>
        <p:txBody>
          <a:bodyPr wrap="square">
            <a:noAutofit/>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4163095" y="1993392"/>
            <a:ext cx="7305005" cy="41208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effectLst/>
              </a:defRPr>
            </a:lvl1pPr>
          </a:lstStyle>
          <a:p>
            <a:fld id="{D7E3ECEC-7E7B-4FB9-BAE8-5C10F12795EA}" type="datetimeFigureOut">
              <a:rPr lang="en-US" smtClean="0"/>
              <a:t>12/3/2025</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235F31FF-4816-4A7C-BAEE-4B5C41A91EB1}" type="slidenum">
              <a:rPr lang="en-US" smtClean="0"/>
              <a:t>‹#›</a:t>
            </a:fld>
            <a:endParaRPr lang="en-US"/>
          </a:p>
        </p:txBody>
      </p:sp>
    </p:spTree>
    <p:extLst>
      <p:ext uri="{BB962C8B-B14F-4D97-AF65-F5344CB8AC3E}">
        <p14:creationId xmlns:p14="http://schemas.microsoft.com/office/powerpoint/2010/main" val="332829022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p:cSld name="Content with Pictur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68096" y="822960"/>
            <a:ext cx="7196328" cy="1068324"/>
          </a:xfrm>
        </p:spPr>
        <p:txBody>
          <a:bodyPr anchor="t"/>
          <a:lstStyle/>
          <a:p>
            <a:r>
              <a:rPr lang="en-US"/>
              <a:t>Click to edit Master title style</a:t>
            </a:r>
            <a:endParaRPr lang="en-US" dirty="0"/>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768096" y="1996440"/>
            <a:ext cx="7196328" cy="40995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772090" y="6329172"/>
            <a:ext cx="2816835" cy="338328"/>
          </a:xfrm>
        </p:spPr>
        <p:txBody>
          <a:bodyPr/>
          <a:lstStyle>
            <a:lvl1pPr>
              <a:defRPr>
                <a:solidFill>
                  <a:schemeClr val="tx1"/>
                </a:solidFill>
                <a:effectLst/>
              </a:defRPr>
            </a:lvl1pPr>
          </a:lstStyle>
          <a:p>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4974104" y="6329172"/>
            <a:ext cx="2660904" cy="338328"/>
          </a:xfrm>
        </p:spPr>
        <p:txBody>
          <a:bodyPr/>
          <a:lstStyle/>
          <a:p>
            <a:fld id="{D7E3ECEC-7E7B-4FB9-BAE8-5C10F12795EA}" type="datetimeFigureOut">
              <a:rPr lang="en-US" smtClean="0"/>
              <a:t>12/3/2025</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7809836" y="6329172"/>
            <a:ext cx="457200" cy="338328"/>
          </a:xfrm>
        </p:spPr>
        <p:txBody>
          <a:bodyPr/>
          <a:lstStyle>
            <a:lvl1pPr>
              <a:defRPr>
                <a:solidFill>
                  <a:schemeClr val="tx1"/>
                </a:solidFill>
                <a:effectLst/>
              </a:defRPr>
            </a:lvl1pPr>
          </a:lstStyle>
          <a:p>
            <a:fld id="{235F31FF-4816-4A7C-BAEE-4B5C41A91EB1}" type="slidenum">
              <a:rPr lang="en-US" smtClean="0"/>
              <a:t>‹#›</a:t>
            </a:fld>
            <a:endParaRPr lang="en-US"/>
          </a:p>
        </p:txBody>
      </p:sp>
      <p:sp>
        <p:nvSpPr>
          <p:cNvPr id="11" name="Picture Placeholder 10">
            <a:extLst>
              <a:ext uri="{FF2B5EF4-FFF2-40B4-BE49-F238E27FC236}">
                <a16:creationId xmlns:a16="http://schemas.microsoft.com/office/drawing/2014/main" id="{8BBFAFCD-BCC9-C2BB-355B-1D08B9A7708D}"/>
              </a:ext>
            </a:extLst>
          </p:cNvPr>
          <p:cNvSpPr>
            <a:spLocks noGrp="1"/>
          </p:cNvSpPr>
          <p:nvPr>
            <p:ph type="pic" sz="quarter" idx="15" hasCustomPrompt="1"/>
          </p:nvPr>
        </p:nvSpPr>
        <p:spPr>
          <a:xfrm>
            <a:off x="8698986" y="758460"/>
            <a:ext cx="3493014" cy="6099541"/>
          </a:xfrm>
          <a:custGeom>
            <a:avLst/>
            <a:gdLst>
              <a:gd name="connsiteX0" fmla="*/ 501522 w 3493014"/>
              <a:gd name="connsiteY0" fmla="*/ 0 h 6099541"/>
              <a:gd name="connsiteX1" fmla="*/ 3493014 w 3493014"/>
              <a:gd name="connsiteY1" fmla="*/ 0 h 6099541"/>
              <a:gd name="connsiteX2" fmla="*/ 3493014 w 3493014"/>
              <a:gd name="connsiteY2" fmla="*/ 6099541 h 6099541"/>
              <a:gd name="connsiteX3" fmla="*/ 0 w 3493014"/>
              <a:gd name="connsiteY3" fmla="*/ 6099541 h 6099541"/>
              <a:gd name="connsiteX4" fmla="*/ 0 w 3493014"/>
              <a:gd name="connsiteY4" fmla="*/ 501522 h 6099541"/>
              <a:gd name="connsiteX5" fmla="*/ 501522 w 3493014"/>
              <a:gd name="connsiteY5" fmla="*/ 0 h 60995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493014" h="6099541">
                <a:moveTo>
                  <a:pt x="501522" y="0"/>
                </a:moveTo>
                <a:lnTo>
                  <a:pt x="3493014" y="0"/>
                </a:lnTo>
                <a:lnTo>
                  <a:pt x="3493014" y="6099541"/>
                </a:lnTo>
                <a:lnTo>
                  <a:pt x="0" y="6099541"/>
                </a:lnTo>
                <a:lnTo>
                  <a:pt x="0" y="501522"/>
                </a:lnTo>
                <a:cubicBezTo>
                  <a:pt x="0" y="224539"/>
                  <a:pt x="224539" y="0"/>
                  <a:pt x="501522" y="0"/>
                </a:cubicBezTo>
                <a:close/>
              </a:path>
            </a:pathLst>
          </a:custGeom>
          <a:blipFill>
            <a:blip r:embed="rId2">
              <a:alphaModFix amt="70000"/>
            </a:blip>
            <a:stretch>
              <a:fillRect/>
            </a:stretch>
          </a:blipFill>
        </p:spPr>
        <p:txBody>
          <a:bodyPr wrap="square">
            <a:noAutofit/>
          </a:bodyPr>
          <a:lstStyle>
            <a:lvl1pPr marL="0" indent="0">
              <a:buNone/>
              <a:defRPr/>
            </a:lvl1pPr>
          </a:lstStyle>
          <a:p>
            <a:r>
              <a:rPr lang="en-US" dirty="0"/>
              <a:t> </a:t>
            </a:r>
          </a:p>
        </p:txBody>
      </p:sp>
    </p:spTree>
    <p:extLst>
      <p:ext uri="{BB962C8B-B14F-4D97-AF65-F5344CB8AC3E}">
        <p14:creationId xmlns:p14="http://schemas.microsoft.com/office/powerpoint/2010/main" val="148605180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p:cSld name="Content with Pictur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3478799" y="374904"/>
            <a:ext cx="8029143" cy="914400"/>
          </a:xfrm>
        </p:spPr>
        <p:txBody>
          <a:bodyPr anchor="b"/>
          <a:lstStyle/>
          <a:p>
            <a:r>
              <a:rPr lang="en-US"/>
              <a:t>Click to edit Master title style</a:t>
            </a:r>
            <a:endParaRPr lang="en-US" dirty="0"/>
          </a:p>
        </p:txBody>
      </p:sp>
      <p:sp>
        <p:nvSpPr>
          <p:cNvPr id="11" name="Picture Placeholder 10">
            <a:extLst>
              <a:ext uri="{FF2B5EF4-FFF2-40B4-BE49-F238E27FC236}">
                <a16:creationId xmlns:a16="http://schemas.microsoft.com/office/drawing/2014/main" id="{640F6D4C-AB58-61E2-820C-26713F7162B4}"/>
              </a:ext>
            </a:extLst>
          </p:cNvPr>
          <p:cNvSpPr>
            <a:spLocks noGrp="1"/>
          </p:cNvSpPr>
          <p:nvPr>
            <p:ph type="pic" sz="quarter" idx="15" hasCustomPrompt="1"/>
          </p:nvPr>
        </p:nvSpPr>
        <p:spPr>
          <a:xfrm>
            <a:off x="1" y="0"/>
            <a:ext cx="2812577" cy="6096000"/>
          </a:xfrm>
          <a:custGeom>
            <a:avLst/>
            <a:gdLst>
              <a:gd name="connsiteX0" fmla="*/ 0 w 2812577"/>
              <a:gd name="connsiteY0" fmla="*/ 0 h 6096000"/>
              <a:gd name="connsiteX1" fmla="*/ 2812577 w 2812577"/>
              <a:gd name="connsiteY1" fmla="*/ 0 h 6096000"/>
              <a:gd name="connsiteX2" fmla="*/ 2812577 w 2812577"/>
              <a:gd name="connsiteY2" fmla="*/ 5594478 h 6096000"/>
              <a:gd name="connsiteX3" fmla="*/ 2311055 w 2812577"/>
              <a:gd name="connsiteY3" fmla="*/ 6096000 h 6096000"/>
              <a:gd name="connsiteX4" fmla="*/ 0 w 2812577"/>
              <a:gd name="connsiteY4" fmla="*/ 6096000 h 6096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812577" h="6096000">
                <a:moveTo>
                  <a:pt x="0" y="0"/>
                </a:moveTo>
                <a:lnTo>
                  <a:pt x="2812577" y="0"/>
                </a:lnTo>
                <a:lnTo>
                  <a:pt x="2812577" y="5594478"/>
                </a:lnTo>
                <a:cubicBezTo>
                  <a:pt x="2812577" y="5871461"/>
                  <a:pt x="2588038" y="6096000"/>
                  <a:pt x="2311055" y="6096000"/>
                </a:cubicBezTo>
                <a:lnTo>
                  <a:pt x="0" y="6096000"/>
                </a:lnTo>
                <a:close/>
              </a:path>
            </a:pathLst>
          </a:custGeom>
          <a:blipFill>
            <a:blip r:embed="rId2">
              <a:alphaModFix amt="70000"/>
            </a:blip>
            <a:stretch>
              <a:fillRect/>
            </a:stretch>
          </a:blipFill>
        </p:spPr>
        <p:txBody>
          <a:bodyPr wrap="square">
            <a:noAutofit/>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3478798" y="1444752"/>
            <a:ext cx="8029144" cy="472744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3478799" y="6329172"/>
            <a:ext cx="2699608" cy="338328"/>
          </a:xfrm>
        </p:spPr>
        <p:txBody>
          <a:bodyPr/>
          <a:lstStyle>
            <a:lvl1pPr>
              <a:defRPr>
                <a:solidFill>
                  <a:schemeClr val="tx1"/>
                </a:solidFill>
                <a:effectLst/>
              </a:defRPr>
            </a:lvl1pPr>
          </a:lstStyle>
          <a:p>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9291411" y="6329172"/>
            <a:ext cx="1612674" cy="338328"/>
          </a:xfrm>
        </p:spPr>
        <p:txBody>
          <a:bodyPr/>
          <a:lstStyle/>
          <a:p>
            <a:fld id="{D7E3ECEC-7E7B-4FB9-BAE8-5C10F12795EA}" type="datetimeFigureOut">
              <a:rPr lang="en-US" smtClean="0"/>
              <a:t>12/3/2025</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chemeClr val="tx1"/>
                </a:solidFill>
                <a:effectLst/>
              </a:defRPr>
            </a:lvl1pPr>
          </a:lstStyle>
          <a:p>
            <a:fld id="{235F31FF-4816-4A7C-BAEE-4B5C41A91EB1}" type="slidenum">
              <a:rPr lang="en-US" smtClean="0"/>
              <a:t>‹#›</a:t>
            </a:fld>
            <a:endParaRPr lang="en-US"/>
          </a:p>
        </p:txBody>
      </p:sp>
    </p:spTree>
    <p:extLst>
      <p:ext uri="{BB962C8B-B14F-4D97-AF65-F5344CB8AC3E}">
        <p14:creationId xmlns:p14="http://schemas.microsoft.com/office/powerpoint/2010/main" val="111243292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Content with Picture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68096" y="365760"/>
            <a:ext cx="7935953" cy="914400"/>
          </a:xfrm>
        </p:spPr>
        <p:txBody>
          <a:bodyPr anchor="b"/>
          <a:lstStyle/>
          <a:p>
            <a:r>
              <a:rPr lang="en-US"/>
              <a:t>Click to edit Master title style</a:t>
            </a:r>
            <a:endParaRPr lang="en-US" dirty="0"/>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768096" y="1444752"/>
            <a:ext cx="7935953" cy="472744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2" name="Picture Placeholder 11">
            <a:extLst>
              <a:ext uri="{FF2B5EF4-FFF2-40B4-BE49-F238E27FC236}">
                <a16:creationId xmlns:a16="http://schemas.microsoft.com/office/drawing/2014/main" id="{365D02ED-881B-AC26-9FB1-E0C7AC5229CD}"/>
              </a:ext>
            </a:extLst>
          </p:cNvPr>
          <p:cNvSpPr>
            <a:spLocks noGrp="1"/>
          </p:cNvSpPr>
          <p:nvPr>
            <p:ph type="pic" sz="quarter" idx="15" hasCustomPrompt="1"/>
          </p:nvPr>
        </p:nvSpPr>
        <p:spPr>
          <a:xfrm>
            <a:off x="9379423" y="0"/>
            <a:ext cx="2812577" cy="6096000"/>
          </a:xfrm>
          <a:custGeom>
            <a:avLst/>
            <a:gdLst>
              <a:gd name="connsiteX0" fmla="*/ 0 w 2812577"/>
              <a:gd name="connsiteY0" fmla="*/ 0 h 6096000"/>
              <a:gd name="connsiteX1" fmla="*/ 2812577 w 2812577"/>
              <a:gd name="connsiteY1" fmla="*/ 0 h 6096000"/>
              <a:gd name="connsiteX2" fmla="*/ 2812577 w 2812577"/>
              <a:gd name="connsiteY2" fmla="*/ 6096000 h 6096000"/>
              <a:gd name="connsiteX3" fmla="*/ 501522 w 2812577"/>
              <a:gd name="connsiteY3" fmla="*/ 6096000 h 6096000"/>
              <a:gd name="connsiteX4" fmla="*/ 0 w 2812577"/>
              <a:gd name="connsiteY4" fmla="*/ 5594478 h 6096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812577" h="6096000">
                <a:moveTo>
                  <a:pt x="0" y="0"/>
                </a:moveTo>
                <a:lnTo>
                  <a:pt x="2812577" y="0"/>
                </a:lnTo>
                <a:lnTo>
                  <a:pt x="2812577" y="6096000"/>
                </a:lnTo>
                <a:lnTo>
                  <a:pt x="501522" y="6096000"/>
                </a:lnTo>
                <a:cubicBezTo>
                  <a:pt x="224539" y="6096000"/>
                  <a:pt x="0" y="5871461"/>
                  <a:pt x="0" y="5594478"/>
                </a:cubicBezTo>
                <a:close/>
              </a:path>
            </a:pathLst>
          </a:custGeom>
          <a:blipFill>
            <a:blip r:embed="rId2">
              <a:alphaModFix amt="70000"/>
            </a:blip>
            <a:stretch>
              <a:fillRect/>
            </a:stretch>
          </a:blipFill>
        </p:spPr>
        <p:txBody>
          <a:bodyPr wrap="square">
            <a:noAutofit/>
          </a:bodyPr>
          <a:lstStyle>
            <a:lvl1pPr marL="0" indent="0">
              <a:buNone/>
              <a:defRPr/>
            </a:lvl1pPr>
          </a:lstStyle>
          <a:p>
            <a:r>
              <a:rPr lang="en-US" dirty="0"/>
              <a:t> </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768096" y="6329172"/>
            <a:ext cx="2699608" cy="338328"/>
          </a:xfrm>
        </p:spPr>
        <p:txBody>
          <a:bodyPr/>
          <a:lstStyle>
            <a:lvl1pPr>
              <a:defRPr>
                <a:solidFill>
                  <a:schemeClr val="tx1"/>
                </a:solidFill>
                <a:effectLst/>
              </a:defRPr>
            </a:lvl1pPr>
          </a:lstStyle>
          <a:p>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9291411" y="6329172"/>
            <a:ext cx="1612674" cy="338328"/>
          </a:xfrm>
        </p:spPr>
        <p:txBody>
          <a:bodyPr/>
          <a:lstStyle/>
          <a:p>
            <a:fld id="{D7E3ECEC-7E7B-4FB9-BAE8-5C10F12795EA}" type="datetimeFigureOut">
              <a:rPr lang="en-US" smtClean="0"/>
              <a:t>12/3/2025</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050742" y="6329172"/>
            <a:ext cx="457200" cy="338328"/>
          </a:xfrm>
        </p:spPr>
        <p:txBody>
          <a:bodyPr/>
          <a:lstStyle>
            <a:lvl1pPr>
              <a:defRPr>
                <a:solidFill>
                  <a:schemeClr val="tx1"/>
                </a:solidFill>
                <a:effectLst/>
              </a:defRPr>
            </a:lvl1pPr>
          </a:lstStyle>
          <a:p>
            <a:fld id="{235F31FF-4816-4A7C-BAEE-4B5C41A91EB1}" type="slidenum">
              <a:rPr lang="en-US" smtClean="0"/>
              <a:t>‹#›</a:t>
            </a:fld>
            <a:endParaRPr lang="en-US"/>
          </a:p>
        </p:txBody>
      </p:sp>
    </p:spTree>
    <p:extLst>
      <p:ext uri="{BB962C8B-B14F-4D97-AF65-F5344CB8AC3E}">
        <p14:creationId xmlns:p14="http://schemas.microsoft.com/office/powerpoint/2010/main" val="523928941"/>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Content with Picture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5481301" y="822960"/>
            <a:ext cx="5986799" cy="1092104"/>
          </a:xfrm>
        </p:spPr>
        <p:txBody>
          <a:bodyPr anchor="t"/>
          <a:lstStyle/>
          <a:p>
            <a:r>
              <a:rPr lang="en-US"/>
              <a:t>Click to edit Master title style</a:t>
            </a:r>
            <a:endParaRPr lang="en-US" dirty="0"/>
          </a:p>
        </p:txBody>
      </p:sp>
      <p:sp>
        <p:nvSpPr>
          <p:cNvPr id="4" name="Picture Placeholder 3">
            <a:extLst>
              <a:ext uri="{FF2B5EF4-FFF2-40B4-BE49-F238E27FC236}">
                <a16:creationId xmlns:a16="http://schemas.microsoft.com/office/drawing/2014/main" id="{3253D553-C5F3-3129-9E70-5FFBFDC9ECE7}"/>
              </a:ext>
            </a:extLst>
          </p:cNvPr>
          <p:cNvSpPr>
            <a:spLocks noGrp="1"/>
          </p:cNvSpPr>
          <p:nvPr>
            <p:ph type="pic" sz="quarter" idx="15" hasCustomPrompt="1"/>
          </p:nvPr>
        </p:nvSpPr>
        <p:spPr>
          <a:xfrm>
            <a:off x="0" y="0"/>
            <a:ext cx="4785141" cy="6096000"/>
          </a:xfrm>
          <a:custGeom>
            <a:avLst/>
            <a:gdLst>
              <a:gd name="connsiteX0" fmla="*/ 0 w 4785141"/>
              <a:gd name="connsiteY0" fmla="*/ 0 h 6096000"/>
              <a:gd name="connsiteX1" fmla="*/ 4785141 w 4785141"/>
              <a:gd name="connsiteY1" fmla="*/ 0 h 6096000"/>
              <a:gd name="connsiteX2" fmla="*/ 4785141 w 4785141"/>
              <a:gd name="connsiteY2" fmla="*/ 5594478 h 6096000"/>
              <a:gd name="connsiteX3" fmla="*/ 4283619 w 4785141"/>
              <a:gd name="connsiteY3" fmla="*/ 6096000 h 6096000"/>
              <a:gd name="connsiteX4" fmla="*/ 0 w 4785141"/>
              <a:gd name="connsiteY4" fmla="*/ 6096000 h 6096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785141" h="6096000">
                <a:moveTo>
                  <a:pt x="0" y="0"/>
                </a:moveTo>
                <a:lnTo>
                  <a:pt x="4785141" y="0"/>
                </a:lnTo>
                <a:lnTo>
                  <a:pt x="4785141" y="5594478"/>
                </a:lnTo>
                <a:cubicBezTo>
                  <a:pt x="4785141" y="5871461"/>
                  <a:pt x="4560602" y="6096000"/>
                  <a:pt x="4283619" y="6096000"/>
                </a:cubicBezTo>
                <a:lnTo>
                  <a:pt x="0" y="6096000"/>
                </a:lnTo>
                <a:close/>
              </a:path>
            </a:pathLst>
          </a:custGeom>
          <a:blipFill dpi="0" rotWithShape="1">
            <a:blip r:embed="rId2">
              <a:alphaModFix amt="70000"/>
            </a:blip>
            <a:srcRect/>
            <a:stretch>
              <a:fillRect/>
            </a:stretch>
          </a:blipFill>
        </p:spPr>
        <p:txBody>
          <a:bodyPr wrap="square">
            <a:noAutofit/>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7FF0220E-48F8-B4D9-19DE-7B457C3C221C}"/>
              </a:ext>
            </a:extLst>
          </p:cNvPr>
          <p:cNvSpPr>
            <a:spLocks noGrp="1"/>
          </p:cNvSpPr>
          <p:nvPr>
            <p:ph sz="quarter" idx="14"/>
          </p:nvPr>
        </p:nvSpPr>
        <p:spPr>
          <a:xfrm>
            <a:off x="5481302" y="1996440"/>
            <a:ext cx="5986798" cy="40995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effectLst/>
              </a:defRPr>
            </a:lvl1pPr>
          </a:lstStyle>
          <a:p>
            <a:fld id="{D7E3ECEC-7E7B-4FB9-BAE8-5C10F12795EA}" type="datetimeFigureOut">
              <a:rPr lang="en-US" smtClean="0"/>
              <a:t>12/3/2025</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235F31FF-4816-4A7C-BAEE-4B5C41A91EB1}" type="slidenum">
              <a:rPr lang="en-US" smtClean="0"/>
              <a:t>‹#›</a:t>
            </a:fld>
            <a:endParaRPr lang="en-US"/>
          </a:p>
        </p:txBody>
      </p:sp>
    </p:spTree>
    <p:extLst>
      <p:ext uri="{BB962C8B-B14F-4D97-AF65-F5344CB8AC3E}">
        <p14:creationId xmlns:p14="http://schemas.microsoft.com/office/powerpoint/2010/main" val="2187018284"/>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Content with Picture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71726" y="822960"/>
            <a:ext cx="6140334" cy="973212"/>
          </a:xfrm>
        </p:spPr>
        <p:txBody>
          <a:bodyPr anchor="t"/>
          <a:lstStyle/>
          <a:p>
            <a:r>
              <a:rPr lang="en-US"/>
              <a:t>Click to edit Master title style</a:t>
            </a:r>
            <a:endParaRPr lang="en-US" dirty="0"/>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771725" y="1996440"/>
            <a:ext cx="6140335" cy="409924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Picture Placeholder 3">
            <a:extLst>
              <a:ext uri="{FF2B5EF4-FFF2-40B4-BE49-F238E27FC236}">
                <a16:creationId xmlns:a16="http://schemas.microsoft.com/office/drawing/2014/main" id="{31088019-00EC-C5EE-FDBA-3FD6E5C52EF8}"/>
              </a:ext>
            </a:extLst>
          </p:cNvPr>
          <p:cNvSpPr>
            <a:spLocks noGrp="1"/>
          </p:cNvSpPr>
          <p:nvPr>
            <p:ph type="pic" sz="quarter" idx="15" hasCustomPrompt="1"/>
          </p:nvPr>
        </p:nvSpPr>
        <p:spPr>
          <a:xfrm>
            <a:off x="7619999" y="0"/>
            <a:ext cx="4572001" cy="6095689"/>
          </a:xfrm>
          <a:custGeom>
            <a:avLst/>
            <a:gdLst>
              <a:gd name="connsiteX0" fmla="*/ 0 w 4572001"/>
              <a:gd name="connsiteY0" fmla="*/ 0 h 6095689"/>
              <a:gd name="connsiteX1" fmla="*/ 4572001 w 4572001"/>
              <a:gd name="connsiteY1" fmla="*/ 0 h 6095689"/>
              <a:gd name="connsiteX2" fmla="*/ 4572001 w 4572001"/>
              <a:gd name="connsiteY2" fmla="*/ 6095689 h 6095689"/>
              <a:gd name="connsiteX3" fmla="*/ 501522 w 4572001"/>
              <a:gd name="connsiteY3" fmla="*/ 6095689 h 6095689"/>
              <a:gd name="connsiteX4" fmla="*/ 0 w 4572001"/>
              <a:gd name="connsiteY4" fmla="*/ 5590205 h 60956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572001" h="6095689">
                <a:moveTo>
                  <a:pt x="0" y="0"/>
                </a:moveTo>
                <a:lnTo>
                  <a:pt x="4572001" y="0"/>
                </a:lnTo>
                <a:lnTo>
                  <a:pt x="4572001" y="6095689"/>
                </a:lnTo>
                <a:lnTo>
                  <a:pt x="501522" y="6095689"/>
                </a:lnTo>
                <a:cubicBezTo>
                  <a:pt x="224539" y="6095689"/>
                  <a:pt x="0" y="5869376"/>
                  <a:pt x="0" y="5590205"/>
                </a:cubicBezTo>
                <a:close/>
              </a:path>
            </a:pathLst>
          </a:custGeom>
          <a:blipFill dpi="0" rotWithShape="1">
            <a:blip r:embed="rId2">
              <a:alphaModFix amt="70000"/>
            </a:blip>
            <a:srcRect/>
            <a:stretch>
              <a:fillRect/>
            </a:stretch>
          </a:blipFill>
        </p:spPr>
        <p:txBody>
          <a:bodyPr wrap="square">
            <a:noAutofit/>
          </a:bodyPr>
          <a:lstStyle>
            <a:lvl1pPr marL="0" indent="0">
              <a:buNone/>
              <a:defRPr/>
            </a:lvl1pPr>
          </a:lstStyle>
          <a:p>
            <a:r>
              <a:rPr lang="en-US" dirty="0"/>
              <a:t> </a:t>
            </a:r>
          </a:p>
        </p:txBody>
      </p:sp>
      <p:sp>
        <p:nvSpPr>
          <p:cNvPr id="9" name="Footer Placeholder 8">
            <a:extLst>
              <a:ext uri="{FF2B5EF4-FFF2-40B4-BE49-F238E27FC236}">
                <a16:creationId xmlns:a16="http://schemas.microsoft.com/office/drawing/2014/main" id="{F1B30B23-B6C4-3723-57BA-D70C99D0320B}"/>
              </a:ext>
            </a:extLst>
          </p:cNvPr>
          <p:cNvSpPr>
            <a:spLocks noGrp="1"/>
          </p:cNvSpPr>
          <p:nvPr>
            <p:ph type="ftr" sz="quarter" idx="17"/>
          </p:nvPr>
        </p:nvSpPr>
        <p:spPr/>
        <p:txBody>
          <a:bodyPr/>
          <a:lstStyle/>
          <a:p>
            <a:endParaRPr lang="en-US"/>
          </a:p>
        </p:txBody>
      </p:sp>
      <p:sp>
        <p:nvSpPr>
          <p:cNvPr id="3" name="Date Placeholder 2">
            <a:extLst>
              <a:ext uri="{FF2B5EF4-FFF2-40B4-BE49-F238E27FC236}">
                <a16:creationId xmlns:a16="http://schemas.microsoft.com/office/drawing/2014/main" id="{B5CB376B-27E9-4CDA-655E-2AE645F1DE44}"/>
              </a:ext>
            </a:extLst>
          </p:cNvPr>
          <p:cNvSpPr>
            <a:spLocks noGrp="1"/>
          </p:cNvSpPr>
          <p:nvPr>
            <p:ph type="dt" sz="half" idx="16"/>
          </p:nvPr>
        </p:nvSpPr>
        <p:spPr/>
        <p:txBody>
          <a:bodyPr/>
          <a:lstStyle/>
          <a:p>
            <a:fld id="{D7E3ECEC-7E7B-4FB9-BAE8-5C10F12795EA}" type="datetimeFigureOut">
              <a:rPr lang="en-US" smtClean="0"/>
              <a:t>12/3/2025</a:t>
            </a:fld>
            <a:endParaRPr lang="en-US"/>
          </a:p>
        </p:txBody>
      </p:sp>
      <p:sp>
        <p:nvSpPr>
          <p:cNvPr id="10" name="Slide Number Placeholder 9">
            <a:extLst>
              <a:ext uri="{FF2B5EF4-FFF2-40B4-BE49-F238E27FC236}">
                <a16:creationId xmlns:a16="http://schemas.microsoft.com/office/drawing/2014/main" id="{4EC5A43C-DD1F-E7E6-BBC8-F953BC288BB0}"/>
              </a:ext>
            </a:extLst>
          </p:cNvPr>
          <p:cNvSpPr>
            <a:spLocks noGrp="1"/>
          </p:cNvSpPr>
          <p:nvPr>
            <p:ph type="sldNum" sz="quarter" idx="18"/>
          </p:nvPr>
        </p:nvSpPr>
        <p:spPr/>
        <p:txBody>
          <a:bodyPr/>
          <a:lstStyle/>
          <a:p>
            <a:fld id="{235F31FF-4816-4A7C-BAEE-4B5C41A91EB1}" type="slidenum">
              <a:rPr lang="en-US" smtClean="0"/>
              <a:t>‹#›</a:t>
            </a:fld>
            <a:endParaRPr lang="en-US"/>
          </a:p>
        </p:txBody>
      </p:sp>
    </p:spTree>
    <p:extLst>
      <p:ext uri="{BB962C8B-B14F-4D97-AF65-F5344CB8AC3E}">
        <p14:creationId xmlns:p14="http://schemas.microsoft.com/office/powerpoint/2010/main" val="2377551772"/>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Content with Picture 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223912" y="822960"/>
            <a:ext cx="4243345" cy="1089702"/>
          </a:xfrm>
        </p:spPr>
        <p:txBody>
          <a:bodyPr anchor="t"/>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4DBFBCB5-4A7B-F7B3-9AAF-F908FB128AB0}"/>
              </a:ext>
            </a:extLst>
          </p:cNvPr>
          <p:cNvSpPr>
            <a:spLocks noGrp="1"/>
          </p:cNvSpPr>
          <p:nvPr>
            <p:ph type="pic" sz="quarter" idx="15" hasCustomPrompt="1"/>
          </p:nvPr>
        </p:nvSpPr>
        <p:spPr>
          <a:xfrm>
            <a:off x="0" y="0"/>
            <a:ext cx="6548534" cy="6100464"/>
          </a:xfrm>
          <a:custGeom>
            <a:avLst/>
            <a:gdLst>
              <a:gd name="connsiteX0" fmla="*/ 0 w 6548534"/>
              <a:gd name="connsiteY0" fmla="*/ 0 h 6100464"/>
              <a:gd name="connsiteX1" fmla="*/ 6548534 w 6548534"/>
              <a:gd name="connsiteY1" fmla="*/ 0 h 6100464"/>
              <a:gd name="connsiteX2" fmla="*/ 6548534 w 6548534"/>
              <a:gd name="connsiteY2" fmla="*/ 5595865 h 6100464"/>
              <a:gd name="connsiteX3" fmla="*/ 6047012 w 6548534"/>
              <a:gd name="connsiteY3" fmla="*/ 6100464 h 6100464"/>
              <a:gd name="connsiteX4" fmla="*/ 0 w 6548534"/>
              <a:gd name="connsiteY4" fmla="*/ 6100464 h 610046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48534" h="6100464">
                <a:moveTo>
                  <a:pt x="0" y="0"/>
                </a:moveTo>
                <a:lnTo>
                  <a:pt x="6548534" y="0"/>
                </a:lnTo>
                <a:lnTo>
                  <a:pt x="6548534" y="5595865"/>
                </a:lnTo>
                <a:cubicBezTo>
                  <a:pt x="6548534" y="5874548"/>
                  <a:pt x="6323995" y="6100464"/>
                  <a:pt x="6047012" y="6100464"/>
                </a:cubicBezTo>
                <a:lnTo>
                  <a:pt x="0" y="6100464"/>
                </a:lnTo>
                <a:close/>
              </a:path>
            </a:pathLst>
          </a:custGeom>
          <a:blipFill dpi="0" rotWithShape="1">
            <a:blip r:embed="rId2">
              <a:alphaModFix amt="70000"/>
            </a:blip>
            <a:srcRect/>
            <a:stretch>
              <a:fillRect/>
            </a:stretch>
          </a:blipFill>
        </p:spPr>
        <p:txBody>
          <a:bodyPr wrap="square">
            <a:noAutofit/>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7FF0220E-48F8-B4D9-19DE-7B457C3C221C}"/>
              </a:ext>
            </a:extLst>
          </p:cNvPr>
          <p:cNvSpPr>
            <a:spLocks noGrp="1"/>
          </p:cNvSpPr>
          <p:nvPr>
            <p:ph sz="quarter" idx="14"/>
          </p:nvPr>
        </p:nvSpPr>
        <p:spPr>
          <a:xfrm>
            <a:off x="7223069" y="1988820"/>
            <a:ext cx="4244188" cy="411164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9" name="Footer Placeholder 8">
            <a:extLst>
              <a:ext uri="{FF2B5EF4-FFF2-40B4-BE49-F238E27FC236}">
                <a16:creationId xmlns:a16="http://schemas.microsoft.com/office/drawing/2014/main" id="{B8F54AB8-6B4D-C00F-7A9F-6627E7066D2A}"/>
              </a:ext>
            </a:extLst>
          </p:cNvPr>
          <p:cNvSpPr>
            <a:spLocks noGrp="1"/>
          </p:cNvSpPr>
          <p:nvPr>
            <p:ph type="ftr" sz="quarter" idx="17"/>
          </p:nvPr>
        </p:nvSpPr>
        <p:spPr/>
        <p:txBody>
          <a:bodyPr/>
          <a:lstStyle/>
          <a:p>
            <a:endParaRPr lang="en-US"/>
          </a:p>
        </p:txBody>
      </p:sp>
      <p:sp>
        <p:nvSpPr>
          <p:cNvPr id="4" name="Date Placeholder 3">
            <a:extLst>
              <a:ext uri="{FF2B5EF4-FFF2-40B4-BE49-F238E27FC236}">
                <a16:creationId xmlns:a16="http://schemas.microsoft.com/office/drawing/2014/main" id="{DC218C63-B1E1-78F4-CF24-6991FB09C1C4}"/>
              </a:ext>
            </a:extLst>
          </p:cNvPr>
          <p:cNvSpPr>
            <a:spLocks noGrp="1"/>
          </p:cNvSpPr>
          <p:nvPr>
            <p:ph type="dt" sz="half" idx="16"/>
          </p:nvPr>
        </p:nvSpPr>
        <p:spPr/>
        <p:txBody>
          <a:bodyPr/>
          <a:lstStyle/>
          <a:p>
            <a:fld id="{D7E3ECEC-7E7B-4FB9-BAE8-5C10F12795EA}" type="datetimeFigureOut">
              <a:rPr lang="en-US" smtClean="0"/>
              <a:t>12/3/2025</a:t>
            </a:fld>
            <a:endParaRPr lang="en-US"/>
          </a:p>
        </p:txBody>
      </p:sp>
      <p:sp>
        <p:nvSpPr>
          <p:cNvPr id="10" name="Slide Number Placeholder 9">
            <a:extLst>
              <a:ext uri="{FF2B5EF4-FFF2-40B4-BE49-F238E27FC236}">
                <a16:creationId xmlns:a16="http://schemas.microsoft.com/office/drawing/2014/main" id="{BD268E9B-F4A2-5ABF-D43A-3BF4DCADB3FB}"/>
              </a:ext>
            </a:extLst>
          </p:cNvPr>
          <p:cNvSpPr>
            <a:spLocks noGrp="1"/>
          </p:cNvSpPr>
          <p:nvPr>
            <p:ph type="sldNum" sz="quarter" idx="18"/>
          </p:nvPr>
        </p:nvSpPr>
        <p:spPr/>
        <p:txBody>
          <a:bodyPr/>
          <a:lstStyle/>
          <a:p>
            <a:fld id="{235F31FF-4816-4A7C-BAEE-4B5C41A91EB1}" type="slidenum">
              <a:rPr lang="en-US" smtClean="0"/>
              <a:t>‹#›</a:t>
            </a:fld>
            <a:endParaRPr lang="en-US"/>
          </a:p>
        </p:txBody>
      </p:sp>
    </p:spTree>
    <p:extLst>
      <p:ext uri="{BB962C8B-B14F-4D97-AF65-F5344CB8AC3E}">
        <p14:creationId xmlns:p14="http://schemas.microsoft.com/office/powerpoint/2010/main" val="2724721599"/>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Content with Picture 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71724" y="822961"/>
            <a:ext cx="4177554" cy="1031240"/>
          </a:xfrm>
        </p:spPr>
        <p:txBody>
          <a:bodyPr anchor="t"/>
          <a:lstStyle/>
          <a:p>
            <a:r>
              <a:rPr lang="en-US"/>
              <a:t>Click to edit Master title style</a:t>
            </a:r>
            <a:endParaRPr lang="en-US" dirty="0"/>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771725" y="1993392"/>
            <a:ext cx="4177553" cy="410260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Picture Placeholder 3">
            <a:extLst>
              <a:ext uri="{FF2B5EF4-FFF2-40B4-BE49-F238E27FC236}">
                <a16:creationId xmlns:a16="http://schemas.microsoft.com/office/drawing/2014/main" id="{CD2D7B58-DFF6-BC00-8544-64FC5F7EED57}"/>
              </a:ext>
            </a:extLst>
          </p:cNvPr>
          <p:cNvSpPr>
            <a:spLocks noGrp="1"/>
          </p:cNvSpPr>
          <p:nvPr>
            <p:ph type="pic" sz="quarter" idx="15" hasCustomPrompt="1"/>
          </p:nvPr>
        </p:nvSpPr>
        <p:spPr>
          <a:xfrm>
            <a:off x="5643722" y="0"/>
            <a:ext cx="6548279" cy="6105855"/>
          </a:xfrm>
          <a:custGeom>
            <a:avLst/>
            <a:gdLst>
              <a:gd name="connsiteX0" fmla="*/ 0 w 6548279"/>
              <a:gd name="connsiteY0" fmla="*/ 0 h 6105855"/>
              <a:gd name="connsiteX1" fmla="*/ 6548279 w 6548279"/>
              <a:gd name="connsiteY1" fmla="*/ 0 h 6105855"/>
              <a:gd name="connsiteX2" fmla="*/ 6548279 w 6548279"/>
              <a:gd name="connsiteY2" fmla="*/ 6105855 h 6105855"/>
              <a:gd name="connsiteX3" fmla="*/ 501522 w 6548279"/>
              <a:gd name="connsiteY3" fmla="*/ 6105855 h 6105855"/>
              <a:gd name="connsiteX4" fmla="*/ 0 w 6548279"/>
              <a:gd name="connsiteY4" fmla="*/ 5600680 h 61058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48279" h="6105855">
                <a:moveTo>
                  <a:pt x="0" y="0"/>
                </a:moveTo>
                <a:lnTo>
                  <a:pt x="6548279" y="0"/>
                </a:lnTo>
                <a:lnTo>
                  <a:pt x="6548279" y="6105855"/>
                </a:lnTo>
                <a:lnTo>
                  <a:pt x="501522" y="6105855"/>
                </a:lnTo>
                <a:cubicBezTo>
                  <a:pt x="224539" y="6105855"/>
                  <a:pt x="0" y="5879680"/>
                  <a:pt x="0" y="5600680"/>
                </a:cubicBezTo>
                <a:close/>
              </a:path>
            </a:pathLst>
          </a:custGeom>
          <a:blipFill dpi="0" rotWithShape="1">
            <a:blip r:embed="rId2">
              <a:alphaModFix amt="70000"/>
            </a:blip>
            <a:srcRect/>
            <a:stretch>
              <a:fillRect/>
            </a:stretch>
          </a:blipFill>
        </p:spPr>
        <p:txBody>
          <a:bodyPr wrap="square">
            <a:noAutofit/>
          </a:bodyPr>
          <a:lstStyle>
            <a:lvl1pPr marL="0" indent="0">
              <a:buNone/>
              <a:defRPr/>
            </a:lvl1pPr>
          </a:lstStyle>
          <a:p>
            <a:r>
              <a:rPr lang="en-US" dirty="0"/>
              <a:t> </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lvl1pPr>
              <a:defRPr>
                <a:solidFill>
                  <a:schemeClr val="tx1"/>
                </a:solidFill>
                <a:effectLst/>
              </a:defRPr>
            </a:lvl1pPr>
          </a:lstStyle>
          <a:p>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D7E3ECEC-7E7B-4FB9-BAE8-5C10F12795EA}" type="datetimeFigureOut">
              <a:rPr lang="en-US" smtClean="0"/>
              <a:t>12/3/2025</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chemeClr val="tx1"/>
                </a:solidFill>
                <a:effectLst/>
              </a:defRPr>
            </a:lvl1pPr>
          </a:lstStyle>
          <a:p>
            <a:fld id="{235F31FF-4816-4A7C-BAEE-4B5C41A91EB1}" type="slidenum">
              <a:rPr lang="en-US" smtClean="0"/>
              <a:t>‹#›</a:t>
            </a:fld>
            <a:endParaRPr lang="en-US"/>
          </a:p>
        </p:txBody>
      </p:sp>
    </p:spTree>
    <p:extLst>
      <p:ext uri="{BB962C8B-B14F-4D97-AF65-F5344CB8AC3E}">
        <p14:creationId xmlns:p14="http://schemas.microsoft.com/office/powerpoint/2010/main" val="2966140336"/>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Content with Picture 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223912" y="822960"/>
            <a:ext cx="4243345" cy="1089702"/>
          </a:xfrm>
        </p:spPr>
        <p:txBody>
          <a:bodyPr anchor="t"/>
          <a:lstStyle/>
          <a:p>
            <a:r>
              <a:rPr lang="en-US"/>
              <a:t>Click to edit Master title style</a:t>
            </a:r>
            <a:endParaRPr lang="en-US" dirty="0"/>
          </a:p>
        </p:txBody>
      </p:sp>
      <p:sp>
        <p:nvSpPr>
          <p:cNvPr id="19" name="Picture Placeholder 18">
            <a:extLst>
              <a:ext uri="{FF2B5EF4-FFF2-40B4-BE49-F238E27FC236}">
                <a16:creationId xmlns:a16="http://schemas.microsoft.com/office/drawing/2014/main" id="{03AE08AD-600E-B6CB-33D0-F11CE0529C45}"/>
              </a:ext>
            </a:extLst>
          </p:cNvPr>
          <p:cNvSpPr>
            <a:spLocks noGrp="1"/>
          </p:cNvSpPr>
          <p:nvPr>
            <p:ph type="pic" sz="quarter" idx="15" hasCustomPrompt="1"/>
          </p:nvPr>
        </p:nvSpPr>
        <p:spPr>
          <a:xfrm>
            <a:off x="1" y="765214"/>
            <a:ext cx="6559827" cy="6092786"/>
          </a:xfrm>
          <a:custGeom>
            <a:avLst/>
            <a:gdLst>
              <a:gd name="connsiteX0" fmla="*/ 0 w 6559827"/>
              <a:gd name="connsiteY0" fmla="*/ 0 h 6092786"/>
              <a:gd name="connsiteX1" fmla="*/ 6058305 w 6559827"/>
              <a:gd name="connsiteY1" fmla="*/ 0 h 6092786"/>
              <a:gd name="connsiteX2" fmla="*/ 6559827 w 6559827"/>
              <a:gd name="connsiteY2" fmla="*/ 501522 h 6092786"/>
              <a:gd name="connsiteX3" fmla="*/ 6559827 w 6559827"/>
              <a:gd name="connsiteY3" fmla="*/ 6092786 h 6092786"/>
              <a:gd name="connsiteX4" fmla="*/ 0 w 6559827"/>
              <a:gd name="connsiteY4" fmla="*/ 6092786 h 609278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59827" h="6092786">
                <a:moveTo>
                  <a:pt x="0" y="0"/>
                </a:moveTo>
                <a:lnTo>
                  <a:pt x="6058305" y="0"/>
                </a:lnTo>
                <a:cubicBezTo>
                  <a:pt x="6335288" y="0"/>
                  <a:pt x="6559827" y="224539"/>
                  <a:pt x="6559827" y="501522"/>
                </a:cubicBezTo>
                <a:lnTo>
                  <a:pt x="6559827" y="6092786"/>
                </a:lnTo>
                <a:lnTo>
                  <a:pt x="0" y="6092786"/>
                </a:lnTo>
                <a:close/>
              </a:path>
            </a:pathLst>
          </a:custGeom>
          <a:blipFill>
            <a:blip r:embed="rId2">
              <a:alphaModFix amt="70000"/>
            </a:blip>
            <a:stretch>
              <a:fillRect/>
            </a:stretch>
          </a:blipFill>
        </p:spPr>
        <p:txBody>
          <a:bodyPr wrap="square">
            <a:noAutofit/>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7FF0220E-48F8-B4D9-19DE-7B457C3C221C}"/>
              </a:ext>
            </a:extLst>
          </p:cNvPr>
          <p:cNvSpPr>
            <a:spLocks noGrp="1"/>
          </p:cNvSpPr>
          <p:nvPr>
            <p:ph sz="quarter" idx="14"/>
          </p:nvPr>
        </p:nvSpPr>
        <p:spPr>
          <a:xfrm>
            <a:off x="7223069" y="1988820"/>
            <a:ext cx="4244188" cy="410718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7223069" y="6329172"/>
            <a:ext cx="2816835" cy="338328"/>
          </a:xfrm>
        </p:spPr>
        <p:txBody>
          <a:bodyPr/>
          <a:lstStyle/>
          <a:p>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9601199" y="6329172"/>
            <a:ext cx="1387589" cy="338328"/>
          </a:xfrm>
        </p:spPr>
        <p:txBody>
          <a:bodyPr/>
          <a:lstStyle>
            <a:lvl1pPr>
              <a:defRPr>
                <a:solidFill>
                  <a:schemeClr val="tx1"/>
                </a:solidFill>
                <a:effectLst/>
              </a:defRPr>
            </a:lvl1pPr>
          </a:lstStyle>
          <a:p>
            <a:fld id="{D7E3ECEC-7E7B-4FB9-BAE8-5C10F12795EA}" type="datetimeFigureOut">
              <a:rPr lang="en-US" smtClean="0"/>
              <a:t>12/3/2025</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055096" y="6329172"/>
            <a:ext cx="454437" cy="338328"/>
          </a:xfrm>
        </p:spPr>
        <p:txBody>
          <a:bodyPr/>
          <a:lstStyle/>
          <a:p>
            <a:fld id="{235F31FF-4816-4A7C-BAEE-4B5C41A91EB1}" type="slidenum">
              <a:rPr lang="en-US" smtClean="0"/>
              <a:t>‹#›</a:t>
            </a:fld>
            <a:endParaRPr lang="en-US"/>
          </a:p>
        </p:txBody>
      </p:sp>
    </p:spTree>
    <p:extLst>
      <p:ext uri="{BB962C8B-B14F-4D97-AF65-F5344CB8AC3E}">
        <p14:creationId xmlns:p14="http://schemas.microsoft.com/office/powerpoint/2010/main" val="546265909"/>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Content with Picture 10">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68096" y="822324"/>
            <a:ext cx="2959272" cy="1630841"/>
          </a:xfrm>
        </p:spPr>
        <p:txBody>
          <a:bodyPr anchor="t"/>
          <a:lstStyle/>
          <a:p>
            <a:r>
              <a:rPr lang="en-US"/>
              <a:t>Click to edit Master title style</a:t>
            </a:r>
            <a:endParaRPr lang="en-US" dirty="0"/>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768096" y="2590800"/>
            <a:ext cx="2959272" cy="3505200"/>
          </a:xfrm>
        </p:spPr>
        <p:txBody>
          <a:bodyPr vert="horz" lIns="91440" tIns="45720" rIns="91440" bIns="45720" rtlCol="0">
            <a:normAutofit/>
          </a:bodyPr>
          <a:lstStyle>
            <a:lvl1pPr marL="285750" indent="-285750">
              <a:buFont typeface="Arial" panose="020B0604020202020204" pitchFamily="34" charset="0"/>
              <a:buChar char="•"/>
              <a:defRPr lang="en-US" dirty="0"/>
            </a:lvl1pPr>
            <a:lvl2pPr marL="400050" indent="-171450">
              <a:buFont typeface="Arial" panose="020B0604020202020204" pitchFamily="34" charset="0"/>
              <a:buChar char="•"/>
              <a:defRPr lang="en-US" dirty="0"/>
            </a:lvl2pPr>
            <a:lvl3pPr marL="628650" indent="-171450">
              <a:buFont typeface="Arial" panose="020B0604020202020204" pitchFamily="34" charset="0"/>
              <a:buChar char="•"/>
              <a:defRPr lang="en-US" dirty="0"/>
            </a:lvl3pPr>
            <a:lvl4pPr marL="857250" indent="-171450">
              <a:buFont typeface="Arial" panose="020B0604020202020204" pitchFamily="34" charset="0"/>
              <a:buChar char="•"/>
              <a:defRPr lang="en-US" dirty="0"/>
            </a:lvl4pPr>
            <a:lvl5pPr marL="1085850" indent="-171450">
              <a:buFont typeface="Arial" panose="020B0604020202020204" pitchFamily="34" charset="0"/>
              <a:buChar char="•"/>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768096" y="6327648"/>
            <a:ext cx="1833677" cy="338328"/>
          </a:xfrm>
        </p:spPr>
        <p:txBody>
          <a:bodyPr/>
          <a:lstStyle/>
          <a:p>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2601773" y="6318659"/>
            <a:ext cx="1092885" cy="338328"/>
          </a:xfrm>
        </p:spPr>
        <p:txBody>
          <a:bodyPr/>
          <a:lstStyle>
            <a:lvl1pPr>
              <a:defRPr>
                <a:solidFill>
                  <a:schemeClr val="tx1"/>
                </a:solidFill>
                <a:effectLst/>
              </a:defRPr>
            </a:lvl1pPr>
          </a:lstStyle>
          <a:p>
            <a:fld id="{D7E3ECEC-7E7B-4FB9-BAE8-5C10F12795EA}" type="datetimeFigureOut">
              <a:rPr lang="en-US" smtClean="0"/>
              <a:t>12/3/2025</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3694658" y="6318659"/>
            <a:ext cx="457200" cy="338328"/>
          </a:xfrm>
        </p:spPr>
        <p:txBody>
          <a:bodyPr/>
          <a:lstStyle/>
          <a:p>
            <a:fld id="{235F31FF-4816-4A7C-BAEE-4B5C41A91EB1}" type="slidenum">
              <a:rPr lang="en-US" smtClean="0"/>
              <a:t>‹#›</a:t>
            </a:fld>
            <a:endParaRPr lang="en-US"/>
          </a:p>
        </p:txBody>
      </p:sp>
      <p:sp>
        <p:nvSpPr>
          <p:cNvPr id="12" name="Picture Placeholder 11">
            <a:extLst>
              <a:ext uri="{FF2B5EF4-FFF2-40B4-BE49-F238E27FC236}">
                <a16:creationId xmlns:a16="http://schemas.microsoft.com/office/drawing/2014/main" id="{0A8E9606-29A0-9DB6-D153-C4863559DC60}"/>
              </a:ext>
            </a:extLst>
          </p:cNvPr>
          <p:cNvSpPr>
            <a:spLocks noGrp="1"/>
          </p:cNvSpPr>
          <p:nvPr>
            <p:ph type="pic" sz="quarter" idx="15" hasCustomPrompt="1"/>
          </p:nvPr>
        </p:nvSpPr>
        <p:spPr>
          <a:xfrm>
            <a:off x="4383033" y="765213"/>
            <a:ext cx="7808967" cy="6092787"/>
          </a:xfrm>
          <a:custGeom>
            <a:avLst/>
            <a:gdLst>
              <a:gd name="connsiteX0" fmla="*/ 501522 w 7808967"/>
              <a:gd name="connsiteY0" fmla="*/ 0 h 6092787"/>
              <a:gd name="connsiteX1" fmla="*/ 7808967 w 7808967"/>
              <a:gd name="connsiteY1" fmla="*/ 0 h 6092787"/>
              <a:gd name="connsiteX2" fmla="*/ 7808967 w 7808967"/>
              <a:gd name="connsiteY2" fmla="*/ 6092787 h 6092787"/>
              <a:gd name="connsiteX3" fmla="*/ 0 w 7808967"/>
              <a:gd name="connsiteY3" fmla="*/ 6092787 h 6092787"/>
              <a:gd name="connsiteX4" fmla="*/ 0 w 7808967"/>
              <a:gd name="connsiteY4" fmla="*/ 501522 h 6092787"/>
              <a:gd name="connsiteX5" fmla="*/ 501522 w 7808967"/>
              <a:gd name="connsiteY5" fmla="*/ 0 h 60927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808967" h="6092787">
                <a:moveTo>
                  <a:pt x="501522" y="0"/>
                </a:moveTo>
                <a:lnTo>
                  <a:pt x="7808967" y="0"/>
                </a:lnTo>
                <a:lnTo>
                  <a:pt x="7808967" y="6092787"/>
                </a:lnTo>
                <a:lnTo>
                  <a:pt x="0" y="6092787"/>
                </a:lnTo>
                <a:lnTo>
                  <a:pt x="0" y="501522"/>
                </a:lnTo>
                <a:cubicBezTo>
                  <a:pt x="0" y="224539"/>
                  <a:pt x="224539" y="0"/>
                  <a:pt x="501522" y="0"/>
                </a:cubicBezTo>
                <a:close/>
              </a:path>
            </a:pathLst>
          </a:custGeom>
          <a:blipFill>
            <a:blip r:embed="rId2">
              <a:alphaModFix amt="70000"/>
            </a:blip>
            <a:stretch>
              <a:fillRect/>
            </a:stretch>
          </a:blipFill>
        </p:spPr>
        <p:txBody>
          <a:bodyPr wrap="square">
            <a:noAutofit/>
          </a:bodyPr>
          <a:lstStyle>
            <a:lvl1pPr marL="0" indent="0">
              <a:buNone/>
              <a:defRPr/>
            </a:lvl1pPr>
          </a:lstStyle>
          <a:p>
            <a:r>
              <a:rPr lang="en-US" dirty="0"/>
              <a:t> </a:t>
            </a:r>
          </a:p>
        </p:txBody>
      </p:sp>
    </p:spTree>
    <p:extLst>
      <p:ext uri="{BB962C8B-B14F-4D97-AF65-F5344CB8AC3E}">
        <p14:creationId xmlns:p14="http://schemas.microsoft.com/office/powerpoint/2010/main" val="2559167205"/>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p:cSld name="Content with Picture 1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68096" y="4842437"/>
            <a:ext cx="3636745" cy="1253564"/>
          </a:xfrm>
        </p:spPr>
        <p:txBody>
          <a:bodyPr anchor="t">
            <a:noAutofit/>
          </a:bodyPr>
          <a:lstStyle>
            <a:lvl1pPr>
              <a:defRPr sz="2500"/>
            </a:lvl1pPr>
          </a:lstStyle>
          <a:p>
            <a:r>
              <a:rPr lang="en-US"/>
              <a:t>Click to edit Master title style</a:t>
            </a:r>
            <a:endParaRPr lang="en-US" dirty="0"/>
          </a:p>
        </p:txBody>
      </p:sp>
      <p:sp>
        <p:nvSpPr>
          <p:cNvPr id="9" name="Picture Placeholder 3">
            <a:extLst>
              <a:ext uri="{FF2B5EF4-FFF2-40B4-BE49-F238E27FC236}">
                <a16:creationId xmlns:a16="http://schemas.microsoft.com/office/drawing/2014/main" id="{D90D792C-BF4F-3E3A-5C82-8AA602818235}"/>
              </a:ext>
            </a:extLst>
          </p:cNvPr>
          <p:cNvSpPr>
            <a:spLocks noGrp="1"/>
          </p:cNvSpPr>
          <p:nvPr>
            <p:ph type="pic" sz="quarter" idx="15" hasCustomPrompt="1"/>
          </p:nvPr>
        </p:nvSpPr>
        <p:spPr>
          <a:xfrm>
            <a:off x="0" y="0"/>
            <a:ext cx="11468100" cy="4354140"/>
          </a:xfrm>
          <a:custGeom>
            <a:avLst/>
            <a:gdLst>
              <a:gd name="connsiteX0" fmla="*/ 0 w 11468100"/>
              <a:gd name="connsiteY0" fmla="*/ 0 h 4354140"/>
              <a:gd name="connsiteX1" fmla="*/ 11468100 w 11468100"/>
              <a:gd name="connsiteY1" fmla="*/ 0 h 4354140"/>
              <a:gd name="connsiteX2" fmla="*/ 11468100 w 11468100"/>
              <a:gd name="connsiteY2" fmla="*/ 3852618 h 4354140"/>
              <a:gd name="connsiteX3" fmla="*/ 10965387 w 11468100"/>
              <a:gd name="connsiteY3" fmla="*/ 4354140 h 4354140"/>
              <a:gd name="connsiteX4" fmla="*/ 0 w 11468100"/>
              <a:gd name="connsiteY4" fmla="*/ 4354140 h 435414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468100" h="4354140">
                <a:moveTo>
                  <a:pt x="0" y="0"/>
                </a:moveTo>
                <a:lnTo>
                  <a:pt x="11468100" y="0"/>
                </a:lnTo>
                <a:lnTo>
                  <a:pt x="11468100" y="3852618"/>
                </a:lnTo>
                <a:cubicBezTo>
                  <a:pt x="11468100" y="4129601"/>
                  <a:pt x="11243028" y="4354140"/>
                  <a:pt x="10965387" y="4354140"/>
                </a:cubicBezTo>
                <a:lnTo>
                  <a:pt x="0" y="4354140"/>
                </a:lnTo>
                <a:close/>
              </a:path>
            </a:pathLst>
          </a:custGeom>
          <a:blipFill dpi="0" rotWithShape="1">
            <a:blip r:embed="rId2">
              <a:alphaModFix amt="70000"/>
            </a:blip>
            <a:srcRect/>
            <a:stretch>
              <a:fillRect/>
            </a:stretch>
          </a:blipFill>
        </p:spPr>
        <p:txBody>
          <a:bodyPr wrap="square">
            <a:noAutofit/>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4889635" y="4854632"/>
            <a:ext cx="6579807" cy="1393767"/>
          </a:xfrm>
        </p:spPr>
        <p:txBody>
          <a:bodyPr vert="horz" lIns="91440" tIns="45720" rIns="91440" bIns="45720" rtlCol="0">
            <a:normAutofit/>
          </a:bodyPr>
          <a:lstStyle>
            <a:lvl1pPr marL="0" indent="0">
              <a:buNone/>
              <a:defRPr lang="en-US" dirty="0"/>
            </a:lvl1pPr>
            <a:lvl2pPr marL="228600" indent="0">
              <a:buNone/>
              <a:defRPr lang="en-US" dirty="0"/>
            </a:lvl2pPr>
            <a:lvl3pPr marL="457200" indent="0">
              <a:buNone/>
              <a:defRPr lang="en-US" dirty="0"/>
            </a:lvl3pPr>
            <a:lvl4pPr marL="685800" indent="0">
              <a:buNone/>
              <a:defRPr lang="en-US" dirty="0"/>
            </a:lvl4pPr>
            <a:lvl5pPr marL="914400" indent="0">
              <a:buNone/>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D7E3ECEC-7E7B-4FB9-BAE8-5C10F12795EA}" type="datetimeFigureOut">
              <a:rPr lang="en-US" smtClean="0"/>
              <a:t>12/3/2025</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235F31FF-4816-4A7C-BAEE-4B5C41A91EB1}" type="slidenum">
              <a:rPr lang="en-US" smtClean="0"/>
              <a:t>‹#›</a:t>
            </a:fld>
            <a:endParaRPr lang="en-US"/>
          </a:p>
        </p:txBody>
      </p:sp>
    </p:spTree>
    <p:extLst>
      <p:ext uri="{BB962C8B-B14F-4D97-AF65-F5344CB8AC3E}">
        <p14:creationId xmlns:p14="http://schemas.microsoft.com/office/powerpoint/2010/main" val="1859340193"/>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p:cSld name="Content with Picture 1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72090" y="4095740"/>
            <a:ext cx="3242191" cy="1704459"/>
          </a:xfrm>
        </p:spPr>
        <p:txBody>
          <a:bodyPr anchor="t">
            <a:noAutofit/>
          </a:bodyPr>
          <a:lstStyle>
            <a:lvl1pPr>
              <a:defRPr sz="2500"/>
            </a:lvl1pPr>
          </a:lstStyle>
          <a:p>
            <a:r>
              <a:rPr lang="en-US"/>
              <a:t>Click to edit Master title style</a:t>
            </a:r>
            <a:endParaRPr lang="en-US" dirty="0"/>
          </a:p>
        </p:txBody>
      </p:sp>
      <p:sp>
        <p:nvSpPr>
          <p:cNvPr id="9" name="Picture Placeholder 8">
            <a:extLst>
              <a:ext uri="{FF2B5EF4-FFF2-40B4-BE49-F238E27FC236}">
                <a16:creationId xmlns:a16="http://schemas.microsoft.com/office/drawing/2014/main" id="{C842B8C5-7416-8C92-3E56-737867305A74}"/>
              </a:ext>
            </a:extLst>
          </p:cNvPr>
          <p:cNvSpPr>
            <a:spLocks noGrp="1"/>
          </p:cNvSpPr>
          <p:nvPr>
            <p:ph type="pic" sz="quarter" idx="15" hasCustomPrompt="1"/>
          </p:nvPr>
        </p:nvSpPr>
        <p:spPr>
          <a:xfrm>
            <a:off x="0" y="0"/>
            <a:ext cx="11468100" cy="3659602"/>
          </a:xfrm>
          <a:custGeom>
            <a:avLst/>
            <a:gdLst>
              <a:gd name="connsiteX0" fmla="*/ 0 w 11468100"/>
              <a:gd name="connsiteY0" fmla="*/ 0 h 3659602"/>
              <a:gd name="connsiteX1" fmla="*/ 11468100 w 11468100"/>
              <a:gd name="connsiteY1" fmla="*/ 0 h 3659602"/>
              <a:gd name="connsiteX2" fmla="*/ 11468100 w 11468100"/>
              <a:gd name="connsiteY2" fmla="*/ 3158080 h 3659602"/>
              <a:gd name="connsiteX3" fmla="*/ 10964923 w 11468100"/>
              <a:gd name="connsiteY3" fmla="*/ 3659602 h 3659602"/>
              <a:gd name="connsiteX4" fmla="*/ 0 w 11468100"/>
              <a:gd name="connsiteY4" fmla="*/ 3659602 h 365960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468100" h="3659602">
                <a:moveTo>
                  <a:pt x="0" y="0"/>
                </a:moveTo>
                <a:lnTo>
                  <a:pt x="11468100" y="0"/>
                </a:lnTo>
                <a:lnTo>
                  <a:pt x="11468100" y="3158080"/>
                </a:lnTo>
                <a:cubicBezTo>
                  <a:pt x="11468100" y="3435063"/>
                  <a:pt x="11242820" y="3659602"/>
                  <a:pt x="10964923" y="3659602"/>
                </a:cubicBezTo>
                <a:lnTo>
                  <a:pt x="0" y="3659602"/>
                </a:lnTo>
                <a:close/>
              </a:path>
            </a:pathLst>
          </a:custGeom>
          <a:blipFill dpi="0" rotWithShape="1">
            <a:blip r:embed="rId2">
              <a:alphaModFix amt="70000"/>
            </a:blip>
            <a:srcRect/>
            <a:stretch>
              <a:fillRect/>
            </a:stretch>
          </a:blipFill>
        </p:spPr>
        <p:txBody>
          <a:bodyPr wrap="square">
            <a:noAutofit/>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4375355" y="4095740"/>
            <a:ext cx="7092745" cy="2006016"/>
          </a:xfrm>
        </p:spPr>
        <p:txBody>
          <a:bodyPr vert="horz" lIns="91440" tIns="45720" rIns="91440" bIns="45720" rtlCol="0">
            <a:normAutofit/>
          </a:bodyPr>
          <a:lstStyle>
            <a:lvl1pPr>
              <a:defRPr lang="en-US"/>
            </a:lvl1pPr>
            <a:lvl2pPr>
              <a:defRPr lang="en-US"/>
            </a:lvl2pPr>
            <a:lvl3pPr>
              <a:defRPr lang="en-US"/>
            </a:lvl3pPr>
            <a:lvl4pPr>
              <a:defRPr lang="en-US"/>
            </a:lvl4pPr>
            <a:lvl5pPr>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D7E3ECEC-7E7B-4FB9-BAE8-5C10F12795EA}" type="datetimeFigureOut">
              <a:rPr lang="en-US" smtClean="0"/>
              <a:t>12/3/2025</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235F31FF-4816-4A7C-BAEE-4B5C41A91EB1}" type="slidenum">
              <a:rPr lang="en-US" smtClean="0"/>
              <a:t>‹#›</a:t>
            </a:fld>
            <a:endParaRPr lang="en-US"/>
          </a:p>
        </p:txBody>
      </p:sp>
    </p:spTree>
    <p:extLst>
      <p:ext uri="{BB962C8B-B14F-4D97-AF65-F5344CB8AC3E}">
        <p14:creationId xmlns:p14="http://schemas.microsoft.com/office/powerpoint/2010/main" val="161479243"/>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p:cSld name="Content with Picture 1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68096" y="822960"/>
            <a:ext cx="3159974" cy="1612741"/>
          </a:xfrm>
        </p:spPr>
        <p:txBody>
          <a:bodyPr anchor="t">
            <a:noAutofit/>
          </a:bodyPr>
          <a:lstStyle>
            <a:lvl1pPr>
              <a:defRPr sz="2500"/>
            </a:lvl1pPr>
          </a:lstStyle>
          <a:p>
            <a:r>
              <a:rPr lang="en-US"/>
              <a:t>Click to edit Master title style</a:t>
            </a:r>
            <a:endParaRPr lang="en-US" dirty="0"/>
          </a:p>
        </p:txBody>
      </p:sp>
      <p:sp>
        <p:nvSpPr>
          <p:cNvPr id="9" name="Footer Placeholder 8">
            <a:extLst>
              <a:ext uri="{FF2B5EF4-FFF2-40B4-BE49-F238E27FC236}">
                <a16:creationId xmlns:a16="http://schemas.microsoft.com/office/drawing/2014/main" id="{C0D06C70-6C8E-0F10-743F-047DC1563DEE}"/>
              </a:ext>
            </a:extLst>
          </p:cNvPr>
          <p:cNvSpPr>
            <a:spLocks noGrp="1"/>
          </p:cNvSpPr>
          <p:nvPr>
            <p:ph type="ftr" sz="quarter" idx="17"/>
          </p:nvPr>
        </p:nvSpPr>
        <p:spPr>
          <a:xfrm>
            <a:off x="772090" y="64008"/>
            <a:ext cx="2816835" cy="338328"/>
          </a:xfrm>
        </p:spPr>
        <p:txBody>
          <a:bodyPr/>
          <a:lstStyle/>
          <a:p>
            <a:endParaRPr lang="en-US"/>
          </a:p>
        </p:txBody>
      </p:sp>
      <p:sp>
        <p:nvSpPr>
          <p:cNvPr id="3" name="Date Placeholder 2">
            <a:extLst>
              <a:ext uri="{FF2B5EF4-FFF2-40B4-BE49-F238E27FC236}">
                <a16:creationId xmlns:a16="http://schemas.microsoft.com/office/drawing/2014/main" id="{984B292A-7A06-6DDC-E8C4-EBEEF5A46C03}"/>
              </a:ext>
            </a:extLst>
          </p:cNvPr>
          <p:cNvSpPr>
            <a:spLocks noGrp="1"/>
          </p:cNvSpPr>
          <p:nvPr>
            <p:ph type="dt" sz="half" idx="16"/>
          </p:nvPr>
        </p:nvSpPr>
        <p:spPr>
          <a:xfrm>
            <a:off x="9291411" y="64008"/>
            <a:ext cx="1612674" cy="338328"/>
          </a:xfrm>
        </p:spPr>
        <p:txBody>
          <a:bodyPr/>
          <a:lstStyle/>
          <a:p>
            <a:fld id="{D7E3ECEC-7E7B-4FB9-BAE8-5C10F12795EA}" type="datetimeFigureOut">
              <a:rPr lang="en-US" smtClean="0"/>
              <a:t>12/3/2025</a:t>
            </a:fld>
            <a:endParaRPr lang="en-US"/>
          </a:p>
        </p:txBody>
      </p:sp>
      <p:sp>
        <p:nvSpPr>
          <p:cNvPr id="10" name="Slide Number Placeholder 9">
            <a:extLst>
              <a:ext uri="{FF2B5EF4-FFF2-40B4-BE49-F238E27FC236}">
                <a16:creationId xmlns:a16="http://schemas.microsoft.com/office/drawing/2014/main" id="{5D35E09C-E9FB-8393-0705-FD349F06C4C1}"/>
              </a:ext>
            </a:extLst>
          </p:cNvPr>
          <p:cNvSpPr>
            <a:spLocks noGrp="1"/>
          </p:cNvSpPr>
          <p:nvPr>
            <p:ph type="sldNum" sz="quarter" idx="18"/>
          </p:nvPr>
        </p:nvSpPr>
        <p:spPr>
          <a:xfrm>
            <a:off x="11050742" y="64008"/>
            <a:ext cx="457200" cy="338328"/>
          </a:xfrm>
        </p:spPr>
        <p:txBody>
          <a:bodyPr/>
          <a:lstStyle/>
          <a:p>
            <a:fld id="{235F31FF-4816-4A7C-BAEE-4B5C41A91EB1}" type="slidenum">
              <a:rPr lang="en-US" smtClean="0"/>
              <a:t>‹#›</a:t>
            </a:fld>
            <a:endParaRPr lang="en-US"/>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4375355" y="822959"/>
            <a:ext cx="7092745" cy="1998677"/>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Picture Placeholder 3">
            <a:extLst>
              <a:ext uri="{FF2B5EF4-FFF2-40B4-BE49-F238E27FC236}">
                <a16:creationId xmlns:a16="http://schemas.microsoft.com/office/drawing/2014/main" id="{190B4482-E492-864A-9429-7F3F86067CBD}"/>
              </a:ext>
            </a:extLst>
          </p:cNvPr>
          <p:cNvSpPr>
            <a:spLocks noGrp="1"/>
          </p:cNvSpPr>
          <p:nvPr>
            <p:ph type="pic" sz="quarter" idx="15" hasCustomPrompt="1"/>
          </p:nvPr>
        </p:nvSpPr>
        <p:spPr>
          <a:xfrm>
            <a:off x="0" y="3268078"/>
            <a:ext cx="11468100" cy="3589922"/>
          </a:xfrm>
          <a:custGeom>
            <a:avLst/>
            <a:gdLst>
              <a:gd name="connsiteX0" fmla="*/ 0 w 11468100"/>
              <a:gd name="connsiteY0" fmla="*/ 0 h 3589922"/>
              <a:gd name="connsiteX1" fmla="*/ 10964923 w 11468100"/>
              <a:gd name="connsiteY1" fmla="*/ 0 h 3589922"/>
              <a:gd name="connsiteX2" fmla="*/ 11468100 w 11468100"/>
              <a:gd name="connsiteY2" fmla="*/ 501522 h 3589922"/>
              <a:gd name="connsiteX3" fmla="*/ 11468100 w 11468100"/>
              <a:gd name="connsiteY3" fmla="*/ 3589922 h 3589922"/>
              <a:gd name="connsiteX4" fmla="*/ 0 w 11468100"/>
              <a:gd name="connsiteY4" fmla="*/ 3589922 h 358992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468100" h="3589922">
                <a:moveTo>
                  <a:pt x="0" y="0"/>
                </a:moveTo>
                <a:lnTo>
                  <a:pt x="10964923" y="0"/>
                </a:lnTo>
                <a:cubicBezTo>
                  <a:pt x="11242820" y="0"/>
                  <a:pt x="11468100" y="224539"/>
                  <a:pt x="11468100" y="501522"/>
                </a:cubicBezTo>
                <a:lnTo>
                  <a:pt x="11468100" y="3589922"/>
                </a:lnTo>
                <a:lnTo>
                  <a:pt x="0" y="3589922"/>
                </a:lnTo>
                <a:close/>
              </a:path>
            </a:pathLst>
          </a:custGeom>
          <a:blipFill>
            <a:blip r:embed="rId2">
              <a:alphaModFix amt="70000"/>
            </a:blip>
            <a:stretch>
              <a:fillRect/>
            </a:stretch>
          </a:blipFill>
        </p:spPr>
        <p:txBody>
          <a:bodyPr wrap="square">
            <a:noAutofit/>
          </a:bodyPr>
          <a:lstStyle>
            <a:lvl1pPr marL="0" indent="0">
              <a:buNone/>
              <a:defRPr/>
            </a:lvl1pPr>
          </a:lstStyle>
          <a:p>
            <a:r>
              <a:rPr lang="en-US" dirty="0"/>
              <a:t> </a:t>
            </a:r>
          </a:p>
        </p:txBody>
      </p:sp>
    </p:spTree>
    <p:extLst>
      <p:ext uri="{BB962C8B-B14F-4D97-AF65-F5344CB8AC3E}">
        <p14:creationId xmlns:p14="http://schemas.microsoft.com/office/powerpoint/2010/main" val="691466949"/>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p:cSld name="Content with Picture 1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72090" y="3316097"/>
            <a:ext cx="3242191" cy="1704459"/>
          </a:xfrm>
        </p:spPr>
        <p:txBody>
          <a:bodyPr anchor="t">
            <a:noAutofit/>
          </a:bodyPr>
          <a:lstStyle>
            <a:lvl1pPr>
              <a:defRPr sz="2500"/>
            </a:lvl1pPr>
          </a:lstStyle>
          <a:p>
            <a:r>
              <a:rPr lang="en-US"/>
              <a:t>Click to edit Master title style</a:t>
            </a:r>
            <a:endParaRPr lang="en-US" dirty="0"/>
          </a:p>
        </p:txBody>
      </p:sp>
      <p:sp>
        <p:nvSpPr>
          <p:cNvPr id="4" name="Picture Placeholder 3">
            <a:extLst>
              <a:ext uri="{FF2B5EF4-FFF2-40B4-BE49-F238E27FC236}">
                <a16:creationId xmlns:a16="http://schemas.microsoft.com/office/drawing/2014/main" id="{D6389053-627F-50C3-46B2-6517FF15D614}"/>
              </a:ext>
            </a:extLst>
          </p:cNvPr>
          <p:cNvSpPr>
            <a:spLocks noGrp="1"/>
          </p:cNvSpPr>
          <p:nvPr>
            <p:ph type="pic" sz="quarter" idx="15" hasCustomPrompt="1"/>
          </p:nvPr>
        </p:nvSpPr>
        <p:spPr>
          <a:xfrm>
            <a:off x="0" y="1"/>
            <a:ext cx="11468100" cy="2879959"/>
          </a:xfrm>
          <a:custGeom>
            <a:avLst/>
            <a:gdLst>
              <a:gd name="connsiteX0" fmla="*/ 0 w 11468100"/>
              <a:gd name="connsiteY0" fmla="*/ 0 h 2879959"/>
              <a:gd name="connsiteX1" fmla="*/ 11468100 w 11468100"/>
              <a:gd name="connsiteY1" fmla="*/ 0 h 2879959"/>
              <a:gd name="connsiteX2" fmla="*/ 11468100 w 11468100"/>
              <a:gd name="connsiteY2" fmla="*/ 2378437 h 2879959"/>
              <a:gd name="connsiteX3" fmla="*/ 10964923 w 11468100"/>
              <a:gd name="connsiteY3" fmla="*/ 2879959 h 2879959"/>
              <a:gd name="connsiteX4" fmla="*/ 0 w 11468100"/>
              <a:gd name="connsiteY4" fmla="*/ 2879959 h 287995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468100" h="2879959">
                <a:moveTo>
                  <a:pt x="0" y="0"/>
                </a:moveTo>
                <a:lnTo>
                  <a:pt x="11468100" y="0"/>
                </a:lnTo>
                <a:lnTo>
                  <a:pt x="11468100" y="2378437"/>
                </a:lnTo>
                <a:cubicBezTo>
                  <a:pt x="11468100" y="2655420"/>
                  <a:pt x="11242820" y="2879959"/>
                  <a:pt x="10964923" y="2879959"/>
                </a:cubicBezTo>
                <a:lnTo>
                  <a:pt x="0" y="2879959"/>
                </a:lnTo>
                <a:close/>
              </a:path>
            </a:pathLst>
          </a:custGeom>
          <a:blipFill dpi="0" rotWithShape="1">
            <a:blip r:embed="rId2">
              <a:alphaModFix amt="70000"/>
            </a:blip>
            <a:srcRect/>
            <a:stretch>
              <a:fillRect/>
            </a:stretch>
          </a:blipFill>
        </p:spPr>
        <p:txBody>
          <a:bodyPr wrap="square">
            <a:noAutofit/>
          </a:bodyPr>
          <a:lstStyle>
            <a:lvl1pPr marL="0" indent="0">
              <a:buNone/>
              <a:defRPr/>
            </a:lvl1pPr>
          </a:lstStyle>
          <a:p>
            <a:r>
              <a:rPr lang="en-US" dirty="0"/>
              <a:t>.</a:t>
            </a:r>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4375355" y="3316096"/>
            <a:ext cx="7092745" cy="2852928"/>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D7E3ECEC-7E7B-4FB9-BAE8-5C10F12795EA}" type="datetimeFigureOut">
              <a:rPr lang="en-US" smtClean="0"/>
              <a:t>12/3/2025</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235F31FF-4816-4A7C-BAEE-4B5C41A91EB1}" type="slidenum">
              <a:rPr lang="en-US" smtClean="0"/>
              <a:t>‹#›</a:t>
            </a:fld>
            <a:endParaRPr lang="en-US"/>
          </a:p>
        </p:txBody>
      </p:sp>
    </p:spTree>
    <p:extLst>
      <p:ext uri="{BB962C8B-B14F-4D97-AF65-F5344CB8AC3E}">
        <p14:creationId xmlns:p14="http://schemas.microsoft.com/office/powerpoint/2010/main" val="3194391785"/>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p:cSld name="Content with Picture 1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68096" y="822960"/>
            <a:ext cx="10706100" cy="604428"/>
          </a:xfrm>
        </p:spPr>
        <p:txBody>
          <a:bodyPr anchor="t"/>
          <a:lstStyle/>
          <a:p>
            <a:r>
              <a:rPr lang="en-US"/>
              <a:t>Click to edit Master title style</a:t>
            </a:r>
            <a:endParaRPr lang="en-US" dirty="0"/>
          </a:p>
        </p:txBody>
      </p:sp>
      <p:sp>
        <p:nvSpPr>
          <p:cNvPr id="4" name="Picture Placeholder 3">
            <a:extLst>
              <a:ext uri="{FF2B5EF4-FFF2-40B4-BE49-F238E27FC236}">
                <a16:creationId xmlns:a16="http://schemas.microsoft.com/office/drawing/2014/main" id="{5F790B68-0230-A98B-796E-2C008AC2CC5D}"/>
              </a:ext>
            </a:extLst>
          </p:cNvPr>
          <p:cNvSpPr>
            <a:spLocks noGrp="1"/>
          </p:cNvSpPr>
          <p:nvPr>
            <p:ph type="pic" sz="quarter" idx="15" hasCustomPrompt="1"/>
          </p:nvPr>
        </p:nvSpPr>
        <p:spPr>
          <a:xfrm>
            <a:off x="0" y="1750092"/>
            <a:ext cx="6553940" cy="5107908"/>
          </a:xfrm>
          <a:custGeom>
            <a:avLst/>
            <a:gdLst>
              <a:gd name="connsiteX0" fmla="*/ 0 w 6553940"/>
              <a:gd name="connsiteY0" fmla="*/ 0 h 5107908"/>
              <a:gd name="connsiteX1" fmla="*/ 6118541 w 6553940"/>
              <a:gd name="connsiteY1" fmla="*/ 0 h 5107908"/>
              <a:gd name="connsiteX2" fmla="*/ 6553940 w 6553940"/>
              <a:gd name="connsiteY2" fmla="*/ 439618 h 5107908"/>
              <a:gd name="connsiteX3" fmla="*/ 6553940 w 6553940"/>
              <a:gd name="connsiteY3" fmla="*/ 5107908 h 5107908"/>
              <a:gd name="connsiteX4" fmla="*/ 0 w 6553940"/>
              <a:gd name="connsiteY4" fmla="*/ 5107908 h 510790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53940" h="5107908">
                <a:moveTo>
                  <a:pt x="0" y="0"/>
                </a:moveTo>
                <a:lnTo>
                  <a:pt x="6118541" y="0"/>
                </a:lnTo>
                <a:cubicBezTo>
                  <a:pt x="6359005" y="0"/>
                  <a:pt x="6553940" y="196824"/>
                  <a:pt x="6553940" y="439618"/>
                </a:cubicBezTo>
                <a:lnTo>
                  <a:pt x="6553940" y="5107908"/>
                </a:lnTo>
                <a:lnTo>
                  <a:pt x="0" y="5107908"/>
                </a:lnTo>
                <a:close/>
              </a:path>
            </a:pathLst>
          </a:custGeom>
          <a:blipFill dpi="0" rotWithShape="1">
            <a:blip r:embed="rId2">
              <a:alphaModFix amt="70000"/>
            </a:blip>
            <a:srcRect/>
            <a:stretch>
              <a:fillRect/>
            </a:stretch>
          </a:blipFill>
        </p:spPr>
        <p:txBody>
          <a:bodyPr wrap="square">
            <a:noAutofit/>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C1897688-419F-6EB2-5CC1-DC14924E5FC3}"/>
              </a:ext>
            </a:extLst>
          </p:cNvPr>
          <p:cNvSpPr>
            <a:spLocks noGrp="1"/>
          </p:cNvSpPr>
          <p:nvPr>
            <p:ph sz="quarter" idx="14"/>
          </p:nvPr>
        </p:nvSpPr>
        <p:spPr>
          <a:xfrm>
            <a:off x="7199994" y="1679171"/>
            <a:ext cx="4268106" cy="449302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7199994" y="6389695"/>
            <a:ext cx="2183822" cy="338328"/>
          </a:xfrm>
        </p:spPr>
        <p:txBody>
          <a:bodyPr/>
          <a:lstStyle/>
          <a:p>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9373704" y="6389695"/>
            <a:ext cx="1625600" cy="338328"/>
          </a:xfrm>
        </p:spPr>
        <p:txBody>
          <a:bodyPr/>
          <a:lstStyle/>
          <a:p>
            <a:fld id="{D7E3ECEC-7E7B-4FB9-BAE8-5C10F12795EA}" type="datetimeFigureOut">
              <a:rPr lang="en-US" smtClean="0"/>
              <a:t>12/3/2025</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125200" y="6389695"/>
            <a:ext cx="457200" cy="338328"/>
          </a:xfrm>
        </p:spPr>
        <p:txBody>
          <a:bodyPr/>
          <a:lstStyle/>
          <a:p>
            <a:fld id="{235F31FF-4816-4A7C-BAEE-4B5C41A91EB1}" type="slidenum">
              <a:rPr lang="en-US" smtClean="0"/>
              <a:t>‹#›</a:t>
            </a:fld>
            <a:endParaRPr lang="en-US"/>
          </a:p>
        </p:txBody>
      </p:sp>
    </p:spTree>
    <p:extLst>
      <p:ext uri="{BB962C8B-B14F-4D97-AF65-F5344CB8AC3E}">
        <p14:creationId xmlns:p14="http://schemas.microsoft.com/office/powerpoint/2010/main" val="3108683570"/>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p:cSld name="Content with Picture 1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68096" y="822959"/>
            <a:ext cx="4811167" cy="916991"/>
          </a:xfrm>
        </p:spPr>
        <p:txBody>
          <a:bodyPr anchor="t"/>
          <a:lstStyle/>
          <a:p>
            <a:r>
              <a:rPr lang="en-US"/>
              <a:t>Click to edit Master title style</a:t>
            </a:r>
            <a:endParaRPr lang="en-US" dirty="0"/>
          </a:p>
        </p:txBody>
      </p:sp>
      <p:sp>
        <p:nvSpPr>
          <p:cNvPr id="12" name="Picture Placeholder 11">
            <a:extLst>
              <a:ext uri="{FF2B5EF4-FFF2-40B4-BE49-F238E27FC236}">
                <a16:creationId xmlns:a16="http://schemas.microsoft.com/office/drawing/2014/main" id="{40936EEA-460B-E34D-8B9C-832ADF15E401}"/>
              </a:ext>
            </a:extLst>
          </p:cNvPr>
          <p:cNvSpPr>
            <a:spLocks noGrp="1"/>
          </p:cNvSpPr>
          <p:nvPr>
            <p:ph type="pic" sz="quarter" idx="15" hasCustomPrompt="1"/>
          </p:nvPr>
        </p:nvSpPr>
        <p:spPr>
          <a:xfrm>
            <a:off x="1" y="1958288"/>
            <a:ext cx="5620853" cy="4899713"/>
          </a:xfrm>
          <a:custGeom>
            <a:avLst/>
            <a:gdLst>
              <a:gd name="connsiteX0" fmla="*/ 0 w 5620853"/>
              <a:gd name="connsiteY0" fmla="*/ 0 h 4899713"/>
              <a:gd name="connsiteX1" fmla="*/ 5119331 w 5620853"/>
              <a:gd name="connsiteY1" fmla="*/ 0 h 4899713"/>
              <a:gd name="connsiteX2" fmla="*/ 5620853 w 5620853"/>
              <a:gd name="connsiteY2" fmla="*/ 501522 h 4899713"/>
              <a:gd name="connsiteX3" fmla="*/ 5620853 w 5620853"/>
              <a:gd name="connsiteY3" fmla="*/ 4899713 h 4899713"/>
              <a:gd name="connsiteX4" fmla="*/ 0 w 5620853"/>
              <a:gd name="connsiteY4" fmla="*/ 4899713 h 489971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620853" h="4899713">
                <a:moveTo>
                  <a:pt x="0" y="0"/>
                </a:moveTo>
                <a:lnTo>
                  <a:pt x="5119331" y="0"/>
                </a:lnTo>
                <a:cubicBezTo>
                  <a:pt x="5396314" y="0"/>
                  <a:pt x="5620853" y="224539"/>
                  <a:pt x="5620853" y="501522"/>
                </a:cubicBezTo>
                <a:lnTo>
                  <a:pt x="5620853" y="4899713"/>
                </a:lnTo>
                <a:lnTo>
                  <a:pt x="0" y="4899713"/>
                </a:lnTo>
                <a:close/>
              </a:path>
            </a:pathLst>
          </a:custGeom>
          <a:blipFill dpi="0" rotWithShape="1">
            <a:blip r:embed="rId2">
              <a:alphaModFix amt="70000"/>
            </a:blip>
            <a:srcRect/>
            <a:stretch>
              <a:fillRect/>
            </a:stretch>
          </a:blipFill>
        </p:spPr>
        <p:txBody>
          <a:bodyPr wrap="square">
            <a:noAutofit/>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8BAC3300-BF12-B200-9F06-8D5AC45CB7EF}"/>
              </a:ext>
            </a:extLst>
          </p:cNvPr>
          <p:cNvSpPr>
            <a:spLocks noGrp="1"/>
          </p:cNvSpPr>
          <p:nvPr>
            <p:ph sz="quarter" idx="14"/>
          </p:nvPr>
        </p:nvSpPr>
        <p:spPr>
          <a:xfrm>
            <a:off x="6314184" y="822960"/>
            <a:ext cx="5153915" cy="52730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6311795" y="6387559"/>
            <a:ext cx="2868392" cy="338328"/>
          </a:xfrm>
        </p:spPr>
        <p:txBody>
          <a:bodyPr/>
          <a:lstStyle/>
          <a:p>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9331917" y="6387559"/>
            <a:ext cx="1658678" cy="338328"/>
          </a:xfrm>
        </p:spPr>
        <p:txBody>
          <a:bodyPr/>
          <a:lstStyle/>
          <a:p>
            <a:fld id="{D7E3ECEC-7E7B-4FB9-BAE8-5C10F12795EA}" type="datetimeFigureOut">
              <a:rPr lang="en-US" smtClean="0"/>
              <a:t>12/3/2025</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142325" y="6387559"/>
            <a:ext cx="457200" cy="338328"/>
          </a:xfrm>
        </p:spPr>
        <p:txBody>
          <a:bodyPr/>
          <a:lstStyle/>
          <a:p>
            <a:fld id="{235F31FF-4816-4A7C-BAEE-4B5C41A91EB1}" type="slidenum">
              <a:rPr lang="en-US" smtClean="0"/>
              <a:t>‹#›</a:t>
            </a:fld>
            <a:endParaRPr lang="en-US"/>
          </a:p>
        </p:txBody>
      </p:sp>
    </p:spTree>
    <p:extLst>
      <p:ext uri="{BB962C8B-B14F-4D97-AF65-F5344CB8AC3E}">
        <p14:creationId xmlns:p14="http://schemas.microsoft.com/office/powerpoint/2010/main" val="2934605366"/>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p:cSld name="Content with Picture 1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68096" y="822960"/>
            <a:ext cx="3383280" cy="1269365"/>
          </a:xfrm>
        </p:spPr>
        <p:txBody>
          <a:bodyPr anchor="t">
            <a:normAutofit/>
          </a:bodyPr>
          <a:lstStyle>
            <a:lvl1pPr>
              <a:defRPr sz="2500"/>
            </a:lvl1pPr>
          </a:lstStyle>
          <a:p>
            <a:r>
              <a:rPr lang="en-US"/>
              <a:t>Click to edit Master title style</a:t>
            </a:r>
            <a:endParaRPr lang="en-US" dirty="0"/>
          </a:p>
        </p:txBody>
      </p:sp>
      <p:sp>
        <p:nvSpPr>
          <p:cNvPr id="11" name="Picture Placeholder 9">
            <a:extLst>
              <a:ext uri="{FF2B5EF4-FFF2-40B4-BE49-F238E27FC236}">
                <a16:creationId xmlns:a16="http://schemas.microsoft.com/office/drawing/2014/main" id="{2E39E907-908A-148E-8CF0-2C3161E428B4}"/>
              </a:ext>
            </a:extLst>
          </p:cNvPr>
          <p:cNvSpPr>
            <a:spLocks noGrp="1"/>
          </p:cNvSpPr>
          <p:nvPr>
            <p:ph type="pic" sz="quarter" idx="15" hasCustomPrompt="1"/>
          </p:nvPr>
        </p:nvSpPr>
        <p:spPr>
          <a:xfrm>
            <a:off x="1" y="2387462"/>
            <a:ext cx="4145281" cy="4470539"/>
          </a:xfrm>
          <a:custGeom>
            <a:avLst/>
            <a:gdLst>
              <a:gd name="connsiteX0" fmla="*/ 0 w 4145281"/>
              <a:gd name="connsiteY0" fmla="*/ 0 h 4470539"/>
              <a:gd name="connsiteX1" fmla="*/ 3629230 w 4145281"/>
              <a:gd name="connsiteY1" fmla="*/ 0 h 4470539"/>
              <a:gd name="connsiteX2" fmla="*/ 4145281 w 4145281"/>
              <a:gd name="connsiteY2" fmla="*/ 516051 h 4470539"/>
              <a:gd name="connsiteX3" fmla="*/ 4145281 w 4145281"/>
              <a:gd name="connsiteY3" fmla="*/ 4470539 h 4470539"/>
              <a:gd name="connsiteX4" fmla="*/ 0 w 4145281"/>
              <a:gd name="connsiteY4" fmla="*/ 4470539 h 44705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145281" h="4470539">
                <a:moveTo>
                  <a:pt x="0" y="0"/>
                </a:moveTo>
                <a:lnTo>
                  <a:pt x="3629230" y="0"/>
                </a:lnTo>
                <a:cubicBezTo>
                  <a:pt x="3914237" y="0"/>
                  <a:pt x="4145281" y="231044"/>
                  <a:pt x="4145281" y="516051"/>
                </a:cubicBezTo>
                <a:lnTo>
                  <a:pt x="4145281" y="4470539"/>
                </a:lnTo>
                <a:lnTo>
                  <a:pt x="0" y="4470539"/>
                </a:lnTo>
                <a:close/>
              </a:path>
            </a:pathLst>
          </a:custGeom>
          <a:blipFill dpi="0" rotWithShape="1">
            <a:blip r:embed="rId2">
              <a:alphaModFix amt="70000"/>
            </a:blip>
            <a:srcRect/>
            <a:stretch>
              <a:fillRect/>
            </a:stretch>
          </a:blipFill>
        </p:spPr>
        <p:txBody>
          <a:bodyPr wrap="square">
            <a:noAutofit/>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83F7B03F-5EDA-605B-1A2E-F48896E48939}"/>
              </a:ext>
            </a:extLst>
          </p:cNvPr>
          <p:cNvSpPr>
            <a:spLocks noGrp="1"/>
          </p:cNvSpPr>
          <p:nvPr>
            <p:ph sz="quarter" idx="14"/>
          </p:nvPr>
        </p:nvSpPr>
        <p:spPr>
          <a:xfrm>
            <a:off x="4839479" y="781685"/>
            <a:ext cx="6628621" cy="539051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5146266" y="6388215"/>
            <a:ext cx="2969008" cy="338328"/>
          </a:xfrm>
        </p:spPr>
        <p:txBody>
          <a:bodyPr/>
          <a:lstStyle/>
          <a:p>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8432999" y="6388215"/>
            <a:ext cx="2558901" cy="338328"/>
          </a:xfrm>
        </p:spPr>
        <p:txBody>
          <a:bodyPr/>
          <a:lstStyle/>
          <a:p>
            <a:fld id="{D7E3ECEC-7E7B-4FB9-BAE8-5C10F12795EA}" type="datetimeFigureOut">
              <a:rPr lang="en-US" smtClean="0"/>
              <a:t>12/3/2025</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142323" y="6388215"/>
            <a:ext cx="457200" cy="338328"/>
          </a:xfrm>
        </p:spPr>
        <p:txBody>
          <a:bodyPr/>
          <a:lstStyle/>
          <a:p>
            <a:fld id="{235F31FF-4816-4A7C-BAEE-4B5C41A91EB1}" type="slidenum">
              <a:rPr lang="en-US" smtClean="0"/>
              <a:t>‹#›</a:t>
            </a:fld>
            <a:endParaRPr lang="en-US"/>
          </a:p>
        </p:txBody>
      </p:sp>
    </p:spTree>
    <p:extLst>
      <p:ext uri="{BB962C8B-B14F-4D97-AF65-F5344CB8AC3E}">
        <p14:creationId xmlns:p14="http://schemas.microsoft.com/office/powerpoint/2010/main" val="3574843710"/>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p:cSld name="Number Large">
    <p:bg>
      <p:bgPr>
        <a:solidFill>
          <a:schemeClr val="tx2"/>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06EF0D11-5ED9-D2C8-48DF-CDDD85CEAC2D}"/>
              </a:ext>
              <a:ext uri="{C183D7F6-B498-43B3-948B-1728B52AA6E4}">
                <adec:decorative xmlns:adec="http://schemas.microsoft.com/office/drawing/2017/decorative" val="1"/>
              </a:ext>
            </a:extLst>
          </p:cNvPr>
          <p:cNvSpPr/>
          <p:nvPr/>
        </p:nvSpPr>
        <p:spPr>
          <a:xfrm>
            <a:off x="-1524" y="0"/>
            <a:ext cx="12192000" cy="6858000"/>
          </a:xfrm>
          <a:prstGeom prst="rect">
            <a:avLst/>
          </a:prstGeom>
          <a:solidFill>
            <a:schemeClr val="accent3">
              <a:alpha val="62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lt1"/>
              </a:solidFill>
            </a:endParaRPr>
          </a:p>
        </p:txBody>
      </p:sp>
      <p:sp>
        <p:nvSpPr>
          <p:cNvPr id="2" name="Title 1">
            <a:extLst>
              <a:ext uri="{FF2B5EF4-FFF2-40B4-BE49-F238E27FC236}">
                <a16:creationId xmlns:a16="http://schemas.microsoft.com/office/drawing/2014/main" id="{33C62E16-021E-429D-57AF-0AC1B2666E43}"/>
              </a:ext>
            </a:extLst>
          </p:cNvPr>
          <p:cNvSpPr>
            <a:spLocks noGrp="1"/>
          </p:cNvSpPr>
          <p:nvPr>
            <p:ph type="title"/>
          </p:nvPr>
        </p:nvSpPr>
        <p:spPr>
          <a:xfrm>
            <a:off x="1389888" y="4809744"/>
            <a:ext cx="9345168" cy="1225296"/>
          </a:xfrm>
        </p:spPr>
        <p:txBody>
          <a:bodyPr anchor="t">
            <a:normAutofit/>
          </a:bodyPr>
          <a:lstStyle>
            <a:lvl1pPr algn="ctr">
              <a:lnSpc>
                <a:spcPct val="120000"/>
              </a:lnSpc>
              <a:defRPr sz="2800">
                <a:solidFill>
                  <a:schemeClr val="tx1"/>
                </a:solidFill>
                <a:latin typeface="+mn-lt"/>
              </a:defRPr>
            </a:lvl1pPr>
          </a:lstStyle>
          <a:p>
            <a:r>
              <a:rPr lang="en-US"/>
              <a:t>Click to edit Master title style</a:t>
            </a:r>
            <a:endParaRPr lang="en-US" dirty="0"/>
          </a:p>
        </p:txBody>
      </p:sp>
      <p:sp>
        <p:nvSpPr>
          <p:cNvPr id="7" name="Content Placeholder 6">
            <a:extLst>
              <a:ext uri="{FF2B5EF4-FFF2-40B4-BE49-F238E27FC236}">
                <a16:creationId xmlns:a16="http://schemas.microsoft.com/office/drawing/2014/main" id="{8D5285B4-939B-FC12-E19A-F30DFE493F08}"/>
              </a:ext>
            </a:extLst>
          </p:cNvPr>
          <p:cNvSpPr>
            <a:spLocks noGrp="1"/>
          </p:cNvSpPr>
          <p:nvPr>
            <p:ph sz="quarter" idx="13" hasCustomPrompt="1"/>
          </p:nvPr>
        </p:nvSpPr>
        <p:spPr>
          <a:xfrm>
            <a:off x="493776" y="603504"/>
            <a:ext cx="11201400" cy="4206240"/>
          </a:xfrm>
        </p:spPr>
        <p:txBody>
          <a:bodyPr anchor="b">
            <a:normAutofit/>
          </a:bodyPr>
          <a:lstStyle>
            <a:lvl1pPr marL="0" indent="0" algn="ctr">
              <a:lnSpc>
                <a:spcPct val="90000"/>
              </a:lnSpc>
              <a:buNone/>
              <a:defRPr sz="27800">
                <a:solidFill>
                  <a:schemeClr val="accent1"/>
                </a:solidFill>
                <a:latin typeface="+mj-lt"/>
              </a:defRPr>
            </a:lvl1pPr>
          </a:lstStyle>
          <a:p>
            <a:pPr lvl="0"/>
            <a:r>
              <a:rPr lang="en-US" dirty="0"/>
              <a:t>##%</a:t>
            </a:r>
          </a:p>
        </p:txBody>
      </p:sp>
      <p:sp>
        <p:nvSpPr>
          <p:cNvPr id="4" name="Footer Placeholder 3">
            <a:extLst>
              <a:ext uri="{FF2B5EF4-FFF2-40B4-BE49-F238E27FC236}">
                <a16:creationId xmlns:a16="http://schemas.microsoft.com/office/drawing/2014/main" id="{F0225984-1615-5B69-4A65-E3A7E6508DE7}"/>
              </a:ext>
            </a:extLst>
          </p:cNvPr>
          <p:cNvSpPr>
            <a:spLocks noGrp="1"/>
          </p:cNvSpPr>
          <p:nvPr>
            <p:ph type="ftr" sz="quarter" idx="11"/>
          </p:nvPr>
        </p:nvSpPr>
        <p:spPr/>
        <p:txBody>
          <a:bodyPr/>
          <a:lstStyle>
            <a:lvl1pPr>
              <a:defRPr>
                <a:solidFill>
                  <a:schemeClr val="tx1"/>
                </a:solidFill>
              </a:defRPr>
            </a:lvl1pPr>
          </a:lstStyle>
          <a:p>
            <a:endParaRPr lang="en-US"/>
          </a:p>
        </p:txBody>
      </p:sp>
      <p:sp>
        <p:nvSpPr>
          <p:cNvPr id="3" name="Date Placeholder 2">
            <a:extLst>
              <a:ext uri="{FF2B5EF4-FFF2-40B4-BE49-F238E27FC236}">
                <a16:creationId xmlns:a16="http://schemas.microsoft.com/office/drawing/2014/main" id="{0C53913C-4E7F-A6E2-8028-C03CFD32F302}"/>
              </a:ext>
            </a:extLst>
          </p:cNvPr>
          <p:cNvSpPr>
            <a:spLocks noGrp="1"/>
          </p:cNvSpPr>
          <p:nvPr>
            <p:ph type="dt" sz="half" idx="10"/>
          </p:nvPr>
        </p:nvSpPr>
        <p:spPr/>
        <p:txBody>
          <a:bodyPr/>
          <a:lstStyle>
            <a:lvl1pPr>
              <a:defRPr>
                <a:solidFill>
                  <a:schemeClr val="tx1"/>
                </a:solidFill>
              </a:defRPr>
            </a:lvl1pPr>
          </a:lstStyle>
          <a:p>
            <a:fld id="{D7E3ECEC-7E7B-4FB9-BAE8-5C10F12795EA}" type="datetimeFigureOut">
              <a:rPr lang="en-US" smtClean="0"/>
              <a:t>12/3/2025</a:t>
            </a:fld>
            <a:endParaRPr lang="en-US"/>
          </a:p>
        </p:txBody>
      </p:sp>
      <p:sp>
        <p:nvSpPr>
          <p:cNvPr id="5" name="Slide Number Placeholder 4">
            <a:extLst>
              <a:ext uri="{FF2B5EF4-FFF2-40B4-BE49-F238E27FC236}">
                <a16:creationId xmlns:a16="http://schemas.microsoft.com/office/drawing/2014/main" id="{26A6A07C-51B6-897B-8C81-FBA62CFE4176}"/>
              </a:ext>
            </a:extLst>
          </p:cNvPr>
          <p:cNvSpPr>
            <a:spLocks noGrp="1"/>
          </p:cNvSpPr>
          <p:nvPr>
            <p:ph type="sldNum" sz="quarter" idx="12"/>
          </p:nvPr>
        </p:nvSpPr>
        <p:spPr/>
        <p:txBody>
          <a:bodyPr/>
          <a:lstStyle>
            <a:lvl1pPr>
              <a:defRPr>
                <a:solidFill>
                  <a:schemeClr val="tx1"/>
                </a:solidFill>
              </a:defRPr>
            </a:lvl1pPr>
          </a:lstStyle>
          <a:p>
            <a:fld id="{235F31FF-4816-4A7C-BAEE-4B5C41A91EB1}" type="slidenum">
              <a:rPr lang="en-US" smtClean="0"/>
              <a:t>‹#›</a:t>
            </a:fld>
            <a:endParaRPr lang="en-US"/>
          </a:p>
        </p:txBody>
      </p:sp>
    </p:spTree>
    <p:extLst>
      <p:ext uri="{BB962C8B-B14F-4D97-AF65-F5344CB8AC3E}">
        <p14:creationId xmlns:p14="http://schemas.microsoft.com/office/powerpoint/2010/main" val="2247658672"/>
      </p:ext>
    </p:extLst>
  </p:cSld>
  <p:clrMapOvr>
    <a:overrideClrMapping bg1="dk1" tx1="lt1" bg2="dk2" tx2="lt2" accent1="accent1" accent2="accent2" accent3="accent3" accent4="accent4" accent5="accent5" accent6="accent6" hlink="hlink" folHlink="folHlink"/>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p:cSld name="Number Large 2">
    <p:bg>
      <p:bgRef idx="1001">
        <a:schemeClr val="bg2"/>
      </p:bgRef>
    </p:bg>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F3547126-466C-18B0-8C04-007D93615CD9}"/>
              </a:ext>
              <a:ext uri="{C183D7F6-B498-43B3-948B-1728B52AA6E4}">
                <adec:decorative xmlns:adec="http://schemas.microsoft.com/office/drawing/2017/decorative" val="1"/>
              </a:ext>
            </a:extLst>
          </p:cNvPr>
          <p:cNvSpPr/>
          <p:nvPr/>
        </p:nvSpPr>
        <p:spPr>
          <a:xfrm>
            <a:off x="0" y="-1"/>
            <a:ext cx="11208688" cy="5154130"/>
          </a:xfrm>
          <a:custGeom>
            <a:avLst/>
            <a:gdLst>
              <a:gd name="connsiteX0" fmla="*/ 0 w 11208688"/>
              <a:gd name="connsiteY0" fmla="*/ 0 h 5154130"/>
              <a:gd name="connsiteX1" fmla="*/ 11208688 w 11208688"/>
              <a:gd name="connsiteY1" fmla="*/ 0 h 5154130"/>
              <a:gd name="connsiteX2" fmla="*/ 11208688 w 11208688"/>
              <a:gd name="connsiteY2" fmla="*/ 526471 h 5154130"/>
              <a:gd name="connsiteX3" fmla="*/ 11208688 w 11208688"/>
              <a:gd name="connsiteY3" fmla="*/ 4126137 h 5154130"/>
              <a:gd name="connsiteX4" fmla="*/ 11208688 w 11208688"/>
              <a:gd name="connsiteY4" fmla="*/ 4652608 h 5154130"/>
              <a:gd name="connsiteX5" fmla="*/ 10707166 w 11208688"/>
              <a:gd name="connsiteY5" fmla="*/ 5154130 h 5154130"/>
              <a:gd name="connsiteX6" fmla="*/ 0 w 11208688"/>
              <a:gd name="connsiteY6" fmla="*/ 5154130 h 5154130"/>
              <a:gd name="connsiteX7" fmla="*/ 0 w 11208688"/>
              <a:gd name="connsiteY7" fmla="*/ 4627659 h 5154130"/>
              <a:gd name="connsiteX8" fmla="*/ 0 w 11208688"/>
              <a:gd name="connsiteY8" fmla="*/ 526471 h 51541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208688" h="5154130">
                <a:moveTo>
                  <a:pt x="0" y="0"/>
                </a:moveTo>
                <a:lnTo>
                  <a:pt x="11208688" y="0"/>
                </a:lnTo>
                <a:lnTo>
                  <a:pt x="11208688" y="526471"/>
                </a:lnTo>
                <a:lnTo>
                  <a:pt x="11208688" y="4126137"/>
                </a:lnTo>
                <a:lnTo>
                  <a:pt x="11208688" y="4652608"/>
                </a:lnTo>
                <a:cubicBezTo>
                  <a:pt x="11208688" y="4929591"/>
                  <a:pt x="10984149" y="5154130"/>
                  <a:pt x="10707166" y="5154130"/>
                </a:cubicBezTo>
                <a:lnTo>
                  <a:pt x="0" y="5154130"/>
                </a:lnTo>
                <a:lnTo>
                  <a:pt x="0" y="4627659"/>
                </a:lnTo>
                <a:lnTo>
                  <a:pt x="0" y="526471"/>
                </a:lnTo>
                <a:close/>
              </a:path>
            </a:pathLst>
          </a:cu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33C62E16-021E-429D-57AF-0AC1B2666E43}"/>
              </a:ext>
            </a:extLst>
          </p:cNvPr>
          <p:cNvSpPr>
            <a:spLocks noGrp="1"/>
          </p:cNvSpPr>
          <p:nvPr>
            <p:ph type="title"/>
          </p:nvPr>
        </p:nvSpPr>
        <p:spPr>
          <a:xfrm>
            <a:off x="772089" y="5483352"/>
            <a:ext cx="10361130" cy="848177"/>
          </a:xfrm>
        </p:spPr>
        <p:txBody>
          <a:bodyPr vert="horz" lIns="91440" tIns="45720" rIns="91440" bIns="45720" rtlCol="0" anchor="ctr">
            <a:normAutofit/>
          </a:bodyPr>
          <a:lstStyle>
            <a:lvl1pPr>
              <a:lnSpc>
                <a:spcPct val="100000"/>
              </a:lnSpc>
              <a:defRPr lang="en-US" sz="2600" dirty="0">
                <a:solidFill>
                  <a:schemeClr val="tx2"/>
                </a:solidFill>
                <a:latin typeface="+mn-lt"/>
              </a:defRPr>
            </a:lvl1pPr>
          </a:lstStyle>
          <a:p>
            <a:pPr lvl="0"/>
            <a:r>
              <a:rPr lang="en-US"/>
              <a:t>Click to edit Master title style</a:t>
            </a:r>
            <a:endParaRPr lang="en-US" dirty="0"/>
          </a:p>
        </p:txBody>
      </p:sp>
      <p:sp>
        <p:nvSpPr>
          <p:cNvPr id="7" name="Content Placeholder 6">
            <a:extLst>
              <a:ext uri="{FF2B5EF4-FFF2-40B4-BE49-F238E27FC236}">
                <a16:creationId xmlns:a16="http://schemas.microsoft.com/office/drawing/2014/main" id="{8D5285B4-939B-FC12-E19A-F30DFE493F08}"/>
              </a:ext>
            </a:extLst>
          </p:cNvPr>
          <p:cNvSpPr>
            <a:spLocks noGrp="1"/>
          </p:cNvSpPr>
          <p:nvPr>
            <p:ph sz="quarter" idx="13" hasCustomPrompt="1"/>
          </p:nvPr>
        </p:nvSpPr>
        <p:spPr>
          <a:xfrm>
            <a:off x="541015" y="684412"/>
            <a:ext cx="10592204" cy="4122998"/>
          </a:xfrm>
        </p:spPr>
        <p:txBody>
          <a:bodyPr vert="horz" lIns="91440" tIns="45720" rIns="91440" bIns="45720" rtlCol="0" anchor="b">
            <a:normAutofit/>
          </a:bodyPr>
          <a:lstStyle>
            <a:lvl1pPr marL="0" indent="0">
              <a:lnSpc>
                <a:spcPct val="90000"/>
              </a:lnSpc>
              <a:buNone/>
              <a:defRPr lang="en-US" sz="27800" spc="-200" baseline="0" dirty="0">
                <a:solidFill>
                  <a:schemeClr val="accent1"/>
                </a:solidFill>
                <a:latin typeface="+mj-lt"/>
              </a:defRPr>
            </a:lvl1pPr>
          </a:lstStyle>
          <a:p>
            <a:pPr lvl="0"/>
            <a:r>
              <a:rPr lang="en-US" dirty="0"/>
              <a:t>##%</a:t>
            </a:r>
          </a:p>
        </p:txBody>
      </p:sp>
      <p:sp>
        <p:nvSpPr>
          <p:cNvPr id="4" name="Footer Placeholder 3">
            <a:extLst>
              <a:ext uri="{FF2B5EF4-FFF2-40B4-BE49-F238E27FC236}">
                <a16:creationId xmlns:a16="http://schemas.microsoft.com/office/drawing/2014/main" id="{F0225984-1615-5B69-4A65-E3A7E6508DE7}"/>
              </a:ext>
            </a:extLst>
          </p:cNvPr>
          <p:cNvSpPr>
            <a:spLocks noGrp="1"/>
          </p:cNvSpPr>
          <p:nvPr>
            <p:ph type="ftr" sz="quarter" idx="11"/>
          </p:nvPr>
        </p:nvSpPr>
        <p:spPr/>
        <p:txBody>
          <a:bodyPr/>
          <a:lstStyle>
            <a:lvl1pPr>
              <a:defRPr>
                <a:solidFill>
                  <a:schemeClr val="tx2"/>
                </a:solidFill>
              </a:defRPr>
            </a:lvl1pPr>
          </a:lstStyle>
          <a:p>
            <a:endParaRPr lang="en-US"/>
          </a:p>
        </p:txBody>
      </p:sp>
      <p:sp>
        <p:nvSpPr>
          <p:cNvPr id="3" name="Date Placeholder 2">
            <a:extLst>
              <a:ext uri="{FF2B5EF4-FFF2-40B4-BE49-F238E27FC236}">
                <a16:creationId xmlns:a16="http://schemas.microsoft.com/office/drawing/2014/main" id="{0C53913C-4E7F-A6E2-8028-C03CFD32F302}"/>
              </a:ext>
            </a:extLst>
          </p:cNvPr>
          <p:cNvSpPr>
            <a:spLocks noGrp="1"/>
          </p:cNvSpPr>
          <p:nvPr>
            <p:ph type="dt" sz="half" idx="10"/>
          </p:nvPr>
        </p:nvSpPr>
        <p:spPr/>
        <p:txBody>
          <a:bodyPr/>
          <a:lstStyle>
            <a:lvl1pPr>
              <a:defRPr>
                <a:solidFill>
                  <a:schemeClr val="tx2"/>
                </a:solidFill>
              </a:defRPr>
            </a:lvl1pPr>
          </a:lstStyle>
          <a:p>
            <a:fld id="{D7E3ECEC-7E7B-4FB9-BAE8-5C10F12795EA}" type="datetimeFigureOut">
              <a:rPr lang="en-US" smtClean="0"/>
              <a:t>12/3/2025</a:t>
            </a:fld>
            <a:endParaRPr lang="en-US"/>
          </a:p>
        </p:txBody>
      </p:sp>
      <p:sp>
        <p:nvSpPr>
          <p:cNvPr id="5" name="Slide Number Placeholder 4">
            <a:extLst>
              <a:ext uri="{FF2B5EF4-FFF2-40B4-BE49-F238E27FC236}">
                <a16:creationId xmlns:a16="http://schemas.microsoft.com/office/drawing/2014/main" id="{26A6A07C-51B6-897B-8C81-FBA62CFE4176}"/>
              </a:ext>
            </a:extLst>
          </p:cNvPr>
          <p:cNvSpPr>
            <a:spLocks noGrp="1"/>
          </p:cNvSpPr>
          <p:nvPr>
            <p:ph type="sldNum" sz="quarter" idx="12"/>
          </p:nvPr>
        </p:nvSpPr>
        <p:spPr/>
        <p:txBody>
          <a:bodyPr/>
          <a:lstStyle>
            <a:lvl1pPr>
              <a:defRPr>
                <a:solidFill>
                  <a:schemeClr val="tx2"/>
                </a:solidFill>
              </a:defRPr>
            </a:lvl1pPr>
          </a:lstStyle>
          <a:p>
            <a:fld id="{235F31FF-4816-4A7C-BAEE-4B5C41A91EB1}" type="slidenum">
              <a:rPr lang="en-US" smtClean="0"/>
              <a:t>‹#›</a:t>
            </a:fld>
            <a:endParaRPr lang="en-US"/>
          </a:p>
        </p:txBody>
      </p:sp>
    </p:spTree>
    <p:extLst>
      <p:ext uri="{BB962C8B-B14F-4D97-AF65-F5344CB8AC3E}">
        <p14:creationId xmlns:p14="http://schemas.microsoft.com/office/powerpoint/2010/main" val="686041142"/>
      </p:ext>
    </p:extLst>
  </p:cSld>
  <p:clrMapOvr>
    <a:overrideClrMapping bg1="lt1" tx1="dk1" bg2="lt2" tx2="dk2" accent1="accent1" accent2="accent2" accent3="accent3" accent4="accent4" accent5="accent5" accent6="accent6" hlink="hlink" folHlink="folHlink"/>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p:cSld name="Number Large 3">
    <p:bg>
      <p:bgRef idx="1001">
        <a:schemeClr val="bg2"/>
      </p:bgRef>
    </p:bg>
    <p:spTree>
      <p:nvGrpSpPr>
        <p:cNvPr id="1" name=""/>
        <p:cNvGrpSpPr/>
        <p:nvPr/>
      </p:nvGrpSpPr>
      <p:grpSpPr>
        <a:xfrm>
          <a:off x="0" y="0"/>
          <a:ext cx="0" cy="0"/>
          <a:chOff x="0" y="0"/>
          <a:chExt cx="0" cy="0"/>
        </a:xfrm>
      </p:grpSpPr>
      <p:sp>
        <p:nvSpPr>
          <p:cNvPr id="12" name="Freeform: Shape 11">
            <a:extLst>
              <a:ext uri="{FF2B5EF4-FFF2-40B4-BE49-F238E27FC236}">
                <a16:creationId xmlns:a16="http://schemas.microsoft.com/office/drawing/2014/main" id="{D0AA79A0-CEA9-1C5C-A8CA-D3F95D56333A}"/>
              </a:ext>
              <a:ext uri="{C183D7F6-B498-43B3-948B-1728B52AA6E4}">
                <adec:decorative xmlns:adec="http://schemas.microsoft.com/office/drawing/2017/decorative" val="1"/>
              </a:ext>
            </a:extLst>
          </p:cNvPr>
          <p:cNvSpPr/>
          <p:nvPr/>
        </p:nvSpPr>
        <p:spPr>
          <a:xfrm>
            <a:off x="0" y="4757010"/>
            <a:ext cx="11208688" cy="2100988"/>
          </a:xfrm>
          <a:custGeom>
            <a:avLst/>
            <a:gdLst>
              <a:gd name="connsiteX0" fmla="*/ 0 w 11208688"/>
              <a:gd name="connsiteY0" fmla="*/ 0 h 2100988"/>
              <a:gd name="connsiteX1" fmla="*/ 10707166 w 11208688"/>
              <a:gd name="connsiteY1" fmla="*/ 0 h 2100988"/>
              <a:gd name="connsiteX2" fmla="*/ 11208688 w 11208688"/>
              <a:gd name="connsiteY2" fmla="*/ 501522 h 2100988"/>
              <a:gd name="connsiteX3" fmla="*/ 11208688 w 11208688"/>
              <a:gd name="connsiteY3" fmla="*/ 2100988 h 2100988"/>
              <a:gd name="connsiteX4" fmla="*/ 0 w 11208688"/>
              <a:gd name="connsiteY4" fmla="*/ 2100988 h 210098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08688" h="2100988">
                <a:moveTo>
                  <a:pt x="0" y="0"/>
                </a:moveTo>
                <a:lnTo>
                  <a:pt x="10707166" y="0"/>
                </a:lnTo>
                <a:cubicBezTo>
                  <a:pt x="10984149" y="0"/>
                  <a:pt x="11208688" y="224539"/>
                  <a:pt x="11208688" y="501522"/>
                </a:cubicBezTo>
                <a:lnTo>
                  <a:pt x="11208688" y="2100988"/>
                </a:lnTo>
                <a:lnTo>
                  <a:pt x="0" y="2100988"/>
                </a:lnTo>
                <a:close/>
              </a:path>
            </a:pathLst>
          </a:custGeom>
          <a:solidFill>
            <a:schemeClr val="accent3">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 name="Freeform: Shape 9">
            <a:extLst>
              <a:ext uri="{FF2B5EF4-FFF2-40B4-BE49-F238E27FC236}">
                <a16:creationId xmlns:a16="http://schemas.microsoft.com/office/drawing/2014/main" id="{4F2C5FBA-F4AA-552B-2245-767D47272F3B}"/>
              </a:ext>
              <a:ext uri="{C183D7F6-B498-43B3-948B-1728B52AA6E4}">
                <adec:decorative xmlns:adec="http://schemas.microsoft.com/office/drawing/2017/decorative" val="1"/>
              </a:ext>
            </a:extLst>
          </p:cNvPr>
          <p:cNvSpPr/>
          <p:nvPr/>
        </p:nvSpPr>
        <p:spPr>
          <a:xfrm>
            <a:off x="0" y="1"/>
            <a:ext cx="11208688" cy="4627659"/>
          </a:xfrm>
          <a:custGeom>
            <a:avLst/>
            <a:gdLst>
              <a:gd name="connsiteX0" fmla="*/ 0 w 11208688"/>
              <a:gd name="connsiteY0" fmla="*/ 0 h 4627659"/>
              <a:gd name="connsiteX1" fmla="*/ 11208688 w 11208688"/>
              <a:gd name="connsiteY1" fmla="*/ 0 h 4627659"/>
              <a:gd name="connsiteX2" fmla="*/ 11208688 w 11208688"/>
              <a:gd name="connsiteY2" fmla="*/ 4126137 h 4627659"/>
              <a:gd name="connsiteX3" fmla="*/ 10707166 w 11208688"/>
              <a:gd name="connsiteY3" fmla="*/ 4627659 h 4627659"/>
              <a:gd name="connsiteX4" fmla="*/ 0 w 11208688"/>
              <a:gd name="connsiteY4" fmla="*/ 4627659 h 462765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08688" h="4627659">
                <a:moveTo>
                  <a:pt x="0" y="0"/>
                </a:moveTo>
                <a:lnTo>
                  <a:pt x="11208688" y="0"/>
                </a:lnTo>
                <a:lnTo>
                  <a:pt x="11208688" y="4126137"/>
                </a:lnTo>
                <a:cubicBezTo>
                  <a:pt x="11208688" y="4403120"/>
                  <a:pt x="10984149" y="4627659"/>
                  <a:pt x="10707166" y="4627659"/>
                </a:cubicBezTo>
                <a:lnTo>
                  <a:pt x="0" y="4627659"/>
                </a:lnTo>
                <a:close/>
              </a:path>
            </a:pathLst>
          </a:cu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33C62E16-021E-429D-57AF-0AC1B2666E43}"/>
              </a:ext>
            </a:extLst>
          </p:cNvPr>
          <p:cNvSpPr>
            <a:spLocks noGrp="1"/>
          </p:cNvSpPr>
          <p:nvPr>
            <p:ph type="title"/>
          </p:nvPr>
        </p:nvSpPr>
        <p:spPr>
          <a:xfrm>
            <a:off x="768096" y="5230760"/>
            <a:ext cx="9738852" cy="1017639"/>
          </a:xfrm>
        </p:spPr>
        <p:txBody>
          <a:bodyPr vert="horz" lIns="91440" tIns="45720" rIns="91440" bIns="45720" rtlCol="0" anchor="ctr">
            <a:normAutofit/>
          </a:bodyPr>
          <a:lstStyle>
            <a:lvl1pPr>
              <a:lnSpc>
                <a:spcPct val="100000"/>
              </a:lnSpc>
              <a:defRPr lang="en-US" sz="2600" dirty="0">
                <a:solidFill>
                  <a:schemeClr val="tx2"/>
                </a:solidFill>
                <a:latin typeface="+mn-lt"/>
              </a:defRPr>
            </a:lvl1pPr>
          </a:lstStyle>
          <a:p>
            <a:pPr lvl="0"/>
            <a:r>
              <a:rPr lang="en-US"/>
              <a:t>Click to edit Master title style</a:t>
            </a:r>
            <a:endParaRPr lang="en-US" dirty="0"/>
          </a:p>
        </p:txBody>
      </p:sp>
      <p:sp>
        <p:nvSpPr>
          <p:cNvPr id="7" name="Content Placeholder 6">
            <a:extLst>
              <a:ext uri="{FF2B5EF4-FFF2-40B4-BE49-F238E27FC236}">
                <a16:creationId xmlns:a16="http://schemas.microsoft.com/office/drawing/2014/main" id="{8D5285B4-939B-FC12-E19A-F30DFE493F08}"/>
              </a:ext>
            </a:extLst>
          </p:cNvPr>
          <p:cNvSpPr>
            <a:spLocks noGrp="1"/>
          </p:cNvSpPr>
          <p:nvPr>
            <p:ph sz="quarter" idx="13" hasCustomPrompt="1"/>
          </p:nvPr>
        </p:nvSpPr>
        <p:spPr>
          <a:xfrm>
            <a:off x="549328" y="420624"/>
            <a:ext cx="10592204" cy="4112875"/>
          </a:xfrm>
        </p:spPr>
        <p:txBody>
          <a:bodyPr vert="horz" lIns="91440" tIns="45720" rIns="91440" bIns="45720" rtlCol="0" anchor="b">
            <a:normAutofit/>
          </a:bodyPr>
          <a:lstStyle>
            <a:lvl1pPr marL="0" indent="0">
              <a:lnSpc>
                <a:spcPct val="90000"/>
              </a:lnSpc>
              <a:buNone/>
              <a:defRPr lang="en-US" sz="27800" dirty="0">
                <a:solidFill>
                  <a:schemeClr val="accent1"/>
                </a:solidFill>
                <a:latin typeface="+mj-lt"/>
              </a:defRPr>
            </a:lvl1pPr>
          </a:lstStyle>
          <a:p>
            <a:pPr lvl="0"/>
            <a:r>
              <a:rPr lang="en-US" dirty="0"/>
              <a:t>##%</a:t>
            </a:r>
          </a:p>
        </p:txBody>
      </p:sp>
      <p:sp>
        <p:nvSpPr>
          <p:cNvPr id="4" name="Footer Placeholder 3">
            <a:extLst>
              <a:ext uri="{FF2B5EF4-FFF2-40B4-BE49-F238E27FC236}">
                <a16:creationId xmlns:a16="http://schemas.microsoft.com/office/drawing/2014/main" id="{F0225984-1615-5B69-4A65-E3A7E6508DE7}"/>
              </a:ext>
            </a:extLst>
          </p:cNvPr>
          <p:cNvSpPr>
            <a:spLocks noGrp="1"/>
          </p:cNvSpPr>
          <p:nvPr>
            <p:ph type="ftr" sz="quarter" idx="11"/>
          </p:nvPr>
        </p:nvSpPr>
        <p:spPr/>
        <p:txBody>
          <a:bodyPr/>
          <a:lstStyle>
            <a:lvl1pPr>
              <a:defRPr>
                <a:solidFill>
                  <a:schemeClr val="tx2"/>
                </a:solidFill>
              </a:defRPr>
            </a:lvl1pPr>
          </a:lstStyle>
          <a:p>
            <a:endParaRPr lang="en-US"/>
          </a:p>
        </p:txBody>
      </p:sp>
      <p:sp>
        <p:nvSpPr>
          <p:cNvPr id="3" name="Date Placeholder 2">
            <a:extLst>
              <a:ext uri="{FF2B5EF4-FFF2-40B4-BE49-F238E27FC236}">
                <a16:creationId xmlns:a16="http://schemas.microsoft.com/office/drawing/2014/main" id="{0C53913C-4E7F-A6E2-8028-C03CFD32F302}"/>
              </a:ext>
            </a:extLst>
          </p:cNvPr>
          <p:cNvSpPr>
            <a:spLocks noGrp="1"/>
          </p:cNvSpPr>
          <p:nvPr>
            <p:ph type="dt" sz="half" idx="10"/>
          </p:nvPr>
        </p:nvSpPr>
        <p:spPr/>
        <p:txBody>
          <a:bodyPr/>
          <a:lstStyle>
            <a:lvl1pPr>
              <a:defRPr>
                <a:solidFill>
                  <a:schemeClr val="tx2"/>
                </a:solidFill>
              </a:defRPr>
            </a:lvl1pPr>
          </a:lstStyle>
          <a:p>
            <a:fld id="{D7E3ECEC-7E7B-4FB9-BAE8-5C10F12795EA}" type="datetimeFigureOut">
              <a:rPr lang="en-US" smtClean="0"/>
              <a:t>12/3/2025</a:t>
            </a:fld>
            <a:endParaRPr lang="en-US"/>
          </a:p>
        </p:txBody>
      </p:sp>
      <p:sp>
        <p:nvSpPr>
          <p:cNvPr id="5" name="Slide Number Placeholder 4">
            <a:extLst>
              <a:ext uri="{FF2B5EF4-FFF2-40B4-BE49-F238E27FC236}">
                <a16:creationId xmlns:a16="http://schemas.microsoft.com/office/drawing/2014/main" id="{26A6A07C-51B6-897B-8C81-FBA62CFE4176}"/>
              </a:ext>
            </a:extLst>
          </p:cNvPr>
          <p:cNvSpPr>
            <a:spLocks noGrp="1"/>
          </p:cNvSpPr>
          <p:nvPr>
            <p:ph type="sldNum" sz="quarter" idx="12"/>
          </p:nvPr>
        </p:nvSpPr>
        <p:spPr/>
        <p:txBody>
          <a:bodyPr/>
          <a:lstStyle>
            <a:lvl1pPr>
              <a:defRPr>
                <a:solidFill>
                  <a:schemeClr val="tx2"/>
                </a:solidFill>
              </a:defRPr>
            </a:lvl1pPr>
          </a:lstStyle>
          <a:p>
            <a:fld id="{235F31FF-4816-4A7C-BAEE-4B5C41A91EB1}" type="slidenum">
              <a:rPr lang="en-US" smtClean="0"/>
              <a:t>‹#›</a:t>
            </a:fld>
            <a:endParaRPr lang="en-US"/>
          </a:p>
        </p:txBody>
      </p:sp>
    </p:spTree>
    <p:extLst>
      <p:ext uri="{BB962C8B-B14F-4D97-AF65-F5344CB8AC3E}">
        <p14:creationId xmlns:p14="http://schemas.microsoft.com/office/powerpoint/2010/main" val="3532959607"/>
      </p:ext>
    </p:extLst>
  </p:cSld>
  <p:clrMapOvr>
    <a:overrideClrMapping bg1="lt1" tx1="dk1" bg2="lt2" tx2="dk2" accent1="accent1" accent2="accent2" accent3="accent3" accent4="accent4" accent5="accent5" accent6="accent6" hlink="hlink" folHlink="folHlink"/>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p:cSld name="Number Large 4">
    <p:bg>
      <p:bgRef idx="1001">
        <a:schemeClr val="bg1"/>
      </p:bgRef>
    </p:bg>
    <p:spTree>
      <p:nvGrpSpPr>
        <p:cNvPr id="1" name=""/>
        <p:cNvGrpSpPr/>
        <p:nvPr/>
      </p:nvGrpSpPr>
      <p:grpSpPr>
        <a:xfrm>
          <a:off x="0" y="0"/>
          <a:ext cx="0" cy="0"/>
          <a:chOff x="0" y="0"/>
          <a:chExt cx="0" cy="0"/>
        </a:xfrm>
      </p:grpSpPr>
      <p:sp>
        <p:nvSpPr>
          <p:cNvPr id="15" name="Freeform: Shape 14">
            <a:extLst>
              <a:ext uri="{FF2B5EF4-FFF2-40B4-BE49-F238E27FC236}">
                <a16:creationId xmlns:a16="http://schemas.microsoft.com/office/drawing/2014/main" id="{34677EE2-225B-FA02-73B9-DFB5D013592F}"/>
              </a:ext>
              <a:ext uri="{C183D7F6-B498-43B3-948B-1728B52AA6E4}">
                <adec:decorative xmlns:adec="http://schemas.microsoft.com/office/drawing/2017/decorative" val="1"/>
              </a:ext>
            </a:extLst>
          </p:cNvPr>
          <p:cNvSpPr/>
          <p:nvPr/>
        </p:nvSpPr>
        <p:spPr>
          <a:xfrm>
            <a:off x="0" y="4783948"/>
            <a:ext cx="11208688" cy="2074052"/>
          </a:xfrm>
          <a:custGeom>
            <a:avLst/>
            <a:gdLst>
              <a:gd name="connsiteX0" fmla="*/ 0 w 11208688"/>
              <a:gd name="connsiteY0" fmla="*/ 0 h 2074052"/>
              <a:gd name="connsiteX1" fmla="*/ 10707166 w 11208688"/>
              <a:gd name="connsiteY1" fmla="*/ 0 h 2074052"/>
              <a:gd name="connsiteX2" fmla="*/ 11208688 w 11208688"/>
              <a:gd name="connsiteY2" fmla="*/ 501522 h 2074052"/>
              <a:gd name="connsiteX3" fmla="*/ 11208688 w 11208688"/>
              <a:gd name="connsiteY3" fmla="*/ 2074052 h 2074052"/>
              <a:gd name="connsiteX4" fmla="*/ 0 w 11208688"/>
              <a:gd name="connsiteY4" fmla="*/ 2074052 h 20740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08688" h="2074052">
                <a:moveTo>
                  <a:pt x="0" y="0"/>
                </a:moveTo>
                <a:lnTo>
                  <a:pt x="10707166" y="0"/>
                </a:lnTo>
                <a:cubicBezTo>
                  <a:pt x="10984149" y="0"/>
                  <a:pt x="11208688" y="224539"/>
                  <a:pt x="11208688" y="501522"/>
                </a:cubicBezTo>
                <a:lnTo>
                  <a:pt x="11208688" y="2074052"/>
                </a:lnTo>
                <a:lnTo>
                  <a:pt x="0" y="2074052"/>
                </a:lnTo>
                <a:close/>
              </a:path>
            </a:pathLst>
          </a:cu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33C62E16-021E-429D-57AF-0AC1B2666E43}"/>
              </a:ext>
            </a:extLst>
          </p:cNvPr>
          <p:cNvSpPr>
            <a:spLocks noGrp="1"/>
          </p:cNvSpPr>
          <p:nvPr>
            <p:ph type="title"/>
          </p:nvPr>
        </p:nvSpPr>
        <p:spPr>
          <a:xfrm>
            <a:off x="768096" y="5249809"/>
            <a:ext cx="9768348" cy="1109078"/>
          </a:xfrm>
        </p:spPr>
        <p:txBody>
          <a:bodyPr vert="horz" lIns="91440" tIns="45720" rIns="91440" bIns="45720" rtlCol="0" anchor="ctr">
            <a:normAutofit/>
          </a:bodyPr>
          <a:lstStyle>
            <a:lvl1pPr>
              <a:lnSpc>
                <a:spcPct val="100000"/>
              </a:lnSpc>
              <a:defRPr lang="en-US" sz="2400" dirty="0">
                <a:latin typeface="+mn-lt"/>
              </a:defRPr>
            </a:lvl1pPr>
          </a:lstStyle>
          <a:p>
            <a:pPr lvl="0"/>
            <a:r>
              <a:rPr lang="en-US"/>
              <a:t>Click to edit Master title style</a:t>
            </a:r>
            <a:endParaRPr lang="en-US" dirty="0"/>
          </a:p>
        </p:txBody>
      </p:sp>
      <p:sp>
        <p:nvSpPr>
          <p:cNvPr id="7" name="Content Placeholder 6">
            <a:extLst>
              <a:ext uri="{FF2B5EF4-FFF2-40B4-BE49-F238E27FC236}">
                <a16:creationId xmlns:a16="http://schemas.microsoft.com/office/drawing/2014/main" id="{8D5285B4-939B-FC12-E19A-F30DFE493F08}"/>
              </a:ext>
            </a:extLst>
          </p:cNvPr>
          <p:cNvSpPr>
            <a:spLocks noGrp="1"/>
          </p:cNvSpPr>
          <p:nvPr>
            <p:ph sz="quarter" idx="13" hasCustomPrompt="1"/>
          </p:nvPr>
        </p:nvSpPr>
        <p:spPr>
          <a:xfrm>
            <a:off x="539496" y="341968"/>
            <a:ext cx="11100816" cy="4334256"/>
          </a:xfrm>
        </p:spPr>
        <p:txBody>
          <a:bodyPr vert="horz" lIns="91440" tIns="45720" rIns="91440" bIns="45720" rtlCol="0" anchor="b">
            <a:normAutofit/>
          </a:bodyPr>
          <a:lstStyle>
            <a:lvl1pPr marL="0" indent="0">
              <a:lnSpc>
                <a:spcPct val="90000"/>
              </a:lnSpc>
              <a:buNone/>
              <a:defRPr lang="en-US" sz="27800" dirty="0">
                <a:solidFill>
                  <a:schemeClr val="accent1"/>
                </a:solidFill>
                <a:latin typeface="+mj-lt"/>
              </a:defRPr>
            </a:lvl1pPr>
          </a:lstStyle>
          <a:p>
            <a:pPr lvl="0"/>
            <a:r>
              <a:rPr lang="en-US" dirty="0"/>
              <a:t>##%</a:t>
            </a:r>
          </a:p>
        </p:txBody>
      </p:sp>
      <p:sp>
        <p:nvSpPr>
          <p:cNvPr id="8" name="Footer Placeholder 7">
            <a:extLst>
              <a:ext uri="{FF2B5EF4-FFF2-40B4-BE49-F238E27FC236}">
                <a16:creationId xmlns:a16="http://schemas.microsoft.com/office/drawing/2014/main" id="{881EFD95-05D4-9FAB-FCB7-D3A2AB29456D}"/>
              </a:ext>
            </a:extLst>
          </p:cNvPr>
          <p:cNvSpPr>
            <a:spLocks noGrp="1"/>
          </p:cNvSpPr>
          <p:nvPr>
            <p:ph type="ftr" sz="quarter" idx="15"/>
          </p:nvPr>
        </p:nvSpPr>
        <p:spPr>
          <a:xfrm>
            <a:off x="772090" y="6382512"/>
            <a:ext cx="2816835" cy="338328"/>
          </a:xfrm>
        </p:spPr>
        <p:txBody>
          <a:bodyPr/>
          <a:lstStyle/>
          <a:p>
            <a:endParaRPr lang="en-US"/>
          </a:p>
        </p:txBody>
      </p:sp>
      <p:sp>
        <p:nvSpPr>
          <p:cNvPr id="6" name="Date Placeholder 5">
            <a:extLst>
              <a:ext uri="{FF2B5EF4-FFF2-40B4-BE49-F238E27FC236}">
                <a16:creationId xmlns:a16="http://schemas.microsoft.com/office/drawing/2014/main" id="{1D5117C2-BE70-9A87-4113-2ECE3F1A43BF}"/>
              </a:ext>
            </a:extLst>
          </p:cNvPr>
          <p:cNvSpPr>
            <a:spLocks noGrp="1"/>
          </p:cNvSpPr>
          <p:nvPr>
            <p:ph type="dt" sz="half" idx="14"/>
          </p:nvPr>
        </p:nvSpPr>
        <p:spPr>
          <a:xfrm>
            <a:off x="9291411" y="6382512"/>
            <a:ext cx="1612674" cy="338328"/>
          </a:xfrm>
        </p:spPr>
        <p:txBody>
          <a:bodyPr/>
          <a:lstStyle/>
          <a:p>
            <a:fld id="{D7E3ECEC-7E7B-4FB9-BAE8-5C10F12795EA}" type="datetimeFigureOut">
              <a:rPr lang="en-US" smtClean="0"/>
              <a:t>12/3/2025</a:t>
            </a:fld>
            <a:endParaRPr lang="en-US"/>
          </a:p>
        </p:txBody>
      </p:sp>
      <p:sp>
        <p:nvSpPr>
          <p:cNvPr id="9" name="Slide Number Placeholder 8">
            <a:extLst>
              <a:ext uri="{FF2B5EF4-FFF2-40B4-BE49-F238E27FC236}">
                <a16:creationId xmlns:a16="http://schemas.microsoft.com/office/drawing/2014/main" id="{33776532-A6F1-5788-D1D1-3F91B5B3B7D7}"/>
              </a:ext>
            </a:extLst>
          </p:cNvPr>
          <p:cNvSpPr>
            <a:spLocks noGrp="1"/>
          </p:cNvSpPr>
          <p:nvPr>
            <p:ph type="sldNum" sz="quarter" idx="16"/>
          </p:nvPr>
        </p:nvSpPr>
        <p:spPr>
          <a:xfrm>
            <a:off x="11050742" y="6382512"/>
            <a:ext cx="457200" cy="338328"/>
          </a:xfrm>
        </p:spPr>
        <p:txBody>
          <a:bodyPr/>
          <a:lstStyle/>
          <a:p>
            <a:fld id="{235F31FF-4816-4A7C-BAEE-4B5C41A91EB1}" type="slidenum">
              <a:rPr lang="en-US" smtClean="0"/>
              <a:t>‹#›</a:t>
            </a:fld>
            <a:endParaRPr lang="en-US"/>
          </a:p>
        </p:txBody>
      </p:sp>
    </p:spTree>
    <p:extLst>
      <p:ext uri="{BB962C8B-B14F-4D97-AF65-F5344CB8AC3E}">
        <p14:creationId xmlns:p14="http://schemas.microsoft.com/office/powerpoint/2010/main" val="551368550"/>
      </p:ext>
    </p:extLst>
  </p:cSld>
  <p:clrMapOvr>
    <a:overrideClrMapping bg1="lt1" tx1="dk1" bg2="lt2" tx2="dk2" accent1="accent1" accent2="accent2" accent3="accent3" accent4="accent4" accent5="accent5" accent6="accent6" hlink="hlink" folHlink="folHlink"/>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p:cSld name="Statement">
    <p:bg>
      <p:bgPr>
        <a:solidFill>
          <a:schemeClr val="bg2"/>
        </a:solidFill>
        <a:effectLst/>
      </p:bgPr>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84CBAD94-77D4-9CC1-DE93-BFA7FA5FBBB6}"/>
              </a:ext>
              <a:ext uri="{C183D7F6-B498-43B3-948B-1728B52AA6E4}">
                <adec:decorative xmlns:adec="http://schemas.microsoft.com/office/drawing/2017/decorative" val="1"/>
              </a:ext>
            </a:extLst>
          </p:cNvPr>
          <p:cNvSpPr/>
          <p:nvPr/>
        </p:nvSpPr>
        <p:spPr>
          <a:xfrm>
            <a:off x="772090" y="0"/>
            <a:ext cx="11419910" cy="6096000"/>
          </a:xfrm>
          <a:custGeom>
            <a:avLst/>
            <a:gdLst>
              <a:gd name="connsiteX0" fmla="*/ 0 w 11419910"/>
              <a:gd name="connsiteY0" fmla="*/ 0 h 6096000"/>
              <a:gd name="connsiteX1" fmla="*/ 11419910 w 11419910"/>
              <a:gd name="connsiteY1" fmla="*/ 0 h 6096000"/>
              <a:gd name="connsiteX2" fmla="*/ 11419910 w 11419910"/>
              <a:gd name="connsiteY2" fmla="*/ 6096000 h 6096000"/>
              <a:gd name="connsiteX3" fmla="*/ 501522 w 11419910"/>
              <a:gd name="connsiteY3" fmla="*/ 6096000 h 6096000"/>
              <a:gd name="connsiteX4" fmla="*/ 0 w 11419910"/>
              <a:gd name="connsiteY4" fmla="*/ 5594478 h 6096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419910" h="6096000">
                <a:moveTo>
                  <a:pt x="0" y="0"/>
                </a:moveTo>
                <a:lnTo>
                  <a:pt x="11419910" y="0"/>
                </a:lnTo>
                <a:lnTo>
                  <a:pt x="11419910" y="6096000"/>
                </a:lnTo>
                <a:lnTo>
                  <a:pt x="501522" y="6096000"/>
                </a:lnTo>
                <a:cubicBezTo>
                  <a:pt x="224539" y="6096000"/>
                  <a:pt x="0" y="5871461"/>
                  <a:pt x="0" y="5594478"/>
                </a:cubicBezTo>
                <a:close/>
              </a:path>
            </a:pathLst>
          </a:cu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p:spPr>
        <p:txBody>
          <a:bodyPr/>
          <a:lstStyle/>
          <a:p>
            <a:r>
              <a:rPr lang="en-US"/>
              <a:t>Click to edit Master title style</a:t>
            </a:r>
            <a:endParaRPr lang="en-US" dirty="0"/>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1520575" y="863029"/>
            <a:ext cx="9383510" cy="4685017"/>
          </a:xfrm>
        </p:spPr>
        <p:txBody>
          <a:bodyPr anchor="b">
            <a:noAutofit/>
          </a:bodyPr>
          <a:lstStyle>
            <a:lvl1pPr marL="0" indent="0">
              <a:lnSpc>
                <a:spcPct val="90000"/>
              </a:lnSpc>
              <a:buNone/>
              <a:defRPr sz="6600" b="0"/>
            </a:lvl1pPr>
            <a:lvl2pPr marL="228600" indent="0">
              <a:lnSpc>
                <a:spcPct val="90000"/>
              </a:lnSpc>
              <a:buNone/>
              <a:defRPr sz="6000" b="0"/>
            </a:lvl2pPr>
            <a:lvl3pPr marL="457200" indent="0">
              <a:lnSpc>
                <a:spcPct val="90000"/>
              </a:lnSpc>
              <a:buNone/>
              <a:defRPr sz="5400" b="0"/>
            </a:lvl3pPr>
            <a:lvl4pPr marL="685800" indent="0">
              <a:lnSpc>
                <a:spcPct val="90000"/>
              </a:lnSpc>
              <a:buNone/>
              <a:defRPr sz="4800" b="0"/>
            </a:lvl4pPr>
            <a:lvl5pPr marL="914400" indent="0">
              <a:lnSpc>
                <a:spcPct val="90000"/>
              </a:lnSpc>
              <a:buNone/>
              <a:defRPr sz="4400" b="0"/>
            </a:lvl5pPr>
          </a:lstStyle>
          <a:p>
            <a:pPr lvl="0"/>
            <a:r>
              <a:rPr lang="en-US" dirty="0"/>
              <a:t>Click to edit Statement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p>
            <a:endParaRPr lang="en-US"/>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p>
            <a:fld id="{D7E3ECEC-7E7B-4FB9-BAE8-5C10F12795EA}" type="datetimeFigureOut">
              <a:rPr lang="en-US" smtClean="0"/>
              <a:t>12/3/2025</a:t>
            </a:fld>
            <a:endParaRPr lang="en-US"/>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p>
            <a:fld id="{235F31FF-4816-4A7C-BAEE-4B5C41A91EB1}" type="slidenum">
              <a:rPr lang="en-US" smtClean="0"/>
              <a:t>‹#›</a:t>
            </a:fld>
            <a:endParaRPr lang="en-US"/>
          </a:p>
        </p:txBody>
      </p:sp>
    </p:spTree>
    <p:extLst>
      <p:ext uri="{BB962C8B-B14F-4D97-AF65-F5344CB8AC3E}">
        <p14:creationId xmlns:p14="http://schemas.microsoft.com/office/powerpoint/2010/main" val="63112801"/>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p:cSld name="Statement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p:spPr>
        <p:txBody>
          <a:bodyPr/>
          <a:lstStyle/>
          <a:p>
            <a:r>
              <a:rPr lang="en-US"/>
              <a:t>Click to edit Master title style</a:t>
            </a:r>
            <a:endParaRPr lang="en-US" dirty="0"/>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94592" y="94592"/>
            <a:ext cx="11617947" cy="5752531"/>
          </a:xfrm>
        </p:spPr>
        <p:txBody>
          <a:bodyPr anchor="t">
            <a:noAutofit/>
          </a:bodyPr>
          <a:lstStyle>
            <a:lvl1pPr marL="0" indent="0">
              <a:lnSpc>
                <a:spcPct val="90000"/>
              </a:lnSpc>
              <a:buNone/>
              <a:defRPr sz="7200" b="0" cap="all" spc="-100" baseline="0">
                <a:solidFill>
                  <a:schemeClr val="accent1"/>
                </a:solidFill>
              </a:defRPr>
            </a:lvl1pPr>
            <a:lvl2pPr marL="228600" indent="0">
              <a:lnSpc>
                <a:spcPct val="90000"/>
              </a:lnSpc>
              <a:buNone/>
              <a:defRPr sz="7200" b="0" cap="all" spc="-100" baseline="0">
                <a:solidFill>
                  <a:schemeClr val="accent1"/>
                </a:solidFill>
              </a:defRPr>
            </a:lvl2pPr>
            <a:lvl3pPr marL="457200" indent="0">
              <a:lnSpc>
                <a:spcPct val="90000"/>
              </a:lnSpc>
              <a:buNone/>
              <a:defRPr sz="7200" b="0" cap="all" spc="-100" baseline="0">
                <a:solidFill>
                  <a:schemeClr val="accent1"/>
                </a:solidFill>
              </a:defRPr>
            </a:lvl3pPr>
            <a:lvl4pPr marL="685800" indent="0">
              <a:lnSpc>
                <a:spcPct val="90000"/>
              </a:lnSpc>
              <a:buNone/>
              <a:defRPr sz="7200" b="0" cap="all" spc="-100" baseline="0">
                <a:solidFill>
                  <a:schemeClr val="accent1"/>
                </a:solidFill>
              </a:defRPr>
            </a:lvl4pPr>
            <a:lvl5pPr marL="914400" indent="0">
              <a:lnSpc>
                <a:spcPct val="90000"/>
              </a:lnSpc>
              <a:buNone/>
              <a:defRPr sz="7200" b="0" cap="all" spc="-100" baseline="0">
                <a:solidFill>
                  <a:schemeClr val="accent1"/>
                </a:solidFill>
              </a:defRPr>
            </a:lvl5pPr>
          </a:lstStyle>
          <a:p>
            <a:pPr lvl="0"/>
            <a:r>
              <a:rPr lang="en-US" dirty="0"/>
              <a:t>Click to edit Statement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p>
            <a:endParaRPr lang="en-US"/>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p>
            <a:fld id="{D7E3ECEC-7E7B-4FB9-BAE8-5C10F12795EA}" type="datetimeFigureOut">
              <a:rPr lang="en-US" smtClean="0"/>
              <a:t>12/3/2025</a:t>
            </a:fld>
            <a:endParaRPr lang="en-US"/>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p>
            <a:fld id="{235F31FF-4816-4A7C-BAEE-4B5C41A91EB1}" type="slidenum">
              <a:rPr lang="en-US" smtClean="0"/>
              <a:t>‹#›</a:t>
            </a:fld>
            <a:endParaRPr lang="en-US"/>
          </a:p>
        </p:txBody>
      </p:sp>
    </p:spTree>
    <p:extLst>
      <p:ext uri="{BB962C8B-B14F-4D97-AF65-F5344CB8AC3E}">
        <p14:creationId xmlns:p14="http://schemas.microsoft.com/office/powerpoint/2010/main" val="2827111566"/>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p:cSld name="Statement 3">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10E08BE8-EB98-F551-F5ED-FE16CE82FBB9}"/>
              </a:ext>
              <a:ext uri="{C183D7F6-B498-43B3-948B-1728B52AA6E4}">
                <adec:decorative xmlns:adec="http://schemas.microsoft.com/office/drawing/2017/decorative" val="1"/>
              </a:ext>
            </a:extLst>
          </p:cNvPr>
          <p:cNvSpPr/>
          <p:nvPr/>
        </p:nvSpPr>
        <p:spPr>
          <a:xfrm>
            <a:off x="1" y="0"/>
            <a:ext cx="11139327" cy="5821522"/>
          </a:xfrm>
          <a:custGeom>
            <a:avLst/>
            <a:gdLst>
              <a:gd name="connsiteX0" fmla="*/ 0 w 11139327"/>
              <a:gd name="connsiteY0" fmla="*/ 0 h 5821522"/>
              <a:gd name="connsiteX1" fmla="*/ 11139327 w 11139327"/>
              <a:gd name="connsiteY1" fmla="*/ 0 h 5821522"/>
              <a:gd name="connsiteX2" fmla="*/ 11139327 w 11139327"/>
              <a:gd name="connsiteY2" fmla="*/ 5320000 h 5821522"/>
              <a:gd name="connsiteX3" fmla="*/ 10637805 w 11139327"/>
              <a:gd name="connsiteY3" fmla="*/ 5821522 h 5821522"/>
              <a:gd name="connsiteX4" fmla="*/ 0 w 11139327"/>
              <a:gd name="connsiteY4" fmla="*/ 5821522 h 582152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139327" h="5821522">
                <a:moveTo>
                  <a:pt x="0" y="0"/>
                </a:moveTo>
                <a:lnTo>
                  <a:pt x="11139327" y="0"/>
                </a:lnTo>
                <a:lnTo>
                  <a:pt x="11139327" y="5320000"/>
                </a:lnTo>
                <a:cubicBezTo>
                  <a:pt x="11139327" y="5596983"/>
                  <a:pt x="10914788" y="5821522"/>
                  <a:pt x="10637805" y="5821522"/>
                </a:cubicBezTo>
                <a:lnTo>
                  <a:pt x="0" y="5821522"/>
                </a:lnTo>
                <a:close/>
              </a:path>
            </a:pathLst>
          </a:cu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p:spPr>
        <p:txBody>
          <a:bodyPr/>
          <a:lstStyle/>
          <a:p>
            <a:r>
              <a:rPr lang="en-US"/>
              <a:t>Click to edit Master title style</a:t>
            </a:r>
            <a:endParaRPr lang="en-US" dirty="0"/>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390418" y="288194"/>
            <a:ext cx="9976207" cy="5025678"/>
          </a:xfrm>
        </p:spPr>
        <p:txBody>
          <a:bodyPr anchor="t">
            <a:noAutofit/>
          </a:bodyPr>
          <a:lstStyle>
            <a:lvl1pPr marL="0" indent="0">
              <a:lnSpc>
                <a:spcPct val="90000"/>
              </a:lnSpc>
              <a:buNone/>
              <a:defRPr sz="6600" b="0" cap="all" spc="-100" baseline="0">
                <a:solidFill>
                  <a:schemeClr val="accent1"/>
                </a:solidFill>
              </a:defRPr>
            </a:lvl1pPr>
            <a:lvl2pPr marL="228600" indent="0">
              <a:lnSpc>
                <a:spcPct val="90000"/>
              </a:lnSpc>
              <a:buNone/>
              <a:defRPr sz="6600" b="0" cap="all" spc="-100" baseline="0">
                <a:solidFill>
                  <a:schemeClr val="accent1"/>
                </a:solidFill>
              </a:defRPr>
            </a:lvl2pPr>
            <a:lvl3pPr marL="457200" indent="0">
              <a:lnSpc>
                <a:spcPct val="90000"/>
              </a:lnSpc>
              <a:buNone/>
              <a:defRPr sz="6600" b="0" cap="all" spc="-100" baseline="0">
                <a:solidFill>
                  <a:schemeClr val="accent1"/>
                </a:solidFill>
              </a:defRPr>
            </a:lvl3pPr>
            <a:lvl4pPr marL="685800" indent="0">
              <a:lnSpc>
                <a:spcPct val="90000"/>
              </a:lnSpc>
              <a:buNone/>
              <a:defRPr sz="6600" b="0" cap="all" spc="-100" baseline="0">
                <a:solidFill>
                  <a:schemeClr val="accent1"/>
                </a:solidFill>
              </a:defRPr>
            </a:lvl4pPr>
            <a:lvl5pPr marL="914400" indent="0">
              <a:lnSpc>
                <a:spcPct val="90000"/>
              </a:lnSpc>
              <a:buNone/>
              <a:defRPr sz="6600" b="0" cap="all" spc="-100" baseline="0">
                <a:solidFill>
                  <a:schemeClr val="accent1"/>
                </a:solidFill>
              </a:defRPr>
            </a:lvl5pPr>
          </a:lstStyle>
          <a:p>
            <a:pPr lvl="0"/>
            <a:r>
              <a:rPr lang="en-US" dirty="0"/>
              <a:t>Click to edit Statement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p>
            <a:endParaRPr lang="en-US"/>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p>
            <a:fld id="{D7E3ECEC-7E7B-4FB9-BAE8-5C10F12795EA}" type="datetimeFigureOut">
              <a:rPr lang="en-US" smtClean="0"/>
              <a:t>12/3/2025</a:t>
            </a:fld>
            <a:endParaRPr lang="en-US"/>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p>
            <a:fld id="{235F31FF-4816-4A7C-BAEE-4B5C41A91EB1}" type="slidenum">
              <a:rPr lang="en-US" smtClean="0"/>
              <a:t>‹#›</a:t>
            </a:fld>
            <a:endParaRPr lang="en-US"/>
          </a:p>
        </p:txBody>
      </p:sp>
    </p:spTree>
    <p:extLst>
      <p:ext uri="{BB962C8B-B14F-4D97-AF65-F5344CB8AC3E}">
        <p14:creationId xmlns:p14="http://schemas.microsoft.com/office/powerpoint/2010/main" val="376668916"/>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p:cSld name="Statement 4">
    <p:bg>
      <p:bgRef idx="1001">
        <a:schemeClr val="bg2"/>
      </p:bgRef>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EAB2664E-ED20-1581-CFBA-A89627E3FD59}"/>
              </a:ext>
              <a:ext uri="{C183D7F6-B498-43B3-948B-1728B52AA6E4}">
                <adec:decorative xmlns:adec="http://schemas.microsoft.com/office/drawing/2017/decorative" val="1"/>
              </a:ext>
            </a:extLst>
          </p:cNvPr>
          <p:cNvSpPr/>
          <p:nvPr/>
        </p:nvSpPr>
        <p:spPr>
          <a:xfrm>
            <a:off x="1" y="0"/>
            <a:ext cx="10719069" cy="5585244"/>
          </a:xfrm>
          <a:custGeom>
            <a:avLst/>
            <a:gdLst>
              <a:gd name="connsiteX0" fmla="*/ 0 w 10719069"/>
              <a:gd name="connsiteY0" fmla="*/ 0 h 5585244"/>
              <a:gd name="connsiteX1" fmla="*/ 10719069 w 10719069"/>
              <a:gd name="connsiteY1" fmla="*/ 0 h 5585244"/>
              <a:gd name="connsiteX2" fmla="*/ 10719069 w 10719069"/>
              <a:gd name="connsiteY2" fmla="*/ 5083722 h 5585244"/>
              <a:gd name="connsiteX3" fmla="*/ 10217547 w 10719069"/>
              <a:gd name="connsiteY3" fmla="*/ 5585244 h 5585244"/>
              <a:gd name="connsiteX4" fmla="*/ 0 w 10719069"/>
              <a:gd name="connsiteY4" fmla="*/ 5585244 h 558524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719069" h="5585244">
                <a:moveTo>
                  <a:pt x="0" y="0"/>
                </a:moveTo>
                <a:lnTo>
                  <a:pt x="10719069" y="0"/>
                </a:lnTo>
                <a:lnTo>
                  <a:pt x="10719069" y="5083722"/>
                </a:lnTo>
                <a:cubicBezTo>
                  <a:pt x="10719069" y="5360705"/>
                  <a:pt x="10494530" y="5585244"/>
                  <a:pt x="10217547" y="5585244"/>
                </a:cubicBezTo>
                <a:lnTo>
                  <a:pt x="0" y="5585244"/>
                </a:lnTo>
                <a:close/>
              </a:path>
            </a:pathLst>
          </a:custGeom>
          <a:solidFill>
            <a:schemeClr val="accent3">
              <a:alpha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p:spPr>
        <p:txBody>
          <a:bodyPr/>
          <a:lstStyle/>
          <a:p>
            <a:r>
              <a:rPr lang="en-US"/>
              <a:t>Click to edit Master title style</a:t>
            </a:r>
            <a:endParaRPr lang="en-US" dirty="0"/>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431515" y="606176"/>
            <a:ext cx="9339210" cy="4530904"/>
          </a:xfrm>
        </p:spPr>
        <p:txBody>
          <a:bodyPr anchor="b">
            <a:normAutofit/>
          </a:bodyPr>
          <a:lstStyle>
            <a:lvl1pPr marL="0" indent="0">
              <a:lnSpc>
                <a:spcPct val="90000"/>
              </a:lnSpc>
              <a:buNone/>
              <a:defRPr sz="6600" b="0" cap="none" baseline="0">
                <a:solidFill>
                  <a:schemeClr val="accent1"/>
                </a:solidFill>
              </a:defRPr>
            </a:lvl1pPr>
            <a:lvl2pPr marL="228600" indent="0">
              <a:lnSpc>
                <a:spcPct val="90000"/>
              </a:lnSpc>
              <a:buNone/>
              <a:defRPr sz="6000" b="0" cap="none" baseline="0">
                <a:solidFill>
                  <a:schemeClr val="accent1"/>
                </a:solidFill>
              </a:defRPr>
            </a:lvl2pPr>
            <a:lvl3pPr marL="457200" indent="0">
              <a:lnSpc>
                <a:spcPct val="90000"/>
              </a:lnSpc>
              <a:buNone/>
              <a:defRPr sz="5400" b="0" cap="none" baseline="0">
                <a:solidFill>
                  <a:schemeClr val="accent1"/>
                </a:solidFill>
              </a:defRPr>
            </a:lvl3pPr>
            <a:lvl4pPr marL="685800" indent="0">
              <a:lnSpc>
                <a:spcPct val="90000"/>
              </a:lnSpc>
              <a:buNone/>
              <a:defRPr sz="4800" b="0" cap="none" baseline="0">
                <a:solidFill>
                  <a:schemeClr val="accent1"/>
                </a:solidFill>
              </a:defRPr>
            </a:lvl4pPr>
            <a:lvl5pPr marL="914400" indent="0">
              <a:lnSpc>
                <a:spcPct val="90000"/>
              </a:lnSpc>
              <a:buNone/>
              <a:defRPr sz="4400" b="0" cap="none" baseline="0">
                <a:solidFill>
                  <a:schemeClr val="accent1"/>
                </a:solidFill>
              </a:defRPr>
            </a:lvl5pPr>
          </a:lstStyle>
          <a:p>
            <a:pPr lvl="0"/>
            <a:r>
              <a:rPr lang="en-US" dirty="0"/>
              <a:t>Click to edit Statement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lvl1pPr>
              <a:defRPr>
                <a:solidFill>
                  <a:schemeClr val="accent1"/>
                </a:solidFill>
              </a:defRPr>
            </a:lvl1pPr>
          </a:lstStyle>
          <a:p>
            <a:endParaRPr lang="en-US"/>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lvl1pPr>
              <a:defRPr>
                <a:solidFill>
                  <a:schemeClr val="accent1"/>
                </a:solidFill>
              </a:defRPr>
            </a:lvl1pPr>
          </a:lstStyle>
          <a:p>
            <a:fld id="{D7E3ECEC-7E7B-4FB9-BAE8-5C10F12795EA}" type="datetimeFigureOut">
              <a:rPr lang="en-US" smtClean="0"/>
              <a:t>12/3/2025</a:t>
            </a:fld>
            <a:endParaRPr lang="en-US"/>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lvl1pPr>
              <a:defRPr>
                <a:solidFill>
                  <a:schemeClr val="accent1"/>
                </a:solidFill>
              </a:defRPr>
            </a:lvl1pPr>
          </a:lstStyle>
          <a:p>
            <a:fld id="{235F31FF-4816-4A7C-BAEE-4B5C41A91EB1}" type="slidenum">
              <a:rPr lang="en-US" smtClean="0"/>
              <a:t>‹#›</a:t>
            </a:fld>
            <a:endParaRPr lang="en-US"/>
          </a:p>
        </p:txBody>
      </p:sp>
    </p:spTree>
    <p:extLst>
      <p:ext uri="{BB962C8B-B14F-4D97-AF65-F5344CB8AC3E}">
        <p14:creationId xmlns:p14="http://schemas.microsoft.com/office/powerpoint/2010/main" val="2366629464"/>
      </p:ext>
    </p:extLst>
  </p:cSld>
  <p:clrMapOvr>
    <a:overrideClrMapping bg1="lt1" tx1="dk1" bg2="lt2" tx2="dk2" accent1="accent1" accent2="accent2" accent3="accent3" accent4="accent4" accent5="accent5" accent6="accent6" hlink="hlink" folHlink="folHlink"/>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p:cSld name="Statement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p:spPr>
        <p:txBody>
          <a:bodyPr/>
          <a:lstStyle/>
          <a:p>
            <a:r>
              <a:rPr lang="en-US"/>
              <a:t>Click to edit Master title style</a:t>
            </a:r>
            <a:endParaRPr lang="en-US" dirty="0"/>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343032" y="1455226"/>
            <a:ext cx="10152770" cy="5065498"/>
          </a:xfrm>
        </p:spPr>
        <p:txBody>
          <a:bodyPr anchor="b">
            <a:normAutofit/>
          </a:bodyPr>
          <a:lstStyle>
            <a:lvl1pPr marL="0" indent="0">
              <a:lnSpc>
                <a:spcPct val="90000"/>
              </a:lnSpc>
              <a:buNone/>
              <a:defRPr sz="7200" b="0">
                <a:solidFill>
                  <a:schemeClr val="accent1"/>
                </a:solidFill>
              </a:defRPr>
            </a:lvl1pPr>
            <a:lvl2pPr marL="228600" indent="0">
              <a:lnSpc>
                <a:spcPct val="90000"/>
              </a:lnSpc>
              <a:buNone/>
              <a:defRPr sz="6600" b="0">
                <a:solidFill>
                  <a:schemeClr val="accent1"/>
                </a:solidFill>
              </a:defRPr>
            </a:lvl2pPr>
            <a:lvl3pPr marL="457200" indent="0">
              <a:lnSpc>
                <a:spcPct val="90000"/>
              </a:lnSpc>
              <a:buNone/>
              <a:defRPr sz="6000" b="0">
                <a:solidFill>
                  <a:schemeClr val="accent1"/>
                </a:solidFill>
              </a:defRPr>
            </a:lvl3pPr>
            <a:lvl4pPr marL="685800" indent="0">
              <a:lnSpc>
                <a:spcPct val="90000"/>
              </a:lnSpc>
              <a:buNone/>
              <a:defRPr sz="5400" b="0">
                <a:solidFill>
                  <a:schemeClr val="accent1"/>
                </a:solidFill>
              </a:defRPr>
            </a:lvl4pPr>
            <a:lvl5pPr marL="914400" indent="0">
              <a:lnSpc>
                <a:spcPct val="90000"/>
              </a:lnSpc>
              <a:buNone/>
              <a:defRPr sz="4800" b="0">
                <a:solidFill>
                  <a:schemeClr val="accent1"/>
                </a:solidFill>
              </a:defRPr>
            </a:lvl5pPr>
          </a:lstStyle>
          <a:p>
            <a:pPr lvl="0"/>
            <a:r>
              <a:rPr lang="en-US" dirty="0"/>
              <a:t>Click to edit Statement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a:xfrm>
            <a:off x="768096" y="64008"/>
            <a:ext cx="3569995" cy="338328"/>
          </a:xfrm>
        </p:spPr>
        <p:txBody>
          <a:bodyPr/>
          <a:lstStyle/>
          <a:p>
            <a:endParaRPr lang="en-US"/>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a:xfrm>
            <a:off x="9291411" y="64008"/>
            <a:ext cx="1612674" cy="338328"/>
          </a:xfrm>
        </p:spPr>
        <p:txBody>
          <a:bodyPr/>
          <a:lstStyle/>
          <a:p>
            <a:fld id="{D7E3ECEC-7E7B-4FB9-BAE8-5C10F12795EA}" type="datetimeFigureOut">
              <a:rPr lang="en-US" smtClean="0"/>
              <a:t>12/3/2025</a:t>
            </a:fld>
            <a:endParaRPr lang="en-US"/>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a:xfrm>
            <a:off x="11055096" y="64008"/>
            <a:ext cx="457200" cy="338328"/>
          </a:xfrm>
        </p:spPr>
        <p:txBody>
          <a:bodyPr/>
          <a:lstStyle/>
          <a:p>
            <a:fld id="{235F31FF-4816-4A7C-BAEE-4B5C41A91EB1}" type="slidenum">
              <a:rPr lang="en-US" smtClean="0"/>
              <a:t>‹#›</a:t>
            </a:fld>
            <a:endParaRPr lang="en-US"/>
          </a:p>
        </p:txBody>
      </p:sp>
    </p:spTree>
    <p:extLst>
      <p:ext uri="{BB962C8B-B14F-4D97-AF65-F5344CB8AC3E}">
        <p14:creationId xmlns:p14="http://schemas.microsoft.com/office/powerpoint/2010/main" val="4160995220"/>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p:cSld name="Quote">
    <p:bg>
      <p:bgPr>
        <a:solidFill>
          <a:schemeClr val="accent3">
            <a:alpha val="6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7B7014-5970-11E5-11F0-6B902283689F}"/>
              </a:ext>
            </a:extLst>
          </p:cNvPr>
          <p:cNvSpPr>
            <a:spLocks noGrp="1"/>
          </p:cNvSpPr>
          <p:nvPr>
            <p:ph type="title" hasCustomPrompt="1"/>
          </p:nvPr>
        </p:nvSpPr>
        <p:spPr>
          <a:xfrm>
            <a:off x="772090" y="5085707"/>
            <a:ext cx="8968722" cy="757309"/>
          </a:xfrm>
        </p:spPr>
        <p:txBody>
          <a:bodyPr anchor="t">
            <a:normAutofit/>
          </a:bodyPr>
          <a:lstStyle>
            <a:lvl1pPr>
              <a:lnSpc>
                <a:spcPct val="120000"/>
              </a:lnSpc>
              <a:defRPr sz="1600">
                <a:latin typeface="+mn-lt"/>
              </a:defRPr>
            </a:lvl1pPr>
          </a:lstStyle>
          <a:p>
            <a:r>
              <a:rPr lang="en-US" dirty="0"/>
              <a:t>Quote Author</a:t>
            </a:r>
          </a:p>
        </p:txBody>
      </p:sp>
      <p:sp>
        <p:nvSpPr>
          <p:cNvPr id="7" name="Content Placeholder 6">
            <a:extLst>
              <a:ext uri="{FF2B5EF4-FFF2-40B4-BE49-F238E27FC236}">
                <a16:creationId xmlns:a16="http://schemas.microsoft.com/office/drawing/2014/main" id="{63EF4BD9-B936-0E90-F933-A03D5E185561}"/>
              </a:ext>
            </a:extLst>
          </p:cNvPr>
          <p:cNvSpPr>
            <a:spLocks noGrp="1"/>
          </p:cNvSpPr>
          <p:nvPr>
            <p:ph sz="quarter" idx="13" hasCustomPrompt="1"/>
          </p:nvPr>
        </p:nvSpPr>
        <p:spPr>
          <a:xfrm>
            <a:off x="772090" y="821934"/>
            <a:ext cx="8968722" cy="3742116"/>
          </a:xfrm>
        </p:spPr>
        <p:txBody>
          <a:bodyPr anchor="t">
            <a:normAutofit/>
          </a:bodyPr>
          <a:lstStyle>
            <a:lvl1pPr marL="137160" indent="-137160">
              <a:lnSpc>
                <a:spcPct val="100000"/>
              </a:lnSpc>
              <a:spcBef>
                <a:spcPts val="0"/>
              </a:spcBef>
              <a:buNone/>
              <a:defRPr sz="6000">
                <a:solidFill>
                  <a:schemeClr val="accent1"/>
                </a:solidFill>
                <a:latin typeface="+mj-lt"/>
              </a:defRPr>
            </a:lvl1pPr>
          </a:lstStyle>
          <a:p>
            <a:pPr lvl="0"/>
            <a:r>
              <a:rPr lang="en-US" dirty="0"/>
              <a:t>Click to edit Quote</a:t>
            </a:r>
          </a:p>
        </p:txBody>
      </p:sp>
      <p:sp>
        <p:nvSpPr>
          <p:cNvPr id="4" name="Footer Placeholder 3">
            <a:extLst>
              <a:ext uri="{FF2B5EF4-FFF2-40B4-BE49-F238E27FC236}">
                <a16:creationId xmlns:a16="http://schemas.microsoft.com/office/drawing/2014/main" id="{CB66F519-3A11-8ACC-F11B-0C5B8388C6E7}"/>
              </a:ext>
            </a:extLst>
          </p:cNvPr>
          <p:cNvSpPr>
            <a:spLocks noGrp="1"/>
          </p:cNvSpPr>
          <p:nvPr>
            <p:ph type="ftr" sz="quarter" idx="11"/>
          </p:nvPr>
        </p:nvSpPr>
        <p:spPr/>
        <p:txBody>
          <a:bodyPr/>
          <a:lstStyle/>
          <a:p>
            <a:endParaRPr lang="en-US"/>
          </a:p>
        </p:txBody>
      </p:sp>
      <p:sp>
        <p:nvSpPr>
          <p:cNvPr id="3" name="Date Placeholder 2">
            <a:extLst>
              <a:ext uri="{FF2B5EF4-FFF2-40B4-BE49-F238E27FC236}">
                <a16:creationId xmlns:a16="http://schemas.microsoft.com/office/drawing/2014/main" id="{7450CCE4-9136-9EA6-8630-92DA75F38F3D}"/>
              </a:ext>
            </a:extLst>
          </p:cNvPr>
          <p:cNvSpPr>
            <a:spLocks noGrp="1"/>
          </p:cNvSpPr>
          <p:nvPr>
            <p:ph type="dt" sz="half" idx="10"/>
          </p:nvPr>
        </p:nvSpPr>
        <p:spPr/>
        <p:txBody>
          <a:bodyPr/>
          <a:lstStyle/>
          <a:p>
            <a:fld id="{D7E3ECEC-7E7B-4FB9-BAE8-5C10F12795EA}" type="datetimeFigureOut">
              <a:rPr lang="en-US" smtClean="0"/>
              <a:t>12/3/2025</a:t>
            </a:fld>
            <a:endParaRPr lang="en-US"/>
          </a:p>
        </p:txBody>
      </p:sp>
      <p:sp>
        <p:nvSpPr>
          <p:cNvPr id="5" name="Slide Number Placeholder 4">
            <a:extLst>
              <a:ext uri="{FF2B5EF4-FFF2-40B4-BE49-F238E27FC236}">
                <a16:creationId xmlns:a16="http://schemas.microsoft.com/office/drawing/2014/main" id="{3B677173-46BB-8B19-DE87-86D46A98F540}"/>
              </a:ext>
            </a:extLst>
          </p:cNvPr>
          <p:cNvSpPr>
            <a:spLocks noGrp="1"/>
          </p:cNvSpPr>
          <p:nvPr>
            <p:ph type="sldNum" sz="quarter" idx="12"/>
          </p:nvPr>
        </p:nvSpPr>
        <p:spPr/>
        <p:txBody>
          <a:bodyPr/>
          <a:lstStyle/>
          <a:p>
            <a:fld id="{235F31FF-4816-4A7C-BAEE-4B5C41A91EB1}" type="slidenum">
              <a:rPr lang="en-US" smtClean="0"/>
              <a:t>‹#›</a:t>
            </a:fld>
            <a:endParaRPr lang="en-US"/>
          </a:p>
        </p:txBody>
      </p:sp>
    </p:spTree>
    <p:extLst>
      <p:ext uri="{BB962C8B-B14F-4D97-AF65-F5344CB8AC3E}">
        <p14:creationId xmlns:p14="http://schemas.microsoft.com/office/powerpoint/2010/main" val="2337977294"/>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p:cSld name="Quote 2">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7B7014-5970-11E5-11F0-6B902283689F}"/>
              </a:ext>
            </a:extLst>
          </p:cNvPr>
          <p:cNvSpPr>
            <a:spLocks noGrp="1"/>
          </p:cNvSpPr>
          <p:nvPr>
            <p:ph type="title" hasCustomPrompt="1"/>
          </p:nvPr>
        </p:nvSpPr>
        <p:spPr>
          <a:xfrm>
            <a:off x="768096" y="4965192"/>
            <a:ext cx="9841113" cy="1289304"/>
          </a:xfrm>
        </p:spPr>
        <p:txBody>
          <a:bodyPr anchor="ctr">
            <a:normAutofit/>
          </a:bodyPr>
          <a:lstStyle>
            <a:lvl1pPr>
              <a:lnSpc>
                <a:spcPct val="120000"/>
              </a:lnSpc>
              <a:defRPr sz="1800" b="0">
                <a:latin typeface="+mn-lt"/>
              </a:defRPr>
            </a:lvl1pPr>
          </a:lstStyle>
          <a:p>
            <a:r>
              <a:rPr lang="en-US" dirty="0"/>
              <a:t>Quote Author</a:t>
            </a:r>
          </a:p>
        </p:txBody>
      </p:sp>
      <p:sp>
        <p:nvSpPr>
          <p:cNvPr id="7" name="Content Placeholder 6">
            <a:extLst>
              <a:ext uri="{FF2B5EF4-FFF2-40B4-BE49-F238E27FC236}">
                <a16:creationId xmlns:a16="http://schemas.microsoft.com/office/drawing/2014/main" id="{63EF4BD9-B936-0E90-F933-A03D5E185561}"/>
              </a:ext>
            </a:extLst>
          </p:cNvPr>
          <p:cNvSpPr>
            <a:spLocks noGrp="1"/>
          </p:cNvSpPr>
          <p:nvPr>
            <p:ph sz="quarter" idx="13" hasCustomPrompt="1"/>
          </p:nvPr>
        </p:nvSpPr>
        <p:spPr>
          <a:xfrm>
            <a:off x="772090" y="729465"/>
            <a:ext cx="9841114" cy="3814182"/>
          </a:xfrm>
        </p:spPr>
        <p:txBody>
          <a:bodyPr anchor="t">
            <a:normAutofit/>
          </a:bodyPr>
          <a:lstStyle>
            <a:lvl1pPr marL="137160" indent="-137160">
              <a:lnSpc>
                <a:spcPct val="90000"/>
              </a:lnSpc>
              <a:spcBef>
                <a:spcPts val="0"/>
              </a:spcBef>
              <a:buNone/>
              <a:defRPr sz="7200">
                <a:solidFill>
                  <a:schemeClr val="accent1"/>
                </a:solidFill>
                <a:latin typeface="+mj-lt"/>
              </a:defRPr>
            </a:lvl1pPr>
          </a:lstStyle>
          <a:p>
            <a:pPr lvl="0"/>
            <a:r>
              <a:rPr lang="en-US" dirty="0"/>
              <a:t>Click to edit Quote</a:t>
            </a:r>
          </a:p>
        </p:txBody>
      </p:sp>
      <p:sp>
        <p:nvSpPr>
          <p:cNvPr id="9" name="Footer Placeholder 8">
            <a:extLst>
              <a:ext uri="{FF2B5EF4-FFF2-40B4-BE49-F238E27FC236}">
                <a16:creationId xmlns:a16="http://schemas.microsoft.com/office/drawing/2014/main" id="{A8AE5996-C1E5-AFF0-1C20-EFDC8711799D}"/>
              </a:ext>
            </a:extLst>
          </p:cNvPr>
          <p:cNvSpPr>
            <a:spLocks noGrp="1"/>
          </p:cNvSpPr>
          <p:nvPr>
            <p:ph type="ftr" sz="quarter" idx="15"/>
          </p:nvPr>
        </p:nvSpPr>
        <p:spPr/>
        <p:txBody>
          <a:bodyPr/>
          <a:lstStyle/>
          <a:p>
            <a:endParaRPr lang="en-US"/>
          </a:p>
        </p:txBody>
      </p:sp>
      <p:sp>
        <p:nvSpPr>
          <p:cNvPr id="6" name="Date Placeholder 5">
            <a:extLst>
              <a:ext uri="{FF2B5EF4-FFF2-40B4-BE49-F238E27FC236}">
                <a16:creationId xmlns:a16="http://schemas.microsoft.com/office/drawing/2014/main" id="{1554EA42-18F1-82AE-02C3-B2B2A57AD709}"/>
              </a:ext>
            </a:extLst>
          </p:cNvPr>
          <p:cNvSpPr>
            <a:spLocks noGrp="1"/>
          </p:cNvSpPr>
          <p:nvPr>
            <p:ph type="dt" sz="half" idx="14"/>
          </p:nvPr>
        </p:nvSpPr>
        <p:spPr/>
        <p:txBody>
          <a:bodyPr/>
          <a:lstStyle/>
          <a:p>
            <a:fld id="{D7E3ECEC-7E7B-4FB9-BAE8-5C10F12795EA}" type="datetimeFigureOut">
              <a:rPr lang="en-US" smtClean="0"/>
              <a:t>12/3/2025</a:t>
            </a:fld>
            <a:endParaRPr lang="en-US"/>
          </a:p>
        </p:txBody>
      </p:sp>
      <p:sp>
        <p:nvSpPr>
          <p:cNvPr id="10" name="Slide Number Placeholder 9">
            <a:extLst>
              <a:ext uri="{FF2B5EF4-FFF2-40B4-BE49-F238E27FC236}">
                <a16:creationId xmlns:a16="http://schemas.microsoft.com/office/drawing/2014/main" id="{4A8ACF18-7D60-FEE3-1B8D-6E5F51611A84}"/>
              </a:ext>
            </a:extLst>
          </p:cNvPr>
          <p:cNvSpPr>
            <a:spLocks noGrp="1"/>
          </p:cNvSpPr>
          <p:nvPr>
            <p:ph type="sldNum" sz="quarter" idx="16"/>
          </p:nvPr>
        </p:nvSpPr>
        <p:spPr/>
        <p:txBody>
          <a:bodyPr/>
          <a:lstStyle/>
          <a:p>
            <a:fld id="{235F31FF-4816-4A7C-BAEE-4B5C41A91EB1}" type="slidenum">
              <a:rPr lang="en-US" smtClean="0"/>
              <a:t>‹#›</a:t>
            </a:fld>
            <a:endParaRPr lang="en-US"/>
          </a:p>
        </p:txBody>
      </p:sp>
    </p:spTree>
    <p:extLst>
      <p:ext uri="{BB962C8B-B14F-4D97-AF65-F5344CB8AC3E}">
        <p14:creationId xmlns:p14="http://schemas.microsoft.com/office/powerpoint/2010/main" val="3455012340"/>
      </p:ext>
    </p:extLst>
  </p:cSld>
  <p:clrMapOvr>
    <a:overrideClrMapping bg1="lt1" tx1="dk1" bg2="lt2" tx2="dk2" accent1="accent1" accent2="accent2" accent3="accent3" accent4="accent4" accent5="accent5" accent6="accent6" hlink="hlink" folHlink="folHlink"/>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p:cSld name="Quote 3">
    <p:bg>
      <p:bgPr>
        <a:solidFill>
          <a:schemeClr val="bg2"/>
        </a:solidFill>
        <a:effectLst/>
      </p:bgPr>
    </p:bg>
    <p:spTree>
      <p:nvGrpSpPr>
        <p:cNvPr id="1" name=""/>
        <p:cNvGrpSpPr/>
        <p:nvPr/>
      </p:nvGrpSpPr>
      <p:grpSpPr>
        <a:xfrm>
          <a:off x="0" y="0"/>
          <a:ext cx="0" cy="0"/>
          <a:chOff x="0" y="0"/>
          <a:chExt cx="0" cy="0"/>
        </a:xfrm>
      </p:grpSpPr>
      <p:sp>
        <p:nvSpPr>
          <p:cNvPr id="6" name="Freeform: Shape 5">
            <a:extLst>
              <a:ext uri="{FF2B5EF4-FFF2-40B4-BE49-F238E27FC236}">
                <a16:creationId xmlns:a16="http://schemas.microsoft.com/office/drawing/2014/main" id="{243F357D-01B6-71AD-58FF-26C551B8D6F8}"/>
              </a:ext>
              <a:ext uri="{C183D7F6-B498-43B3-948B-1728B52AA6E4}">
                <adec:decorative xmlns:adec="http://schemas.microsoft.com/office/drawing/2017/decorative" val="1"/>
              </a:ext>
            </a:extLst>
          </p:cNvPr>
          <p:cNvSpPr/>
          <p:nvPr/>
        </p:nvSpPr>
        <p:spPr>
          <a:xfrm rot="10800000" flipH="1">
            <a:off x="0" y="5155892"/>
            <a:ext cx="11468099" cy="1702107"/>
          </a:xfrm>
          <a:custGeom>
            <a:avLst/>
            <a:gdLst>
              <a:gd name="connsiteX0" fmla="*/ 10322569 w 10836926"/>
              <a:gd name="connsiteY0" fmla="*/ 1702107 h 1702107"/>
              <a:gd name="connsiteX1" fmla="*/ 0 w 10836926"/>
              <a:gd name="connsiteY1" fmla="*/ 1702107 h 1702107"/>
              <a:gd name="connsiteX2" fmla="*/ 0 w 10836926"/>
              <a:gd name="connsiteY2" fmla="*/ 0 h 1702107"/>
              <a:gd name="connsiteX3" fmla="*/ 10836926 w 10836926"/>
              <a:gd name="connsiteY3" fmla="*/ 0 h 1702107"/>
              <a:gd name="connsiteX4" fmla="*/ 10836926 w 10836926"/>
              <a:gd name="connsiteY4" fmla="*/ 1187751 h 1702107"/>
              <a:gd name="connsiteX5" fmla="*/ 10322569 w 10836926"/>
              <a:gd name="connsiteY5" fmla="*/ 1702107 h 1702107"/>
              <a:gd name="connsiteX0" fmla="*/ 10990389 w 11504746"/>
              <a:gd name="connsiteY0" fmla="*/ 1702107 h 1702107"/>
              <a:gd name="connsiteX1" fmla="*/ 0 w 11504746"/>
              <a:gd name="connsiteY1" fmla="*/ 1702107 h 1702107"/>
              <a:gd name="connsiteX2" fmla="*/ 667820 w 11504746"/>
              <a:gd name="connsiteY2" fmla="*/ 0 h 1702107"/>
              <a:gd name="connsiteX3" fmla="*/ 11504746 w 11504746"/>
              <a:gd name="connsiteY3" fmla="*/ 0 h 1702107"/>
              <a:gd name="connsiteX4" fmla="*/ 11504746 w 11504746"/>
              <a:gd name="connsiteY4" fmla="*/ 1187751 h 1702107"/>
              <a:gd name="connsiteX5" fmla="*/ 10990389 w 11504746"/>
              <a:gd name="connsiteY5" fmla="*/ 1702107 h 1702107"/>
              <a:gd name="connsiteX0" fmla="*/ 11000664 w 11515021"/>
              <a:gd name="connsiteY0" fmla="*/ 1702107 h 1702107"/>
              <a:gd name="connsiteX1" fmla="*/ 10275 w 11515021"/>
              <a:gd name="connsiteY1" fmla="*/ 1702107 h 1702107"/>
              <a:gd name="connsiteX2" fmla="*/ 0 w 11515021"/>
              <a:gd name="connsiteY2" fmla="*/ 0 h 1702107"/>
              <a:gd name="connsiteX3" fmla="*/ 11515021 w 11515021"/>
              <a:gd name="connsiteY3" fmla="*/ 0 h 1702107"/>
              <a:gd name="connsiteX4" fmla="*/ 11515021 w 11515021"/>
              <a:gd name="connsiteY4" fmla="*/ 1187751 h 1702107"/>
              <a:gd name="connsiteX5" fmla="*/ 11000664 w 11515021"/>
              <a:gd name="connsiteY5" fmla="*/ 1702107 h 17021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515021" h="1702107">
                <a:moveTo>
                  <a:pt x="11000664" y="1702107"/>
                </a:moveTo>
                <a:lnTo>
                  <a:pt x="10275" y="1702107"/>
                </a:lnTo>
                <a:lnTo>
                  <a:pt x="0" y="0"/>
                </a:lnTo>
                <a:lnTo>
                  <a:pt x="11515021" y="0"/>
                </a:lnTo>
                <a:lnTo>
                  <a:pt x="11515021" y="1187751"/>
                </a:lnTo>
                <a:cubicBezTo>
                  <a:pt x="11515021" y="1471822"/>
                  <a:pt x="11284736" y="1702107"/>
                  <a:pt x="11000664" y="1702107"/>
                </a:cubicBezTo>
                <a:close/>
              </a:path>
            </a:pathLst>
          </a:cu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297B7014-5970-11E5-11F0-6B902283689F}"/>
              </a:ext>
            </a:extLst>
          </p:cNvPr>
          <p:cNvSpPr>
            <a:spLocks noGrp="1"/>
          </p:cNvSpPr>
          <p:nvPr>
            <p:ph type="title" hasCustomPrompt="1"/>
          </p:nvPr>
        </p:nvSpPr>
        <p:spPr>
          <a:xfrm>
            <a:off x="1438381" y="5684948"/>
            <a:ext cx="9060691" cy="643997"/>
          </a:xfrm>
        </p:spPr>
        <p:txBody>
          <a:bodyPr anchor="ctr">
            <a:normAutofit/>
          </a:bodyPr>
          <a:lstStyle>
            <a:lvl1pPr algn="r">
              <a:lnSpc>
                <a:spcPct val="120000"/>
              </a:lnSpc>
              <a:defRPr sz="1600">
                <a:latin typeface="+mn-lt"/>
              </a:defRPr>
            </a:lvl1pPr>
          </a:lstStyle>
          <a:p>
            <a:r>
              <a:rPr lang="en-US" dirty="0"/>
              <a:t>Quote Author</a:t>
            </a:r>
          </a:p>
        </p:txBody>
      </p:sp>
      <p:sp>
        <p:nvSpPr>
          <p:cNvPr id="7" name="Content Placeholder 6">
            <a:extLst>
              <a:ext uri="{FF2B5EF4-FFF2-40B4-BE49-F238E27FC236}">
                <a16:creationId xmlns:a16="http://schemas.microsoft.com/office/drawing/2014/main" id="{63EF4BD9-B936-0E90-F933-A03D5E185561}"/>
              </a:ext>
            </a:extLst>
          </p:cNvPr>
          <p:cNvSpPr>
            <a:spLocks noGrp="1"/>
          </p:cNvSpPr>
          <p:nvPr>
            <p:ph sz="quarter" idx="13" hasCustomPrompt="1"/>
          </p:nvPr>
        </p:nvSpPr>
        <p:spPr>
          <a:xfrm>
            <a:off x="1438382" y="1027417"/>
            <a:ext cx="9060691" cy="3400746"/>
          </a:xfrm>
        </p:spPr>
        <p:txBody>
          <a:bodyPr anchor="ctr">
            <a:normAutofit/>
          </a:bodyPr>
          <a:lstStyle>
            <a:lvl1pPr marL="137160" indent="-137160">
              <a:lnSpc>
                <a:spcPct val="100000"/>
              </a:lnSpc>
              <a:spcBef>
                <a:spcPts val="0"/>
              </a:spcBef>
              <a:buNone/>
              <a:defRPr sz="4800">
                <a:solidFill>
                  <a:schemeClr val="accent1"/>
                </a:solidFill>
                <a:latin typeface="+mj-lt"/>
              </a:defRPr>
            </a:lvl1pPr>
          </a:lstStyle>
          <a:p>
            <a:pPr lvl="0"/>
            <a:r>
              <a:rPr lang="en-US" dirty="0"/>
              <a:t>Click to edit Quote</a:t>
            </a:r>
          </a:p>
        </p:txBody>
      </p:sp>
      <p:sp>
        <p:nvSpPr>
          <p:cNvPr id="4" name="Footer Placeholder 3">
            <a:extLst>
              <a:ext uri="{FF2B5EF4-FFF2-40B4-BE49-F238E27FC236}">
                <a16:creationId xmlns:a16="http://schemas.microsoft.com/office/drawing/2014/main" id="{CB66F519-3A11-8ACC-F11B-0C5B8388C6E7}"/>
              </a:ext>
            </a:extLst>
          </p:cNvPr>
          <p:cNvSpPr>
            <a:spLocks noGrp="1"/>
          </p:cNvSpPr>
          <p:nvPr>
            <p:ph type="ftr" sz="quarter" idx="11"/>
          </p:nvPr>
        </p:nvSpPr>
        <p:spPr>
          <a:xfrm>
            <a:off x="772090" y="6382512"/>
            <a:ext cx="2816835" cy="338328"/>
          </a:xfrm>
        </p:spPr>
        <p:txBody>
          <a:bodyPr/>
          <a:lstStyle/>
          <a:p>
            <a:endParaRPr lang="en-US"/>
          </a:p>
        </p:txBody>
      </p:sp>
      <p:sp>
        <p:nvSpPr>
          <p:cNvPr id="3" name="Date Placeholder 2">
            <a:extLst>
              <a:ext uri="{FF2B5EF4-FFF2-40B4-BE49-F238E27FC236}">
                <a16:creationId xmlns:a16="http://schemas.microsoft.com/office/drawing/2014/main" id="{7450CCE4-9136-9EA6-8630-92DA75F38F3D}"/>
              </a:ext>
            </a:extLst>
          </p:cNvPr>
          <p:cNvSpPr>
            <a:spLocks noGrp="1"/>
          </p:cNvSpPr>
          <p:nvPr>
            <p:ph type="dt" sz="half" idx="10"/>
          </p:nvPr>
        </p:nvSpPr>
        <p:spPr>
          <a:xfrm>
            <a:off x="9291411" y="6382512"/>
            <a:ext cx="1612674" cy="338328"/>
          </a:xfrm>
        </p:spPr>
        <p:txBody>
          <a:bodyPr/>
          <a:lstStyle/>
          <a:p>
            <a:fld id="{D7E3ECEC-7E7B-4FB9-BAE8-5C10F12795EA}" type="datetimeFigureOut">
              <a:rPr lang="en-US" smtClean="0"/>
              <a:t>12/3/2025</a:t>
            </a:fld>
            <a:endParaRPr lang="en-US"/>
          </a:p>
        </p:txBody>
      </p:sp>
      <p:sp>
        <p:nvSpPr>
          <p:cNvPr id="5" name="Slide Number Placeholder 4">
            <a:extLst>
              <a:ext uri="{FF2B5EF4-FFF2-40B4-BE49-F238E27FC236}">
                <a16:creationId xmlns:a16="http://schemas.microsoft.com/office/drawing/2014/main" id="{3B677173-46BB-8B19-DE87-86D46A98F540}"/>
              </a:ext>
            </a:extLst>
          </p:cNvPr>
          <p:cNvSpPr>
            <a:spLocks noGrp="1"/>
          </p:cNvSpPr>
          <p:nvPr>
            <p:ph type="sldNum" sz="quarter" idx="12"/>
          </p:nvPr>
        </p:nvSpPr>
        <p:spPr>
          <a:xfrm>
            <a:off x="11050742" y="6382512"/>
            <a:ext cx="457200" cy="338328"/>
          </a:xfrm>
        </p:spPr>
        <p:txBody>
          <a:bodyPr/>
          <a:lstStyle/>
          <a:p>
            <a:fld id="{235F31FF-4816-4A7C-BAEE-4B5C41A91EB1}" type="slidenum">
              <a:rPr lang="en-US" smtClean="0"/>
              <a:t>‹#›</a:t>
            </a:fld>
            <a:endParaRPr lang="en-US"/>
          </a:p>
        </p:txBody>
      </p:sp>
    </p:spTree>
    <p:extLst>
      <p:ext uri="{BB962C8B-B14F-4D97-AF65-F5344CB8AC3E}">
        <p14:creationId xmlns:p14="http://schemas.microsoft.com/office/powerpoint/2010/main" val="2340864090"/>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p:cSld name="Quote 4">
    <p:bg>
      <p:bgPr>
        <a:solidFill>
          <a:schemeClr val="bg2"/>
        </a:solidFill>
        <a:effectLst/>
      </p:bgPr>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ADA777E9-52E4-B265-D19D-C179BB567FA4}"/>
              </a:ext>
              <a:ext uri="{C183D7F6-B498-43B3-948B-1728B52AA6E4}">
                <adec:decorative xmlns:adec="http://schemas.microsoft.com/office/drawing/2017/decorative" val="1"/>
              </a:ext>
            </a:extLst>
          </p:cNvPr>
          <p:cNvSpPr/>
          <p:nvPr/>
        </p:nvSpPr>
        <p:spPr>
          <a:xfrm>
            <a:off x="0" y="0"/>
            <a:ext cx="10809939" cy="5148072"/>
          </a:xfrm>
          <a:custGeom>
            <a:avLst/>
            <a:gdLst>
              <a:gd name="connsiteX0" fmla="*/ 0 w 10809939"/>
              <a:gd name="connsiteY0" fmla="*/ 0 h 5148072"/>
              <a:gd name="connsiteX1" fmla="*/ 10809939 w 10809939"/>
              <a:gd name="connsiteY1" fmla="*/ 0 h 5148072"/>
              <a:gd name="connsiteX2" fmla="*/ 10809939 w 10809939"/>
              <a:gd name="connsiteY2" fmla="*/ 4646550 h 5148072"/>
              <a:gd name="connsiteX3" fmla="*/ 10308417 w 10809939"/>
              <a:gd name="connsiteY3" fmla="*/ 5148072 h 5148072"/>
              <a:gd name="connsiteX4" fmla="*/ 0 w 10809939"/>
              <a:gd name="connsiteY4" fmla="*/ 5148072 h 514807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809939" h="5148072">
                <a:moveTo>
                  <a:pt x="0" y="0"/>
                </a:moveTo>
                <a:lnTo>
                  <a:pt x="10809939" y="0"/>
                </a:lnTo>
                <a:lnTo>
                  <a:pt x="10809939" y="4646550"/>
                </a:lnTo>
                <a:cubicBezTo>
                  <a:pt x="10809939" y="4923533"/>
                  <a:pt x="10585400" y="5148072"/>
                  <a:pt x="10308417" y="5148072"/>
                </a:cubicBezTo>
                <a:lnTo>
                  <a:pt x="0" y="5148072"/>
                </a:lnTo>
                <a:close/>
              </a:path>
            </a:pathLst>
          </a:cu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297B7014-5970-11E5-11F0-6B902283689F}"/>
              </a:ext>
            </a:extLst>
          </p:cNvPr>
          <p:cNvSpPr>
            <a:spLocks noGrp="1"/>
          </p:cNvSpPr>
          <p:nvPr>
            <p:ph type="title" hasCustomPrompt="1"/>
          </p:nvPr>
        </p:nvSpPr>
        <p:spPr>
          <a:xfrm>
            <a:off x="767446" y="5518298"/>
            <a:ext cx="8964384" cy="818494"/>
          </a:xfrm>
        </p:spPr>
        <p:txBody>
          <a:bodyPr anchor="ctr">
            <a:normAutofit/>
          </a:bodyPr>
          <a:lstStyle>
            <a:lvl1pPr>
              <a:lnSpc>
                <a:spcPct val="120000"/>
              </a:lnSpc>
              <a:defRPr sz="1600" b="0">
                <a:latin typeface="+mn-lt"/>
              </a:defRPr>
            </a:lvl1pPr>
          </a:lstStyle>
          <a:p>
            <a:r>
              <a:rPr lang="en-US" dirty="0"/>
              <a:t>Quote Author</a:t>
            </a:r>
          </a:p>
        </p:txBody>
      </p:sp>
      <p:sp>
        <p:nvSpPr>
          <p:cNvPr id="7" name="Content Placeholder 6">
            <a:extLst>
              <a:ext uri="{FF2B5EF4-FFF2-40B4-BE49-F238E27FC236}">
                <a16:creationId xmlns:a16="http://schemas.microsoft.com/office/drawing/2014/main" id="{63EF4BD9-B936-0E90-F933-A03D5E185561}"/>
              </a:ext>
            </a:extLst>
          </p:cNvPr>
          <p:cNvSpPr>
            <a:spLocks noGrp="1"/>
          </p:cNvSpPr>
          <p:nvPr>
            <p:ph sz="quarter" idx="13" hasCustomPrompt="1"/>
          </p:nvPr>
        </p:nvSpPr>
        <p:spPr>
          <a:xfrm>
            <a:off x="767446" y="750013"/>
            <a:ext cx="8733760" cy="3800721"/>
          </a:xfrm>
        </p:spPr>
        <p:txBody>
          <a:bodyPr anchor="t">
            <a:normAutofit/>
          </a:bodyPr>
          <a:lstStyle>
            <a:lvl1pPr marL="137160" indent="-137160">
              <a:lnSpc>
                <a:spcPct val="90000"/>
              </a:lnSpc>
              <a:spcBef>
                <a:spcPts val="0"/>
              </a:spcBef>
              <a:buNone/>
              <a:defRPr sz="5400">
                <a:solidFill>
                  <a:schemeClr val="accent1"/>
                </a:solidFill>
                <a:latin typeface="+mj-lt"/>
              </a:defRPr>
            </a:lvl1pPr>
          </a:lstStyle>
          <a:p>
            <a:pPr lvl="0"/>
            <a:r>
              <a:rPr lang="en-US" dirty="0"/>
              <a:t>Click to edit Quote</a:t>
            </a:r>
          </a:p>
        </p:txBody>
      </p:sp>
      <p:sp>
        <p:nvSpPr>
          <p:cNvPr id="8" name="Footer Placeholder 7">
            <a:extLst>
              <a:ext uri="{FF2B5EF4-FFF2-40B4-BE49-F238E27FC236}">
                <a16:creationId xmlns:a16="http://schemas.microsoft.com/office/drawing/2014/main" id="{0AD62116-941C-252B-AE63-2508CE4FDD3F}"/>
              </a:ext>
            </a:extLst>
          </p:cNvPr>
          <p:cNvSpPr>
            <a:spLocks noGrp="1"/>
          </p:cNvSpPr>
          <p:nvPr>
            <p:ph type="ftr" sz="quarter" idx="15"/>
          </p:nvPr>
        </p:nvSpPr>
        <p:spPr>
          <a:xfrm>
            <a:off x="772090" y="6382512"/>
            <a:ext cx="2816835" cy="338328"/>
          </a:xfrm>
        </p:spPr>
        <p:txBody>
          <a:bodyPr/>
          <a:lstStyle/>
          <a:p>
            <a:endParaRPr lang="en-US"/>
          </a:p>
        </p:txBody>
      </p:sp>
      <p:sp>
        <p:nvSpPr>
          <p:cNvPr id="6" name="Date Placeholder 5">
            <a:extLst>
              <a:ext uri="{FF2B5EF4-FFF2-40B4-BE49-F238E27FC236}">
                <a16:creationId xmlns:a16="http://schemas.microsoft.com/office/drawing/2014/main" id="{23547C88-24DC-DAA1-274D-9715ED6805BC}"/>
              </a:ext>
            </a:extLst>
          </p:cNvPr>
          <p:cNvSpPr>
            <a:spLocks noGrp="1"/>
          </p:cNvSpPr>
          <p:nvPr>
            <p:ph type="dt" sz="half" idx="14"/>
          </p:nvPr>
        </p:nvSpPr>
        <p:spPr>
          <a:xfrm>
            <a:off x="9291411" y="6382512"/>
            <a:ext cx="1612674" cy="338328"/>
          </a:xfrm>
        </p:spPr>
        <p:txBody>
          <a:bodyPr/>
          <a:lstStyle/>
          <a:p>
            <a:fld id="{D7E3ECEC-7E7B-4FB9-BAE8-5C10F12795EA}" type="datetimeFigureOut">
              <a:rPr lang="en-US" smtClean="0"/>
              <a:t>12/3/2025</a:t>
            </a:fld>
            <a:endParaRPr lang="en-US"/>
          </a:p>
        </p:txBody>
      </p:sp>
      <p:sp>
        <p:nvSpPr>
          <p:cNvPr id="10" name="Slide Number Placeholder 9">
            <a:extLst>
              <a:ext uri="{FF2B5EF4-FFF2-40B4-BE49-F238E27FC236}">
                <a16:creationId xmlns:a16="http://schemas.microsoft.com/office/drawing/2014/main" id="{A921AC9D-428B-1CE3-499F-1289B47D5F26}"/>
              </a:ext>
            </a:extLst>
          </p:cNvPr>
          <p:cNvSpPr>
            <a:spLocks noGrp="1"/>
          </p:cNvSpPr>
          <p:nvPr>
            <p:ph type="sldNum" sz="quarter" idx="16"/>
          </p:nvPr>
        </p:nvSpPr>
        <p:spPr>
          <a:xfrm>
            <a:off x="11050742" y="6382512"/>
            <a:ext cx="457200" cy="338328"/>
          </a:xfrm>
        </p:spPr>
        <p:txBody>
          <a:bodyPr/>
          <a:lstStyle/>
          <a:p>
            <a:fld id="{235F31FF-4816-4A7C-BAEE-4B5C41A91EB1}" type="slidenum">
              <a:rPr lang="en-US" smtClean="0"/>
              <a:t>‹#›</a:t>
            </a:fld>
            <a:endParaRPr lang="en-US"/>
          </a:p>
        </p:txBody>
      </p:sp>
    </p:spTree>
    <p:extLst>
      <p:ext uri="{BB962C8B-B14F-4D97-AF65-F5344CB8AC3E}">
        <p14:creationId xmlns:p14="http://schemas.microsoft.com/office/powerpoint/2010/main" val="768216766"/>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p:cSld name="Quote 5">
    <p:bg>
      <p:bgPr>
        <a:solidFill>
          <a:schemeClr val="accent3">
            <a:alpha val="60000"/>
          </a:schemeClr>
        </a:solidFill>
        <a:effectLst/>
      </p:bgPr>
    </p:bg>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0EBA2EC2-4347-818C-501D-DEEA9CA0D13B}"/>
              </a:ext>
              <a:ext uri="{C183D7F6-B498-43B3-948B-1728B52AA6E4}">
                <adec:decorative xmlns:adec="http://schemas.microsoft.com/office/drawing/2017/decorative" val="1"/>
              </a:ext>
            </a:extLst>
          </p:cNvPr>
          <p:cNvSpPr/>
          <p:nvPr/>
        </p:nvSpPr>
        <p:spPr>
          <a:xfrm>
            <a:off x="1" y="-1"/>
            <a:ext cx="10809939" cy="5617255"/>
          </a:xfrm>
          <a:custGeom>
            <a:avLst/>
            <a:gdLst>
              <a:gd name="connsiteX0" fmla="*/ 0 w 10809939"/>
              <a:gd name="connsiteY0" fmla="*/ 0 h 5638868"/>
              <a:gd name="connsiteX1" fmla="*/ 10809939 w 10809939"/>
              <a:gd name="connsiteY1" fmla="*/ 0 h 5638868"/>
              <a:gd name="connsiteX2" fmla="*/ 10809939 w 10809939"/>
              <a:gd name="connsiteY2" fmla="*/ 5116914 h 5638868"/>
              <a:gd name="connsiteX3" fmla="*/ 10287986 w 10809939"/>
              <a:gd name="connsiteY3" fmla="*/ 5638868 h 5638868"/>
              <a:gd name="connsiteX4" fmla="*/ 0 w 10809939"/>
              <a:gd name="connsiteY4" fmla="*/ 5638868 h 56388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809939" h="5638868">
                <a:moveTo>
                  <a:pt x="0" y="0"/>
                </a:moveTo>
                <a:lnTo>
                  <a:pt x="10809939" y="0"/>
                </a:lnTo>
                <a:lnTo>
                  <a:pt x="10809939" y="5116914"/>
                </a:lnTo>
                <a:cubicBezTo>
                  <a:pt x="10809939" y="5405181"/>
                  <a:pt x="10576253" y="5638868"/>
                  <a:pt x="10287986" y="5638868"/>
                </a:cubicBezTo>
                <a:lnTo>
                  <a:pt x="0" y="5638868"/>
                </a:lnTo>
                <a:close/>
              </a:path>
            </a:pathLst>
          </a:custGeom>
          <a:solidFill>
            <a:schemeClr val="bg2"/>
          </a:solidFill>
          <a:ln w="2540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0EDE6"/>
              </a:solidFill>
              <a:effectLst/>
              <a:uLnTx/>
              <a:uFillTx/>
              <a:latin typeface="Neue Haas Grotesk Text Pro"/>
              <a:ea typeface="+mn-ea"/>
              <a:cs typeface="+mn-cs"/>
            </a:endParaRPr>
          </a:p>
        </p:txBody>
      </p:sp>
      <p:sp>
        <p:nvSpPr>
          <p:cNvPr id="2" name="Title 1">
            <a:extLst>
              <a:ext uri="{FF2B5EF4-FFF2-40B4-BE49-F238E27FC236}">
                <a16:creationId xmlns:a16="http://schemas.microsoft.com/office/drawing/2014/main" id="{297B7014-5970-11E5-11F0-6B902283689F}"/>
              </a:ext>
            </a:extLst>
          </p:cNvPr>
          <p:cNvSpPr>
            <a:spLocks noGrp="1"/>
          </p:cNvSpPr>
          <p:nvPr>
            <p:ph type="title" hasCustomPrompt="1"/>
          </p:nvPr>
        </p:nvSpPr>
        <p:spPr>
          <a:xfrm>
            <a:off x="2876765" y="4318612"/>
            <a:ext cx="7364515" cy="996027"/>
          </a:xfrm>
        </p:spPr>
        <p:txBody>
          <a:bodyPr anchor="ctr">
            <a:normAutofit/>
          </a:bodyPr>
          <a:lstStyle>
            <a:lvl1pPr algn="r">
              <a:lnSpc>
                <a:spcPct val="120000"/>
              </a:lnSpc>
              <a:defRPr sz="1400" b="0" spc="100" baseline="0">
                <a:latin typeface="+mn-lt"/>
              </a:defRPr>
            </a:lvl1pPr>
          </a:lstStyle>
          <a:p>
            <a:r>
              <a:rPr lang="en-US" dirty="0"/>
              <a:t>Quote Author</a:t>
            </a:r>
          </a:p>
        </p:txBody>
      </p:sp>
      <p:sp>
        <p:nvSpPr>
          <p:cNvPr id="7" name="Content Placeholder 6">
            <a:extLst>
              <a:ext uri="{FF2B5EF4-FFF2-40B4-BE49-F238E27FC236}">
                <a16:creationId xmlns:a16="http://schemas.microsoft.com/office/drawing/2014/main" id="{63EF4BD9-B936-0E90-F933-A03D5E185561}"/>
              </a:ext>
            </a:extLst>
          </p:cNvPr>
          <p:cNvSpPr>
            <a:spLocks noGrp="1"/>
          </p:cNvSpPr>
          <p:nvPr>
            <p:ph sz="quarter" idx="13" hasCustomPrompt="1"/>
          </p:nvPr>
        </p:nvSpPr>
        <p:spPr>
          <a:xfrm>
            <a:off x="768096" y="647700"/>
            <a:ext cx="9473184" cy="3670912"/>
          </a:xfrm>
        </p:spPr>
        <p:txBody>
          <a:bodyPr anchor="ctr">
            <a:normAutofit/>
          </a:bodyPr>
          <a:lstStyle>
            <a:lvl1pPr marL="137160" indent="-137160">
              <a:lnSpc>
                <a:spcPct val="100000"/>
              </a:lnSpc>
              <a:spcBef>
                <a:spcPts val="0"/>
              </a:spcBef>
              <a:buNone/>
              <a:defRPr sz="4800">
                <a:solidFill>
                  <a:schemeClr val="tx2"/>
                </a:solidFill>
                <a:latin typeface="+mj-lt"/>
              </a:defRPr>
            </a:lvl1pPr>
          </a:lstStyle>
          <a:p>
            <a:pPr lvl="0"/>
            <a:r>
              <a:rPr lang="en-US" dirty="0"/>
              <a:t>Click to edit Quote</a:t>
            </a:r>
          </a:p>
        </p:txBody>
      </p:sp>
      <p:sp>
        <p:nvSpPr>
          <p:cNvPr id="12" name="Footer Placeholder 11">
            <a:extLst>
              <a:ext uri="{FF2B5EF4-FFF2-40B4-BE49-F238E27FC236}">
                <a16:creationId xmlns:a16="http://schemas.microsoft.com/office/drawing/2014/main" id="{B68D110F-CED3-F33A-EDD7-57811187B5A8}"/>
              </a:ext>
            </a:extLst>
          </p:cNvPr>
          <p:cNvSpPr>
            <a:spLocks noGrp="1"/>
          </p:cNvSpPr>
          <p:nvPr>
            <p:ph type="ftr" sz="quarter" idx="15"/>
          </p:nvPr>
        </p:nvSpPr>
        <p:spPr/>
        <p:txBody>
          <a:bodyPr/>
          <a:lstStyle/>
          <a:p>
            <a:endParaRPr lang="en-US"/>
          </a:p>
        </p:txBody>
      </p:sp>
      <p:sp>
        <p:nvSpPr>
          <p:cNvPr id="11" name="Date Placeholder 10">
            <a:extLst>
              <a:ext uri="{FF2B5EF4-FFF2-40B4-BE49-F238E27FC236}">
                <a16:creationId xmlns:a16="http://schemas.microsoft.com/office/drawing/2014/main" id="{1BE1F328-2362-9468-2593-BAF90BE9CEB0}"/>
              </a:ext>
            </a:extLst>
          </p:cNvPr>
          <p:cNvSpPr>
            <a:spLocks noGrp="1"/>
          </p:cNvSpPr>
          <p:nvPr>
            <p:ph type="dt" sz="half" idx="14"/>
          </p:nvPr>
        </p:nvSpPr>
        <p:spPr/>
        <p:txBody>
          <a:bodyPr/>
          <a:lstStyle/>
          <a:p>
            <a:fld id="{D7E3ECEC-7E7B-4FB9-BAE8-5C10F12795EA}" type="datetimeFigureOut">
              <a:rPr lang="en-US" smtClean="0"/>
              <a:t>12/3/2025</a:t>
            </a:fld>
            <a:endParaRPr lang="en-US"/>
          </a:p>
        </p:txBody>
      </p:sp>
      <p:sp>
        <p:nvSpPr>
          <p:cNvPr id="13" name="Slide Number Placeholder 12">
            <a:extLst>
              <a:ext uri="{FF2B5EF4-FFF2-40B4-BE49-F238E27FC236}">
                <a16:creationId xmlns:a16="http://schemas.microsoft.com/office/drawing/2014/main" id="{DADE9A5F-3A0A-29A6-E008-BCCF7C3761BD}"/>
              </a:ext>
            </a:extLst>
          </p:cNvPr>
          <p:cNvSpPr>
            <a:spLocks noGrp="1"/>
          </p:cNvSpPr>
          <p:nvPr>
            <p:ph type="sldNum" sz="quarter" idx="16"/>
          </p:nvPr>
        </p:nvSpPr>
        <p:spPr/>
        <p:txBody>
          <a:bodyPr/>
          <a:lstStyle/>
          <a:p>
            <a:fld id="{235F31FF-4816-4A7C-BAEE-4B5C41A91EB1}" type="slidenum">
              <a:rPr lang="en-US" smtClean="0"/>
              <a:t>‹#›</a:t>
            </a:fld>
            <a:endParaRPr lang="en-US"/>
          </a:p>
        </p:txBody>
      </p:sp>
    </p:spTree>
    <p:extLst>
      <p:ext uri="{BB962C8B-B14F-4D97-AF65-F5344CB8AC3E}">
        <p14:creationId xmlns:p14="http://schemas.microsoft.com/office/powerpoint/2010/main" val="1612433028"/>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68096" y="822960"/>
            <a:ext cx="10706100" cy="674908"/>
          </a:xfrm>
        </p:spPr>
        <p:txBody>
          <a:bodyPr anchor="t"/>
          <a:lstStyle/>
          <a:p>
            <a:r>
              <a:rPr lang="en-US"/>
              <a:t>Click to edit Master title style</a:t>
            </a:r>
            <a:endParaRPr lang="en-US" dirty="0"/>
          </a:p>
        </p:txBody>
      </p:sp>
      <p:sp>
        <p:nvSpPr>
          <p:cNvPr id="4" name="Content Placeholder 3">
            <a:extLst>
              <a:ext uri="{FF2B5EF4-FFF2-40B4-BE49-F238E27FC236}">
                <a16:creationId xmlns:a16="http://schemas.microsoft.com/office/drawing/2014/main" id="{4B07B2D7-7718-3EA4-C727-BB98633A6739}"/>
              </a:ext>
            </a:extLst>
          </p:cNvPr>
          <p:cNvSpPr>
            <a:spLocks noGrp="1"/>
          </p:cNvSpPr>
          <p:nvPr>
            <p:ph sz="quarter" idx="15"/>
          </p:nvPr>
        </p:nvSpPr>
        <p:spPr>
          <a:xfrm>
            <a:off x="762000" y="1802352"/>
            <a:ext cx="5070020" cy="429364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Content Placeholder 9">
            <a:extLst>
              <a:ext uri="{FF2B5EF4-FFF2-40B4-BE49-F238E27FC236}">
                <a16:creationId xmlns:a16="http://schemas.microsoft.com/office/drawing/2014/main" id="{EB1D51A5-7ABE-E37E-E3A4-3AF4A8448510}"/>
              </a:ext>
            </a:extLst>
          </p:cNvPr>
          <p:cNvSpPr>
            <a:spLocks noGrp="1"/>
          </p:cNvSpPr>
          <p:nvPr>
            <p:ph sz="quarter" idx="16"/>
          </p:nvPr>
        </p:nvSpPr>
        <p:spPr>
          <a:xfrm>
            <a:off x="6394099" y="1802352"/>
            <a:ext cx="5070021" cy="429364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D7E3ECEC-7E7B-4FB9-BAE8-5C10F12795EA}" type="datetimeFigureOut">
              <a:rPr lang="en-US" smtClean="0"/>
              <a:t>12/3/2025</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235F31FF-4816-4A7C-BAEE-4B5C41A91EB1}" type="slidenum">
              <a:rPr lang="en-US" smtClean="0"/>
              <a:t>‹#›</a:t>
            </a:fld>
            <a:endParaRPr lang="en-US"/>
          </a:p>
        </p:txBody>
      </p:sp>
    </p:spTree>
    <p:extLst>
      <p:ext uri="{BB962C8B-B14F-4D97-AF65-F5344CB8AC3E}">
        <p14:creationId xmlns:p14="http://schemas.microsoft.com/office/powerpoint/2010/main" val="792195300"/>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FEE969-634D-6E32-D227-18E9282C6F9E}"/>
              </a:ext>
            </a:extLst>
          </p:cNvPr>
          <p:cNvSpPr>
            <a:spLocks noGrp="1"/>
          </p:cNvSpPr>
          <p:nvPr>
            <p:ph type="title"/>
          </p:nvPr>
        </p:nvSpPr>
        <p:spPr>
          <a:xfrm>
            <a:off x="770626" y="822960"/>
            <a:ext cx="10697475" cy="550367"/>
          </a:xfrm>
        </p:spPr>
        <p:txBody>
          <a:bodyPr anchor="t"/>
          <a:lstStyle/>
          <a:p>
            <a:r>
              <a:rPr lang="en-US"/>
              <a:t>Click to edit Master title style</a:t>
            </a:r>
            <a:endParaRPr lang="en-US" dirty="0"/>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765379" y="1380744"/>
            <a:ext cx="5086659" cy="559834"/>
          </a:xfrm>
        </p:spPr>
        <p:txBody>
          <a:bodyPr anchor="b">
            <a:normAutofit/>
          </a:bodyPr>
          <a:lstStyle>
            <a:lvl1pPr marL="0" indent="0">
              <a:lnSpc>
                <a:spcPct val="90000"/>
              </a:lnSpc>
              <a:buNone/>
              <a:defRPr sz="16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0E49B3C-8832-0263-2ACE-16444014FC2C}"/>
              </a:ext>
            </a:extLst>
          </p:cNvPr>
          <p:cNvSpPr>
            <a:spLocks noGrp="1"/>
          </p:cNvSpPr>
          <p:nvPr>
            <p:ph sz="quarter" idx="15"/>
          </p:nvPr>
        </p:nvSpPr>
        <p:spPr>
          <a:xfrm>
            <a:off x="765825" y="2020888"/>
            <a:ext cx="5086349" cy="422751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382512" y="1380744"/>
            <a:ext cx="5086659" cy="559834"/>
          </a:xfrm>
        </p:spPr>
        <p:txBody>
          <a:bodyPr anchor="b">
            <a:normAutofit/>
          </a:bodyPr>
          <a:lstStyle>
            <a:lvl1pPr marL="0" indent="0">
              <a:lnSpc>
                <a:spcPct val="90000"/>
              </a:lnSpc>
              <a:buNone/>
              <a:defRPr sz="16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Content Placeholder 11">
            <a:extLst>
              <a:ext uri="{FF2B5EF4-FFF2-40B4-BE49-F238E27FC236}">
                <a16:creationId xmlns:a16="http://schemas.microsoft.com/office/drawing/2014/main" id="{F5D88C15-4359-3F27-9B17-CB9581414F72}"/>
              </a:ext>
            </a:extLst>
          </p:cNvPr>
          <p:cNvSpPr>
            <a:spLocks noGrp="1"/>
          </p:cNvSpPr>
          <p:nvPr>
            <p:ph sz="quarter" idx="16"/>
          </p:nvPr>
        </p:nvSpPr>
        <p:spPr>
          <a:xfrm>
            <a:off x="6381751" y="2020888"/>
            <a:ext cx="5086350" cy="422751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p:txBody>
          <a:bodyPr/>
          <a:lstStyle/>
          <a:p>
            <a:endParaRPr lang="en-US"/>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p:txBody>
          <a:bodyPr/>
          <a:lstStyle/>
          <a:p>
            <a:fld id="{D7E3ECEC-7E7B-4FB9-BAE8-5C10F12795EA}" type="datetimeFigureOut">
              <a:rPr lang="en-US" smtClean="0"/>
              <a:t>12/3/2025</a:t>
            </a:fld>
            <a:endParaRPr lang="en-US"/>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p:txBody>
          <a:bodyPr/>
          <a:lstStyle/>
          <a:p>
            <a:fld id="{235F31FF-4816-4A7C-BAEE-4B5C41A91EB1}" type="slidenum">
              <a:rPr lang="en-US" smtClean="0"/>
              <a:t>‹#›</a:t>
            </a:fld>
            <a:endParaRPr lang="en-US"/>
          </a:p>
        </p:txBody>
      </p:sp>
    </p:spTree>
    <p:extLst>
      <p:ext uri="{BB962C8B-B14F-4D97-AF65-F5344CB8AC3E}">
        <p14:creationId xmlns:p14="http://schemas.microsoft.com/office/powerpoint/2010/main" val="3443296760"/>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a:xfrm>
            <a:off x="770626" y="822960"/>
            <a:ext cx="10698480" cy="828594"/>
          </a:xfrm>
        </p:spPr>
        <p:txBody>
          <a:bodyPr anchor="t"/>
          <a:lstStyle/>
          <a:p>
            <a:r>
              <a:rPr lang="en-US"/>
              <a:t>Click to edit Master title style</a:t>
            </a:r>
            <a:endParaRPr lang="en-US" dirty="0"/>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p:txBody>
          <a:bodyPr/>
          <a:lstStyle/>
          <a:p>
            <a:endParaRPr lang="en-US"/>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lstStyle/>
          <a:p>
            <a:fld id="{D7E3ECEC-7E7B-4FB9-BAE8-5C10F12795EA}" type="datetimeFigureOut">
              <a:rPr lang="en-US" smtClean="0"/>
              <a:t>12/3/2025</a:t>
            </a:fld>
            <a:endParaRPr lang="en-US"/>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p:txBody>
          <a:bodyPr/>
          <a:lstStyle/>
          <a:p>
            <a:fld id="{235F31FF-4816-4A7C-BAEE-4B5C41A91EB1}" type="slidenum">
              <a:rPr lang="en-US" smtClean="0"/>
              <a:t>‹#›</a:t>
            </a:fld>
            <a:endParaRPr lang="en-US"/>
          </a:p>
        </p:txBody>
      </p:sp>
    </p:spTree>
    <p:extLst>
      <p:ext uri="{BB962C8B-B14F-4D97-AF65-F5344CB8AC3E}">
        <p14:creationId xmlns:p14="http://schemas.microsoft.com/office/powerpoint/2010/main" val="3456647818"/>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blank" preserve="1">
  <p:cSld name="Empty">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p:txBody>
          <a:bodyPr/>
          <a:lstStyle/>
          <a:p>
            <a:endParaRPr lang="en-US"/>
          </a:p>
        </p:txBody>
      </p:sp>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p:txBody>
          <a:bodyPr/>
          <a:lstStyle/>
          <a:p>
            <a:fld id="{D7E3ECEC-7E7B-4FB9-BAE8-5C10F12795EA}" type="datetimeFigureOut">
              <a:rPr lang="en-US" smtClean="0"/>
              <a:t>12/3/2025</a:t>
            </a:fld>
            <a:endParaRPr lang="en-US"/>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p:txBody>
          <a:bodyPr/>
          <a:lstStyle/>
          <a:p>
            <a:fld id="{235F31FF-4816-4A7C-BAEE-4B5C41A91EB1}" type="slidenum">
              <a:rPr lang="en-US" smtClean="0"/>
              <a:t>‹#›</a:t>
            </a:fld>
            <a:endParaRPr lang="en-US"/>
          </a:p>
        </p:txBody>
      </p:sp>
    </p:spTree>
    <p:extLst>
      <p:ext uri="{BB962C8B-B14F-4D97-AF65-F5344CB8AC3E}">
        <p14:creationId xmlns:p14="http://schemas.microsoft.com/office/powerpoint/2010/main" val="230686221"/>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50C37F-77BE-E128-4248-D001C39E79C6}"/>
              </a:ext>
            </a:extLst>
          </p:cNvPr>
          <p:cNvSpPr>
            <a:spLocks noGrp="1"/>
          </p:cNvSpPr>
          <p:nvPr>
            <p:ph type="title"/>
          </p:nvPr>
        </p:nvSpPr>
        <p:spPr>
          <a:xfrm>
            <a:off x="768096" y="822960"/>
            <a:ext cx="3195484" cy="1504164"/>
          </a:xfrm>
        </p:spPr>
        <p:txBody>
          <a:bodyPr anchor="t">
            <a:normAutofit/>
          </a:bodyPr>
          <a:lstStyle>
            <a:lvl1pPr>
              <a:defRPr sz="2400"/>
            </a:lvl1pPr>
          </a:lstStyle>
          <a:p>
            <a:r>
              <a:rPr lang="en-US"/>
              <a:t>Click to edit Master title style</a:t>
            </a:r>
            <a:endParaRPr lang="en-US" dirty="0"/>
          </a:p>
        </p:txBody>
      </p:sp>
      <p:sp>
        <p:nvSpPr>
          <p:cNvPr id="4" name="Text Placeholder 3">
            <a:extLst>
              <a:ext uri="{FF2B5EF4-FFF2-40B4-BE49-F238E27FC236}">
                <a16:creationId xmlns:a16="http://schemas.microsoft.com/office/drawing/2014/main" id="{EC0EEBFB-2026-6A35-33ED-F008376B67A0}"/>
              </a:ext>
            </a:extLst>
          </p:cNvPr>
          <p:cNvSpPr>
            <a:spLocks noGrp="1"/>
          </p:cNvSpPr>
          <p:nvPr>
            <p:ph type="body" sz="half" idx="2"/>
          </p:nvPr>
        </p:nvSpPr>
        <p:spPr>
          <a:xfrm>
            <a:off x="768096" y="2311121"/>
            <a:ext cx="3195484" cy="3784879"/>
          </a:xfrm>
        </p:spPr>
        <p:txBody>
          <a:bodyPr anchor="t">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 name="Content Placeholder 2">
            <a:extLst>
              <a:ext uri="{FF2B5EF4-FFF2-40B4-BE49-F238E27FC236}">
                <a16:creationId xmlns:a16="http://schemas.microsoft.com/office/drawing/2014/main" id="{2F3B20A8-A604-C977-02C0-083BA8663484}"/>
              </a:ext>
            </a:extLst>
          </p:cNvPr>
          <p:cNvSpPr>
            <a:spLocks noGrp="1"/>
          </p:cNvSpPr>
          <p:nvPr>
            <p:ph idx="1"/>
          </p:nvPr>
        </p:nvSpPr>
        <p:spPr>
          <a:xfrm>
            <a:off x="4899805" y="836762"/>
            <a:ext cx="6568296" cy="5259238"/>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a:extLst>
              <a:ext uri="{FF2B5EF4-FFF2-40B4-BE49-F238E27FC236}">
                <a16:creationId xmlns:a16="http://schemas.microsoft.com/office/drawing/2014/main" id="{9C85A215-184B-2105-0279-ED02F6445831}"/>
              </a:ext>
            </a:extLst>
          </p:cNvPr>
          <p:cNvSpPr>
            <a:spLocks noGrp="1"/>
          </p:cNvSpPr>
          <p:nvPr>
            <p:ph type="ftr" sz="quarter" idx="11"/>
          </p:nvPr>
        </p:nvSpPr>
        <p:spPr/>
        <p:txBody>
          <a:bodyPr/>
          <a:lstStyle/>
          <a:p>
            <a:endParaRPr lang="en-US"/>
          </a:p>
        </p:txBody>
      </p:sp>
      <p:sp>
        <p:nvSpPr>
          <p:cNvPr id="5" name="Date Placeholder 4">
            <a:extLst>
              <a:ext uri="{FF2B5EF4-FFF2-40B4-BE49-F238E27FC236}">
                <a16:creationId xmlns:a16="http://schemas.microsoft.com/office/drawing/2014/main" id="{93F05638-7A56-469A-825A-1DFA600254C8}"/>
              </a:ext>
            </a:extLst>
          </p:cNvPr>
          <p:cNvSpPr>
            <a:spLocks noGrp="1"/>
          </p:cNvSpPr>
          <p:nvPr>
            <p:ph type="dt" sz="half" idx="10"/>
          </p:nvPr>
        </p:nvSpPr>
        <p:spPr/>
        <p:txBody>
          <a:bodyPr/>
          <a:lstStyle/>
          <a:p>
            <a:fld id="{D7E3ECEC-7E7B-4FB9-BAE8-5C10F12795EA}" type="datetimeFigureOut">
              <a:rPr lang="en-US" smtClean="0"/>
              <a:t>12/3/2025</a:t>
            </a:fld>
            <a:endParaRPr lang="en-US"/>
          </a:p>
        </p:txBody>
      </p:sp>
      <p:sp>
        <p:nvSpPr>
          <p:cNvPr id="7" name="Slide Number Placeholder 6">
            <a:extLst>
              <a:ext uri="{FF2B5EF4-FFF2-40B4-BE49-F238E27FC236}">
                <a16:creationId xmlns:a16="http://schemas.microsoft.com/office/drawing/2014/main" id="{32C7CA46-892B-253A-3A28-7414E17B837B}"/>
              </a:ext>
            </a:extLst>
          </p:cNvPr>
          <p:cNvSpPr>
            <a:spLocks noGrp="1"/>
          </p:cNvSpPr>
          <p:nvPr>
            <p:ph type="sldNum" sz="quarter" idx="12"/>
          </p:nvPr>
        </p:nvSpPr>
        <p:spPr/>
        <p:txBody>
          <a:bodyPr/>
          <a:lstStyle/>
          <a:p>
            <a:fld id="{235F31FF-4816-4A7C-BAEE-4B5C41A91EB1}" type="slidenum">
              <a:rPr lang="en-US" smtClean="0"/>
              <a:t>‹#›</a:t>
            </a:fld>
            <a:endParaRPr lang="en-US"/>
          </a:p>
        </p:txBody>
      </p:sp>
    </p:spTree>
    <p:extLst>
      <p:ext uri="{BB962C8B-B14F-4D97-AF65-F5344CB8AC3E}">
        <p14:creationId xmlns:p14="http://schemas.microsoft.com/office/powerpoint/2010/main" val="3405887392"/>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B06A09-98CF-FAC2-3708-AECC4360C651}"/>
              </a:ext>
            </a:extLst>
          </p:cNvPr>
          <p:cNvSpPr>
            <a:spLocks noGrp="1"/>
          </p:cNvSpPr>
          <p:nvPr>
            <p:ph type="title"/>
          </p:nvPr>
        </p:nvSpPr>
        <p:spPr>
          <a:xfrm>
            <a:off x="772091" y="822960"/>
            <a:ext cx="3041598" cy="1968931"/>
          </a:xfrm>
        </p:spPr>
        <p:txBody>
          <a:bodyPr anchor="t">
            <a:normAutofit/>
          </a:bodyPr>
          <a:lstStyle>
            <a:lvl1pPr>
              <a:defRPr sz="2400"/>
            </a:lvl1pPr>
          </a:lstStyle>
          <a:p>
            <a:r>
              <a:rPr lang="en-US"/>
              <a:t>Click to edit Master title style</a:t>
            </a:r>
            <a:endParaRPr lang="en-US" dirty="0"/>
          </a:p>
        </p:txBody>
      </p:sp>
      <p:sp>
        <p:nvSpPr>
          <p:cNvPr id="4" name="Text Placeholder 3">
            <a:extLst>
              <a:ext uri="{FF2B5EF4-FFF2-40B4-BE49-F238E27FC236}">
                <a16:creationId xmlns:a16="http://schemas.microsoft.com/office/drawing/2014/main" id="{F32C4A61-EF2A-C5A5-B150-4448600B3937}"/>
              </a:ext>
            </a:extLst>
          </p:cNvPr>
          <p:cNvSpPr>
            <a:spLocks noGrp="1"/>
          </p:cNvSpPr>
          <p:nvPr>
            <p:ph type="body" sz="half" idx="2"/>
          </p:nvPr>
        </p:nvSpPr>
        <p:spPr>
          <a:xfrm>
            <a:off x="768096" y="3147059"/>
            <a:ext cx="3041597" cy="2762035"/>
          </a:xfrm>
        </p:spPr>
        <p:txBody>
          <a:bodyPr vert="horz" lIns="91440" tIns="45720" rIns="91440" bIns="45720" rtlCol="0" anchor="b">
            <a:normAutofit/>
          </a:bodyPr>
          <a:lstStyle>
            <a:lvl1pPr marL="0" indent="0">
              <a:buNone/>
              <a:defRPr lang="en-US" sz="1600" dirty="0"/>
            </a:lvl1pPr>
          </a:lstStyle>
          <a:p>
            <a:pPr lvl="0"/>
            <a:r>
              <a:rPr lang="en-US"/>
              <a:t>Click to edit Master text styles</a:t>
            </a:r>
          </a:p>
        </p:txBody>
      </p:sp>
      <p:sp>
        <p:nvSpPr>
          <p:cNvPr id="9" name="Picture Placeholder 9">
            <a:extLst>
              <a:ext uri="{FF2B5EF4-FFF2-40B4-BE49-F238E27FC236}">
                <a16:creationId xmlns:a16="http://schemas.microsoft.com/office/drawing/2014/main" id="{75E80A04-FEAF-D5E8-F208-D79F5852407B}"/>
              </a:ext>
            </a:extLst>
          </p:cNvPr>
          <p:cNvSpPr>
            <a:spLocks noGrp="1"/>
          </p:cNvSpPr>
          <p:nvPr>
            <p:ph type="pic" sz="quarter" idx="13" hasCustomPrompt="1"/>
          </p:nvPr>
        </p:nvSpPr>
        <p:spPr>
          <a:xfrm>
            <a:off x="4502844" y="0"/>
            <a:ext cx="7689157" cy="6096000"/>
          </a:xfrm>
          <a:custGeom>
            <a:avLst/>
            <a:gdLst>
              <a:gd name="connsiteX0" fmla="*/ 0 w 7689157"/>
              <a:gd name="connsiteY0" fmla="*/ 0 h 6096000"/>
              <a:gd name="connsiteX1" fmla="*/ 7689157 w 7689157"/>
              <a:gd name="connsiteY1" fmla="*/ 0 h 6096000"/>
              <a:gd name="connsiteX2" fmla="*/ 7689157 w 7689157"/>
              <a:gd name="connsiteY2" fmla="*/ 6096000 h 6096000"/>
              <a:gd name="connsiteX3" fmla="*/ 501522 w 7689157"/>
              <a:gd name="connsiteY3" fmla="*/ 6096000 h 6096000"/>
              <a:gd name="connsiteX4" fmla="*/ 0 w 7689157"/>
              <a:gd name="connsiteY4" fmla="*/ 5594478 h 6096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689157" h="6096000">
                <a:moveTo>
                  <a:pt x="0" y="0"/>
                </a:moveTo>
                <a:lnTo>
                  <a:pt x="7689157" y="0"/>
                </a:lnTo>
                <a:lnTo>
                  <a:pt x="7689157" y="6096000"/>
                </a:lnTo>
                <a:lnTo>
                  <a:pt x="501522" y="6096000"/>
                </a:lnTo>
                <a:cubicBezTo>
                  <a:pt x="224539" y="6096000"/>
                  <a:pt x="0" y="5871461"/>
                  <a:pt x="0" y="5594478"/>
                </a:cubicBezTo>
                <a:close/>
              </a:path>
            </a:pathLst>
          </a:custGeom>
          <a:blipFill dpi="0" rotWithShape="1">
            <a:blip r:embed="rId2">
              <a:alphaModFix amt="70000"/>
            </a:blip>
            <a:srcRect/>
            <a:stretch>
              <a:fillRect/>
            </a:stretch>
          </a:blipFill>
        </p:spPr>
        <p:txBody>
          <a:bodyPr wrap="square">
            <a:noAutofit/>
          </a:bodyPr>
          <a:lstStyle>
            <a:lvl1pPr marL="0" indent="0">
              <a:buNone/>
              <a:defRPr/>
            </a:lvl1pPr>
          </a:lstStyle>
          <a:p>
            <a:r>
              <a:rPr lang="en-US" dirty="0"/>
              <a:t> </a:t>
            </a:r>
          </a:p>
        </p:txBody>
      </p:sp>
      <p:sp>
        <p:nvSpPr>
          <p:cNvPr id="6" name="Footer Placeholder 5">
            <a:extLst>
              <a:ext uri="{FF2B5EF4-FFF2-40B4-BE49-F238E27FC236}">
                <a16:creationId xmlns:a16="http://schemas.microsoft.com/office/drawing/2014/main" id="{7FDC75DA-9A78-9AB9-7171-95A08CC51C56}"/>
              </a:ext>
            </a:extLst>
          </p:cNvPr>
          <p:cNvSpPr>
            <a:spLocks noGrp="1"/>
          </p:cNvSpPr>
          <p:nvPr>
            <p:ph type="ftr" sz="quarter" idx="11"/>
          </p:nvPr>
        </p:nvSpPr>
        <p:spPr/>
        <p:txBody>
          <a:bodyPr/>
          <a:lstStyle/>
          <a:p>
            <a:endParaRPr lang="en-US"/>
          </a:p>
        </p:txBody>
      </p:sp>
      <p:sp>
        <p:nvSpPr>
          <p:cNvPr id="5" name="Date Placeholder 4">
            <a:extLst>
              <a:ext uri="{FF2B5EF4-FFF2-40B4-BE49-F238E27FC236}">
                <a16:creationId xmlns:a16="http://schemas.microsoft.com/office/drawing/2014/main" id="{920B235E-39C7-4C78-20EF-DB48ECD9CB90}"/>
              </a:ext>
            </a:extLst>
          </p:cNvPr>
          <p:cNvSpPr>
            <a:spLocks noGrp="1"/>
          </p:cNvSpPr>
          <p:nvPr>
            <p:ph type="dt" sz="half" idx="10"/>
          </p:nvPr>
        </p:nvSpPr>
        <p:spPr/>
        <p:txBody>
          <a:bodyPr/>
          <a:lstStyle/>
          <a:p>
            <a:fld id="{D7E3ECEC-7E7B-4FB9-BAE8-5C10F12795EA}" type="datetimeFigureOut">
              <a:rPr lang="en-US" smtClean="0"/>
              <a:t>12/3/2025</a:t>
            </a:fld>
            <a:endParaRPr lang="en-US"/>
          </a:p>
        </p:txBody>
      </p:sp>
      <p:sp>
        <p:nvSpPr>
          <p:cNvPr id="7" name="Slide Number Placeholder 6">
            <a:extLst>
              <a:ext uri="{FF2B5EF4-FFF2-40B4-BE49-F238E27FC236}">
                <a16:creationId xmlns:a16="http://schemas.microsoft.com/office/drawing/2014/main" id="{5EFE1A03-DCCB-53C7-DBFE-2AD55C90591B}"/>
              </a:ext>
            </a:extLst>
          </p:cNvPr>
          <p:cNvSpPr>
            <a:spLocks noGrp="1"/>
          </p:cNvSpPr>
          <p:nvPr>
            <p:ph type="sldNum" sz="quarter" idx="12"/>
          </p:nvPr>
        </p:nvSpPr>
        <p:spPr/>
        <p:txBody>
          <a:bodyPr/>
          <a:lstStyle/>
          <a:p>
            <a:fld id="{235F31FF-4816-4A7C-BAEE-4B5C41A91EB1}" type="slidenum">
              <a:rPr lang="en-US" smtClean="0"/>
              <a:t>‹#›</a:t>
            </a:fld>
            <a:endParaRPr lang="en-US"/>
          </a:p>
        </p:txBody>
      </p:sp>
    </p:spTree>
    <p:extLst>
      <p:ext uri="{BB962C8B-B14F-4D97-AF65-F5344CB8AC3E}">
        <p14:creationId xmlns:p14="http://schemas.microsoft.com/office/powerpoint/2010/main" val="1580647359"/>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preserve="1">
  <p:cSld name="Conclusion">
    <p:bg>
      <p:bgRef idx="1001">
        <a:schemeClr val="bg2"/>
      </p:bgRef>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A6492530-7F0F-7B93-27A9-6F68FAF54390}"/>
              </a:ext>
              <a:ext uri="{C183D7F6-B498-43B3-948B-1728B52AA6E4}">
                <adec:decorative xmlns:adec="http://schemas.microsoft.com/office/drawing/2017/decorative" val="1"/>
              </a:ext>
            </a:extLst>
          </p:cNvPr>
          <p:cNvSpPr/>
          <p:nvPr/>
        </p:nvSpPr>
        <p:spPr>
          <a:xfrm rot="10800000">
            <a:off x="762000" y="2880691"/>
            <a:ext cx="11430000" cy="3977309"/>
          </a:xfrm>
          <a:custGeom>
            <a:avLst/>
            <a:gdLst>
              <a:gd name="connsiteX0" fmla="*/ 0 w 11468099"/>
              <a:gd name="connsiteY0" fmla="*/ 4053508 h 4053508"/>
              <a:gd name="connsiteX1" fmla="*/ 10946146 w 11468099"/>
              <a:gd name="connsiteY1" fmla="*/ 4043963 h 4053508"/>
              <a:gd name="connsiteX2" fmla="*/ 11468099 w 11468099"/>
              <a:gd name="connsiteY2" fmla="*/ 3522009 h 4053508"/>
              <a:gd name="connsiteX3" fmla="*/ 11468099 w 11468099"/>
              <a:gd name="connsiteY3" fmla="*/ 0 h 4053508"/>
              <a:gd name="connsiteX4" fmla="*/ 0 w 11468099"/>
              <a:gd name="connsiteY4" fmla="*/ 0 h 405350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468099" h="4053508">
                <a:moveTo>
                  <a:pt x="0" y="4053508"/>
                </a:moveTo>
                <a:lnTo>
                  <a:pt x="10946146" y="4043963"/>
                </a:lnTo>
                <a:cubicBezTo>
                  <a:pt x="11234413" y="4043963"/>
                  <a:pt x="11468099" y="3810276"/>
                  <a:pt x="11468099" y="3522009"/>
                </a:cubicBezTo>
                <a:lnTo>
                  <a:pt x="11468099" y="0"/>
                </a:lnTo>
                <a:lnTo>
                  <a:pt x="0" y="0"/>
                </a:lnTo>
                <a:close/>
              </a:path>
            </a:pathLst>
          </a:custGeom>
          <a:solidFill>
            <a:schemeClr val="bg1"/>
          </a:solidFill>
          <a:ln w="2540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0EDE6"/>
              </a:solidFill>
              <a:effectLst/>
              <a:uLnTx/>
              <a:uFillTx/>
              <a:latin typeface="Neue Haas Grotesk Text Pro"/>
              <a:ea typeface="+mn-ea"/>
              <a:cs typeface="+mn-cs"/>
            </a:endParaRPr>
          </a:p>
        </p:txBody>
      </p:sp>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87800" y="190500"/>
            <a:ext cx="11843238" cy="2057400"/>
          </a:xfrm>
        </p:spPr>
        <p:txBody>
          <a:bodyPr anchor="t">
            <a:noAutofit/>
          </a:bodyPr>
          <a:lstStyle>
            <a:lvl1pPr>
              <a:defRPr sz="8800">
                <a:solidFill>
                  <a:schemeClr val="accent1"/>
                </a:solidFill>
              </a:defRPr>
            </a:lvl1pPr>
          </a:lstStyle>
          <a:p>
            <a:r>
              <a:rPr lang="en-US"/>
              <a:t>Click to edit Master title style</a:t>
            </a:r>
            <a:endParaRPr lang="en-US" dirty="0"/>
          </a:p>
        </p:txBody>
      </p:sp>
      <p:sp>
        <p:nvSpPr>
          <p:cNvPr id="8" name="Content Placeholder 7">
            <a:extLst>
              <a:ext uri="{FF2B5EF4-FFF2-40B4-BE49-F238E27FC236}">
                <a16:creationId xmlns:a16="http://schemas.microsoft.com/office/drawing/2014/main" id="{C7E1FCC9-2D1D-9C6B-8C9A-E3D0A77DBEF0}"/>
              </a:ext>
            </a:extLst>
          </p:cNvPr>
          <p:cNvSpPr>
            <a:spLocks noGrp="1"/>
          </p:cNvSpPr>
          <p:nvPr>
            <p:ph sz="quarter" idx="13"/>
          </p:nvPr>
        </p:nvSpPr>
        <p:spPr>
          <a:xfrm>
            <a:off x="1398813" y="3505199"/>
            <a:ext cx="10044665" cy="2667000"/>
          </a:xfrm>
        </p:spPr>
        <p:txBody>
          <a:bodyPr vert="horz" lIns="91440" tIns="45720" rIns="91440" bIns="45720" rtlCol="0">
            <a:normAutofit/>
          </a:bodyPr>
          <a:lstStyle>
            <a:lvl1pPr marL="0" indent="0">
              <a:buNone/>
              <a:defRPr lang="en-US" sz="1400" dirty="0"/>
            </a:lvl1pPr>
            <a:lvl2pPr marL="228600" indent="0">
              <a:buNone/>
              <a:defRPr lang="en-US" sz="1400" dirty="0"/>
            </a:lvl2pPr>
            <a:lvl3pPr marL="457200" indent="0">
              <a:buNone/>
              <a:defRPr lang="en-US" sz="1200" dirty="0"/>
            </a:lvl3pPr>
            <a:lvl4pPr marL="685800" indent="0">
              <a:buNone/>
              <a:defRPr lang="en-US" sz="1200" dirty="0"/>
            </a:lvl4pPr>
            <a:lvl5pPr marL="914400" indent="0">
              <a:buNone/>
              <a:defRPr lang="en-US" sz="1200"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a:off x="1398813" y="6329172"/>
            <a:ext cx="2816835" cy="338328"/>
          </a:xfrm>
        </p:spPr>
        <p:txBody>
          <a:bodyPr/>
          <a:lstStyle/>
          <a:p>
            <a:endParaRPr lang="en-US"/>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D7E3ECEC-7E7B-4FB9-BAE8-5C10F12795EA}" type="datetimeFigureOut">
              <a:rPr lang="en-US" smtClean="0"/>
              <a:t>12/3/2025</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235F31FF-4816-4A7C-BAEE-4B5C41A91EB1}" type="slidenum">
              <a:rPr lang="en-US" smtClean="0"/>
              <a:t>‹#›</a:t>
            </a:fld>
            <a:endParaRPr lang="en-US"/>
          </a:p>
        </p:txBody>
      </p:sp>
    </p:spTree>
    <p:extLst>
      <p:ext uri="{BB962C8B-B14F-4D97-AF65-F5344CB8AC3E}">
        <p14:creationId xmlns:p14="http://schemas.microsoft.com/office/powerpoint/2010/main" val="536436276"/>
      </p:ext>
    </p:extLst>
  </p:cSld>
  <p:clrMapOvr>
    <a:overrideClrMapping bg1="lt1" tx1="dk1" bg2="lt2" tx2="dk2" accent1="accent1" accent2="accent2" accent3="accent3" accent4="accent4" accent5="accent5" accent6="accent6" hlink="hlink" folHlink="folHlink"/>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preserve="1">
  <p:cSld name="Conclusion 2">
    <p:bg>
      <p:bgRef idx="1001">
        <a:schemeClr val="bg2"/>
      </p:bgRef>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B07D4EEB-8B0C-3EA1-DB0C-896A8F0C8621}"/>
              </a:ext>
              <a:ext uri="{C183D7F6-B498-43B3-948B-1728B52AA6E4}">
                <adec:decorative xmlns:adec="http://schemas.microsoft.com/office/drawing/2017/decorative" val="1"/>
              </a:ext>
            </a:extLst>
          </p:cNvPr>
          <p:cNvSpPr/>
          <p:nvPr/>
        </p:nvSpPr>
        <p:spPr>
          <a:xfrm rot="10800000">
            <a:off x="2677737" y="2952545"/>
            <a:ext cx="9514262" cy="3905455"/>
          </a:xfrm>
          <a:custGeom>
            <a:avLst/>
            <a:gdLst>
              <a:gd name="connsiteX0" fmla="*/ 0 w 9514262"/>
              <a:gd name="connsiteY0" fmla="*/ 3905455 h 3905455"/>
              <a:gd name="connsiteX1" fmla="*/ 0 w 9514262"/>
              <a:gd name="connsiteY1" fmla="*/ 0 h 3905455"/>
              <a:gd name="connsiteX2" fmla="*/ 9514262 w 9514262"/>
              <a:gd name="connsiteY2" fmla="*/ 0 h 3905455"/>
              <a:gd name="connsiteX3" fmla="*/ 9514262 w 9514262"/>
              <a:gd name="connsiteY3" fmla="*/ 3375660 h 3905455"/>
              <a:gd name="connsiteX4" fmla="*/ 8992309 w 9514262"/>
              <a:gd name="connsiteY4" fmla="*/ 3897614 h 39054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514262" h="3905455">
                <a:moveTo>
                  <a:pt x="0" y="3905455"/>
                </a:moveTo>
                <a:lnTo>
                  <a:pt x="0" y="0"/>
                </a:lnTo>
                <a:lnTo>
                  <a:pt x="9514262" y="0"/>
                </a:lnTo>
                <a:lnTo>
                  <a:pt x="9514262" y="3375660"/>
                </a:lnTo>
                <a:cubicBezTo>
                  <a:pt x="9514262" y="3663927"/>
                  <a:pt x="9280576" y="3897614"/>
                  <a:pt x="8992309" y="3897614"/>
                </a:cubicBezTo>
                <a:close/>
              </a:path>
            </a:pathLst>
          </a:custGeom>
          <a:solidFill>
            <a:schemeClr val="bg1"/>
          </a:solidFill>
          <a:ln w="2540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0EDE6"/>
              </a:solidFill>
              <a:effectLst/>
              <a:uLnTx/>
              <a:uFillTx/>
              <a:latin typeface="Neue Haas Grotesk Text Pro"/>
              <a:ea typeface="+mn-ea"/>
              <a:cs typeface="+mn-cs"/>
            </a:endParaRPr>
          </a:p>
        </p:txBody>
      </p:sp>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73373" y="190500"/>
            <a:ext cx="10573396" cy="2475644"/>
          </a:xfrm>
        </p:spPr>
        <p:txBody>
          <a:bodyPr anchor="t">
            <a:noAutofit/>
          </a:bodyPr>
          <a:lstStyle>
            <a:lvl1pPr>
              <a:defRPr sz="8800">
                <a:solidFill>
                  <a:schemeClr val="accent1"/>
                </a:solidFill>
              </a:defRPr>
            </a:lvl1pPr>
          </a:lstStyle>
          <a:p>
            <a:r>
              <a:rPr lang="en-US"/>
              <a:t>Click to edit Master title style</a:t>
            </a:r>
            <a:endParaRPr lang="en-US" dirty="0"/>
          </a:p>
        </p:txBody>
      </p:sp>
      <p:sp>
        <p:nvSpPr>
          <p:cNvPr id="7" name="Content Placeholder 6">
            <a:extLst>
              <a:ext uri="{FF2B5EF4-FFF2-40B4-BE49-F238E27FC236}">
                <a16:creationId xmlns:a16="http://schemas.microsoft.com/office/drawing/2014/main" id="{053FFEDA-E57B-DF13-2394-A1514E15F85A}"/>
              </a:ext>
            </a:extLst>
          </p:cNvPr>
          <p:cNvSpPr>
            <a:spLocks noGrp="1"/>
          </p:cNvSpPr>
          <p:nvPr>
            <p:ph sz="quarter" idx="14"/>
          </p:nvPr>
        </p:nvSpPr>
        <p:spPr>
          <a:xfrm>
            <a:off x="3493213" y="3810000"/>
            <a:ext cx="6976154" cy="1676400"/>
          </a:xfrm>
        </p:spPr>
        <p:txBody>
          <a:bodyPr vert="horz" lIns="91440" tIns="45720" rIns="91440" bIns="45720" rtlCol="0">
            <a:normAutofit/>
          </a:bodyPr>
          <a:lstStyle>
            <a:lvl1pPr marL="0" indent="0">
              <a:buNone/>
              <a:defRPr lang="en-US" sz="1600" dirty="0"/>
            </a:lvl1pPr>
            <a:lvl2pPr marL="228600" indent="0">
              <a:buNone/>
              <a:defRPr lang="en-US" sz="1400" dirty="0"/>
            </a:lvl2pPr>
            <a:lvl3pPr marL="457200" indent="0">
              <a:buNone/>
              <a:defRPr lang="en-US" sz="1200" dirty="0"/>
            </a:lvl3pPr>
            <a:lvl4pPr marL="685800" indent="0">
              <a:buNone/>
              <a:defRPr lang="en-US" sz="1200" dirty="0"/>
            </a:lvl4pPr>
            <a:lvl5pPr marL="914400" indent="0">
              <a:buNone/>
              <a:defRPr lang="en-US" sz="1200"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endParaRPr lang="en-US"/>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D7E3ECEC-7E7B-4FB9-BAE8-5C10F12795EA}" type="datetimeFigureOut">
              <a:rPr lang="en-US" smtClean="0"/>
              <a:t>12/3/2025</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235F31FF-4816-4A7C-BAEE-4B5C41A91EB1}" type="slidenum">
              <a:rPr lang="en-US" smtClean="0"/>
              <a:t>‹#›</a:t>
            </a:fld>
            <a:endParaRPr lang="en-US"/>
          </a:p>
        </p:txBody>
      </p:sp>
    </p:spTree>
    <p:extLst>
      <p:ext uri="{BB962C8B-B14F-4D97-AF65-F5344CB8AC3E}">
        <p14:creationId xmlns:p14="http://schemas.microsoft.com/office/powerpoint/2010/main" val="623546166"/>
      </p:ext>
    </p:extLst>
  </p:cSld>
  <p:clrMapOvr>
    <a:overrideClrMapping bg1="lt1" tx1="dk1" bg2="lt2" tx2="dk2" accent1="accent1" accent2="accent2" accent3="accent3" accent4="accent4" accent5="accent5" accent6="accent6" hlink="hlink" folHlink="folHlink"/>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12/3/2025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9" Type="http://schemas.openxmlformats.org/officeDocument/2006/relationships/slideLayout" Target="../slideLayouts/slideLayout39.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42" Type="http://schemas.openxmlformats.org/officeDocument/2006/relationships/slideLayout" Target="../slideLayouts/slideLayout42.xml"/><Relationship Id="rId47" Type="http://schemas.openxmlformats.org/officeDocument/2006/relationships/slideLayout" Target="../slideLayouts/slideLayout47.xml"/><Relationship Id="rId50" Type="http://schemas.openxmlformats.org/officeDocument/2006/relationships/slideLayout" Target="../slideLayouts/slideLayout50.xml"/><Relationship Id="rId55" Type="http://schemas.openxmlformats.org/officeDocument/2006/relationships/slideLayout" Target="../slideLayouts/slideLayout55.xml"/><Relationship Id="rId7" Type="http://schemas.openxmlformats.org/officeDocument/2006/relationships/slideLayout" Target="../slideLayouts/slideLayout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9" Type="http://schemas.openxmlformats.org/officeDocument/2006/relationships/slideLayout" Target="../slideLayouts/slideLayout29.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40" Type="http://schemas.openxmlformats.org/officeDocument/2006/relationships/slideLayout" Target="../slideLayouts/slideLayout40.xml"/><Relationship Id="rId45" Type="http://schemas.openxmlformats.org/officeDocument/2006/relationships/slideLayout" Target="../slideLayouts/slideLayout45.xml"/><Relationship Id="rId53" Type="http://schemas.openxmlformats.org/officeDocument/2006/relationships/slideLayout" Target="../slideLayouts/slideLayout53.xml"/><Relationship Id="rId5" Type="http://schemas.openxmlformats.org/officeDocument/2006/relationships/slideLayout" Target="../slideLayouts/slideLayout5.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43" Type="http://schemas.openxmlformats.org/officeDocument/2006/relationships/slideLayout" Target="../slideLayouts/slideLayout43.xml"/><Relationship Id="rId48" Type="http://schemas.openxmlformats.org/officeDocument/2006/relationships/slideLayout" Target="../slideLayouts/slideLayout48.xml"/><Relationship Id="rId56" Type="http://schemas.openxmlformats.org/officeDocument/2006/relationships/slideLayout" Target="../slideLayouts/slideLayout56.xml"/><Relationship Id="rId8" Type="http://schemas.openxmlformats.org/officeDocument/2006/relationships/slideLayout" Target="../slideLayouts/slideLayout8.xml"/><Relationship Id="rId51" Type="http://schemas.openxmlformats.org/officeDocument/2006/relationships/slideLayout" Target="../slideLayouts/slideLayout51.xml"/><Relationship Id="rId3" Type="http://schemas.openxmlformats.org/officeDocument/2006/relationships/slideLayout" Target="../slideLayouts/slideLayout3.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 Id="rId46" Type="http://schemas.openxmlformats.org/officeDocument/2006/relationships/slideLayout" Target="../slideLayouts/slideLayout46.xml"/><Relationship Id="rId20" Type="http://schemas.openxmlformats.org/officeDocument/2006/relationships/slideLayout" Target="../slideLayouts/slideLayout20.xml"/><Relationship Id="rId41" Type="http://schemas.openxmlformats.org/officeDocument/2006/relationships/slideLayout" Target="../slideLayouts/slideLayout41.xml"/><Relationship Id="rId54" Type="http://schemas.openxmlformats.org/officeDocument/2006/relationships/slideLayout" Target="../slideLayouts/slideLayout54.xml"/><Relationship Id="rId1" Type="http://schemas.openxmlformats.org/officeDocument/2006/relationships/slideLayout" Target="../slideLayouts/slideLayout1.xml"/><Relationship Id="rId6" Type="http://schemas.openxmlformats.org/officeDocument/2006/relationships/slideLayout" Target="../slideLayouts/slideLayout6.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49" Type="http://schemas.openxmlformats.org/officeDocument/2006/relationships/slideLayout" Target="../slideLayouts/slideLayout49.xml"/><Relationship Id="rId57" Type="http://schemas.openxmlformats.org/officeDocument/2006/relationships/theme" Target="../theme/theme1.xml"/><Relationship Id="rId10" Type="http://schemas.openxmlformats.org/officeDocument/2006/relationships/slideLayout" Target="../slideLayouts/slideLayout10.xml"/><Relationship Id="rId31" Type="http://schemas.openxmlformats.org/officeDocument/2006/relationships/slideLayout" Target="../slideLayouts/slideLayout31.xml"/><Relationship Id="rId44" Type="http://schemas.openxmlformats.org/officeDocument/2006/relationships/slideLayout" Target="../slideLayouts/slideLayout44.xml"/><Relationship Id="rId52" Type="http://schemas.openxmlformats.org/officeDocument/2006/relationships/slideLayout" Target="../slideLayouts/slideLayout52.xml"/></Relationships>
</file>

<file path=ppt/slideMasters/_rels/slideMaster2.xml.rels><?xml version="1.0" encoding="UTF-8" standalone="yes"?>
<Relationships xmlns="http://schemas.openxmlformats.org/package/2006/relationships"><Relationship Id="rId2" Type="http://schemas.openxmlformats.org/officeDocument/2006/relationships/theme" Target="../theme/theme2.xml"/><Relationship Id="rId1" Type="http://schemas.openxmlformats.org/officeDocument/2006/relationships/slideLayout" Target="../slideLayouts/slideLayout57.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772090" y="825747"/>
            <a:ext cx="10696010" cy="618803"/>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774654" y="1506872"/>
            <a:ext cx="10693446" cy="458912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a:off x="772090" y="6329172"/>
            <a:ext cx="2816835" cy="338328"/>
          </a:xfrm>
          <a:prstGeom prst="rect">
            <a:avLst/>
          </a:prstGeom>
        </p:spPr>
        <p:txBody>
          <a:bodyPr vert="horz" lIns="91440" tIns="45720" rIns="91440" bIns="45720" rtlCol="0" anchor="ctr"/>
          <a:lstStyle>
            <a:lvl1pPr algn="l">
              <a:defRPr sz="750" cap="all" spc="0" baseline="0">
                <a:solidFill>
                  <a:schemeClr val="tx1"/>
                </a:solidFill>
              </a:defRPr>
            </a:lvl1pPr>
          </a:lstStyle>
          <a:p>
            <a:endParaRPr lang="en-US"/>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a:off x="9291411" y="6329172"/>
            <a:ext cx="1612674" cy="338328"/>
          </a:xfrm>
          <a:prstGeom prst="rect">
            <a:avLst/>
          </a:prstGeom>
        </p:spPr>
        <p:txBody>
          <a:bodyPr vert="horz" lIns="91440" tIns="45720" rIns="91440" bIns="45720" rtlCol="0" anchor="ctr"/>
          <a:lstStyle>
            <a:lvl1pPr algn="r">
              <a:defRPr sz="750">
                <a:solidFill>
                  <a:schemeClr val="tx1"/>
                </a:solidFill>
              </a:defRPr>
            </a:lvl1pPr>
          </a:lstStyle>
          <a:p>
            <a:fld id="{D7E3ECEC-7E7B-4FB9-BAE8-5C10F12795EA}" type="datetimeFigureOut">
              <a:rPr lang="en-US" smtClean="0"/>
              <a:t>12/3/2025</a:t>
            </a:fld>
            <a:endParaRPr lang="en-US"/>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11050742" y="6329172"/>
            <a:ext cx="457200" cy="338328"/>
          </a:xfrm>
          <a:prstGeom prst="rect">
            <a:avLst/>
          </a:prstGeom>
        </p:spPr>
        <p:txBody>
          <a:bodyPr vert="horz" lIns="91440" tIns="45720" rIns="91440" bIns="45720" rtlCol="0" anchor="ctr"/>
          <a:lstStyle>
            <a:lvl1pPr algn="r">
              <a:defRPr sz="750">
                <a:solidFill>
                  <a:schemeClr val="tx1"/>
                </a:solidFill>
              </a:defRPr>
            </a:lvl1pPr>
          </a:lstStyle>
          <a:p>
            <a:fld id="{235F31FF-4816-4A7C-BAEE-4B5C41A91EB1}" type="slidenum">
              <a:rPr lang="en-US" smtClean="0"/>
              <a:t>‹#›</a:t>
            </a:fld>
            <a:endParaRPr lang="en-US"/>
          </a:p>
        </p:txBody>
      </p:sp>
    </p:spTree>
    <p:extLst>
      <p:ext uri="{BB962C8B-B14F-4D97-AF65-F5344CB8AC3E}">
        <p14:creationId xmlns:p14="http://schemas.microsoft.com/office/powerpoint/2010/main" val="16444912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 id="2147483678" r:id="rId18"/>
    <p:sldLayoutId id="2147483679" r:id="rId19"/>
    <p:sldLayoutId id="2147483680" r:id="rId20"/>
    <p:sldLayoutId id="2147483681" r:id="rId21"/>
    <p:sldLayoutId id="2147483682" r:id="rId22"/>
    <p:sldLayoutId id="2147483683" r:id="rId23"/>
    <p:sldLayoutId id="2147483684" r:id="rId24"/>
    <p:sldLayoutId id="2147483685" r:id="rId25"/>
    <p:sldLayoutId id="2147483686" r:id="rId26"/>
    <p:sldLayoutId id="2147483687" r:id="rId27"/>
    <p:sldLayoutId id="2147483688" r:id="rId28"/>
    <p:sldLayoutId id="2147483689" r:id="rId29"/>
    <p:sldLayoutId id="2147483690" r:id="rId30"/>
    <p:sldLayoutId id="2147483691" r:id="rId31"/>
    <p:sldLayoutId id="2147483692" r:id="rId32"/>
    <p:sldLayoutId id="2147483693" r:id="rId33"/>
    <p:sldLayoutId id="2147483694" r:id="rId34"/>
    <p:sldLayoutId id="2147483695" r:id="rId35"/>
    <p:sldLayoutId id="2147483696" r:id="rId36"/>
    <p:sldLayoutId id="2147483697" r:id="rId37"/>
    <p:sldLayoutId id="2147483698" r:id="rId38"/>
    <p:sldLayoutId id="2147483699" r:id="rId39"/>
    <p:sldLayoutId id="2147483700" r:id="rId40"/>
    <p:sldLayoutId id="2147483701" r:id="rId41"/>
    <p:sldLayoutId id="2147483702" r:id="rId42"/>
    <p:sldLayoutId id="2147483703" r:id="rId43"/>
    <p:sldLayoutId id="2147483704" r:id="rId44"/>
    <p:sldLayoutId id="2147483705" r:id="rId45"/>
    <p:sldLayoutId id="2147483706" r:id="rId46"/>
    <p:sldLayoutId id="2147483707" r:id="rId47"/>
    <p:sldLayoutId id="2147483708" r:id="rId48"/>
    <p:sldLayoutId id="2147483709" r:id="rId49"/>
    <p:sldLayoutId id="2147483710" r:id="rId50"/>
    <p:sldLayoutId id="2147483711" r:id="rId51"/>
    <p:sldLayoutId id="2147483712" r:id="rId52"/>
    <p:sldLayoutId id="2147483713" r:id="rId53"/>
    <p:sldLayoutId id="2147483714" r:id="rId54"/>
    <p:sldLayoutId id="2147483715" r:id="rId55"/>
    <p:sldLayoutId id="2147483716" r:id="rId56"/>
  </p:sldLayoutIdLst>
  <p:txStyles>
    <p:titleStyle>
      <a:lvl1pPr algn="l" defTabSz="914400" rtl="0" eaLnBrk="1" latinLnBrk="0" hangingPunct="1">
        <a:lnSpc>
          <a:spcPct val="95000"/>
        </a:lnSpc>
        <a:spcBef>
          <a:spcPct val="0"/>
        </a:spcBef>
        <a:buNone/>
        <a:defRPr sz="2500" b="0" kern="1200" cap="all" baseline="0">
          <a:solidFill>
            <a:schemeClr val="tx1"/>
          </a:solidFill>
          <a:latin typeface="+mj-lt"/>
          <a:ea typeface="+mj-ea"/>
          <a:cs typeface="+mj-cs"/>
        </a:defRPr>
      </a:lvl1pPr>
    </p:titleStyle>
    <p:bodyStyle>
      <a:lvl1pPr marL="285750" indent="-285750" algn="l" defTabSz="914400" rtl="0" eaLnBrk="1" latinLnBrk="0" hangingPunct="1">
        <a:lnSpc>
          <a:spcPct val="120000"/>
        </a:lnSpc>
        <a:spcBef>
          <a:spcPts val="1000"/>
        </a:spcBef>
        <a:buFont typeface="Arial" panose="020B0604020202020204" pitchFamily="34" charset="0"/>
        <a:buChar char="•"/>
        <a:defRPr sz="1400" kern="1200">
          <a:solidFill>
            <a:schemeClr val="tx1"/>
          </a:solidFill>
          <a:latin typeface="+mn-lt"/>
          <a:ea typeface="+mn-ea"/>
          <a:cs typeface="+mn-cs"/>
        </a:defRPr>
      </a:lvl1pPr>
      <a:lvl2pPr marL="400050" indent="-17145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2pPr>
      <a:lvl3pPr marL="628650" indent="-17145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3pPr>
      <a:lvl4pPr marL="857250" indent="-17145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1085850" indent="-17145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7" pos="480">
          <p15:clr>
            <a:srgbClr val="F26B43"/>
          </p15:clr>
        </p15:guide>
        <p15:guide id="8" pos="7224">
          <p15:clr>
            <a:srgbClr val="F26B43"/>
          </p15:clr>
        </p15:guide>
        <p15:guide id="9" orient="horz" pos="3840">
          <p15:clr>
            <a:srgbClr val="F26B43"/>
          </p15:clr>
        </p15:guide>
        <p15:guide id="10" orient="horz" pos="2160">
          <p15:clr>
            <a:srgbClr val="F26B43"/>
          </p15:clr>
        </p15:guide>
        <p15:guide id="11" pos="3840">
          <p15:clr>
            <a:srgbClr val="F26B43"/>
          </p15:clr>
        </p15:guide>
      </p15:sldGuideLst>
    </p:ext>
  </p:extLst>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19932" y="261560"/>
            <a:ext cx="11158780" cy="1088571"/>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619932" y="1524000"/>
            <a:ext cx="11158780" cy="431044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619932" y="6053667"/>
            <a:ext cx="2893017" cy="347738"/>
          </a:xfrm>
          <a:prstGeom prst="rect">
            <a:avLst/>
          </a:prstGeom>
        </p:spPr>
        <p:txBody>
          <a:bodyPr vert="horz" lIns="91440" tIns="45720" rIns="91440" bIns="45720" rtlCol="0" anchor="ctr"/>
          <a:lstStyle>
            <a:lvl1pPr algn="l">
              <a:defRPr sz="1143">
                <a:solidFill>
                  <a:schemeClr val="tx1">
                    <a:tint val="75000"/>
                  </a:schemeClr>
                </a:solidFill>
              </a:defRPr>
            </a:lvl1pPr>
          </a:lstStyle>
          <a:p>
            <a:fld id="{1D8BD707-D9CF-40AE-B4C6-C98DA3205C09}" type="datetimeFigureOut">
              <a:rPr lang="en-US" smtClean="0"/>
              <a:pPr/>
              <a:t>12/3/2025</a:t>
            </a:fld>
            <a:endParaRPr lang="en-US"/>
          </a:p>
        </p:txBody>
      </p:sp>
      <p:sp>
        <p:nvSpPr>
          <p:cNvPr id="5" name="Footer Placeholder 4"/>
          <p:cNvSpPr>
            <a:spLocks noGrp="1"/>
          </p:cNvSpPr>
          <p:nvPr>
            <p:ph type="ftr" sz="quarter" idx="3"/>
          </p:nvPr>
        </p:nvSpPr>
        <p:spPr>
          <a:xfrm>
            <a:off x="4236204" y="6053667"/>
            <a:ext cx="3926237" cy="347738"/>
          </a:xfrm>
          <a:prstGeom prst="rect">
            <a:avLst/>
          </a:prstGeom>
        </p:spPr>
        <p:txBody>
          <a:bodyPr vert="horz" lIns="91440" tIns="45720" rIns="91440" bIns="45720" rtlCol="0" anchor="ctr"/>
          <a:lstStyle>
            <a:lvl1pPr algn="ctr">
              <a:defRPr sz="1143">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885695" y="6053667"/>
            <a:ext cx="2893017" cy="347738"/>
          </a:xfrm>
          <a:prstGeom prst="rect">
            <a:avLst/>
          </a:prstGeom>
        </p:spPr>
        <p:txBody>
          <a:bodyPr vert="horz" lIns="91440" tIns="45720" rIns="91440" bIns="45720" rtlCol="0" anchor="ctr"/>
          <a:lstStyle>
            <a:lvl1pPr algn="r">
              <a:defRPr sz="1143">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55" r:id="rId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9.xml"/></Relationships>
</file>

<file path=ppt/slides/_rels/slide2.xml.rels><?xml version="1.0" encoding="UTF-8" standalone="yes"?>
<Relationships xmlns="http://schemas.openxmlformats.org/package/2006/relationships"><Relationship Id="rId8" Type="http://schemas.openxmlformats.org/officeDocument/2006/relationships/image" Target="../media/image14.png"/><Relationship Id="rId3" Type="http://schemas.openxmlformats.org/officeDocument/2006/relationships/image" Target="../media/image9.jpeg"/><Relationship Id="rId7" Type="http://schemas.openxmlformats.org/officeDocument/2006/relationships/image" Target="../media/image13.png"/><Relationship Id="rId2" Type="http://schemas.openxmlformats.org/officeDocument/2006/relationships/notesSlide" Target="../notesSlides/notesSlide2.xml"/><Relationship Id="rId1" Type="http://schemas.openxmlformats.org/officeDocument/2006/relationships/slideLayout" Target="../slideLayouts/slideLayout57.xml"/><Relationship Id="rId6" Type="http://schemas.openxmlformats.org/officeDocument/2006/relationships/image" Target="../media/image12.png"/><Relationship Id="rId5" Type="http://schemas.openxmlformats.org/officeDocument/2006/relationships/image" Target="../media/image11.png"/><Relationship Id="rId10" Type="http://schemas.openxmlformats.org/officeDocument/2006/relationships/image" Target="../media/image16.png"/><Relationship Id="rId4" Type="http://schemas.openxmlformats.org/officeDocument/2006/relationships/image" Target="../media/image10.png"/><Relationship Id="rId9" Type="http://schemas.openxmlformats.org/officeDocument/2006/relationships/image" Target="../media/image15.png"/></Relationships>
</file>

<file path=ppt/slides/_rels/slide3.xml.rels><?xml version="1.0" encoding="UTF-8" standalone="yes"?>
<Relationships xmlns="http://schemas.openxmlformats.org/package/2006/relationships"><Relationship Id="rId8" Type="http://schemas.openxmlformats.org/officeDocument/2006/relationships/hyperlink" Target="https://courses.lumenlearning.com/hvcc-abnormalpsychology/chapter/2-3-the-sociocultural-perspective/" TargetMode="External"/><Relationship Id="rId3" Type="http://schemas.openxmlformats.org/officeDocument/2006/relationships/image" Target="../media/image17.jpg"/><Relationship Id="rId7" Type="http://schemas.openxmlformats.org/officeDocument/2006/relationships/image" Target="../media/image19.jpg"/><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hyperlink" Target="https://courses.lumenlearning.com/bronxcc-collegesuccess-sandbox/chapter/class-attendance/" TargetMode="External"/><Relationship Id="rId5" Type="http://schemas.openxmlformats.org/officeDocument/2006/relationships/image" Target="../media/image18.jpg"/><Relationship Id="rId4" Type="http://schemas.openxmlformats.org/officeDocument/2006/relationships/hyperlink" Target="https://courses.lumenlearning.com/suny-buffalo-wmopen-collegesuccess/chapter/patterns-of-thought/" TargetMode="External"/><Relationship Id="rId9" Type="http://schemas.openxmlformats.org/officeDocument/2006/relationships/hyperlink" Target="https://creativecommons.org/licenses/by/3.0/" TargetMode="External"/></Relationships>
</file>

<file path=ppt/slides/_rels/slide4.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4.xml"/><Relationship Id="rId1" Type="http://schemas.openxmlformats.org/officeDocument/2006/relationships/slideLayout" Target="../slideLayouts/slideLayout5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6.xml"/><Relationship Id="rId1" Type="http://schemas.openxmlformats.org/officeDocument/2006/relationships/slideLayout" Target="../slideLayouts/slideLayout53.xml"/></Relationships>
</file>

<file path=ppt/slides/_rels/slide7.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7.xml"/><Relationship Id="rId1" Type="http://schemas.openxmlformats.org/officeDocument/2006/relationships/slideLayout" Target="../slideLayouts/slideLayout7.xml"/><Relationship Id="rId4" Type="http://schemas.openxmlformats.org/officeDocument/2006/relationships/image" Target="../media/image23.png"/></Relationships>
</file>

<file path=ppt/slides/_rels/slide8.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8.xml"/><Relationship Id="rId1" Type="http://schemas.openxmlformats.org/officeDocument/2006/relationships/slideLayout" Target="../slideLayouts/slideLayout33.xml"/></Relationships>
</file>

<file path=ppt/slides/_rels/slide9.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9.xml"/><Relationship Id="rId1" Type="http://schemas.openxmlformats.org/officeDocument/2006/relationships/slideLayout" Target="../slideLayouts/slideLayout49.xml"/></Relationships>
</file>

<file path=ppt/slides/_rels/slide10.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10.xml"/><Relationship Id="rId1" Type="http://schemas.openxmlformats.org/officeDocument/2006/relationships/slideLayout" Target="../slideLayouts/slideLayout9.xml"/><Relationship Id="rId4" Type="http://schemas.openxmlformats.org/officeDocument/2006/relationships/image" Target="../media/image27.png"/></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13.xml"/><Relationship Id="rId1" Type="http://schemas.openxmlformats.org/officeDocument/2006/relationships/slideLayout" Target="../slideLayouts/slideLayout19.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8.xml"/></Relationships>
</file>

<file path=ppt/slides/_rels/slide15.xml.rels><?xml version="1.0" encoding="UTF-8" standalone="yes"?>
<Relationships xmlns="http://schemas.openxmlformats.org/package/2006/relationships"><Relationship Id="rId8" Type="http://schemas.openxmlformats.org/officeDocument/2006/relationships/hyperlink" Target="https://campusmentalhealth.ca/wp-content/uploads/2022/10/CICMH_PS-StandardResources_Infosheet_EN_v2.pdf?utm_source=chatgpt.com" TargetMode="External"/><Relationship Id="rId3" Type="http://schemas.openxmlformats.org/officeDocument/2006/relationships/hyperlink" Target="https://www.linkedin.com/pulse/how-teaching-needs-consider-world-our-young-people-5cqte/" TargetMode="External"/><Relationship Id="rId7" Type="http://schemas.openxmlformats.org/officeDocument/2006/relationships/hyperlink" Target="https://www.cardiff.ac.uk/news/view/2713528-nearly-a-quarter-of-young-people-in-wales-are-reporting-very-high-levels-of-mental-health-symptoms-following-the-pandemic" TargetMode="External"/><Relationship Id="rId2" Type="http://schemas.openxmlformats.org/officeDocument/2006/relationships/notesSlide" Target="../notesSlides/notesSlide15.xml"/><Relationship Id="rId1" Type="http://schemas.openxmlformats.org/officeDocument/2006/relationships/slideLayout" Target="../slideLayouts/slideLayout51.xml"/><Relationship Id="rId6" Type="http://schemas.openxmlformats.org/officeDocument/2006/relationships/hyperlink" Target="https://www.thescottishsun.co.uk/health/15451914/gen-z-double-mental-health-problems-millennial-uk/?utm_source=chatgpt.com" TargetMode="External"/><Relationship Id="rId5" Type="http://schemas.openxmlformats.org/officeDocument/2006/relationships/hyperlink" Target="https://cms.bps.org.uk/sites/default/files/2022-06/Call%20to%20Action%20-%20Mental%20Health%20and%20Wellbeing%20in%20Scotland%27s%20Higher%20and%20Further%20Education%20Sector.pdf?utm_source=chatgpt.com" TargetMode="External"/><Relationship Id="rId4" Type="http://schemas.openxmlformats.org/officeDocument/2006/relationships/hyperlink" Target="https://doi.org/10.1016/j.jrp.2018.02.007" TargetMode="External"/></Relationships>
</file>

<file path=ppt/slides/_rels/slide16.xml.rels><?xml version="1.0" encoding="UTF-8" standalone="yes"?>
<Relationships xmlns="http://schemas.openxmlformats.org/package/2006/relationships"><Relationship Id="rId8" Type="http://schemas.openxmlformats.org/officeDocument/2006/relationships/hyperlink" Target="https://www.hepi.ac.uk/2024/02/08/explaining-the-rise-in-student-mental-health-and-wellbeing-issues/?utm_source=chatgpt.com" TargetMode="External"/><Relationship Id="rId3" Type="http://schemas.openxmlformats.org/officeDocument/2006/relationships/hyperlink" Target="https://educationbusinessuk.net/news/26032025/%C2%A34-million-or-colleges-support-wellbeing-and-mental-health" TargetMode="External"/><Relationship Id="rId7" Type="http://schemas.openxmlformats.org/officeDocument/2006/relationships/hyperlink" Target="https://mentalhealthcommission.ca/wp-content/uploads/2021/05/PSSS_Starter_Package_eng.pdf" TargetMode="External"/><Relationship Id="rId2" Type="http://schemas.openxmlformats.org/officeDocument/2006/relationships/notesSlide" Target="../notesSlides/notesSlide16.xml"/><Relationship Id="rId1" Type="http://schemas.openxmlformats.org/officeDocument/2006/relationships/slideLayout" Target="../slideLayouts/slideLayout51.xml"/><Relationship Id="rId6" Type="http://schemas.openxmlformats.org/officeDocument/2006/relationships/hyperlink" Target="https://www.thetimes.com/uk/article/the-universities-that-have-doubled-spending-on-student-mental-health-k8jh9px99?msockid=05a2bcce18a26f2c0e46aa6d1ca2616c" TargetMode="External"/><Relationship Id="rId5" Type="http://schemas.openxmlformats.org/officeDocument/2006/relationships/hyperlink" Target="https://mentalhealthcommission.ca/posters/professionals/national-standard-for-mental-health-and-well-being-for-post-secondary-students/?utm_source=chatgpt.com" TargetMode="External"/><Relationship Id="rId4" Type="http://schemas.openxmlformats.org/officeDocument/2006/relationships/hyperlink" Target="https://www.fenews.co.uk/fe-voices/colleges-reveal-the-scale-of-the-suicide-and-mental-health-crisis-among-young-adults-2/?utm_source=chatgpt.com" TargetMode="External"/></Relationships>
</file>

<file path=ppt/slides/_rels/slide17.xml.rels><?xml version="1.0" encoding="UTF-8" standalone="yes"?>
<Relationships xmlns="http://schemas.openxmlformats.org/package/2006/relationships"><Relationship Id="rId8" Type="http://schemas.openxmlformats.org/officeDocument/2006/relationships/hyperlink" Target="https://www.thetimes.com/uk/education/article/false-choice-between-exams-and-wellbeing-says-david-blunkett-b8fd0svmx?utm_source=chatgpt.com" TargetMode="External"/><Relationship Id="rId3" Type="http://schemas.openxmlformats.org/officeDocument/2006/relationships/hyperlink" Target="https://phw.nhs.wales/topics/promoting-individual-and-community-wellbeing/whole-school-approach-to-emotional-and-mental-wellbeing/evaluation-output-report/" TargetMode="External"/><Relationship Id="rId7" Type="http://schemas.openxmlformats.org/officeDocument/2006/relationships/hyperlink" Target="https://doi.org/10.1080/0309877X.2024.2440501" TargetMode="External"/><Relationship Id="rId2" Type="http://schemas.openxmlformats.org/officeDocument/2006/relationships/notesSlide" Target="../notesSlides/notesSlide17.xml"/><Relationship Id="rId1" Type="http://schemas.openxmlformats.org/officeDocument/2006/relationships/slideLayout" Target="../slideLayouts/slideLayout51.xml"/><Relationship Id="rId6" Type="http://schemas.openxmlformats.org/officeDocument/2006/relationships/hyperlink" Target="https://doi.org/10.1080/0309877X.2022.2138285" TargetMode="External"/><Relationship Id="rId5" Type="http://schemas.openxmlformats.org/officeDocument/2006/relationships/hyperlink" Target="https://hwb.gov.wales/school-improvement-and-leadership/evaluation-improvement-and-accountability/evaluation-and-improvement-resource-nrei/learners-well-being-equity-and-inclusion?utm_source=chatgpt.com" TargetMode="External"/><Relationship Id="rId4" Type="http://schemas.openxmlformats.org/officeDocument/2006/relationships/hyperlink" Target="https://www.officeforstudents.org.uk/media/650ac66a-f36c-45a4-a26e-3f577b8708eb/annex-a-nss-2024-full-questionnaire.pdf?utm_source=chatgpt.com" TargetMode="External"/><Relationship Id="rId9" Type="http://schemas.openxmlformats.org/officeDocument/2006/relationships/hyperlink" Target="https://pmc.ncbi.nlm.nih.gov/articles/PMC11515516/?utm_source=chatgpt.co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EFBD42-964C-7F0E-9C2D-D47F10270BA4}"/>
              </a:ext>
            </a:extLst>
          </p:cNvPr>
          <p:cNvSpPr>
            <a:spLocks noGrp="1"/>
          </p:cNvSpPr>
          <p:nvPr>
            <p:ph type="title"/>
          </p:nvPr>
        </p:nvSpPr>
        <p:spPr>
          <a:xfrm>
            <a:off x="183051" y="381000"/>
            <a:ext cx="11825898" cy="4917058"/>
          </a:xfrm>
        </p:spPr>
        <p:txBody>
          <a:bodyPr anchor="b">
            <a:normAutofit/>
          </a:bodyPr>
          <a:lstStyle/>
          <a:p>
            <a:r>
              <a:rPr lang="en-GB" b="1" i="1" dirty="0">
                <a:solidFill>
                  <a:schemeClr val="accent6"/>
                </a:solidFill>
                <a:latin typeface="Times New Roman" panose="02020603050405020304" pitchFamily="18" charset="0"/>
                <a:cs typeface="Times New Roman" panose="02020603050405020304" pitchFamily="18" charset="0"/>
              </a:rPr>
              <a:t>Well-being isn’t an outcome of education — it’s the pre-condition</a:t>
            </a:r>
            <a:r>
              <a:rPr lang="en-GB" dirty="0">
                <a:solidFill>
                  <a:schemeClr val="accent6"/>
                </a:solidFill>
                <a:latin typeface="Times New Roman" panose="02020603050405020304" pitchFamily="18" charset="0"/>
                <a:cs typeface="Times New Roman" panose="02020603050405020304" pitchFamily="18" charset="0"/>
              </a:rPr>
              <a:t>.</a:t>
            </a:r>
            <a:br>
              <a:rPr lang="en-US" dirty="0"/>
            </a:br>
            <a:r>
              <a:rPr lang="en-US" sz="2000" i="1" u="sng" dirty="0">
                <a:latin typeface="Times New Roman" panose="02020603050405020304" pitchFamily="18" charset="0"/>
                <a:cs typeface="Times New Roman" panose="02020603050405020304" pitchFamily="18" charset="0"/>
              </a:rPr>
              <a:t>Sarah  Rees  </a:t>
            </a:r>
            <a:r>
              <a:rPr lang="en-US" sz="2000" i="1" dirty="0">
                <a:latin typeface="Times New Roman" panose="02020603050405020304" pitchFamily="18" charset="0"/>
                <a:cs typeface="Times New Roman" panose="02020603050405020304" pitchFamily="18" charset="0"/>
              </a:rPr>
              <a:t>1151007 </a:t>
            </a:r>
          </a:p>
        </p:txBody>
      </p:sp>
      <p:sp>
        <p:nvSpPr>
          <p:cNvPr id="3" name="TextBox 2">
            <a:extLst>
              <a:ext uri="{FF2B5EF4-FFF2-40B4-BE49-F238E27FC236}">
                <a16:creationId xmlns:a16="http://schemas.microsoft.com/office/drawing/2014/main" id="{B05851E2-A452-3EDF-D176-9AB4B0D5D296}"/>
              </a:ext>
            </a:extLst>
          </p:cNvPr>
          <p:cNvSpPr txBox="1"/>
          <p:nvPr/>
        </p:nvSpPr>
        <p:spPr>
          <a:xfrm>
            <a:off x="571500" y="5674742"/>
            <a:ext cx="11049000" cy="646331"/>
          </a:xfrm>
          <a:prstGeom prst="rect">
            <a:avLst/>
          </a:prstGeom>
          <a:noFill/>
        </p:spPr>
        <p:txBody>
          <a:bodyPr wrap="square" rtlCol="0">
            <a:spAutoFit/>
          </a:bodyPr>
          <a:lstStyle/>
          <a:p>
            <a:r>
              <a:rPr lang="en-GB" dirty="0">
                <a:latin typeface="Times New Roman" panose="02020603050405020304" pitchFamily="18" charset="0"/>
                <a:cs typeface="Times New Roman" panose="02020603050405020304" pitchFamily="18" charset="0"/>
              </a:rPr>
              <a:t>“As a student, if you don’t have your health, you don’t have anything.” (Mental Health Commissioner of the Students' Society of McGill University, 2023)</a:t>
            </a:r>
          </a:p>
        </p:txBody>
      </p:sp>
    </p:spTree>
    <p:extLst>
      <p:ext uri="{BB962C8B-B14F-4D97-AF65-F5344CB8AC3E}">
        <p14:creationId xmlns:p14="http://schemas.microsoft.com/office/powerpoint/2010/main" val="534526391"/>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2192000" cy="6857143"/>
          </a:xfrm>
          <a:custGeom>
            <a:avLst/>
            <a:gdLst/>
            <a:ahLst/>
            <a:cxnLst/>
            <a:rect l="l" t="t" r="r" b="b"/>
            <a:pathLst>
              <a:path w="9000000" h="7200000">
                <a:moveTo>
                  <a:pt x="0" y="0"/>
                </a:moveTo>
                <a:lnTo>
                  <a:pt x="9000000" y="0"/>
                </a:lnTo>
                <a:lnTo>
                  <a:pt x="9000000" y="7200000"/>
                </a:lnTo>
                <a:lnTo>
                  <a:pt x="0" y="7200000"/>
                </a:lnTo>
                <a:lnTo>
                  <a:pt x="0" y="0"/>
                </a:lnTo>
                <a:close/>
              </a:path>
            </a:pathLst>
          </a:custGeom>
          <a:blipFill>
            <a:blip r:embed="rId3"/>
            <a:stretch>
              <a:fillRect l="-15877" t="-2550" r="-10323" b="-2550"/>
            </a:stretch>
          </a:blipFill>
        </p:spPr>
        <p:txBody>
          <a:bodyPr/>
          <a:lstStyle/>
          <a:p>
            <a:endParaRPr lang="en-GB" sz="1714"/>
          </a:p>
        </p:txBody>
      </p:sp>
      <p:sp>
        <p:nvSpPr>
          <p:cNvPr id="3" name="Freeform 3"/>
          <p:cNvSpPr/>
          <p:nvPr/>
        </p:nvSpPr>
        <p:spPr>
          <a:xfrm>
            <a:off x="1309100" y="4944050"/>
            <a:ext cx="10232514" cy="2378160"/>
          </a:xfrm>
          <a:custGeom>
            <a:avLst/>
            <a:gdLst/>
            <a:ahLst/>
            <a:cxnLst/>
            <a:rect l="l" t="t" r="r" b="b"/>
            <a:pathLst>
              <a:path w="10744140" h="2497068">
                <a:moveTo>
                  <a:pt x="0" y="0"/>
                </a:moveTo>
                <a:lnTo>
                  <a:pt x="10744140" y="0"/>
                </a:lnTo>
                <a:lnTo>
                  <a:pt x="10744140" y="2497068"/>
                </a:lnTo>
                <a:lnTo>
                  <a:pt x="0" y="2497068"/>
                </a:lnTo>
                <a:lnTo>
                  <a:pt x="0" y="0"/>
                </a:lnTo>
                <a:close/>
              </a:path>
            </a:pathLst>
          </a:custGeom>
          <a:blipFill>
            <a:blip r:embed="rId4"/>
            <a:stretch>
              <a:fillRect/>
            </a:stretch>
          </a:blipFill>
        </p:spPr>
        <p:txBody>
          <a:bodyPr/>
          <a:lstStyle/>
          <a:p>
            <a:endParaRPr lang="en-GB" sz="1714"/>
          </a:p>
        </p:txBody>
      </p:sp>
      <p:sp>
        <p:nvSpPr>
          <p:cNvPr id="5" name="Freeform 5"/>
          <p:cNvSpPr/>
          <p:nvPr/>
        </p:nvSpPr>
        <p:spPr>
          <a:xfrm>
            <a:off x="269794" y="137190"/>
            <a:ext cx="3430700" cy="2386574"/>
          </a:xfrm>
          <a:custGeom>
            <a:avLst/>
            <a:gdLst/>
            <a:ahLst/>
            <a:cxnLst/>
            <a:rect l="l" t="t" r="r" b="b"/>
            <a:pathLst>
              <a:path w="3602235" h="2505903">
                <a:moveTo>
                  <a:pt x="0" y="0"/>
                </a:moveTo>
                <a:lnTo>
                  <a:pt x="3602235" y="0"/>
                </a:lnTo>
                <a:lnTo>
                  <a:pt x="3602235" y="2505902"/>
                </a:lnTo>
                <a:lnTo>
                  <a:pt x="0" y="2505902"/>
                </a:lnTo>
                <a:lnTo>
                  <a:pt x="0" y="0"/>
                </a:lnTo>
                <a:close/>
              </a:path>
            </a:pathLst>
          </a:custGeom>
          <a:blipFill>
            <a:blip r:embed="rId5"/>
            <a:stretch>
              <a:fillRect/>
            </a:stretch>
          </a:blipFill>
        </p:spPr>
        <p:txBody>
          <a:bodyPr/>
          <a:lstStyle/>
          <a:p>
            <a:endParaRPr lang="en-GB" sz="1714"/>
          </a:p>
        </p:txBody>
      </p:sp>
      <p:sp>
        <p:nvSpPr>
          <p:cNvPr id="6" name="Freeform 6"/>
          <p:cNvSpPr/>
          <p:nvPr/>
        </p:nvSpPr>
        <p:spPr>
          <a:xfrm>
            <a:off x="3870866" y="137190"/>
            <a:ext cx="3066600" cy="3993681"/>
          </a:xfrm>
          <a:custGeom>
            <a:avLst/>
            <a:gdLst/>
            <a:ahLst/>
            <a:cxnLst/>
            <a:rect l="l" t="t" r="r" b="b"/>
            <a:pathLst>
              <a:path w="2260698" h="2346547">
                <a:moveTo>
                  <a:pt x="0" y="0"/>
                </a:moveTo>
                <a:lnTo>
                  <a:pt x="2260698" y="0"/>
                </a:lnTo>
                <a:lnTo>
                  <a:pt x="2260698" y="2346548"/>
                </a:lnTo>
                <a:lnTo>
                  <a:pt x="0" y="2346548"/>
                </a:lnTo>
                <a:lnTo>
                  <a:pt x="0" y="0"/>
                </a:lnTo>
                <a:close/>
              </a:path>
            </a:pathLst>
          </a:custGeom>
          <a:blipFill>
            <a:blip r:embed="rId6"/>
            <a:stretch>
              <a:fillRect/>
            </a:stretch>
          </a:blipFill>
        </p:spPr>
        <p:txBody>
          <a:bodyPr/>
          <a:lstStyle/>
          <a:p>
            <a:endParaRPr lang="en-GB" sz="1714"/>
          </a:p>
        </p:txBody>
      </p:sp>
      <p:sp>
        <p:nvSpPr>
          <p:cNvPr id="7" name="Freeform 7"/>
          <p:cNvSpPr/>
          <p:nvPr/>
        </p:nvSpPr>
        <p:spPr>
          <a:xfrm>
            <a:off x="435050" y="2767811"/>
            <a:ext cx="3300919" cy="2443714"/>
          </a:xfrm>
          <a:custGeom>
            <a:avLst/>
            <a:gdLst/>
            <a:ahLst/>
            <a:cxnLst/>
            <a:rect l="l" t="t" r="r" b="b"/>
            <a:pathLst>
              <a:path w="3465965" h="2565900">
                <a:moveTo>
                  <a:pt x="0" y="0"/>
                </a:moveTo>
                <a:lnTo>
                  <a:pt x="3465965" y="0"/>
                </a:lnTo>
                <a:lnTo>
                  <a:pt x="3465965" y="2565900"/>
                </a:lnTo>
                <a:lnTo>
                  <a:pt x="0" y="2565900"/>
                </a:lnTo>
                <a:lnTo>
                  <a:pt x="0" y="0"/>
                </a:lnTo>
                <a:close/>
              </a:path>
            </a:pathLst>
          </a:custGeom>
          <a:blipFill>
            <a:blip r:embed="rId7"/>
            <a:stretch>
              <a:fillRect/>
            </a:stretch>
          </a:blipFill>
        </p:spPr>
        <p:txBody>
          <a:bodyPr/>
          <a:lstStyle/>
          <a:p>
            <a:endParaRPr lang="en-GB" sz="1714"/>
          </a:p>
        </p:txBody>
      </p:sp>
      <p:sp>
        <p:nvSpPr>
          <p:cNvPr id="8" name="Freeform 8"/>
          <p:cNvSpPr/>
          <p:nvPr/>
        </p:nvSpPr>
        <p:spPr>
          <a:xfrm>
            <a:off x="9659268" y="165083"/>
            <a:ext cx="2262938" cy="2999709"/>
          </a:xfrm>
          <a:custGeom>
            <a:avLst/>
            <a:gdLst/>
            <a:ahLst/>
            <a:cxnLst/>
            <a:rect l="l" t="t" r="r" b="b"/>
            <a:pathLst>
              <a:path w="2376085" h="3149694">
                <a:moveTo>
                  <a:pt x="0" y="0"/>
                </a:moveTo>
                <a:lnTo>
                  <a:pt x="2376086" y="0"/>
                </a:lnTo>
                <a:lnTo>
                  <a:pt x="2376086" y="3149695"/>
                </a:lnTo>
                <a:lnTo>
                  <a:pt x="0" y="3149695"/>
                </a:lnTo>
                <a:lnTo>
                  <a:pt x="0" y="0"/>
                </a:lnTo>
                <a:close/>
              </a:path>
            </a:pathLst>
          </a:custGeom>
          <a:blipFill>
            <a:blip r:embed="rId8"/>
            <a:stretch>
              <a:fillRect/>
            </a:stretch>
          </a:blipFill>
        </p:spPr>
        <p:txBody>
          <a:bodyPr/>
          <a:lstStyle/>
          <a:p>
            <a:endParaRPr lang="en-GB" sz="1714"/>
          </a:p>
        </p:txBody>
      </p:sp>
      <p:sp>
        <p:nvSpPr>
          <p:cNvPr id="9" name="Freeform 9"/>
          <p:cNvSpPr/>
          <p:nvPr/>
        </p:nvSpPr>
        <p:spPr>
          <a:xfrm>
            <a:off x="7072363" y="273518"/>
            <a:ext cx="2586905" cy="3993681"/>
          </a:xfrm>
          <a:custGeom>
            <a:avLst/>
            <a:gdLst/>
            <a:ahLst/>
            <a:cxnLst/>
            <a:rect l="l" t="t" r="r" b="b"/>
            <a:pathLst>
              <a:path w="1897946" h="2479714">
                <a:moveTo>
                  <a:pt x="0" y="0"/>
                </a:moveTo>
                <a:lnTo>
                  <a:pt x="1897946" y="0"/>
                </a:lnTo>
                <a:lnTo>
                  <a:pt x="1897946" y="2479714"/>
                </a:lnTo>
                <a:lnTo>
                  <a:pt x="0" y="2479714"/>
                </a:lnTo>
                <a:lnTo>
                  <a:pt x="0" y="0"/>
                </a:lnTo>
                <a:close/>
              </a:path>
            </a:pathLst>
          </a:custGeom>
          <a:blipFill>
            <a:blip r:embed="rId9"/>
            <a:stretch>
              <a:fillRect/>
            </a:stretch>
          </a:blipFill>
        </p:spPr>
        <p:txBody>
          <a:bodyPr/>
          <a:lstStyle/>
          <a:p>
            <a:endParaRPr lang="en-GB" sz="1714"/>
          </a:p>
        </p:txBody>
      </p:sp>
      <p:sp>
        <p:nvSpPr>
          <p:cNvPr id="10" name="TextBox 10"/>
          <p:cNvSpPr txBox="1"/>
          <p:nvPr/>
        </p:nvSpPr>
        <p:spPr>
          <a:xfrm>
            <a:off x="2965735" y="5915854"/>
            <a:ext cx="6268530" cy="549766"/>
          </a:xfrm>
          <a:prstGeom prst="rect">
            <a:avLst/>
          </a:prstGeom>
        </p:spPr>
        <p:txBody>
          <a:bodyPr wrap="square" lIns="0" tIns="0" rIns="0" bIns="0" rtlCol="0" anchor="t">
            <a:spAutoFit/>
          </a:bodyPr>
          <a:lstStyle/>
          <a:p>
            <a:pPr algn="ctr">
              <a:lnSpc>
                <a:spcPts val="4208"/>
              </a:lnSpc>
            </a:pPr>
            <a:r>
              <a:rPr lang="en-US" sz="4400" dirty="0">
                <a:solidFill>
                  <a:srgbClr val="FFFFFF">
                    <a:alpha val="66667"/>
                  </a:srgbClr>
                </a:solidFill>
                <a:latin typeface="Times New Roman" panose="02020603050405020304" pitchFamily="18" charset="0"/>
                <a:ea typeface="Amsterdam Four"/>
                <a:cs typeface="Times New Roman" panose="02020603050405020304" pitchFamily="18" charset="0"/>
                <a:sym typeface="Amsterdam Four"/>
              </a:rPr>
              <a:t>Media Representation </a:t>
            </a:r>
          </a:p>
        </p:txBody>
      </p:sp>
      <p:pic>
        <p:nvPicPr>
          <p:cNvPr id="13" name="Picture 12" descr="A person with a beard&#10;&#10;AI-generated content may be incorrect.">
            <a:extLst>
              <a:ext uri="{FF2B5EF4-FFF2-40B4-BE49-F238E27FC236}">
                <a16:creationId xmlns:a16="http://schemas.microsoft.com/office/drawing/2014/main" id="{9888FB9C-BBC5-38C2-FB1D-355CFAF0D8CC}"/>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9578009" y="3964081"/>
            <a:ext cx="2586905" cy="2542110"/>
          </a:xfrm>
          <a:prstGeom prst="rect">
            <a:avLst/>
          </a:prstGeom>
        </p:spPr>
      </p:pic>
      <p:sp>
        <p:nvSpPr>
          <p:cNvPr id="4" name="TextBox 3">
            <a:extLst>
              <a:ext uri="{FF2B5EF4-FFF2-40B4-BE49-F238E27FC236}">
                <a16:creationId xmlns:a16="http://schemas.microsoft.com/office/drawing/2014/main" id="{AF511062-C69A-32BB-867F-6D20AB85470D}"/>
              </a:ext>
            </a:extLst>
          </p:cNvPr>
          <p:cNvSpPr txBox="1"/>
          <p:nvPr/>
        </p:nvSpPr>
        <p:spPr>
          <a:xfrm>
            <a:off x="4191000" y="4130871"/>
            <a:ext cx="2362200" cy="369332"/>
          </a:xfrm>
          <a:prstGeom prst="rect">
            <a:avLst/>
          </a:prstGeom>
          <a:noFill/>
        </p:spPr>
        <p:txBody>
          <a:bodyPr wrap="square" rtlCol="0">
            <a:spAutoFit/>
          </a:bodyPr>
          <a:lstStyle/>
          <a:p>
            <a:r>
              <a:rPr lang="en-GB" dirty="0">
                <a:solidFill>
                  <a:srgbClr val="002060"/>
                </a:solidFill>
              </a:rPr>
              <a:t>Woolcock, 2025</a:t>
            </a:r>
          </a:p>
        </p:txBody>
      </p:sp>
      <p:sp>
        <p:nvSpPr>
          <p:cNvPr id="14" name="TextBox 13">
            <a:extLst>
              <a:ext uri="{FF2B5EF4-FFF2-40B4-BE49-F238E27FC236}">
                <a16:creationId xmlns:a16="http://schemas.microsoft.com/office/drawing/2014/main" id="{F21780ED-7CC0-637F-2875-AECC851ADBF1}"/>
              </a:ext>
            </a:extLst>
          </p:cNvPr>
          <p:cNvSpPr txBox="1"/>
          <p:nvPr/>
        </p:nvSpPr>
        <p:spPr>
          <a:xfrm>
            <a:off x="685800" y="5361064"/>
            <a:ext cx="2586905" cy="369332"/>
          </a:xfrm>
          <a:prstGeom prst="rect">
            <a:avLst/>
          </a:prstGeom>
          <a:noFill/>
        </p:spPr>
        <p:txBody>
          <a:bodyPr wrap="square" rtlCol="0">
            <a:spAutoFit/>
          </a:bodyPr>
          <a:lstStyle/>
          <a:p>
            <a:r>
              <a:rPr lang="en-GB" dirty="0">
                <a:solidFill>
                  <a:srgbClr val="002060"/>
                </a:solidFill>
              </a:rPr>
              <a:t>Cardiff Uni, 2023</a:t>
            </a:r>
            <a:r>
              <a:rPr lang="en-GB" dirty="0"/>
              <a:t> </a:t>
            </a:r>
          </a:p>
        </p:txBody>
      </p:sp>
      <p:sp>
        <p:nvSpPr>
          <p:cNvPr id="15" name="TextBox 14">
            <a:extLst>
              <a:ext uri="{FF2B5EF4-FFF2-40B4-BE49-F238E27FC236}">
                <a16:creationId xmlns:a16="http://schemas.microsoft.com/office/drawing/2014/main" id="{4F1B2824-6B5E-33ED-B15E-831BEA8D1148}"/>
              </a:ext>
            </a:extLst>
          </p:cNvPr>
          <p:cNvSpPr txBox="1"/>
          <p:nvPr/>
        </p:nvSpPr>
        <p:spPr>
          <a:xfrm>
            <a:off x="9906000" y="3164792"/>
            <a:ext cx="2016206" cy="646331"/>
          </a:xfrm>
          <a:prstGeom prst="rect">
            <a:avLst/>
          </a:prstGeom>
          <a:noFill/>
        </p:spPr>
        <p:txBody>
          <a:bodyPr wrap="square" rtlCol="0">
            <a:spAutoFit/>
          </a:bodyPr>
          <a:lstStyle/>
          <a:p>
            <a:r>
              <a:rPr lang="en-GB" dirty="0">
                <a:solidFill>
                  <a:srgbClr val="002060"/>
                </a:solidFill>
              </a:rPr>
              <a:t>Education Business,  2025</a:t>
            </a:r>
          </a:p>
        </p:txBody>
      </p:sp>
      <p:sp>
        <p:nvSpPr>
          <p:cNvPr id="16" name="TextBox 15">
            <a:extLst>
              <a:ext uri="{FF2B5EF4-FFF2-40B4-BE49-F238E27FC236}">
                <a16:creationId xmlns:a16="http://schemas.microsoft.com/office/drawing/2014/main" id="{EA9DAD75-E73C-0D64-38BE-B15E5E81BF11}"/>
              </a:ext>
            </a:extLst>
          </p:cNvPr>
          <p:cNvSpPr txBox="1"/>
          <p:nvPr/>
        </p:nvSpPr>
        <p:spPr>
          <a:xfrm>
            <a:off x="7391400" y="4343400"/>
            <a:ext cx="1842865" cy="369332"/>
          </a:xfrm>
          <a:prstGeom prst="rect">
            <a:avLst/>
          </a:prstGeom>
          <a:noFill/>
        </p:spPr>
        <p:txBody>
          <a:bodyPr wrap="square" rtlCol="0">
            <a:spAutoFit/>
          </a:bodyPr>
          <a:lstStyle/>
          <a:p>
            <a:r>
              <a:rPr lang="en-GB" dirty="0">
                <a:solidFill>
                  <a:srgbClr val="002060"/>
                </a:solidFill>
              </a:rPr>
              <a:t>Blanchard, 2025</a:t>
            </a:r>
          </a:p>
        </p:txBody>
      </p:sp>
      <p:sp>
        <p:nvSpPr>
          <p:cNvPr id="17" name="TextBox 16">
            <a:extLst>
              <a:ext uri="{FF2B5EF4-FFF2-40B4-BE49-F238E27FC236}">
                <a16:creationId xmlns:a16="http://schemas.microsoft.com/office/drawing/2014/main" id="{B8350811-4B76-A968-3C63-46DABDEA24EE}"/>
              </a:ext>
            </a:extLst>
          </p:cNvPr>
          <p:cNvSpPr txBox="1"/>
          <p:nvPr/>
        </p:nvSpPr>
        <p:spPr>
          <a:xfrm>
            <a:off x="435050" y="2447926"/>
            <a:ext cx="3300919" cy="369332"/>
          </a:xfrm>
          <a:prstGeom prst="rect">
            <a:avLst/>
          </a:prstGeom>
          <a:noFill/>
        </p:spPr>
        <p:txBody>
          <a:bodyPr wrap="square" rtlCol="0">
            <a:spAutoFit/>
          </a:bodyPr>
          <a:lstStyle/>
          <a:p>
            <a:r>
              <a:rPr lang="en-GB" dirty="0">
                <a:solidFill>
                  <a:srgbClr val="002060"/>
                </a:solidFill>
              </a:rPr>
              <a:t>McCann &amp; Cole, 2025</a:t>
            </a:r>
          </a:p>
        </p:txBody>
      </p:sp>
      <p:sp>
        <p:nvSpPr>
          <p:cNvPr id="18" name="TextBox 17">
            <a:extLst>
              <a:ext uri="{FF2B5EF4-FFF2-40B4-BE49-F238E27FC236}">
                <a16:creationId xmlns:a16="http://schemas.microsoft.com/office/drawing/2014/main" id="{5ADBFC1C-23C4-92EF-B29B-62ABCEB4292C}"/>
              </a:ext>
            </a:extLst>
          </p:cNvPr>
          <p:cNvSpPr txBox="1"/>
          <p:nvPr/>
        </p:nvSpPr>
        <p:spPr>
          <a:xfrm>
            <a:off x="9901976" y="6164501"/>
            <a:ext cx="2262938" cy="646331"/>
          </a:xfrm>
          <a:prstGeom prst="rect">
            <a:avLst/>
          </a:prstGeom>
          <a:noFill/>
        </p:spPr>
        <p:txBody>
          <a:bodyPr wrap="square" rtlCol="0">
            <a:spAutoFit/>
          </a:bodyPr>
          <a:lstStyle/>
          <a:p>
            <a:r>
              <a:rPr lang="en-GB" dirty="0">
                <a:solidFill>
                  <a:srgbClr val="002060"/>
                </a:solidFill>
              </a:rPr>
              <a:t>Association of Colleges, 2025</a:t>
            </a:r>
          </a:p>
        </p:txBody>
      </p:sp>
    </p:spTree>
    <p:extLst>
      <p:ext uri="{BB962C8B-B14F-4D97-AF65-F5344CB8AC3E}">
        <p14:creationId xmlns:p14="http://schemas.microsoft.com/office/powerpoint/2010/main" val="398801138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EB95CE7-01D4-1E16-C8B6-C84FF483689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26ED53B-C444-7860-5B97-4C111E2229CB}"/>
              </a:ext>
            </a:extLst>
          </p:cNvPr>
          <p:cNvSpPr>
            <a:spLocks noGrp="1"/>
          </p:cNvSpPr>
          <p:nvPr>
            <p:ph type="ctrTitle"/>
          </p:nvPr>
        </p:nvSpPr>
        <p:spPr>
          <a:xfrm>
            <a:off x="152400" y="152400"/>
            <a:ext cx="11582400" cy="2353755"/>
          </a:xfrm>
        </p:spPr>
        <p:txBody>
          <a:bodyPr/>
          <a:lstStyle/>
          <a:p>
            <a:r>
              <a:rPr lang="en-GB" dirty="0">
                <a:latin typeface="Times New Roman" panose="02020603050405020304" pitchFamily="18" charset="0"/>
                <a:cs typeface="Times New Roman" panose="02020603050405020304" pitchFamily="18" charset="0"/>
              </a:rPr>
              <a:t>What does well-being look like in FE ?</a:t>
            </a:r>
          </a:p>
        </p:txBody>
      </p:sp>
      <p:sp>
        <p:nvSpPr>
          <p:cNvPr id="3" name="Subtitle 2">
            <a:extLst>
              <a:ext uri="{FF2B5EF4-FFF2-40B4-BE49-F238E27FC236}">
                <a16:creationId xmlns:a16="http://schemas.microsoft.com/office/drawing/2014/main" id="{0AC71835-CB6D-6371-7697-3CFBF38215FA}"/>
              </a:ext>
            </a:extLst>
          </p:cNvPr>
          <p:cNvSpPr>
            <a:spLocks noGrp="1"/>
          </p:cNvSpPr>
          <p:nvPr>
            <p:ph type="subTitle" idx="1"/>
          </p:nvPr>
        </p:nvSpPr>
        <p:spPr>
          <a:xfrm>
            <a:off x="441960" y="2176304"/>
            <a:ext cx="11430000" cy="1082180"/>
          </a:xfrm>
        </p:spPr>
        <p:txBody>
          <a:bodyPr>
            <a:noAutofit/>
          </a:bodyPr>
          <a:lstStyle/>
          <a:p>
            <a:pPr marL="457200" indent="-457200" algn="just">
              <a:buFont typeface="+mj-lt"/>
              <a:buAutoNum type="arabicPeriod"/>
            </a:pPr>
            <a:r>
              <a:rPr lang="en-GB" sz="2400" i="1" dirty="0">
                <a:solidFill>
                  <a:schemeClr val="accent1">
                    <a:lumMod val="40000"/>
                    <a:lumOff val="60000"/>
                  </a:schemeClr>
                </a:solidFill>
                <a:latin typeface="Times New Roman" panose="02020603050405020304" pitchFamily="18" charset="0"/>
                <a:cs typeface="Times New Roman" panose="02020603050405020304" pitchFamily="18" charset="0"/>
              </a:rPr>
              <a:t> </a:t>
            </a:r>
            <a:r>
              <a:rPr lang="en-GB" sz="2400" dirty="0">
                <a:solidFill>
                  <a:schemeClr val="accent1">
                    <a:lumMod val="40000"/>
                    <a:lumOff val="60000"/>
                  </a:schemeClr>
                </a:solidFill>
                <a:latin typeface="Times New Roman" panose="02020603050405020304" pitchFamily="18" charset="0"/>
                <a:cs typeface="Times New Roman" panose="02020603050405020304" pitchFamily="18" charset="0"/>
              </a:rPr>
              <a:t>Generation Z is being labelled as less resilient than previous generations (HEPI,2024) </a:t>
            </a:r>
          </a:p>
          <a:p>
            <a:pPr marL="457200" indent="-457200" algn="just">
              <a:buFont typeface="+mj-lt"/>
              <a:buAutoNum type="arabicPeriod"/>
            </a:pPr>
            <a:r>
              <a:rPr kumimoji="0" lang="en-GB" sz="2400" i="0" u="none" strike="noStrike" kern="1200" cap="none" spc="0" normalizeH="0" baseline="0" noProof="0" dirty="0">
                <a:ln>
                  <a:noFill/>
                </a:ln>
                <a:solidFill>
                  <a:schemeClr val="accent1">
                    <a:lumMod val="40000"/>
                    <a:lumOff val="60000"/>
                  </a:schemeClr>
                </a:solidFill>
                <a:effectLst/>
                <a:uLnTx/>
                <a:uFillTx/>
                <a:latin typeface="Times New Roman" panose="02020603050405020304" pitchFamily="18" charset="0"/>
                <a:cs typeface="Times New Roman" panose="02020603050405020304" pitchFamily="18" charset="0"/>
              </a:rPr>
              <a:t>“75 % of colleges each recorded more than five attempted suicides within the previous 12 months.”  (FE News,2024)</a:t>
            </a:r>
          </a:p>
          <a:p>
            <a:pPr marL="457200" indent="-457200" algn="just">
              <a:buFont typeface="+mj-lt"/>
              <a:buAutoNum type="arabicPeriod"/>
            </a:pPr>
            <a:r>
              <a:rPr lang="en-GB" sz="2400" dirty="0">
                <a:solidFill>
                  <a:schemeClr val="accent1">
                    <a:lumMod val="40000"/>
                    <a:lumOff val="60000"/>
                  </a:schemeClr>
                </a:solidFill>
                <a:latin typeface="Times New Roman" panose="02020603050405020304" pitchFamily="18" charset="0"/>
                <a:cs typeface="Times New Roman" panose="02020603050405020304" pitchFamily="18" charset="0"/>
              </a:rPr>
              <a:t>95% of colleges reported an increase in disclosed mental-health difficulties among 16-18-year-olds (AOC,2023)</a:t>
            </a:r>
            <a:endParaRPr lang="en-GB" sz="2400" i="1" dirty="0">
              <a:solidFill>
                <a:schemeClr val="accent1">
                  <a:lumMod val="40000"/>
                  <a:lumOff val="60000"/>
                </a:schemeClr>
              </a:solidFill>
              <a:latin typeface="Times New Roman" panose="02020603050405020304" pitchFamily="18" charset="0"/>
              <a:cs typeface="Times New Roman" panose="02020603050405020304" pitchFamily="18" charset="0"/>
            </a:endParaRPr>
          </a:p>
        </p:txBody>
      </p:sp>
      <p:pic>
        <p:nvPicPr>
          <p:cNvPr id="5" name="Picture 4" descr="A group of people in a classroom&#10;&#10;AI-generated content may be incorrect.">
            <a:extLst>
              <a:ext uri="{FF2B5EF4-FFF2-40B4-BE49-F238E27FC236}">
                <a16:creationId xmlns:a16="http://schemas.microsoft.com/office/drawing/2014/main" id="{D3A6D8FB-8434-B5C8-EA84-2906DADB4A12}"/>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1524000" y="4895594"/>
            <a:ext cx="2712889" cy="1810006"/>
          </a:xfrm>
          <a:prstGeom prst="rect">
            <a:avLst/>
          </a:prstGeom>
        </p:spPr>
      </p:pic>
      <p:pic>
        <p:nvPicPr>
          <p:cNvPr id="8" name="Picture 7" descr="A group of people sitting in a lecture hall&#10;&#10;AI-generated content may be incorrect.">
            <a:extLst>
              <a:ext uri="{FF2B5EF4-FFF2-40B4-BE49-F238E27FC236}">
                <a16:creationId xmlns:a16="http://schemas.microsoft.com/office/drawing/2014/main" id="{7F136ED7-CE5B-440B-229E-C13AFA9A0D5A}"/>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8317229" y="4681696"/>
            <a:ext cx="2672937" cy="1741864"/>
          </a:xfrm>
          <a:prstGeom prst="rect">
            <a:avLst/>
          </a:prstGeom>
        </p:spPr>
      </p:pic>
      <p:pic>
        <p:nvPicPr>
          <p:cNvPr id="11" name="Picture 10" descr="A person sitting in a room with other people&#10;&#10;AI-generated content may be incorrect.">
            <a:extLst>
              <a:ext uri="{FF2B5EF4-FFF2-40B4-BE49-F238E27FC236}">
                <a16:creationId xmlns:a16="http://schemas.microsoft.com/office/drawing/2014/main" id="{0F44E9A2-CFB3-B6D7-BFBB-03DEB25A09B8}"/>
              </a:ext>
            </a:extLst>
          </p:cNvPr>
          <p:cNvPicPr>
            <a:picLocks noChangeAspect="1"/>
          </p:cNvPicPr>
          <p:nvPr/>
        </p:nvPicPr>
        <p:blipFill>
          <a:blip r:embed="rId7">
            <a:extLst>
              <a:ext uri="{28A0092B-C50C-407E-A947-70E740481C1C}">
                <a14:useLocalDpi xmlns:a14="http://schemas.microsoft.com/office/drawing/2010/main" val="0"/>
              </a:ext>
              <a:ext uri="{837473B0-CC2E-450A-ABE3-18F120FF3D39}">
                <a1611:picAttrSrcUrl xmlns:a1611="http://schemas.microsoft.com/office/drawing/2016/11/main" r:id="rId8"/>
              </a:ext>
            </a:extLst>
          </a:blip>
          <a:stretch>
            <a:fillRect/>
          </a:stretch>
        </p:blipFill>
        <p:spPr>
          <a:xfrm>
            <a:off x="5182164" y="4618703"/>
            <a:ext cx="2174550" cy="2174550"/>
          </a:xfrm>
          <a:prstGeom prst="rect">
            <a:avLst/>
          </a:prstGeom>
        </p:spPr>
      </p:pic>
      <p:sp>
        <p:nvSpPr>
          <p:cNvPr id="12" name="TextBox 11">
            <a:extLst>
              <a:ext uri="{FF2B5EF4-FFF2-40B4-BE49-F238E27FC236}">
                <a16:creationId xmlns:a16="http://schemas.microsoft.com/office/drawing/2014/main" id="{CFE9042A-EE52-FB2F-FD03-D7978C2721B4}"/>
              </a:ext>
            </a:extLst>
          </p:cNvPr>
          <p:cNvSpPr txBox="1"/>
          <p:nvPr/>
        </p:nvSpPr>
        <p:spPr>
          <a:xfrm>
            <a:off x="6705600" y="7043112"/>
            <a:ext cx="2174550" cy="369332"/>
          </a:xfrm>
          <a:prstGeom prst="rect">
            <a:avLst/>
          </a:prstGeom>
          <a:noFill/>
        </p:spPr>
        <p:txBody>
          <a:bodyPr wrap="square" rtlCol="0">
            <a:spAutoFit/>
          </a:bodyPr>
          <a:lstStyle/>
          <a:p>
            <a:r>
              <a:rPr lang="en-GB" sz="900">
                <a:hlinkClick r:id="rId8" tooltip="https://courses.lumenlearning.com/hvcc-abnormalpsychology/chapter/2-3-the-sociocultural-perspective/"/>
              </a:rPr>
              <a:t>This Photo</a:t>
            </a:r>
            <a:r>
              <a:rPr lang="en-GB" sz="900"/>
              <a:t> by Unknown Author is licensed under </a:t>
            </a:r>
            <a:r>
              <a:rPr lang="en-GB" sz="900">
                <a:hlinkClick r:id="rId9" tooltip="https://creativecommons.org/licenses/by/3.0/"/>
              </a:rPr>
              <a:t>CC BY</a:t>
            </a:r>
            <a:endParaRPr lang="en-GB" sz="900"/>
          </a:p>
        </p:txBody>
      </p:sp>
    </p:spTree>
    <p:extLst>
      <p:ext uri="{BB962C8B-B14F-4D97-AF65-F5344CB8AC3E}">
        <p14:creationId xmlns:p14="http://schemas.microsoft.com/office/powerpoint/2010/main" val="113264316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50DD6400-D9E1-1D1F-EF7A-C1F8DC075FC7}"/>
              </a:ext>
            </a:extLst>
          </p:cNvPr>
          <p:cNvPicPr>
            <a:picLocks noChangeAspect="1"/>
          </p:cNvPicPr>
          <p:nvPr/>
        </p:nvPicPr>
        <p:blipFill>
          <a:blip r:embed="rId3"/>
          <a:stretch>
            <a:fillRect/>
          </a:stretch>
        </p:blipFill>
        <p:spPr>
          <a:xfrm>
            <a:off x="-3810" y="152400"/>
            <a:ext cx="6858000" cy="6858000"/>
          </a:xfrm>
          <a:prstGeom prst="rect">
            <a:avLst/>
          </a:prstGeom>
        </p:spPr>
      </p:pic>
      <p:graphicFrame>
        <p:nvGraphicFramePr>
          <p:cNvPr id="5" name="Table 4">
            <a:extLst>
              <a:ext uri="{FF2B5EF4-FFF2-40B4-BE49-F238E27FC236}">
                <a16:creationId xmlns:a16="http://schemas.microsoft.com/office/drawing/2014/main" id="{FC4DBF4A-2DBF-1336-C1A0-02DFCC87BF30}"/>
              </a:ext>
            </a:extLst>
          </p:cNvPr>
          <p:cNvGraphicFramePr>
            <a:graphicFrameLocks noGrp="1"/>
          </p:cNvGraphicFramePr>
          <p:nvPr/>
        </p:nvGraphicFramePr>
        <p:xfrm>
          <a:off x="774700" y="3618389"/>
          <a:ext cx="10693400" cy="365760"/>
        </p:xfrm>
        <a:graphic>
          <a:graphicData uri="http://schemas.openxmlformats.org/drawingml/2006/table">
            <a:tbl>
              <a:tblPr/>
              <a:tblGrid>
                <a:gridCol w="10693400">
                  <a:extLst>
                    <a:ext uri="{9D8B030D-6E8A-4147-A177-3AD203B41FA5}">
                      <a16:colId xmlns:a16="http://schemas.microsoft.com/office/drawing/2014/main" val="657137696"/>
                    </a:ext>
                  </a:extLst>
                </a:gridCol>
              </a:tblGrid>
              <a:tr h="0">
                <a:tc>
                  <a:txBody>
                    <a:bodyPr/>
                    <a:lstStyle/>
                    <a:p>
                      <a:pPr>
                        <a:buNone/>
                      </a:pPr>
                      <a:endParaRPr lang="en-GB"/>
                    </a:p>
                  </a:txBody>
                  <a:tcPr anchor="ctr">
                    <a:lnL>
                      <a:noFill/>
                    </a:lnL>
                    <a:lnR>
                      <a:noFill/>
                    </a:lnR>
                    <a:lnT>
                      <a:noFill/>
                    </a:lnT>
                    <a:lnB>
                      <a:noFill/>
                    </a:lnB>
                    <a:noFill/>
                  </a:tcPr>
                </a:tc>
                <a:extLst>
                  <a:ext uri="{0D108BD9-81ED-4DB2-BD59-A6C34878D82A}">
                    <a16:rowId xmlns:a16="http://schemas.microsoft.com/office/drawing/2014/main" val="4127325384"/>
                  </a:ext>
                </a:extLst>
              </a:tr>
            </a:tbl>
          </a:graphicData>
        </a:graphic>
      </p:graphicFrame>
      <p:graphicFrame>
        <p:nvGraphicFramePr>
          <p:cNvPr id="6" name="Table 5">
            <a:extLst>
              <a:ext uri="{FF2B5EF4-FFF2-40B4-BE49-F238E27FC236}">
                <a16:creationId xmlns:a16="http://schemas.microsoft.com/office/drawing/2014/main" id="{E5954846-FFDE-2F5C-2CB7-661971F3E873}"/>
              </a:ext>
            </a:extLst>
          </p:cNvPr>
          <p:cNvGraphicFramePr>
            <a:graphicFrameLocks noGrp="1"/>
          </p:cNvGraphicFramePr>
          <p:nvPr>
            <p:extLst>
              <p:ext uri="{D42A27DB-BD31-4B8C-83A1-F6EECF244321}">
                <p14:modId xmlns:p14="http://schemas.microsoft.com/office/powerpoint/2010/main" val="2155779052"/>
              </p:ext>
            </p:extLst>
          </p:nvPr>
        </p:nvGraphicFramePr>
        <p:xfrm>
          <a:off x="7086600" y="2533094"/>
          <a:ext cx="4613910" cy="2902109"/>
        </p:xfrm>
        <a:graphic>
          <a:graphicData uri="http://schemas.openxmlformats.org/drawingml/2006/table">
            <a:tbl>
              <a:tblPr/>
              <a:tblGrid>
                <a:gridCol w="4613910">
                  <a:extLst>
                    <a:ext uri="{9D8B030D-6E8A-4147-A177-3AD203B41FA5}">
                      <a16:colId xmlns:a16="http://schemas.microsoft.com/office/drawing/2014/main" val="3248761351"/>
                    </a:ext>
                  </a:extLst>
                </a:gridCol>
              </a:tblGrid>
              <a:tr h="2902109">
                <a:tc>
                  <a:txBody>
                    <a:bodyPr/>
                    <a:lstStyle/>
                    <a:p>
                      <a:pPr>
                        <a:buNone/>
                      </a:pPr>
                      <a:r>
                        <a:rPr lang="en-GB" dirty="0">
                          <a:latin typeface="Times New Roman" panose="02020603050405020304" pitchFamily="18" charset="0"/>
                          <a:cs typeface="Times New Roman" panose="02020603050405020304" pitchFamily="18" charset="0"/>
                        </a:rPr>
                        <a:t>“</a:t>
                      </a:r>
                      <a:r>
                        <a:rPr lang="en-GB" sz="1800" b="0" i="0" kern="1200" dirty="0">
                          <a:solidFill>
                            <a:schemeClr val="tx1"/>
                          </a:solidFill>
                          <a:effectLst/>
                          <a:latin typeface="Times New Roman" panose="02020603050405020304" pitchFamily="18" charset="0"/>
                          <a:ea typeface="+mn-ea"/>
                          <a:cs typeface="Times New Roman" panose="02020603050405020304" pitchFamily="18" charset="0"/>
                        </a:rPr>
                        <a:t>Learners have the right to the best possible health and protection from harm. Good well-being is fundamental to learners’ progress and achievement. Learners need to experience physical, psychological, emotional and social well-being in order to thrive and engage successfully with their education, society and the opportunities that life presents” Welsh Gov, 2024)</a:t>
                      </a:r>
                      <a:endParaRPr lang="en-GB" dirty="0">
                        <a:latin typeface="Times New Roman" panose="02020603050405020304" pitchFamily="18" charset="0"/>
                        <a:cs typeface="Times New Roman" panose="02020603050405020304" pitchFamily="18" charset="0"/>
                      </a:endParaRPr>
                    </a:p>
                  </a:txBody>
                  <a:tcPr anchor="ctr">
                    <a:lnL>
                      <a:noFill/>
                    </a:lnL>
                    <a:lnR>
                      <a:noFill/>
                    </a:lnR>
                    <a:lnT>
                      <a:noFill/>
                    </a:lnT>
                    <a:lnB>
                      <a:noFill/>
                    </a:lnB>
                    <a:noFill/>
                  </a:tcPr>
                </a:tc>
                <a:extLst>
                  <a:ext uri="{0D108BD9-81ED-4DB2-BD59-A6C34878D82A}">
                    <a16:rowId xmlns:a16="http://schemas.microsoft.com/office/drawing/2014/main" val="1085352924"/>
                  </a:ext>
                </a:extLst>
              </a:tr>
            </a:tbl>
          </a:graphicData>
        </a:graphic>
      </p:graphicFrame>
      <p:sp>
        <p:nvSpPr>
          <p:cNvPr id="7" name="Rectangle 6">
            <a:extLst>
              <a:ext uri="{FF2B5EF4-FFF2-40B4-BE49-F238E27FC236}">
                <a16:creationId xmlns:a16="http://schemas.microsoft.com/office/drawing/2014/main" id="{558A7DB3-177E-5DA6-9AE4-E44317DA0644}"/>
              </a:ext>
            </a:extLst>
          </p:cNvPr>
          <p:cNvSpPr/>
          <p:nvPr/>
        </p:nvSpPr>
        <p:spPr>
          <a:xfrm>
            <a:off x="6842760" y="618808"/>
            <a:ext cx="4613910" cy="1754326"/>
          </a:xfrm>
          <a:prstGeom prst="rect">
            <a:avLst/>
          </a:prstGeom>
          <a:noFill/>
        </p:spPr>
        <p:txBody>
          <a:bodyPr wrap="square" lIns="91440" tIns="45720" rIns="91440" bIns="45720">
            <a:spAutoFit/>
          </a:bodyPr>
          <a:lstStyle/>
          <a:p>
            <a:pPr algn="ctr"/>
            <a:r>
              <a:rPr lang="en-US" sz="5400" dirty="0">
                <a:ln w="0"/>
                <a:solidFill>
                  <a:schemeClr val="accent1"/>
                </a:solidFill>
                <a:effectLst>
                  <a:outerShdw blurRad="38100" dist="25400" dir="5400000" algn="ctr" rotWithShape="0">
                    <a:srgbClr val="6E747A">
                      <a:alpha val="43000"/>
                    </a:srgbClr>
                  </a:outerShdw>
                </a:effectLst>
              </a:rPr>
              <a:t>Well-being</a:t>
            </a:r>
          </a:p>
          <a:p>
            <a:pPr algn="ctr"/>
            <a:r>
              <a:rPr lang="en-US" sz="5400" b="0" cap="none" spc="0" dirty="0">
                <a:ln w="0"/>
                <a:solidFill>
                  <a:schemeClr val="accent1"/>
                </a:solidFill>
                <a:effectLst>
                  <a:outerShdw blurRad="38100" dist="25400" dir="5400000" algn="ctr" rotWithShape="0">
                    <a:srgbClr val="6E747A">
                      <a:alpha val="43000"/>
                    </a:srgbClr>
                  </a:outerShdw>
                </a:effectLst>
              </a:rPr>
              <a:t>Holistically</a:t>
            </a:r>
          </a:p>
        </p:txBody>
      </p:sp>
    </p:spTree>
    <p:extLst>
      <p:ext uri="{BB962C8B-B14F-4D97-AF65-F5344CB8AC3E}">
        <p14:creationId xmlns:p14="http://schemas.microsoft.com/office/powerpoint/2010/main" val="347980527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6814EF71-70FD-6095-172E-4825AFB25884}"/>
              </a:ext>
            </a:extLst>
          </p:cNvPr>
          <p:cNvSpPr txBox="1"/>
          <p:nvPr/>
        </p:nvSpPr>
        <p:spPr>
          <a:xfrm>
            <a:off x="1981200" y="436160"/>
            <a:ext cx="7239000" cy="646331"/>
          </a:xfrm>
          <a:prstGeom prst="rect">
            <a:avLst/>
          </a:prstGeom>
          <a:noFill/>
        </p:spPr>
        <p:txBody>
          <a:bodyPr wrap="square" rtlCol="0">
            <a:spAutoFit/>
          </a:bodyPr>
          <a:lstStyle/>
          <a:p>
            <a:r>
              <a:rPr lang="en-GB" dirty="0">
                <a:latin typeface="Times New Roman" panose="02020603050405020304" pitchFamily="18" charset="0"/>
                <a:cs typeface="Times New Roman" panose="02020603050405020304" pitchFamily="18" charset="0"/>
              </a:rPr>
              <a:t>Personal experience of student well-being reducing over the last 10 years  </a:t>
            </a:r>
          </a:p>
          <a:p>
            <a:endParaRPr lang="en-GB" dirty="0"/>
          </a:p>
        </p:txBody>
      </p:sp>
      <p:sp>
        <p:nvSpPr>
          <p:cNvPr id="9" name="Rectangle 8">
            <a:extLst>
              <a:ext uri="{FF2B5EF4-FFF2-40B4-BE49-F238E27FC236}">
                <a16:creationId xmlns:a16="http://schemas.microsoft.com/office/drawing/2014/main" id="{AA1A121A-702D-BDD7-D94E-0B68980F7854}"/>
              </a:ext>
            </a:extLst>
          </p:cNvPr>
          <p:cNvSpPr/>
          <p:nvPr/>
        </p:nvSpPr>
        <p:spPr>
          <a:xfrm>
            <a:off x="1412075" y="1527601"/>
            <a:ext cx="8821646" cy="1754326"/>
          </a:xfrm>
          <a:prstGeom prst="rect">
            <a:avLst/>
          </a:prstGeom>
          <a:noFill/>
        </p:spPr>
        <p:txBody>
          <a:bodyPr wrap="none" lIns="91440" tIns="45720" rIns="91440" bIns="45720">
            <a:spAutoFit/>
            <a:scene3d>
              <a:camera prst="orthographicFront"/>
              <a:lightRig rig="harsh" dir="t"/>
            </a:scene3d>
            <a:sp3d extrusionH="57150" prstMaterial="matte">
              <a:bevelT w="63500" h="12700" prst="angle"/>
              <a:contourClr>
                <a:schemeClr val="bg1">
                  <a:lumMod val="65000"/>
                </a:schemeClr>
              </a:contourClr>
            </a:sp3d>
          </a:bodyPr>
          <a:lstStyle/>
          <a:p>
            <a:pPr algn="ctr"/>
            <a:r>
              <a:rPr lang="en-US" sz="5400" b="1" spc="50" dirty="0">
                <a:ln w="0"/>
                <a:solidFill>
                  <a:schemeClr val="bg2"/>
                </a:solidFill>
                <a:effectLst>
                  <a:innerShdw blurRad="63500" dist="50800" dir="13500000">
                    <a:srgbClr val="000000">
                      <a:alpha val="50000"/>
                    </a:srgbClr>
                  </a:innerShdw>
                </a:effectLst>
                <a:latin typeface="Times New Roman" panose="02020603050405020304" pitchFamily="18" charset="0"/>
                <a:cs typeface="Times New Roman" panose="02020603050405020304" pitchFamily="18" charset="0"/>
              </a:rPr>
              <a:t>How do we define well-being</a:t>
            </a:r>
          </a:p>
          <a:p>
            <a:pPr algn="ctr"/>
            <a:r>
              <a:rPr lang="en-US" sz="5400" b="1" cap="none" spc="0" dirty="0">
                <a:ln/>
                <a:solidFill>
                  <a:schemeClr val="accent3"/>
                </a:solidFill>
                <a:effectLst/>
              </a:rPr>
              <a:t> </a:t>
            </a:r>
          </a:p>
        </p:txBody>
      </p:sp>
      <p:cxnSp>
        <p:nvCxnSpPr>
          <p:cNvPr id="14" name="Straight Arrow Connector 13">
            <a:extLst>
              <a:ext uri="{FF2B5EF4-FFF2-40B4-BE49-F238E27FC236}">
                <a16:creationId xmlns:a16="http://schemas.microsoft.com/office/drawing/2014/main" id="{763C54ED-D69C-A708-255D-F1462EBDF6C9}"/>
              </a:ext>
            </a:extLst>
          </p:cNvPr>
          <p:cNvCxnSpPr>
            <a:cxnSpLocks/>
          </p:cNvCxnSpPr>
          <p:nvPr/>
        </p:nvCxnSpPr>
        <p:spPr>
          <a:xfrm flipH="1">
            <a:off x="3121092" y="2597563"/>
            <a:ext cx="1066800" cy="533400"/>
          </a:xfrm>
          <a:prstGeom prst="straightConnector1">
            <a:avLst/>
          </a:prstGeom>
          <a:ln>
            <a:solidFill>
              <a:schemeClr val="bg1"/>
            </a:solidFill>
            <a:tailEnd type="triangle"/>
          </a:ln>
        </p:spPr>
        <p:style>
          <a:lnRef idx="1">
            <a:schemeClr val="accent1"/>
          </a:lnRef>
          <a:fillRef idx="0">
            <a:schemeClr val="accent1"/>
          </a:fillRef>
          <a:effectRef idx="0">
            <a:schemeClr val="accent1"/>
          </a:effectRef>
          <a:fontRef idx="minor">
            <a:schemeClr val="tx1"/>
          </a:fontRef>
        </p:style>
      </p:cxnSp>
      <p:cxnSp>
        <p:nvCxnSpPr>
          <p:cNvPr id="17" name="Straight Arrow Connector 16">
            <a:extLst>
              <a:ext uri="{FF2B5EF4-FFF2-40B4-BE49-F238E27FC236}">
                <a16:creationId xmlns:a16="http://schemas.microsoft.com/office/drawing/2014/main" id="{29849CFB-7344-E1D9-F310-158DC7B54FDD}"/>
              </a:ext>
            </a:extLst>
          </p:cNvPr>
          <p:cNvCxnSpPr>
            <a:cxnSpLocks/>
          </p:cNvCxnSpPr>
          <p:nvPr/>
        </p:nvCxnSpPr>
        <p:spPr>
          <a:xfrm>
            <a:off x="6553200" y="2535528"/>
            <a:ext cx="838200" cy="533400"/>
          </a:xfrm>
          <a:prstGeom prst="straightConnector1">
            <a:avLst/>
          </a:prstGeom>
          <a:ln>
            <a:solidFill>
              <a:schemeClr val="bg1"/>
            </a:solidFill>
            <a:tailEnd type="triangle"/>
          </a:ln>
        </p:spPr>
        <p:style>
          <a:lnRef idx="1">
            <a:schemeClr val="accent1"/>
          </a:lnRef>
          <a:fillRef idx="0">
            <a:schemeClr val="accent1"/>
          </a:fillRef>
          <a:effectRef idx="0">
            <a:schemeClr val="accent1"/>
          </a:effectRef>
          <a:fontRef idx="minor">
            <a:schemeClr val="tx1"/>
          </a:fontRef>
        </p:style>
      </p:cxnSp>
      <p:sp>
        <p:nvSpPr>
          <p:cNvPr id="20" name="TextBox 19">
            <a:extLst>
              <a:ext uri="{FF2B5EF4-FFF2-40B4-BE49-F238E27FC236}">
                <a16:creationId xmlns:a16="http://schemas.microsoft.com/office/drawing/2014/main" id="{E883637B-B177-66FC-64E1-CF54E34ED5C8}"/>
              </a:ext>
            </a:extLst>
          </p:cNvPr>
          <p:cNvSpPr txBox="1"/>
          <p:nvPr/>
        </p:nvSpPr>
        <p:spPr>
          <a:xfrm>
            <a:off x="1388438" y="3394587"/>
            <a:ext cx="2514600" cy="1477328"/>
          </a:xfrm>
          <a:prstGeom prst="rect">
            <a:avLst/>
          </a:prstGeom>
          <a:noFill/>
        </p:spPr>
        <p:txBody>
          <a:bodyPr wrap="square" rtlCol="0">
            <a:spAutoFit/>
          </a:bodyPr>
          <a:lstStyle/>
          <a:p>
            <a:r>
              <a:rPr lang="en-GB" dirty="0">
                <a:solidFill>
                  <a:schemeClr val="tx2">
                    <a:lumMod val="25000"/>
                  </a:schemeClr>
                </a:solidFill>
                <a:latin typeface="Times New Roman" panose="02020603050405020304" pitchFamily="18" charset="0"/>
                <a:cs typeface="Times New Roman" panose="02020603050405020304" pitchFamily="18" charset="0"/>
              </a:rPr>
              <a:t>Subjective SWB</a:t>
            </a:r>
          </a:p>
          <a:p>
            <a:r>
              <a:rPr lang="en-GB" dirty="0">
                <a:solidFill>
                  <a:schemeClr val="tx2">
                    <a:lumMod val="25000"/>
                  </a:schemeClr>
                </a:solidFill>
                <a:latin typeface="Times New Roman" panose="02020603050405020304" pitchFamily="18" charset="0"/>
                <a:cs typeface="Times New Roman" panose="02020603050405020304" pitchFamily="18" charset="0"/>
              </a:rPr>
              <a:t>— how students feel, their resilience, fulfilment, and sense of satisfaction</a:t>
            </a:r>
            <a:r>
              <a:rPr lang="en-GB" dirty="0">
                <a:latin typeface="Times New Roman" panose="02020603050405020304" pitchFamily="18" charset="0"/>
                <a:cs typeface="Times New Roman" panose="02020603050405020304" pitchFamily="18" charset="0"/>
              </a:rPr>
              <a:t> </a:t>
            </a:r>
          </a:p>
        </p:txBody>
      </p:sp>
      <p:sp>
        <p:nvSpPr>
          <p:cNvPr id="21" name="TextBox 20">
            <a:extLst>
              <a:ext uri="{FF2B5EF4-FFF2-40B4-BE49-F238E27FC236}">
                <a16:creationId xmlns:a16="http://schemas.microsoft.com/office/drawing/2014/main" id="{F23AE7E3-5AE6-E533-E769-6E9FEE8ADB06}"/>
              </a:ext>
            </a:extLst>
          </p:cNvPr>
          <p:cNvSpPr txBox="1"/>
          <p:nvPr/>
        </p:nvSpPr>
        <p:spPr>
          <a:xfrm>
            <a:off x="6705600" y="3274191"/>
            <a:ext cx="2781300" cy="1754326"/>
          </a:xfrm>
          <a:prstGeom prst="rect">
            <a:avLst/>
          </a:prstGeom>
          <a:noFill/>
        </p:spPr>
        <p:txBody>
          <a:bodyPr wrap="square" rtlCol="0">
            <a:spAutoFit/>
          </a:bodyPr>
          <a:lstStyle/>
          <a:p>
            <a:r>
              <a:rPr lang="en-GB" dirty="0">
                <a:solidFill>
                  <a:schemeClr val="tx2">
                    <a:lumMod val="25000"/>
                  </a:schemeClr>
                </a:solidFill>
                <a:latin typeface="Times New Roman" panose="02020603050405020304" pitchFamily="18" charset="0"/>
                <a:cs typeface="Times New Roman" panose="02020603050405020304" pitchFamily="18" charset="0"/>
              </a:rPr>
              <a:t>Objective OWB</a:t>
            </a:r>
          </a:p>
          <a:p>
            <a:r>
              <a:rPr lang="en-GB" dirty="0">
                <a:solidFill>
                  <a:schemeClr val="tx2">
                    <a:lumMod val="25000"/>
                  </a:schemeClr>
                </a:solidFill>
                <a:latin typeface="Times New Roman" panose="02020603050405020304" pitchFamily="18" charset="0"/>
                <a:cs typeface="Times New Roman" panose="02020603050405020304" pitchFamily="18" charset="0"/>
              </a:rPr>
              <a:t>— measurable indicators such as attendance, performance, and engagement</a:t>
            </a:r>
          </a:p>
          <a:p>
            <a:r>
              <a:rPr lang="en-GB" dirty="0"/>
              <a:t> </a:t>
            </a:r>
          </a:p>
        </p:txBody>
      </p:sp>
      <p:sp>
        <p:nvSpPr>
          <p:cNvPr id="2" name="Rectangle 1">
            <a:extLst>
              <a:ext uri="{FF2B5EF4-FFF2-40B4-BE49-F238E27FC236}">
                <a16:creationId xmlns:a16="http://schemas.microsoft.com/office/drawing/2014/main" id="{794EEEC4-9324-9570-8A9A-ACBBA3B7EFB8}"/>
              </a:ext>
            </a:extLst>
          </p:cNvPr>
          <p:cNvSpPr/>
          <p:nvPr/>
        </p:nvSpPr>
        <p:spPr>
          <a:xfrm>
            <a:off x="349244" y="5775509"/>
            <a:ext cx="10198113" cy="646331"/>
          </a:xfrm>
          <a:prstGeom prst="rect">
            <a:avLst/>
          </a:prstGeom>
          <a:noFill/>
        </p:spPr>
        <p:txBody>
          <a:bodyPr wrap="none" lIns="91440" tIns="45720" rIns="91440" bIns="45720">
            <a:spAutoFit/>
          </a:bodyPr>
          <a:lstStyle/>
          <a:p>
            <a:pPr algn="ctr"/>
            <a:r>
              <a:rPr lang="en-GB" dirty="0">
                <a:solidFill>
                  <a:schemeClr val="bg1"/>
                </a:solidFill>
                <a:latin typeface="Times New Roman" panose="02020603050405020304" pitchFamily="18" charset="0"/>
                <a:cs typeface="Times New Roman" panose="02020603050405020304" pitchFamily="18" charset="0"/>
              </a:rPr>
              <a:t>This raises an important question:</a:t>
            </a:r>
            <a:br>
              <a:rPr lang="en-GB" dirty="0">
                <a:solidFill>
                  <a:schemeClr val="bg1"/>
                </a:solidFill>
                <a:latin typeface="Times New Roman" panose="02020603050405020304" pitchFamily="18" charset="0"/>
                <a:cs typeface="Times New Roman" panose="02020603050405020304" pitchFamily="18" charset="0"/>
              </a:rPr>
            </a:br>
            <a:r>
              <a:rPr lang="en-GB" i="1" dirty="0">
                <a:solidFill>
                  <a:schemeClr val="bg1"/>
                </a:solidFill>
                <a:latin typeface="Times New Roman" panose="02020603050405020304" pitchFamily="18" charset="0"/>
                <a:cs typeface="Times New Roman" panose="02020603050405020304" pitchFamily="18" charset="0"/>
              </a:rPr>
              <a:t>Should FE focus on what can be measured, or on the inner, lived experiences that shape learning outcomes?</a:t>
            </a:r>
            <a:endParaRPr lang="en-US" b="1" cap="none" spc="0" dirty="0">
              <a:ln w="12700" cmpd="sng">
                <a:solidFill>
                  <a:schemeClr val="accent4"/>
                </a:solidFill>
                <a:prstDash val="solid"/>
              </a:ln>
              <a:solidFill>
                <a:schemeClr val="bg1"/>
              </a:solidFill>
              <a:effectLst/>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9F7BB188-3B49-8702-8896-51E3A105BE94}"/>
              </a:ext>
            </a:extLst>
          </p:cNvPr>
          <p:cNvSpPr txBox="1"/>
          <p:nvPr/>
        </p:nvSpPr>
        <p:spPr>
          <a:xfrm>
            <a:off x="7962347" y="5028517"/>
            <a:ext cx="2515705" cy="369332"/>
          </a:xfrm>
          <a:prstGeom prst="rect">
            <a:avLst/>
          </a:prstGeom>
          <a:noFill/>
        </p:spPr>
        <p:txBody>
          <a:bodyPr wrap="square" rtlCol="0">
            <a:spAutoFit/>
          </a:bodyPr>
          <a:lstStyle/>
          <a:p>
            <a:r>
              <a:rPr lang="en-GB" dirty="0">
                <a:solidFill>
                  <a:schemeClr val="accent5">
                    <a:lumMod val="50000"/>
                  </a:schemeClr>
                </a:solidFill>
                <a:latin typeface="Times New Roman" panose="02020603050405020304" pitchFamily="18" charset="0"/>
                <a:cs typeface="Times New Roman" panose="02020603050405020304" pitchFamily="18" charset="0"/>
              </a:rPr>
              <a:t>(Zhang et al, 2024)</a:t>
            </a:r>
          </a:p>
        </p:txBody>
      </p:sp>
      <p:sp>
        <p:nvSpPr>
          <p:cNvPr id="3" name="TextBox 2">
            <a:extLst>
              <a:ext uri="{FF2B5EF4-FFF2-40B4-BE49-F238E27FC236}">
                <a16:creationId xmlns:a16="http://schemas.microsoft.com/office/drawing/2014/main" id="{A56A0B0B-36CE-F5FC-A225-17310FBFEE83}"/>
              </a:ext>
            </a:extLst>
          </p:cNvPr>
          <p:cNvSpPr txBox="1"/>
          <p:nvPr/>
        </p:nvSpPr>
        <p:spPr>
          <a:xfrm>
            <a:off x="1172743" y="4939987"/>
            <a:ext cx="2781300" cy="369332"/>
          </a:xfrm>
          <a:prstGeom prst="rect">
            <a:avLst/>
          </a:prstGeom>
          <a:noFill/>
        </p:spPr>
        <p:txBody>
          <a:bodyPr wrap="square" rtlCol="0">
            <a:spAutoFit/>
          </a:bodyPr>
          <a:lstStyle/>
          <a:p>
            <a:r>
              <a:rPr lang="en-GB" dirty="0">
                <a:solidFill>
                  <a:schemeClr val="accent2">
                    <a:lumMod val="50000"/>
                  </a:schemeClr>
                </a:solidFill>
                <a:latin typeface="Times New Roman" panose="02020603050405020304" pitchFamily="18" charset="0"/>
                <a:cs typeface="Times New Roman" panose="02020603050405020304" pitchFamily="18" charset="0"/>
              </a:rPr>
              <a:t>(Bucker et al, 2018)</a:t>
            </a:r>
          </a:p>
        </p:txBody>
      </p:sp>
    </p:spTree>
    <p:extLst>
      <p:ext uri="{BB962C8B-B14F-4D97-AF65-F5344CB8AC3E}">
        <p14:creationId xmlns:p14="http://schemas.microsoft.com/office/powerpoint/2010/main" val="3637449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1D96B71-E262-928D-F459-906483A94416}"/>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D6DF29F8-E6A9-11F5-D798-D747AE21133C}"/>
              </a:ext>
            </a:extLst>
          </p:cNvPr>
          <p:cNvSpPr txBox="1"/>
          <p:nvPr/>
        </p:nvSpPr>
        <p:spPr>
          <a:xfrm>
            <a:off x="228599" y="1689641"/>
            <a:ext cx="4419601" cy="1106681"/>
          </a:xfrm>
          <a:prstGeom prst="rect">
            <a:avLst/>
          </a:prstGeom>
        </p:spPr>
        <p:txBody>
          <a:bodyPr vert="horz" lIns="91440" tIns="45720" rIns="91440" bIns="45720" rtlCol="0" anchor="t">
            <a:normAutofit fontScale="77500" lnSpcReduction="20000"/>
          </a:bodyPr>
          <a:lstStyle/>
          <a:p>
            <a:pPr>
              <a:lnSpc>
                <a:spcPct val="95000"/>
              </a:lnSpc>
              <a:spcBef>
                <a:spcPct val="0"/>
              </a:spcBef>
              <a:spcAft>
                <a:spcPts val="600"/>
              </a:spcAft>
            </a:pPr>
            <a:r>
              <a:rPr lang="en-US" sz="1900" b="0" i="1" kern="1200" cap="all" baseline="0" dirty="0">
                <a:effectLst/>
                <a:latin typeface="Times New Roman" panose="02020603050405020304" pitchFamily="18" charset="0"/>
                <a:ea typeface="+mj-ea"/>
                <a:cs typeface="Times New Roman" panose="02020603050405020304" pitchFamily="18" charset="0"/>
              </a:rPr>
              <a:t>National Student Survey (NSS) </a:t>
            </a:r>
          </a:p>
          <a:p>
            <a:pPr>
              <a:lnSpc>
                <a:spcPct val="95000"/>
              </a:lnSpc>
              <a:spcBef>
                <a:spcPct val="0"/>
              </a:spcBef>
              <a:spcAft>
                <a:spcPts val="600"/>
              </a:spcAft>
            </a:pPr>
            <a:endParaRPr lang="en-US" sz="1900" b="0" i="1" kern="1200" cap="all" baseline="0" dirty="0">
              <a:latin typeface="Times New Roman" panose="02020603050405020304" pitchFamily="18" charset="0"/>
              <a:ea typeface="+mj-ea"/>
              <a:cs typeface="Times New Roman" panose="02020603050405020304" pitchFamily="18" charset="0"/>
            </a:endParaRPr>
          </a:p>
          <a:p>
            <a:pPr>
              <a:lnSpc>
                <a:spcPct val="95000"/>
              </a:lnSpc>
              <a:spcBef>
                <a:spcPct val="0"/>
              </a:spcBef>
              <a:spcAft>
                <a:spcPts val="600"/>
              </a:spcAft>
            </a:pPr>
            <a:r>
              <a:rPr lang="en-US" sz="1900" b="0" i="1" kern="1200" cap="all" baseline="0" dirty="0">
                <a:effectLst/>
                <a:latin typeface="Times New Roman" panose="02020603050405020304" pitchFamily="18" charset="0"/>
                <a:ea typeface="+mj-ea"/>
                <a:cs typeface="Times New Roman" panose="02020603050405020304" pitchFamily="18" charset="0"/>
              </a:rPr>
              <a:t>Office for students (OFS</a:t>
            </a:r>
            <a:r>
              <a:rPr lang="en-US" sz="1900" b="0" kern="1200" cap="all" baseline="0" dirty="0">
                <a:effectLst/>
                <a:latin typeface="Times New Roman" panose="02020603050405020304" pitchFamily="18" charset="0"/>
                <a:ea typeface="+mj-ea"/>
                <a:cs typeface="Times New Roman" panose="02020603050405020304" pitchFamily="18" charset="0"/>
              </a:rPr>
              <a:t>) </a:t>
            </a:r>
          </a:p>
          <a:p>
            <a:pPr>
              <a:lnSpc>
                <a:spcPct val="95000"/>
              </a:lnSpc>
              <a:spcBef>
                <a:spcPct val="0"/>
              </a:spcBef>
              <a:spcAft>
                <a:spcPts val="600"/>
              </a:spcAft>
            </a:pPr>
            <a:r>
              <a:rPr lang="en-US" sz="1900" b="0" kern="1200" cap="all" baseline="0" dirty="0">
                <a:effectLst/>
                <a:latin typeface="Times New Roman" panose="02020603050405020304" pitchFamily="18" charset="0"/>
                <a:ea typeface="+mj-ea"/>
                <a:cs typeface="Times New Roman" panose="02020603050405020304" pitchFamily="18" charset="0"/>
              </a:rPr>
              <a:t>National Union of Students (NUS)</a:t>
            </a:r>
          </a:p>
          <a:p>
            <a:pPr>
              <a:lnSpc>
                <a:spcPct val="95000"/>
              </a:lnSpc>
              <a:spcBef>
                <a:spcPct val="0"/>
              </a:spcBef>
              <a:spcAft>
                <a:spcPts val="600"/>
              </a:spcAft>
            </a:pPr>
            <a:endParaRPr lang="en-US" sz="1900" b="0" kern="1200" cap="all" baseline="0" dirty="0">
              <a:latin typeface="Times New Roman" panose="02020603050405020304" pitchFamily="18" charset="0"/>
              <a:ea typeface="+mj-ea"/>
              <a:cs typeface="Times New Roman" panose="02020603050405020304" pitchFamily="18" charset="0"/>
            </a:endParaRPr>
          </a:p>
          <a:p>
            <a:pPr>
              <a:lnSpc>
                <a:spcPct val="95000"/>
              </a:lnSpc>
              <a:spcBef>
                <a:spcPct val="0"/>
              </a:spcBef>
              <a:spcAft>
                <a:spcPts val="600"/>
              </a:spcAft>
            </a:pPr>
            <a:endParaRPr lang="en-US" sz="1500" b="0" kern="1200" cap="all" baseline="0" dirty="0">
              <a:latin typeface="+mj-lt"/>
              <a:ea typeface="+mj-ea"/>
              <a:cs typeface="+mj-cs"/>
            </a:endParaRPr>
          </a:p>
        </p:txBody>
      </p:sp>
      <p:sp>
        <p:nvSpPr>
          <p:cNvPr id="6" name="TextBox 5">
            <a:extLst>
              <a:ext uri="{FF2B5EF4-FFF2-40B4-BE49-F238E27FC236}">
                <a16:creationId xmlns:a16="http://schemas.microsoft.com/office/drawing/2014/main" id="{E8C553BA-880C-A1B9-51A6-F8EB577E5662}"/>
              </a:ext>
            </a:extLst>
          </p:cNvPr>
          <p:cNvSpPr txBox="1"/>
          <p:nvPr/>
        </p:nvSpPr>
        <p:spPr>
          <a:xfrm>
            <a:off x="228599" y="2796322"/>
            <a:ext cx="3916542" cy="4190323"/>
          </a:xfrm>
          <a:prstGeom prst="rect">
            <a:avLst/>
          </a:prstGeom>
        </p:spPr>
        <p:txBody>
          <a:bodyPr vert="horz" lIns="91440" tIns="45720" rIns="91440" bIns="45720" rtlCol="0" anchor="t">
            <a:normAutofit/>
          </a:bodyPr>
          <a:lstStyle/>
          <a:p>
            <a:pPr>
              <a:lnSpc>
                <a:spcPct val="120000"/>
              </a:lnSpc>
              <a:spcBef>
                <a:spcPts val="1000"/>
              </a:spcBef>
              <a:spcAft>
                <a:spcPts val="800"/>
              </a:spcAft>
            </a:pPr>
            <a:r>
              <a:rPr lang="en-US" kern="1200" dirty="0">
                <a:effectLst/>
                <a:latin typeface="Times New Roman" panose="02020603050405020304" pitchFamily="18" charset="0"/>
                <a:cs typeface="Times New Roman" panose="02020603050405020304" pitchFamily="18" charset="0"/>
              </a:rPr>
              <a:t>Student voices and Well-being in Wales. </a:t>
            </a:r>
          </a:p>
        </p:txBody>
      </p:sp>
      <p:sp>
        <p:nvSpPr>
          <p:cNvPr id="5" name="TextBox 4">
            <a:extLst>
              <a:ext uri="{FF2B5EF4-FFF2-40B4-BE49-F238E27FC236}">
                <a16:creationId xmlns:a16="http://schemas.microsoft.com/office/drawing/2014/main" id="{F5F2266F-AC83-D733-5B2E-2CB58749BBC8}"/>
              </a:ext>
            </a:extLst>
          </p:cNvPr>
          <p:cNvSpPr txBox="1"/>
          <p:nvPr/>
        </p:nvSpPr>
        <p:spPr>
          <a:xfrm>
            <a:off x="768096" y="3147059"/>
            <a:ext cx="3041597" cy="2762035"/>
          </a:xfrm>
          <a:prstGeom prst="rect">
            <a:avLst/>
          </a:prstGeom>
        </p:spPr>
        <p:txBody>
          <a:bodyPr vert="horz" lIns="91440" tIns="45720" rIns="91440" bIns="45720" rtlCol="0" anchor="b">
            <a:normAutofit/>
          </a:bodyPr>
          <a:lstStyle/>
          <a:p>
            <a:pPr>
              <a:lnSpc>
                <a:spcPct val="120000"/>
              </a:lnSpc>
              <a:spcBef>
                <a:spcPts val="1000"/>
              </a:spcBef>
            </a:pPr>
            <a:endParaRPr lang="en-US" sz="1600" kern="1200" dirty="0">
              <a:latin typeface="+mn-lt"/>
              <a:ea typeface="+mn-ea"/>
              <a:cs typeface="+mn-cs"/>
            </a:endParaRPr>
          </a:p>
        </p:txBody>
      </p:sp>
      <p:sp>
        <p:nvSpPr>
          <p:cNvPr id="3" name="TextBox 2">
            <a:extLst>
              <a:ext uri="{FF2B5EF4-FFF2-40B4-BE49-F238E27FC236}">
                <a16:creationId xmlns:a16="http://schemas.microsoft.com/office/drawing/2014/main" id="{BD4F8BA0-1D5E-1327-EA2F-EE18ACF6E640}"/>
              </a:ext>
            </a:extLst>
          </p:cNvPr>
          <p:cNvSpPr txBox="1"/>
          <p:nvPr/>
        </p:nvSpPr>
        <p:spPr>
          <a:xfrm>
            <a:off x="600561" y="533400"/>
            <a:ext cx="10524639" cy="646331"/>
          </a:xfrm>
          <a:prstGeom prst="rect">
            <a:avLst/>
          </a:prstGeom>
          <a:noFill/>
        </p:spPr>
        <p:txBody>
          <a:bodyPr wrap="square" rtlCol="0">
            <a:spAutoFit/>
          </a:bodyPr>
          <a:lstStyle/>
          <a:p>
            <a:r>
              <a:rPr lang="en-GB" sz="3600" dirty="0">
                <a:latin typeface="Times New Roman" panose="02020603050405020304" pitchFamily="18" charset="0"/>
                <a:cs typeface="Times New Roman" panose="02020603050405020304" pitchFamily="18" charset="0"/>
              </a:rPr>
              <a:t>How are we Measuring Well-being in FE in Wales?</a:t>
            </a:r>
          </a:p>
        </p:txBody>
      </p:sp>
      <p:sp>
        <p:nvSpPr>
          <p:cNvPr id="7" name="TextBox 6">
            <a:extLst>
              <a:ext uri="{FF2B5EF4-FFF2-40B4-BE49-F238E27FC236}">
                <a16:creationId xmlns:a16="http://schemas.microsoft.com/office/drawing/2014/main" id="{FD1D8318-2F0D-B3DB-2D48-2B54365F461E}"/>
              </a:ext>
            </a:extLst>
          </p:cNvPr>
          <p:cNvSpPr txBox="1"/>
          <p:nvPr/>
        </p:nvSpPr>
        <p:spPr>
          <a:xfrm>
            <a:off x="228598" y="3486852"/>
            <a:ext cx="6477001" cy="1754326"/>
          </a:xfrm>
          <a:prstGeom prst="rect">
            <a:avLst/>
          </a:prstGeom>
          <a:noFill/>
        </p:spPr>
        <p:txBody>
          <a:bodyPr wrap="square" rtlCol="0">
            <a:spAutoFit/>
          </a:bodyPr>
          <a:lstStyle/>
          <a:p>
            <a:r>
              <a:rPr lang="en-GB" dirty="0">
                <a:latin typeface="Times New Roman" panose="02020603050405020304" pitchFamily="18" charset="0"/>
                <a:cs typeface="Times New Roman" panose="02020603050405020304" pitchFamily="18" charset="0"/>
              </a:rPr>
              <a:t>The system still favours </a:t>
            </a:r>
            <a:r>
              <a:rPr lang="en-GB" b="1" dirty="0">
                <a:latin typeface="Times New Roman" panose="02020603050405020304" pitchFamily="18" charset="0"/>
                <a:cs typeface="Times New Roman" panose="02020603050405020304" pitchFamily="18" charset="0"/>
              </a:rPr>
              <a:t>performance metrics</a:t>
            </a:r>
            <a:r>
              <a:rPr lang="en-GB" dirty="0">
                <a:latin typeface="Times New Roman" panose="02020603050405020304" pitchFamily="18" charset="0"/>
                <a:cs typeface="Times New Roman" panose="02020603050405020304" pitchFamily="18" charset="0"/>
              </a:rPr>
              <a:t> over </a:t>
            </a:r>
            <a:r>
              <a:rPr lang="en-GB" b="1" dirty="0">
                <a:latin typeface="Times New Roman" panose="02020603050405020304" pitchFamily="18" charset="0"/>
                <a:cs typeface="Times New Roman" panose="02020603050405020304" pitchFamily="18" charset="0"/>
              </a:rPr>
              <a:t>lived experience</a:t>
            </a:r>
            <a:r>
              <a:rPr lang="en-GB" dirty="0">
                <a:latin typeface="Times New Roman" panose="02020603050405020304" pitchFamily="18" charset="0"/>
                <a:cs typeface="Times New Roman" panose="02020603050405020304" pitchFamily="18" charset="0"/>
              </a:rPr>
              <a:t>, meaning policy responses often address the visible numbers, not the real challenges learners face day-to-day.</a:t>
            </a:r>
          </a:p>
          <a:p>
            <a:endParaRPr lang="en-GB"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We are failing to capture the SWB of our students </a:t>
            </a:r>
          </a:p>
          <a:p>
            <a:endParaRPr lang="en-GB" dirty="0"/>
          </a:p>
        </p:txBody>
      </p:sp>
      <p:pic>
        <p:nvPicPr>
          <p:cNvPr id="1028" name="Picture 4" descr="National Student Survey Questionnaire">
            <a:extLst>
              <a:ext uri="{FF2B5EF4-FFF2-40B4-BE49-F238E27FC236}">
                <a16:creationId xmlns:a16="http://schemas.microsoft.com/office/drawing/2014/main" id="{D1756BD8-5027-FDA4-C052-D2C2178357A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535156" y="685800"/>
            <a:ext cx="4642104" cy="6007756"/>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73676F56-C89D-28EB-6787-A51AE7464292}"/>
              </a:ext>
            </a:extLst>
          </p:cNvPr>
          <p:cNvSpPr txBox="1"/>
          <p:nvPr/>
        </p:nvSpPr>
        <p:spPr>
          <a:xfrm>
            <a:off x="6934200" y="6096000"/>
            <a:ext cx="3916542" cy="381000"/>
          </a:xfrm>
          <a:prstGeom prst="rect">
            <a:avLst/>
          </a:prstGeom>
          <a:noFill/>
        </p:spPr>
        <p:txBody>
          <a:bodyPr wrap="square" rtlCol="0">
            <a:spAutoFit/>
          </a:bodyPr>
          <a:lstStyle/>
          <a:p>
            <a:r>
              <a:rPr lang="en-GB" dirty="0"/>
              <a:t>OFS, 2024</a:t>
            </a:r>
          </a:p>
        </p:txBody>
      </p:sp>
    </p:spTree>
    <p:extLst>
      <p:ext uri="{BB962C8B-B14F-4D97-AF65-F5344CB8AC3E}">
        <p14:creationId xmlns:p14="http://schemas.microsoft.com/office/powerpoint/2010/main" val="6845489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E49EF31-4573-C370-7B76-DC6C1491C5B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83EC6CB-FE8E-CFCF-B9CE-DBC5CBBD4044}"/>
              </a:ext>
            </a:extLst>
          </p:cNvPr>
          <p:cNvSpPr>
            <a:spLocks noGrp="1"/>
          </p:cNvSpPr>
          <p:nvPr>
            <p:ph type="ctrTitle"/>
          </p:nvPr>
        </p:nvSpPr>
        <p:spPr>
          <a:xfrm>
            <a:off x="1349877" y="23611"/>
            <a:ext cx="8153400" cy="1295400"/>
          </a:xfrm>
        </p:spPr>
        <p:txBody>
          <a:bodyPr>
            <a:normAutofit/>
          </a:bodyPr>
          <a:lstStyle/>
          <a:p>
            <a:r>
              <a:rPr lang="en-GB" sz="2800" dirty="0">
                <a:latin typeface="Times New Roman" panose="02020603050405020304" pitchFamily="18" charset="0"/>
                <a:cs typeface="Times New Roman" panose="02020603050405020304" pitchFamily="18" charset="0"/>
              </a:rPr>
              <a:t>What does the current research show?</a:t>
            </a:r>
          </a:p>
        </p:txBody>
      </p:sp>
      <p:pic>
        <p:nvPicPr>
          <p:cNvPr id="6" name="Picture 5" descr="A close-up of a computer screen&#10;&#10;AI-generated content may be incorrect.">
            <a:extLst>
              <a:ext uri="{FF2B5EF4-FFF2-40B4-BE49-F238E27FC236}">
                <a16:creationId xmlns:a16="http://schemas.microsoft.com/office/drawing/2014/main" id="{07F09CCB-AD51-C984-0377-DEFA03123C6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33400" y="1066800"/>
            <a:ext cx="6206319" cy="2810010"/>
          </a:xfrm>
          <a:prstGeom prst="rect">
            <a:avLst/>
          </a:prstGeom>
        </p:spPr>
      </p:pic>
      <p:pic>
        <p:nvPicPr>
          <p:cNvPr id="9" name="Picture 8" descr="A screenshot of a computer&#10;&#10;AI-generated content may be incorrect.">
            <a:extLst>
              <a:ext uri="{FF2B5EF4-FFF2-40B4-BE49-F238E27FC236}">
                <a16:creationId xmlns:a16="http://schemas.microsoft.com/office/drawing/2014/main" id="{564D8A4C-63AB-7638-78E6-C24626372CA4}"/>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419600" y="4114800"/>
            <a:ext cx="6920506" cy="2495412"/>
          </a:xfrm>
          <a:prstGeom prst="rect">
            <a:avLst/>
          </a:prstGeom>
        </p:spPr>
      </p:pic>
      <p:sp>
        <p:nvSpPr>
          <p:cNvPr id="10" name="TextBox 9">
            <a:extLst>
              <a:ext uri="{FF2B5EF4-FFF2-40B4-BE49-F238E27FC236}">
                <a16:creationId xmlns:a16="http://schemas.microsoft.com/office/drawing/2014/main" id="{5CABF1DC-3491-FAAE-47EB-FB971A6FA98B}"/>
              </a:ext>
            </a:extLst>
          </p:cNvPr>
          <p:cNvSpPr txBox="1"/>
          <p:nvPr/>
        </p:nvSpPr>
        <p:spPr>
          <a:xfrm>
            <a:off x="7010400" y="1600200"/>
            <a:ext cx="3429000" cy="369332"/>
          </a:xfrm>
          <a:prstGeom prst="rect">
            <a:avLst/>
          </a:prstGeom>
          <a:noFill/>
        </p:spPr>
        <p:txBody>
          <a:bodyPr wrap="square" rtlCol="0">
            <a:spAutoFit/>
          </a:bodyPr>
          <a:lstStyle/>
          <a:p>
            <a:r>
              <a:rPr lang="en-GB" dirty="0" err="1"/>
              <a:t>Wixcey</a:t>
            </a:r>
            <a:r>
              <a:rPr lang="en-GB" dirty="0"/>
              <a:t>, et al, 2023</a:t>
            </a:r>
          </a:p>
        </p:txBody>
      </p:sp>
      <p:sp>
        <p:nvSpPr>
          <p:cNvPr id="13" name="TextBox 12">
            <a:extLst>
              <a:ext uri="{FF2B5EF4-FFF2-40B4-BE49-F238E27FC236}">
                <a16:creationId xmlns:a16="http://schemas.microsoft.com/office/drawing/2014/main" id="{4AA5291E-7692-ED86-CCF5-02543B9BE102}"/>
              </a:ext>
            </a:extLst>
          </p:cNvPr>
          <p:cNvSpPr txBox="1"/>
          <p:nvPr/>
        </p:nvSpPr>
        <p:spPr>
          <a:xfrm>
            <a:off x="1066800" y="5410200"/>
            <a:ext cx="2438400" cy="369332"/>
          </a:xfrm>
          <a:prstGeom prst="rect">
            <a:avLst/>
          </a:prstGeom>
          <a:noFill/>
        </p:spPr>
        <p:txBody>
          <a:bodyPr wrap="square" rtlCol="0">
            <a:spAutoFit/>
          </a:bodyPr>
          <a:lstStyle/>
          <a:p>
            <a:r>
              <a:rPr lang="en-GB" dirty="0" err="1"/>
              <a:t>Wixcey</a:t>
            </a:r>
            <a:r>
              <a:rPr lang="en-GB" dirty="0"/>
              <a:t> et al, 2025 </a:t>
            </a:r>
          </a:p>
        </p:txBody>
      </p:sp>
    </p:spTree>
    <p:extLst>
      <p:ext uri="{BB962C8B-B14F-4D97-AF65-F5344CB8AC3E}">
        <p14:creationId xmlns:p14="http://schemas.microsoft.com/office/powerpoint/2010/main" val="229729283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43D23F3-6B02-ECC8-CC93-688F8408424B}"/>
            </a:ext>
          </a:extLst>
        </p:cNvPr>
        <p:cNvGrpSpPr/>
        <p:nvPr/>
      </p:nvGrpSpPr>
      <p:grpSpPr>
        <a:xfrm>
          <a:off x="0" y="0"/>
          <a:ext cx="0" cy="0"/>
          <a:chOff x="0" y="0"/>
          <a:chExt cx="0" cy="0"/>
        </a:xfrm>
      </p:grpSpPr>
      <p:sp>
        <p:nvSpPr>
          <p:cNvPr id="5" name="Rectangle 4">
            <a:extLst>
              <a:ext uri="{FF2B5EF4-FFF2-40B4-BE49-F238E27FC236}">
                <a16:creationId xmlns:a16="http://schemas.microsoft.com/office/drawing/2014/main" id="{C3175F69-6CE7-36EC-A66D-D99DCCCE2F2A}"/>
              </a:ext>
            </a:extLst>
          </p:cNvPr>
          <p:cNvSpPr/>
          <p:nvPr/>
        </p:nvSpPr>
        <p:spPr>
          <a:xfrm>
            <a:off x="768096" y="822959"/>
            <a:ext cx="4811167" cy="916991"/>
          </a:xfrm>
          <a:prstGeom prst="rect">
            <a:avLst/>
          </a:prstGeom>
        </p:spPr>
        <p:txBody>
          <a:bodyPr vert="horz" lIns="91440" tIns="45720" rIns="91440" bIns="45720" rtlCol="0" anchor="t">
            <a:normAutofit/>
          </a:bodyPr>
          <a:lstStyle/>
          <a:p>
            <a:pPr>
              <a:lnSpc>
                <a:spcPct val="95000"/>
              </a:lnSpc>
              <a:spcBef>
                <a:spcPct val="0"/>
              </a:spcBef>
              <a:spcAft>
                <a:spcPts val="600"/>
              </a:spcAft>
            </a:pPr>
            <a:r>
              <a:rPr lang="en-US" sz="2500" cap="all" spc="0" dirty="0">
                <a:ln w="0"/>
                <a:effectLst>
                  <a:outerShdw blurRad="38100" dist="25400" dir="5400000" algn="ctr" rotWithShape="0">
                    <a:srgbClr val="6E747A">
                      <a:alpha val="43000"/>
                    </a:srgbClr>
                  </a:outerShdw>
                </a:effectLst>
                <a:latin typeface="+mj-lt"/>
                <a:ea typeface="+mj-ea"/>
                <a:cs typeface="+mj-cs"/>
              </a:rPr>
              <a:t>Pisa </a:t>
            </a:r>
            <a:r>
              <a:rPr lang="en-US" sz="2500" cap="all" dirty="0">
                <a:ln w="0"/>
                <a:effectLst>
                  <a:outerShdw blurRad="38100" dist="25400" dir="5400000" algn="ctr" rotWithShape="0">
                    <a:srgbClr val="6E747A">
                      <a:alpha val="43000"/>
                    </a:srgbClr>
                  </a:outerShdw>
                </a:effectLst>
                <a:latin typeface="+mj-lt"/>
                <a:ea typeface="+mj-ea"/>
                <a:cs typeface="+mj-cs"/>
              </a:rPr>
              <a:t>2022 Findings </a:t>
            </a:r>
            <a:endParaRPr lang="en-US" sz="2500" b="0" kern="1200" cap="all" spc="0" baseline="0" dirty="0">
              <a:ln w="0"/>
              <a:effectLst>
                <a:outerShdw blurRad="38100" dist="25400" dir="5400000" algn="ctr" rotWithShape="0">
                  <a:srgbClr val="6E747A">
                    <a:alpha val="43000"/>
                  </a:srgbClr>
                </a:outerShdw>
              </a:effectLst>
              <a:latin typeface="+mj-lt"/>
              <a:ea typeface="+mj-ea"/>
              <a:cs typeface="+mj-cs"/>
            </a:endParaRPr>
          </a:p>
        </p:txBody>
      </p:sp>
      <p:sp>
        <p:nvSpPr>
          <p:cNvPr id="7" name="TextBox 6">
            <a:extLst>
              <a:ext uri="{FF2B5EF4-FFF2-40B4-BE49-F238E27FC236}">
                <a16:creationId xmlns:a16="http://schemas.microsoft.com/office/drawing/2014/main" id="{3F3E5A81-EDCD-D857-F168-471321DA9D13}"/>
              </a:ext>
            </a:extLst>
          </p:cNvPr>
          <p:cNvSpPr txBox="1"/>
          <p:nvPr/>
        </p:nvSpPr>
        <p:spPr>
          <a:xfrm>
            <a:off x="6314184" y="822960"/>
            <a:ext cx="5153915" cy="5273040"/>
          </a:xfrm>
          <a:prstGeom prst="rect">
            <a:avLst/>
          </a:prstGeom>
        </p:spPr>
        <p:txBody>
          <a:bodyPr vert="horz" lIns="91440" tIns="45720" rIns="91440" bIns="45720" rtlCol="0">
            <a:normAutofit lnSpcReduction="10000"/>
          </a:bodyPr>
          <a:lstStyle/>
          <a:p>
            <a:pPr>
              <a:lnSpc>
                <a:spcPct val="120000"/>
              </a:lnSpc>
              <a:spcBef>
                <a:spcPts val="1000"/>
              </a:spcBef>
            </a:pPr>
            <a:r>
              <a:rPr lang="en-US" sz="1600" b="1" i="1" u="sng" dirty="0">
                <a:latin typeface="Times New Roman" panose="02020603050405020304" pitchFamily="18" charset="0"/>
                <a:cs typeface="Times New Roman" panose="02020603050405020304" pitchFamily="18" charset="0"/>
              </a:rPr>
              <a:t>Welsh Context</a:t>
            </a:r>
          </a:p>
          <a:p>
            <a:pPr>
              <a:lnSpc>
                <a:spcPct val="120000"/>
              </a:lnSpc>
              <a:spcBef>
                <a:spcPts val="1000"/>
              </a:spcBef>
            </a:pPr>
            <a:r>
              <a:rPr lang="en-US" sz="1600" b="1" dirty="0">
                <a:solidFill>
                  <a:srgbClr val="0070C0"/>
                </a:solidFill>
                <a:latin typeface="Times New Roman" panose="02020603050405020304" pitchFamily="18" charset="0"/>
                <a:cs typeface="Times New Roman" panose="02020603050405020304" pitchFamily="18" charset="0"/>
              </a:rPr>
              <a:t>Life satisfaction  scores 0-10 </a:t>
            </a:r>
          </a:p>
          <a:p>
            <a:pPr>
              <a:lnSpc>
                <a:spcPct val="120000"/>
              </a:lnSpc>
              <a:spcBef>
                <a:spcPts val="1000"/>
              </a:spcBef>
            </a:pPr>
            <a:r>
              <a:rPr lang="en-US" sz="1600" b="1" dirty="0">
                <a:latin typeface="Times New Roman" panose="02020603050405020304" pitchFamily="18" charset="0"/>
                <a:cs typeface="Times New Roman" panose="02020603050405020304" pitchFamily="18" charset="0"/>
              </a:rPr>
              <a:t>Average score for Welsh students 6.16 </a:t>
            </a:r>
          </a:p>
          <a:p>
            <a:pPr>
              <a:lnSpc>
                <a:spcPct val="120000"/>
              </a:lnSpc>
              <a:spcBef>
                <a:spcPts val="1000"/>
              </a:spcBef>
            </a:pPr>
            <a:r>
              <a:rPr lang="en-US" sz="1600" b="1" dirty="0">
                <a:latin typeface="Times New Roman" panose="02020603050405020304" pitchFamily="18" charset="0"/>
                <a:cs typeface="Times New Roman" panose="02020603050405020304" pitchFamily="18" charset="0"/>
              </a:rPr>
              <a:t>Average score for England  students 6.01</a:t>
            </a:r>
          </a:p>
          <a:p>
            <a:pPr>
              <a:lnSpc>
                <a:spcPct val="120000"/>
              </a:lnSpc>
              <a:spcBef>
                <a:spcPts val="1000"/>
              </a:spcBef>
            </a:pPr>
            <a:r>
              <a:rPr lang="en-US" sz="1600" b="1" dirty="0">
                <a:latin typeface="Times New Roman" panose="02020603050405020304" pitchFamily="18" charset="0"/>
                <a:cs typeface="Times New Roman" panose="02020603050405020304" pitchFamily="18" charset="0"/>
              </a:rPr>
              <a:t>Average score for International students 6.75</a:t>
            </a:r>
          </a:p>
          <a:p>
            <a:pPr>
              <a:lnSpc>
                <a:spcPct val="120000"/>
              </a:lnSpc>
              <a:spcBef>
                <a:spcPts val="1000"/>
              </a:spcBef>
            </a:pPr>
            <a:endParaRPr lang="en-US" sz="1600" b="1" dirty="0">
              <a:latin typeface="Times New Roman" panose="02020603050405020304" pitchFamily="18" charset="0"/>
              <a:cs typeface="Times New Roman" panose="02020603050405020304" pitchFamily="18" charset="0"/>
            </a:endParaRPr>
          </a:p>
          <a:p>
            <a:pPr>
              <a:lnSpc>
                <a:spcPct val="120000"/>
              </a:lnSpc>
              <a:spcBef>
                <a:spcPts val="1000"/>
              </a:spcBef>
            </a:pPr>
            <a:r>
              <a:rPr lang="en-US" sz="1600" b="1" dirty="0">
                <a:solidFill>
                  <a:srgbClr val="0070C0"/>
                </a:solidFill>
                <a:latin typeface="Times New Roman" panose="02020603050405020304" pitchFamily="18" charset="0"/>
                <a:cs typeface="Times New Roman" panose="02020603050405020304" pitchFamily="18" charset="0"/>
              </a:rPr>
              <a:t>Sense of belonging  (which is strongly linked to academic successful outcomes)</a:t>
            </a:r>
          </a:p>
          <a:p>
            <a:pPr>
              <a:lnSpc>
                <a:spcPct val="120000"/>
              </a:lnSpc>
              <a:spcBef>
                <a:spcPts val="1000"/>
              </a:spcBef>
            </a:pPr>
            <a:r>
              <a:rPr lang="en-US" sz="1600" b="1" dirty="0">
                <a:latin typeface="Times New Roman" panose="02020603050405020304" pitchFamily="18" charset="0"/>
                <a:cs typeface="Times New Roman" panose="02020603050405020304" pitchFamily="18" charset="0"/>
              </a:rPr>
              <a:t>Average score for Welsh students 63%</a:t>
            </a:r>
          </a:p>
          <a:p>
            <a:pPr>
              <a:lnSpc>
                <a:spcPct val="120000"/>
              </a:lnSpc>
              <a:spcBef>
                <a:spcPts val="1000"/>
              </a:spcBef>
            </a:pPr>
            <a:r>
              <a:rPr lang="en-US" sz="1600" b="1" dirty="0">
                <a:latin typeface="Times New Roman" panose="02020603050405020304" pitchFamily="18" charset="0"/>
                <a:cs typeface="Times New Roman" panose="02020603050405020304" pitchFamily="18" charset="0"/>
              </a:rPr>
              <a:t>Average score for England  students 64%</a:t>
            </a:r>
          </a:p>
          <a:p>
            <a:pPr>
              <a:lnSpc>
                <a:spcPct val="120000"/>
              </a:lnSpc>
              <a:spcBef>
                <a:spcPts val="1000"/>
              </a:spcBef>
            </a:pPr>
            <a:r>
              <a:rPr lang="en-US" sz="1600" b="1" dirty="0">
                <a:latin typeface="Times New Roman" panose="02020603050405020304" pitchFamily="18" charset="0"/>
                <a:cs typeface="Times New Roman" panose="02020603050405020304" pitchFamily="18" charset="0"/>
              </a:rPr>
              <a:t>Average score for International 75% </a:t>
            </a:r>
          </a:p>
          <a:p>
            <a:pPr>
              <a:lnSpc>
                <a:spcPct val="120000"/>
              </a:lnSpc>
              <a:spcBef>
                <a:spcPts val="1000"/>
              </a:spcBef>
            </a:pPr>
            <a:endParaRPr lang="en-US" sz="1600" b="1" dirty="0">
              <a:latin typeface="Times New Roman" panose="02020603050405020304" pitchFamily="18" charset="0"/>
              <a:cs typeface="Times New Roman" panose="02020603050405020304" pitchFamily="18" charset="0"/>
            </a:endParaRPr>
          </a:p>
          <a:p>
            <a:pPr>
              <a:lnSpc>
                <a:spcPct val="120000"/>
              </a:lnSpc>
              <a:spcBef>
                <a:spcPts val="1000"/>
              </a:spcBef>
            </a:pPr>
            <a:r>
              <a:rPr lang="en-US" sz="1600" b="1" dirty="0">
                <a:latin typeface="Times New Roman" panose="02020603050405020304" pitchFamily="18" charset="0"/>
                <a:cs typeface="Times New Roman" panose="02020603050405020304" pitchFamily="18" charset="0"/>
              </a:rPr>
              <a:t>Covid legacy: How would this compare with data in 2025?</a:t>
            </a:r>
          </a:p>
          <a:p>
            <a:pPr>
              <a:lnSpc>
                <a:spcPct val="120000"/>
              </a:lnSpc>
              <a:spcBef>
                <a:spcPts val="1000"/>
              </a:spcBef>
            </a:pPr>
            <a:endParaRPr lang="en-US" sz="1600" b="1" dirty="0">
              <a:latin typeface="Times New Roman" panose="02020603050405020304" pitchFamily="18" charset="0"/>
              <a:cs typeface="Times New Roman" panose="02020603050405020304" pitchFamily="18" charset="0"/>
            </a:endParaRPr>
          </a:p>
          <a:p>
            <a:pPr marL="285750" indent="-285750">
              <a:lnSpc>
                <a:spcPct val="120000"/>
              </a:lnSpc>
              <a:spcBef>
                <a:spcPts val="1000"/>
              </a:spcBef>
              <a:buFont typeface="Arial" panose="020B0604020202020204" pitchFamily="34" charset="0"/>
              <a:buChar char="•"/>
            </a:pPr>
            <a:endParaRPr lang="en-US" sz="1400" b="1" dirty="0"/>
          </a:p>
          <a:p>
            <a:pPr>
              <a:lnSpc>
                <a:spcPct val="120000"/>
              </a:lnSpc>
              <a:spcBef>
                <a:spcPts val="1000"/>
              </a:spcBef>
            </a:pPr>
            <a:endParaRPr lang="en-US" sz="1400" b="1" dirty="0"/>
          </a:p>
          <a:p>
            <a:pPr marL="285750" indent="-285750">
              <a:lnSpc>
                <a:spcPct val="120000"/>
              </a:lnSpc>
              <a:spcBef>
                <a:spcPts val="1000"/>
              </a:spcBef>
              <a:buFont typeface="Arial" panose="020B0604020202020204" pitchFamily="34" charset="0"/>
              <a:buChar char="•"/>
            </a:pPr>
            <a:endParaRPr lang="en-US" sz="1400" b="1" dirty="0"/>
          </a:p>
          <a:p>
            <a:pPr marL="285750" indent="-285750">
              <a:lnSpc>
                <a:spcPct val="120000"/>
              </a:lnSpc>
              <a:spcBef>
                <a:spcPts val="1000"/>
              </a:spcBef>
              <a:buFont typeface="Arial" panose="020B0604020202020204" pitchFamily="34" charset="0"/>
              <a:buChar char="•"/>
            </a:pPr>
            <a:endParaRPr lang="en-US" sz="1400" b="1" dirty="0"/>
          </a:p>
          <a:p>
            <a:pPr marL="285750" indent="-285750">
              <a:lnSpc>
                <a:spcPct val="120000"/>
              </a:lnSpc>
              <a:spcBef>
                <a:spcPts val="1000"/>
              </a:spcBef>
              <a:buFont typeface="Arial" panose="020B0604020202020204" pitchFamily="34" charset="0"/>
              <a:buChar char="•"/>
            </a:pPr>
            <a:endParaRPr lang="en-US" sz="1400" dirty="0"/>
          </a:p>
        </p:txBody>
      </p:sp>
      <p:pic>
        <p:nvPicPr>
          <p:cNvPr id="2" name="Picture 1">
            <a:extLst>
              <a:ext uri="{FF2B5EF4-FFF2-40B4-BE49-F238E27FC236}">
                <a16:creationId xmlns:a16="http://schemas.microsoft.com/office/drawing/2014/main" id="{052F9CB0-8926-E3C1-85C3-E70F26E77315}"/>
              </a:ext>
            </a:extLst>
          </p:cNvPr>
          <p:cNvPicPr>
            <a:picLocks noChangeAspect="1"/>
          </p:cNvPicPr>
          <p:nvPr/>
        </p:nvPicPr>
        <p:blipFill>
          <a:blip r:embed="rId3"/>
          <a:stretch>
            <a:fillRect/>
          </a:stretch>
        </p:blipFill>
        <p:spPr>
          <a:xfrm>
            <a:off x="505483" y="1495417"/>
            <a:ext cx="5590517" cy="4505334"/>
          </a:xfrm>
          <a:prstGeom prst="rect">
            <a:avLst/>
          </a:prstGeom>
        </p:spPr>
      </p:pic>
    </p:spTree>
    <p:extLst>
      <p:ext uri="{BB962C8B-B14F-4D97-AF65-F5344CB8AC3E}">
        <p14:creationId xmlns:p14="http://schemas.microsoft.com/office/powerpoint/2010/main" val="308196685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0C9D39-B58B-5FC7-B243-09FD2D03A84A}"/>
              </a:ext>
            </a:extLst>
          </p:cNvPr>
          <p:cNvSpPr>
            <a:spLocks noGrp="1"/>
          </p:cNvSpPr>
          <p:nvPr>
            <p:ph type="title"/>
          </p:nvPr>
        </p:nvSpPr>
        <p:spPr>
          <a:xfrm>
            <a:off x="768096" y="822960"/>
            <a:ext cx="10706100" cy="674908"/>
          </a:xfrm>
        </p:spPr>
        <p:txBody>
          <a:bodyPr anchor="t">
            <a:normAutofit/>
          </a:bodyPr>
          <a:lstStyle/>
          <a:p>
            <a:r>
              <a:rPr lang="en-US" dirty="0"/>
              <a:t>Welsh Policy Landscape</a:t>
            </a:r>
          </a:p>
        </p:txBody>
      </p:sp>
      <p:sp>
        <p:nvSpPr>
          <p:cNvPr id="4" name="Content Placeholder 3">
            <a:extLst>
              <a:ext uri="{FF2B5EF4-FFF2-40B4-BE49-F238E27FC236}">
                <a16:creationId xmlns:a16="http://schemas.microsoft.com/office/drawing/2014/main" id="{E9AA9FC2-C240-193D-95B4-A0D94DC9F736}"/>
              </a:ext>
            </a:extLst>
          </p:cNvPr>
          <p:cNvSpPr>
            <a:spLocks noGrp="1"/>
          </p:cNvSpPr>
          <p:nvPr>
            <p:ph sz="quarter" idx="15"/>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762000" y="1802352"/>
            <a:ext cx="5070020" cy="4293648"/>
          </a:xfrm>
        </p:spPr>
        <p:txBody>
          <a:bodyPr>
            <a:noAutofit/>
          </a:bodyPr>
          <a:lstStyle/>
          <a:p>
            <a:pPr marL="0" indent="0">
              <a:spcBef>
                <a:spcPts val="2500"/>
              </a:spcBef>
              <a:buNone/>
            </a:pPr>
            <a:r>
              <a:rPr lang="en-GB" sz="1600" b="1" dirty="0">
                <a:solidFill>
                  <a:srgbClr val="00B050"/>
                </a:solidFill>
                <a:latin typeface="Times New Roman" panose="02020603050405020304" pitchFamily="18" charset="0"/>
                <a:cs typeface="Times New Roman" panose="02020603050405020304" pitchFamily="18" charset="0"/>
              </a:rPr>
              <a:t>Tertiary education and Research (TERA, 2022) </a:t>
            </a:r>
          </a:p>
          <a:p>
            <a:pPr marL="0" indent="0">
              <a:spcBef>
                <a:spcPts val="2500"/>
              </a:spcBef>
              <a:buNone/>
            </a:pPr>
            <a:r>
              <a:rPr lang="en-GB" sz="1600" b="1" dirty="0">
                <a:latin typeface="Times New Roman" panose="02020603050405020304" pitchFamily="18" charset="0"/>
                <a:cs typeface="Times New Roman" panose="02020603050405020304" pitchFamily="18" charset="0"/>
              </a:rPr>
              <a:t>An arm of the Welsh Government, established the student-centred approach to post 16 education in Wales, </a:t>
            </a:r>
          </a:p>
          <a:p>
            <a:pPr marL="0" indent="0">
              <a:spcBef>
                <a:spcPts val="2500"/>
              </a:spcBef>
              <a:buNone/>
            </a:pPr>
            <a:r>
              <a:rPr lang="en-GB" sz="1600" b="1" dirty="0">
                <a:solidFill>
                  <a:srgbClr val="00B050"/>
                </a:solidFill>
                <a:latin typeface="Times New Roman" panose="02020603050405020304" pitchFamily="18" charset="0"/>
                <a:cs typeface="Times New Roman" panose="02020603050405020304" pitchFamily="18" charset="0"/>
              </a:rPr>
              <a:t>MEDR (2022)</a:t>
            </a:r>
          </a:p>
          <a:p>
            <a:pPr marL="0" indent="0">
              <a:spcBef>
                <a:spcPts val="2500"/>
              </a:spcBef>
              <a:buNone/>
            </a:pPr>
            <a:r>
              <a:rPr lang="en-GB" sz="1600" b="1" dirty="0" err="1">
                <a:latin typeface="Times New Roman" panose="02020603050405020304" pitchFamily="18" charset="0"/>
                <a:cs typeface="Times New Roman" panose="02020603050405020304" pitchFamily="18" charset="0"/>
              </a:rPr>
              <a:t>Medr</a:t>
            </a:r>
            <a:r>
              <a:rPr lang="en-GB" sz="1600" b="1" dirty="0">
                <a:latin typeface="Times New Roman" panose="02020603050405020304" pitchFamily="18" charset="0"/>
                <a:cs typeface="Times New Roman" panose="02020603050405020304" pitchFamily="18" charset="0"/>
              </a:rPr>
              <a:t> ensures student well-being is considered in funding and regulation of post 16 education in Wales</a:t>
            </a:r>
          </a:p>
          <a:p>
            <a:pPr marL="0" indent="0">
              <a:spcBef>
                <a:spcPts val="2500"/>
              </a:spcBef>
              <a:buNone/>
            </a:pPr>
            <a:r>
              <a:rPr lang="en-GB" sz="1600" b="1" dirty="0">
                <a:solidFill>
                  <a:srgbClr val="00B050"/>
                </a:solidFill>
                <a:latin typeface="Times New Roman" panose="02020603050405020304" pitchFamily="18" charset="0"/>
                <a:cs typeface="Times New Roman" panose="02020603050405020304" pitchFamily="18" charset="0"/>
              </a:rPr>
              <a:t>Well-being of Future Generations (Wales) Act 2015 </a:t>
            </a:r>
            <a:r>
              <a:rPr lang="en-GB" sz="1600" b="1" dirty="0">
                <a:latin typeface="Times New Roman" panose="02020603050405020304" pitchFamily="18" charset="0"/>
                <a:cs typeface="Times New Roman" panose="02020603050405020304" pitchFamily="18" charset="0"/>
              </a:rPr>
              <a:t>goals is to create a healthier Wales, which includes supporting the physical, mental, and emotional well-being of students. </a:t>
            </a:r>
          </a:p>
        </p:txBody>
      </p:sp>
      <p:pic>
        <p:nvPicPr>
          <p:cNvPr id="3" name="Picture 2">
            <a:extLst>
              <a:ext uri="{FF2B5EF4-FFF2-40B4-BE49-F238E27FC236}">
                <a16:creationId xmlns:a16="http://schemas.microsoft.com/office/drawing/2014/main" id="{C3F5C58F-F5BF-5042-4949-F5E682D3D240}"/>
              </a:ext>
            </a:extLst>
          </p:cNvPr>
          <p:cNvPicPr>
            <a:picLocks noChangeAspect="1"/>
          </p:cNvPicPr>
          <p:nvPr/>
        </p:nvPicPr>
        <p:blipFill>
          <a:blip r:embed="rId3"/>
          <a:stretch>
            <a:fillRect/>
          </a:stretch>
        </p:blipFill>
        <p:spPr>
          <a:xfrm>
            <a:off x="6404175" y="152400"/>
            <a:ext cx="5070021" cy="3042013"/>
          </a:xfrm>
          <a:prstGeom prst="rect">
            <a:avLst/>
          </a:prstGeom>
          <a:noFill/>
        </p:spPr>
      </p:pic>
      <p:sp>
        <p:nvSpPr>
          <p:cNvPr id="5" name="TextBox 4">
            <a:extLst>
              <a:ext uri="{FF2B5EF4-FFF2-40B4-BE49-F238E27FC236}">
                <a16:creationId xmlns:a16="http://schemas.microsoft.com/office/drawing/2014/main" id="{AC40ADB4-90B7-D373-F645-1E513F3FABB4}"/>
              </a:ext>
            </a:extLst>
          </p:cNvPr>
          <p:cNvSpPr txBox="1"/>
          <p:nvPr/>
        </p:nvSpPr>
        <p:spPr>
          <a:xfrm>
            <a:off x="6400800" y="3581400"/>
            <a:ext cx="5486400" cy="3416320"/>
          </a:xfrm>
          <a:prstGeom prst="rect">
            <a:avLst/>
          </a:prstGeom>
          <a:noFill/>
        </p:spPr>
        <p:txBody>
          <a:bodyPr wrap="square" rtlCol="0">
            <a:spAutoFit/>
          </a:bodyPr>
          <a:lstStyle/>
          <a:p>
            <a:r>
              <a:rPr lang="en-GB" dirty="0">
                <a:solidFill>
                  <a:srgbClr val="00B050"/>
                </a:solidFill>
                <a:latin typeface="Times New Roman" panose="02020603050405020304" pitchFamily="18" charset="0"/>
                <a:cs typeface="Times New Roman" panose="02020603050405020304" pitchFamily="18" charset="0"/>
              </a:rPr>
              <a:t>Estyn Inspection Framework (quality assurance)</a:t>
            </a:r>
          </a:p>
          <a:p>
            <a:endParaRPr lang="en-GB" dirty="0">
              <a:solidFill>
                <a:srgbClr val="FF0000"/>
              </a:solidFill>
              <a:latin typeface="Times New Roman" panose="02020603050405020304" pitchFamily="18" charset="0"/>
              <a:cs typeface="Times New Roman" panose="02020603050405020304" pitchFamily="18" charset="0"/>
            </a:endParaRPr>
          </a:p>
          <a:p>
            <a:r>
              <a:rPr lang="en-GB" dirty="0">
                <a:solidFill>
                  <a:srgbClr val="00B050"/>
                </a:solidFill>
                <a:latin typeface="Times New Roman" panose="02020603050405020304" pitchFamily="18" charset="0"/>
                <a:cs typeface="Times New Roman" panose="02020603050405020304" pitchFamily="18" charset="0"/>
              </a:rPr>
              <a:t>Additional frameworks (e.g., ALN Act, safeguarding policies, WG guidance)</a:t>
            </a:r>
          </a:p>
          <a:p>
            <a:endParaRPr lang="en-GB" dirty="0">
              <a:solidFill>
                <a:srgbClr val="FF0000"/>
              </a:solidFill>
              <a:latin typeface="Times New Roman" panose="02020603050405020304" pitchFamily="18" charset="0"/>
              <a:cs typeface="Times New Roman" panose="02020603050405020304" pitchFamily="18" charset="0"/>
            </a:endParaRPr>
          </a:p>
          <a:p>
            <a:r>
              <a:rPr lang="en-GB" dirty="0">
                <a:solidFill>
                  <a:srgbClr val="00B050"/>
                </a:solidFill>
                <a:latin typeface="Times New Roman" panose="02020603050405020304" pitchFamily="18" charset="0"/>
                <a:cs typeface="Times New Roman" panose="02020603050405020304" pitchFamily="18" charset="0"/>
              </a:rPr>
              <a:t>FE Mental Health &amp; Well-being Funding (annual resources + monitoring)</a:t>
            </a:r>
          </a:p>
          <a:p>
            <a:endParaRPr lang="en-GB" dirty="0">
              <a:solidFill>
                <a:srgbClr val="FF0000"/>
              </a:solidFill>
              <a:latin typeface="Times New Roman" panose="02020603050405020304" pitchFamily="18" charset="0"/>
              <a:cs typeface="Times New Roman" panose="02020603050405020304" pitchFamily="18" charset="0"/>
            </a:endParaRPr>
          </a:p>
          <a:p>
            <a:r>
              <a:rPr lang="en-GB" i="1" dirty="0">
                <a:solidFill>
                  <a:srgbClr val="C00000"/>
                </a:solidFill>
                <a:latin typeface="Times New Roman" panose="02020603050405020304" pitchFamily="18" charset="0"/>
                <a:cs typeface="Times New Roman" panose="02020603050405020304" pitchFamily="18" charset="0"/>
              </a:rPr>
              <a:t>Whole-College Approach (implementation model)</a:t>
            </a:r>
          </a:p>
          <a:p>
            <a:endParaRPr lang="en-GB" i="1" dirty="0">
              <a:solidFill>
                <a:srgbClr val="C00000"/>
              </a:solidFill>
              <a:latin typeface="Times New Roman" panose="02020603050405020304" pitchFamily="18" charset="0"/>
              <a:cs typeface="Times New Roman" panose="02020603050405020304" pitchFamily="18" charset="0"/>
            </a:endParaRPr>
          </a:p>
          <a:p>
            <a:endParaRPr lang="en-GB" dirty="0">
              <a:solidFill>
                <a:srgbClr val="FF0000"/>
              </a:solidFill>
              <a:latin typeface="Times New Roman" panose="02020603050405020304" pitchFamily="18" charset="0"/>
              <a:cs typeface="Times New Roman" panose="02020603050405020304" pitchFamily="18" charset="0"/>
            </a:endParaRPr>
          </a:p>
          <a:p>
            <a:endParaRPr lang="en-GB" dirty="0"/>
          </a:p>
        </p:txBody>
      </p:sp>
    </p:spTree>
    <p:extLst>
      <p:ext uri="{BB962C8B-B14F-4D97-AF65-F5344CB8AC3E}">
        <p14:creationId xmlns:p14="http://schemas.microsoft.com/office/powerpoint/2010/main" val="15496443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250"/>
                                        <p:tgtEl>
                                          <p:spTgt spid="4"/>
                                        </p:tgtEl>
                                      </p:cBhvr>
                                    </p:animEffect>
                                    <p:anim calcmode="lin" valueType="num">
                                      <p:cBhvr>
                                        <p:cTn id="8" dur="250" fill="hold"/>
                                        <p:tgtEl>
                                          <p:spTgt spid="4"/>
                                        </p:tgtEl>
                                        <p:attrNameLst>
                                          <p:attrName>ppt_x</p:attrName>
                                        </p:attrNameLst>
                                      </p:cBhvr>
                                      <p:tavLst>
                                        <p:tav tm="0">
                                          <p:val>
                                            <p:strVal val="#ppt_x"/>
                                          </p:val>
                                        </p:tav>
                                        <p:tav tm="100000">
                                          <p:val>
                                            <p:strVal val="#ppt_x"/>
                                          </p:val>
                                        </p:tav>
                                      </p:tavLst>
                                    </p:anim>
                                    <p:anim calcmode="lin" valueType="num">
                                      <p:cBhvr>
                                        <p:cTn id="9" dur="25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440BEB64-C3BD-0F8B-D121-8162BCBF592A}"/>
              </a:ext>
            </a:extLst>
          </p:cNvPr>
          <p:cNvSpPr txBox="1"/>
          <p:nvPr/>
        </p:nvSpPr>
        <p:spPr>
          <a:xfrm>
            <a:off x="457200" y="151709"/>
            <a:ext cx="11277600" cy="369332"/>
          </a:xfrm>
          <a:prstGeom prst="rect">
            <a:avLst/>
          </a:prstGeom>
          <a:noFill/>
        </p:spPr>
        <p:txBody>
          <a:bodyPr wrap="square" rtlCol="0">
            <a:spAutoFit/>
          </a:bodyPr>
          <a:lstStyle/>
          <a:p>
            <a:r>
              <a:rPr lang="en-GB" dirty="0">
                <a:latin typeface="Times New Roman" panose="02020603050405020304" pitchFamily="18" charset="0"/>
                <a:cs typeface="Times New Roman" panose="02020603050405020304" pitchFamily="18" charset="0"/>
              </a:rPr>
              <a:t>Canada &amp; The National Standard                        Analysis                    Whole school approach Wales </a:t>
            </a:r>
          </a:p>
        </p:txBody>
      </p:sp>
      <p:pic>
        <p:nvPicPr>
          <p:cNvPr id="6" name="Picture 5" descr="A group of people looking at each other&#10;&#10;AI-generated content may be incorrect.">
            <a:extLst>
              <a:ext uri="{FF2B5EF4-FFF2-40B4-BE49-F238E27FC236}">
                <a16:creationId xmlns:a16="http://schemas.microsoft.com/office/drawing/2014/main" id="{A8360CCC-7969-4A60-F2B2-4A0311139B3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239000" y="609600"/>
            <a:ext cx="4618074" cy="3981962"/>
          </a:xfrm>
          <a:prstGeom prst="rect">
            <a:avLst/>
          </a:prstGeom>
        </p:spPr>
      </p:pic>
      <p:pic>
        <p:nvPicPr>
          <p:cNvPr id="7" name="Picture 6" descr="A diagram of a brain&#10;&#10;AI-generated content may be incorrect.">
            <a:extLst>
              <a:ext uri="{FF2B5EF4-FFF2-40B4-BE49-F238E27FC236}">
                <a16:creationId xmlns:a16="http://schemas.microsoft.com/office/drawing/2014/main" id="{926F14AB-823E-5403-9E95-1CCD2166BB82}"/>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57201" y="609600"/>
            <a:ext cx="4343400" cy="2984337"/>
          </a:xfrm>
          <a:prstGeom prst="rect">
            <a:avLst/>
          </a:prstGeom>
        </p:spPr>
      </p:pic>
      <p:sp>
        <p:nvSpPr>
          <p:cNvPr id="8" name="TextBox 7">
            <a:extLst>
              <a:ext uri="{FF2B5EF4-FFF2-40B4-BE49-F238E27FC236}">
                <a16:creationId xmlns:a16="http://schemas.microsoft.com/office/drawing/2014/main" id="{C199AE53-4AC1-8999-1134-A01F42C754F4}"/>
              </a:ext>
            </a:extLst>
          </p:cNvPr>
          <p:cNvSpPr txBox="1"/>
          <p:nvPr/>
        </p:nvSpPr>
        <p:spPr>
          <a:xfrm>
            <a:off x="182526" y="3832300"/>
            <a:ext cx="5512981" cy="2031325"/>
          </a:xfrm>
          <a:prstGeom prst="rect">
            <a:avLst/>
          </a:prstGeom>
          <a:noFill/>
        </p:spPr>
        <p:txBody>
          <a:bodyPr wrap="square" rtlCol="0">
            <a:spAutoFit/>
          </a:bodyPr>
          <a:lstStyle/>
          <a:p>
            <a:r>
              <a:rPr lang="en-GB" dirty="0">
                <a:solidFill>
                  <a:srgbClr val="393939"/>
                </a:solidFill>
                <a:latin typeface="Times New Roman" panose="02020603050405020304" pitchFamily="18" charset="0"/>
                <a:cs typeface="Times New Roman" panose="02020603050405020304" pitchFamily="18" charset="0"/>
              </a:rPr>
              <a:t>The first of its kind in the world — is a set of flexible, voluntary guidelines to help post-secondary institutions support the mental-health and well-being of their students</a:t>
            </a:r>
          </a:p>
          <a:p>
            <a:endParaRPr lang="en-GB"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(Mental health commission of Canada, 2021) </a:t>
            </a:r>
          </a:p>
          <a:p>
            <a:endParaRPr lang="en-GB" dirty="0"/>
          </a:p>
          <a:p>
            <a:endParaRPr lang="en-GB" dirty="0"/>
          </a:p>
        </p:txBody>
      </p:sp>
      <p:sp>
        <p:nvSpPr>
          <p:cNvPr id="10" name="TextBox 9">
            <a:extLst>
              <a:ext uri="{FF2B5EF4-FFF2-40B4-BE49-F238E27FC236}">
                <a16:creationId xmlns:a16="http://schemas.microsoft.com/office/drawing/2014/main" id="{AC0C2250-0CEA-7B30-1017-D7383E343A5D}"/>
              </a:ext>
            </a:extLst>
          </p:cNvPr>
          <p:cNvSpPr txBox="1"/>
          <p:nvPr/>
        </p:nvSpPr>
        <p:spPr>
          <a:xfrm>
            <a:off x="6496495" y="4724400"/>
            <a:ext cx="5380244" cy="2031325"/>
          </a:xfrm>
          <a:prstGeom prst="rect">
            <a:avLst/>
          </a:prstGeom>
          <a:noFill/>
        </p:spPr>
        <p:txBody>
          <a:bodyPr wrap="square" rtlCol="0">
            <a:spAutoFit/>
          </a:bodyPr>
          <a:lstStyle/>
          <a:p>
            <a:r>
              <a:rPr lang="en-GB" dirty="0">
                <a:latin typeface="Times New Roman" panose="02020603050405020304" pitchFamily="18" charset="0"/>
                <a:cs typeface="Times New Roman" panose="02020603050405020304" pitchFamily="18" charset="0"/>
              </a:rPr>
              <a:t>WSAEMWB empowers every school in Wales to foster a positive, inclusive culture — supporting the emotional and mental wellbeing of students, staff and the wider school community</a:t>
            </a:r>
          </a:p>
          <a:p>
            <a:endParaRPr lang="en-GB"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(Public health Wales, 2021)</a:t>
            </a:r>
          </a:p>
          <a:p>
            <a:endParaRPr lang="en-GB" dirty="0"/>
          </a:p>
        </p:txBody>
      </p:sp>
    </p:spTree>
    <p:extLst>
      <p:ext uri="{BB962C8B-B14F-4D97-AF65-F5344CB8AC3E}">
        <p14:creationId xmlns:p14="http://schemas.microsoft.com/office/powerpoint/2010/main" val="194998192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135DD5-3324-2AF1-29F1-C7327066F472}"/>
              </a:ext>
            </a:extLst>
          </p:cNvPr>
          <p:cNvSpPr>
            <a:spLocks noGrp="1"/>
          </p:cNvSpPr>
          <p:nvPr>
            <p:ph type="ctrTitle"/>
          </p:nvPr>
        </p:nvSpPr>
        <p:spPr>
          <a:xfrm>
            <a:off x="342900" y="304801"/>
            <a:ext cx="11544300" cy="685800"/>
          </a:xfrm>
        </p:spPr>
        <p:txBody>
          <a:bodyPr>
            <a:normAutofit/>
          </a:bodyPr>
          <a:lstStyle/>
          <a:p>
            <a:r>
              <a:rPr lang="en-GB" sz="2400" dirty="0">
                <a:latin typeface="Times New Roman" panose="02020603050405020304" pitchFamily="18" charset="0"/>
                <a:cs typeface="Times New Roman" panose="02020603050405020304" pitchFamily="18" charset="0"/>
              </a:rPr>
              <a:t>Comparison table – Canada vs Wales (post-16 / post-secondary)</a:t>
            </a:r>
          </a:p>
        </p:txBody>
      </p:sp>
      <p:graphicFrame>
        <p:nvGraphicFramePr>
          <p:cNvPr id="5" name="Table 4">
            <a:extLst>
              <a:ext uri="{FF2B5EF4-FFF2-40B4-BE49-F238E27FC236}">
                <a16:creationId xmlns:a16="http://schemas.microsoft.com/office/drawing/2014/main" id="{7DB2D309-F879-7396-47B2-808B19A036F1}"/>
              </a:ext>
            </a:extLst>
          </p:cNvPr>
          <p:cNvGraphicFramePr>
            <a:graphicFrameLocks noGrp="1"/>
          </p:cNvGraphicFramePr>
          <p:nvPr>
            <p:extLst>
              <p:ext uri="{D42A27DB-BD31-4B8C-83A1-F6EECF244321}">
                <p14:modId xmlns:p14="http://schemas.microsoft.com/office/powerpoint/2010/main" val="2390532053"/>
              </p:ext>
            </p:extLst>
          </p:nvPr>
        </p:nvGraphicFramePr>
        <p:xfrm>
          <a:off x="304800" y="1219200"/>
          <a:ext cx="11887200" cy="4756400"/>
        </p:xfrm>
        <a:graphic>
          <a:graphicData uri="http://schemas.openxmlformats.org/drawingml/2006/table">
            <a:tbl>
              <a:tblPr/>
              <a:tblGrid>
                <a:gridCol w="2914650">
                  <a:extLst>
                    <a:ext uri="{9D8B030D-6E8A-4147-A177-3AD203B41FA5}">
                      <a16:colId xmlns:a16="http://schemas.microsoft.com/office/drawing/2014/main" val="3333156109"/>
                    </a:ext>
                  </a:extLst>
                </a:gridCol>
                <a:gridCol w="2990850">
                  <a:extLst>
                    <a:ext uri="{9D8B030D-6E8A-4147-A177-3AD203B41FA5}">
                      <a16:colId xmlns:a16="http://schemas.microsoft.com/office/drawing/2014/main" val="1498645850"/>
                    </a:ext>
                  </a:extLst>
                </a:gridCol>
                <a:gridCol w="2990850">
                  <a:extLst>
                    <a:ext uri="{9D8B030D-6E8A-4147-A177-3AD203B41FA5}">
                      <a16:colId xmlns:a16="http://schemas.microsoft.com/office/drawing/2014/main" val="4244891699"/>
                    </a:ext>
                  </a:extLst>
                </a:gridCol>
                <a:gridCol w="2990850">
                  <a:extLst>
                    <a:ext uri="{9D8B030D-6E8A-4147-A177-3AD203B41FA5}">
                      <a16:colId xmlns:a16="http://schemas.microsoft.com/office/drawing/2014/main" val="90650195"/>
                    </a:ext>
                  </a:extLst>
                </a:gridCol>
              </a:tblGrid>
              <a:tr h="303078">
                <a:tc>
                  <a:txBody>
                    <a:bodyPr/>
                    <a:lstStyle/>
                    <a:p>
                      <a:pPr>
                        <a:buNone/>
                      </a:pPr>
                      <a:r>
                        <a:rPr lang="en-GB" sz="1400" dirty="0">
                          <a:solidFill>
                            <a:schemeClr val="tx1"/>
                          </a:solidFill>
                          <a:latin typeface="Times New Roman" panose="02020603050405020304" pitchFamily="18" charset="0"/>
                          <a:cs typeface="Times New Roman" panose="02020603050405020304" pitchFamily="18" charset="0"/>
                        </a:rPr>
                        <a:t>Principle / Dimension</a:t>
                      </a:r>
                    </a:p>
                  </a:txBody>
                  <a:tcPr marL="43297" marR="43297" marT="21648" marB="21648" anchor="ctr">
                    <a:lnL>
                      <a:noFill/>
                    </a:lnL>
                    <a:lnR>
                      <a:noFill/>
                    </a:lnR>
                    <a:lnT>
                      <a:noFill/>
                    </a:lnT>
                    <a:lnB>
                      <a:noFill/>
                    </a:lnB>
                    <a:noFill/>
                  </a:tcPr>
                </a:tc>
                <a:tc>
                  <a:txBody>
                    <a:bodyPr/>
                    <a:lstStyle/>
                    <a:p>
                      <a:pPr>
                        <a:buNone/>
                      </a:pPr>
                      <a:r>
                        <a:rPr lang="en-GB" sz="1400" dirty="0">
                          <a:solidFill>
                            <a:schemeClr val="tx1"/>
                          </a:solidFill>
                          <a:latin typeface="Times New Roman" panose="02020603050405020304" pitchFamily="18" charset="0"/>
                          <a:cs typeface="Times New Roman" panose="02020603050405020304" pitchFamily="18" charset="0"/>
                        </a:rPr>
                        <a:t>UK / Wales Whole-School or Whole-College Approach</a:t>
                      </a:r>
                    </a:p>
                  </a:txBody>
                  <a:tcPr marL="43297" marR="43297" marT="21648" marB="21648" anchor="ctr">
                    <a:lnL>
                      <a:noFill/>
                    </a:lnL>
                    <a:lnR>
                      <a:noFill/>
                    </a:lnR>
                    <a:lnT>
                      <a:noFill/>
                    </a:lnT>
                    <a:lnB>
                      <a:noFill/>
                    </a:lnB>
                    <a:noFill/>
                  </a:tcPr>
                </a:tc>
                <a:tc>
                  <a:txBody>
                    <a:bodyPr/>
                    <a:lstStyle/>
                    <a:p>
                      <a:pPr>
                        <a:buNone/>
                      </a:pPr>
                      <a:r>
                        <a:rPr lang="en-GB" sz="1400" dirty="0">
                          <a:solidFill>
                            <a:schemeClr val="tx1"/>
                          </a:solidFill>
                          <a:latin typeface="Times New Roman" panose="02020603050405020304" pitchFamily="18" charset="0"/>
                          <a:cs typeface="Times New Roman" panose="02020603050405020304" pitchFamily="18" charset="0"/>
                        </a:rPr>
                        <a:t>Canadian Approach (CSH + National Post-Secondary Standard)</a:t>
                      </a:r>
                    </a:p>
                  </a:txBody>
                  <a:tcPr marL="43297" marR="43297" marT="21648" marB="21648" anchor="ctr">
                    <a:lnL>
                      <a:noFill/>
                    </a:lnL>
                    <a:lnR>
                      <a:noFill/>
                    </a:lnR>
                    <a:lnT>
                      <a:noFill/>
                    </a:lnT>
                    <a:lnB>
                      <a:noFill/>
                    </a:lnB>
                    <a:noFill/>
                  </a:tcPr>
                </a:tc>
                <a:tc>
                  <a:txBody>
                    <a:bodyPr/>
                    <a:lstStyle/>
                    <a:p>
                      <a:pPr>
                        <a:buNone/>
                      </a:pPr>
                      <a:r>
                        <a:rPr lang="en-GB" sz="1400" dirty="0">
                          <a:solidFill>
                            <a:schemeClr val="tx1"/>
                          </a:solidFill>
                          <a:latin typeface="Times New Roman" panose="02020603050405020304" pitchFamily="18" charset="0"/>
                          <a:cs typeface="Times New Roman" panose="02020603050405020304" pitchFamily="18" charset="0"/>
                        </a:rPr>
                        <a:t>Implications for FE Colleges in Wales</a:t>
                      </a:r>
                    </a:p>
                  </a:txBody>
                  <a:tcPr marL="43297" marR="43297" marT="21648" marB="21648" anchor="ctr">
                    <a:lnL>
                      <a:noFill/>
                    </a:lnL>
                    <a:lnR>
                      <a:noFill/>
                    </a:lnR>
                    <a:lnT>
                      <a:noFill/>
                    </a:lnT>
                    <a:lnB>
                      <a:noFill/>
                    </a:lnB>
                    <a:noFill/>
                  </a:tcPr>
                </a:tc>
                <a:extLst>
                  <a:ext uri="{0D108BD9-81ED-4DB2-BD59-A6C34878D82A}">
                    <a16:rowId xmlns:a16="http://schemas.microsoft.com/office/drawing/2014/main" val="2858597609"/>
                  </a:ext>
                </a:extLst>
              </a:tr>
              <a:tr h="822639">
                <a:tc>
                  <a:txBody>
                    <a:bodyPr/>
                    <a:lstStyle/>
                    <a:p>
                      <a:pPr>
                        <a:buNone/>
                      </a:pPr>
                      <a:r>
                        <a:rPr lang="en-GB" sz="1400" dirty="0">
                          <a:solidFill>
                            <a:srgbClr val="FF0000"/>
                          </a:solidFill>
                          <a:latin typeface="Times New Roman" panose="02020603050405020304" pitchFamily="18" charset="0"/>
                          <a:cs typeface="Times New Roman" panose="02020603050405020304" pitchFamily="18" charset="0"/>
                        </a:rPr>
                        <a:t>Overall Purpose</a:t>
                      </a:r>
                    </a:p>
                  </a:txBody>
                  <a:tcPr marL="43297" marR="43297" marT="21648" marB="21648" anchor="ctr">
                    <a:lnL>
                      <a:noFill/>
                    </a:lnL>
                    <a:lnR>
                      <a:noFill/>
                    </a:lnR>
                    <a:lnT>
                      <a:noFill/>
                    </a:lnT>
                    <a:lnB>
                      <a:noFill/>
                    </a:lnB>
                    <a:noFill/>
                  </a:tcPr>
                </a:tc>
                <a:tc>
                  <a:txBody>
                    <a:bodyPr/>
                    <a:lstStyle/>
                    <a:p>
                      <a:pPr>
                        <a:buNone/>
                      </a:pPr>
                      <a:r>
                        <a:rPr lang="en-GB" sz="1400" dirty="0">
                          <a:solidFill>
                            <a:srgbClr val="FF0000"/>
                          </a:solidFill>
                          <a:latin typeface="Times New Roman" panose="02020603050405020304" pitchFamily="18" charset="0"/>
                          <a:cs typeface="Times New Roman" panose="02020603050405020304" pitchFamily="18" charset="0"/>
                        </a:rPr>
                        <a:t>Embed well-being across whole institution; part of national guidance.</a:t>
                      </a:r>
                    </a:p>
                  </a:txBody>
                  <a:tcPr marL="43297" marR="43297" marT="21648" marB="21648" anchor="ctr">
                    <a:lnL>
                      <a:noFill/>
                    </a:lnL>
                    <a:lnR>
                      <a:noFill/>
                    </a:lnR>
                    <a:lnT>
                      <a:noFill/>
                    </a:lnT>
                    <a:lnB>
                      <a:noFill/>
                    </a:lnB>
                    <a:noFill/>
                  </a:tcPr>
                </a:tc>
                <a:tc>
                  <a:txBody>
                    <a:bodyPr/>
                    <a:lstStyle/>
                    <a:p>
                      <a:pPr>
                        <a:buNone/>
                      </a:pPr>
                      <a:r>
                        <a:rPr lang="en-GB" sz="1400" dirty="0">
                          <a:solidFill>
                            <a:srgbClr val="FF0000"/>
                          </a:solidFill>
                          <a:latin typeface="Times New Roman" panose="02020603050405020304" pitchFamily="18" charset="0"/>
                          <a:cs typeface="Times New Roman" panose="02020603050405020304" pitchFamily="18" charset="0"/>
                        </a:rPr>
                        <a:t>Promote systemic well-being across schools or post-secondary institutions; voluntary national standard</a:t>
                      </a:r>
                    </a:p>
                  </a:txBody>
                  <a:tcPr marL="43297" marR="43297" marT="21648" marB="21648" anchor="ctr">
                    <a:lnL>
                      <a:noFill/>
                    </a:lnL>
                    <a:lnR>
                      <a:noFill/>
                    </a:lnR>
                    <a:lnT>
                      <a:noFill/>
                    </a:lnT>
                    <a:lnB>
                      <a:noFill/>
                    </a:lnB>
                    <a:noFill/>
                  </a:tcPr>
                </a:tc>
                <a:tc>
                  <a:txBody>
                    <a:bodyPr/>
                    <a:lstStyle/>
                    <a:p>
                      <a:pPr>
                        <a:buNone/>
                      </a:pPr>
                      <a:r>
                        <a:rPr lang="en-GB" sz="1400" dirty="0">
                          <a:solidFill>
                            <a:srgbClr val="FF0000"/>
                          </a:solidFill>
                          <a:latin typeface="Times New Roman" panose="02020603050405020304" pitchFamily="18" charset="0"/>
                          <a:cs typeface="Times New Roman" panose="02020603050405020304" pitchFamily="18" charset="0"/>
                        </a:rPr>
                        <a:t>Wales has a stronger mandate; implementation can borrow Canadian clarity</a:t>
                      </a:r>
                    </a:p>
                  </a:txBody>
                  <a:tcPr marL="43297" marR="43297" marT="21648" marB="21648" anchor="ctr">
                    <a:lnL>
                      <a:noFill/>
                    </a:lnL>
                    <a:lnR>
                      <a:noFill/>
                    </a:lnR>
                    <a:lnT>
                      <a:noFill/>
                    </a:lnT>
                    <a:lnB>
                      <a:noFill/>
                    </a:lnB>
                    <a:noFill/>
                  </a:tcPr>
                </a:tc>
                <a:extLst>
                  <a:ext uri="{0D108BD9-81ED-4DB2-BD59-A6C34878D82A}">
                    <a16:rowId xmlns:a16="http://schemas.microsoft.com/office/drawing/2014/main" val="1198379039"/>
                  </a:ext>
                </a:extLst>
              </a:tr>
              <a:tr h="692749">
                <a:tc>
                  <a:txBody>
                    <a:bodyPr/>
                    <a:lstStyle/>
                    <a:p>
                      <a:pPr>
                        <a:buNone/>
                      </a:pPr>
                      <a:r>
                        <a:rPr lang="en-GB" sz="1400" dirty="0">
                          <a:solidFill>
                            <a:schemeClr val="tx1"/>
                          </a:solidFill>
                          <a:latin typeface="Times New Roman" panose="02020603050405020304" pitchFamily="18" charset="0"/>
                          <a:cs typeface="Times New Roman" panose="02020603050405020304" pitchFamily="18" charset="0"/>
                        </a:rPr>
                        <a:t>Scope</a:t>
                      </a:r>
                    </a:p>
                  </a:txBody>
                  <a:tcPr marL="43297" marR="43297" marT="21648" marB="21648" anchor="ctr">
                    <a:lnL>
                      <a:noFill/>
                    </a:lnL>
                    <a:lnR>
                      <a:noFill/>
                    </a:lnR>
                    <a:lnT>
                      <a:noFill/>
                    </a:lnT>
                    <a:lnB>
                      <a:noFill/>
                    </a:lnB>
                    <a:noFill/>
                  </a:tcPr>
                </a:tc>
                <a:tc>
                  <a:txBody>
                    <a:bodyPr/>
                    <a:lstStyle/>
                    <a:p>
                      <a:pPr>
                        <a:buNone/>
                      </a:pPr>
                      <a:r>
                        <a:rPr lang="en-GB" sz="1400" dirty="0">
                          <a:solidFill>
                            <a:schemeClr val="tx1"/>
                          </a:solidFill>
                          <a:latin typeface="Times New Roman" panose="02020603050405020304" pitchFamily="18" charset="0"/>
                          <a:cs typeface="Times New Roman" panose="02020603050405020304" pitchFamily="18" charset="0"/>
                        </a:rPr>
                        <a:t>Schools and FE colleges; national guidance framework.</a:t>
                      </a:r>
                    </a:p>
                  </a:txBody>
                  <a:tcPr marL="43297" marR="43297" marT="21648" marB="21648" anchor="ctr">
                    <a:lnL>
                      <a:noFill/>
                    </a:lnL>
                    <a:lnR>
                      <a:noFill/>
                    </a:lnR>
                    <a:lnT>
                      <a:noFill/>
                    </a:lnT>
                    <a:lnB>
                      <a:noFill/>
                    </a:lnB>
                    <a:noFill/>
                  </a:tcPr>
                </a:tc>
                <a:tc>
                  <a:txBody>
                    <a:bodyPr/>
                    <a:lstStyle/>
                    <a:p>
                      <a:pPr>
                        <a:buNone/>
                      </a:pPr>
                      <a:r>
                        <a:rPr lang="en-GB" sz="1400" dirty="0">
                          <a:solidFill>
                            <a:schemeClr val="tx1"/>
                          </a:solidFill>
                          <a:latin typeface="Times New Roman" panose="02020603050405020304" pitchFamily="18" charset="0"/>
                          <a:cs typeface="Times New Roman" panose="02020603050405020304" pitchFamily="18" charset="0"/>
                        </a:rPr>
                        <a:t>Split: CSH model for K–12; separate MHCC Standard for post-secondary.</a:t>
                      </a:r>
                    </a:p>
                  </a:txBody>
                  <a:tcPr marL="43297" marR="43297" marT="21648" marB="21648" anchor="ctr">
                    <a:lnL>
                      <a:noFill/>
                    </a:lnL>
                    <a:lnR>
                      <a:noFill/>
                    </a:lnR>
                    <a:lnT>
                      <a:noFill/>
                    </a:lnT>
                    <a:lnB>
                      <a:noFill/>
                    </a:lnB>
                    <a:noFill/>
                  </a:tcPr>
                </a:tc>
                <a:tc>
                  <a:txBody>
                    <a:bodyPr/>
                    <a:lstStyle/>
                    <a:p>
                      <a:pPr>
                        <a:buNone/>
                      </a:pPr>
                      <a:r>
                        <a:rPr lang="en-GB" sz="1400" dirty="0">
                          <a:solidFill>
                            <a:schemeClr val="tx1"/>
                          </a:solidFill>
                          <a:latin typeface="Times New Roman" panose="02020603050405020304" pitchFamily="18" charset="0"/>
                          <a:cs typeface="Times New Roman" panose="02020603050405020304" pitchFamily="18" charset="0"/>
                        </a:rPr>
                        <a:t>FE is hybrid; borrow elements from both K–12 (culture) and PSE (adult learners)</a:t>
                      </a:r>
                    </a:p>
                  </a:txBody>
                  <a:tcPr marL="43297" marR="43297" marT="21648" marB="21648" anchor="ctr">
                    <a:lnL>
                      <a:noFill/>
                    </a:lnL>
                    <a:lnR>
                      <a:noFill/>
                    </a:lnR>
                    <a:lnT>
                      <a:noFill/>
                    </a:lnT>
                    <a:lnB>
                      <a:noFill/>
                    </a:lnB>
                    <a:noFill/>
                  </a:tcPr>
                </a:tc>
                <a:extLst>
                  <a:ext uri="{0D108BD9-81ED-4DB2-BD59-A6C34878D82A}">
                    <a16:rowId xmlns:a16="http://schemas.microsoft.com/office/drawing/2014/main" val="3688027458"/>
                  </a:ext>
                </a:extLst>
              </a:tr>
              <a:tr h="692749">
                <a:tc>
                  <a:txBody>
                    <a:bodyPr/>
                    <a:lstStyle/>
                    <a:p>
                      <a:pPr>
                        <a:buNone/>
                      </a:pPr>
                      <a:r>
                        <a:rPr lang="en-GB" sz="1400" dirty="0">
                          <a:solidFill>
                            <a:schemeClr val="tx1"/>
                          </a:solidFill>
                          <a:latin typeface="Times New Roman" panose="02020603050405020304" pitchFamily="18" charset="0"/>
                          <a:cs typeface="Times New Roman" panose="02020603050405020304" pitchFamily="18" charset="0"/>
                        </a:rPr>
                        <a:t>Policy Status</a:t>
                      </a:r>
                    </a:p>
                  </a:txBody>
                  <a:tcPr marL="43297" marR="43297" marT="21648" marB="21648" anchor="ctr">
                    <a:lnL>
                      <a:noFill/>
                    </a:lnL>
                    <a:lnR>
                      <a:noFill/>
                    </a:lnR>
                    <a:lnT>
                      <a:noFill/>
                    </a:lnT>
                    <a:lnB>
                      <a:noFill/>
                    </a:lnB>
                    <a:noFill/>
                  </a:tcPr>
                </a:tc>
                <a:tc>
                  <a:txBody>
                    <a:bodyPr/>
                    <a:lstStyle/>
                    <a:p>
                      <a:pPr>
                        <a:buNone/>
                      </a:pPr>
                      <a:r>
                        <a:rPr lang="en-GB" sz="1400" dirty="0">
                          <a:solidFill>
                            <a:schemeClr val="tx1"/>
                          </a:solidFill>
                          <a:latin typeface="Times New Roman" panose="02020603050405020304" pitchFamily="18" charset="0"/>
                          <a:cs typeface="Times New Roman" panose="02020603050405020304" pitchFamily="18" charset="0"/>
                        </a:rPr>
                        <a:t>Nationally mandated/expected (Wales Government).</a:t>
                      </a:r>
                    </a:p>
                  </a:txBody>
                  <a:tcPr marL="43297" marR="43297" marT="21648" marB="21648" anchor="ctr">
                    <a:lnL>
                      <a:noFill/>
                    </a:lnL>
                    <a:lnR>
                      <a:noFill/>
                    </a:lnR>
                    <a:lnT>
                      <a:noFill/>
                    </a:lnT>
                    <a:lnB>
                      <a:noFill/>
                    </a:lnB>
                    <a:noFill/>
                  </a:tcPr>
                </a:tc>
                <a:tc>
                  <a:txBody>
                    <a:bodyPr/>
                    <a:lstStyle/>
                    <a:p>
                      <a:pPr>
                        <a:buNone/>
                      </a:pPr>
                      <a:r>
                        <a:rPr lang="en-GB" sz="1400" dirty="0">
                          <a:solidFill>
                            <a:schemeClr val="tx1"/>
                          </a:solidFill>
                          <a:latin typeface="Times New Roman" panose="02020603050405020304" pitchFamily="18" charset="0"/>
                          <a:cs typeface="Times New Roman" panose="02020603050405020304" pitchFamily="18" charset="0"/>
                        </a:rPr>
                        <a:t>Voluntary, recommended; adopted unevenly across provinces.</a:t>
                      </a:r>
                    </a:p>
                  </a:txBody>
                  <a:tcPr marL="43297" marR="43297" marT="21648" marB="21648" anchor="ctr">
                    <a:lnL>
                      <a:noFill/>
                    </a:lnL>
                    <a:lnR>
                      <a:noFill/>
                    </a:lnR>
                    <a:lnT>
                      <a:noFill/>
                    </a:lnT>
                    <a:lnB>
                      <a:noFill/>
                    </a:lnB>
                    <a:noFill/>
                  </a:tcPr>
                </a:tc>
                <a:tc>
                  <a:txBody>
                    <a:bodyPr/>
                    <a:lstStyle/>
                    <a:p>
                      <a:pPr>
                        <a:buNone/>
                      </a:pPr>
                      <a:r>
                        <a:rPr lang="en-GB" sz="1400" dirty="0" err="1">
                          <a:solidFill>
                            <a:schemeClr val="tx1"/>
                          </a:solidFill>
                          <a:latin typeface="Times New Roman" panose="02020603050405020304" pitchFamily="18" charset="0"/>
                          <a:cs typeface="Times New Roman" panose="02020603050405020304" pitchFamily="18" charset="0"/>
                        </a:rPr>
                        <a:t>Wales’</a:t>
                      </a:r>
                      <a:r>
                        <a:rPr lang="en-GB" sz="1400" dirty="0">
                          <a:solidFill>
                            <a:schemeClr val="tx1"/>
                          </a:solidFill>
                          <a:latin typeface="Times New Roman" panose="02020603050405020304" pitchFamily="18" charset="0"/>
                          <a:cs typeface="Times New Roman" panose="02020603050405020304" pitchFamily="18" charset="0"/>
                        </a:rPr>
                        <a:t> stronger national position ensures consistency; can look to Canada for flexible elements.</a:t>
                      </a:r>
                    </a:p>
                  </a:txBody>
                  <a:tcPr marL="43297" marR="43297" marT="21648" marB="21648" anchor="ctr">
                    <a:lnL>
                      <a:noFill/>
                    </a:lnL>
                    <a:lnR>
                      <a:noFill/>
                    </a:lnR>
                    <a:lnT>
                      <a:noFill/>
                    </a:lnT>
                    <a:lnB>
                      <a:noFill/>
                    </a:lnB>
                    <a:noFill/>
                  </a:tcPr>
                </a:tc>
                <a:extLst>
                  <a:ext uri="{0D108BD9-81ED-4DB2-BD59-A6C34878D82A}">
                    <a16:rowId xmlns:a16="http://schemas.microsoft.com/office/drawing/2014/main" val="3953796272"/>
                  </a:ext>
                </a:extLst>
              </a:tr>
              <a:tr h="692749">
                <a:tc>
                  <a:txBody>
                    <a:bodyPr/>
                    <a:lstStyle/>
                    <a:p>
                      <a:pPr>
                        <a:buNone/>
                      </a:pPr>
                      <a:r>
                        <a:rPr lang="en-GB" sz="1400" dirty="0">
                          <a:solidFill>
                            <a:srgbClr val="00B050"/>
                          </a:solidFill>
                          <a:latin typeface="Times New Roman" panose="02020603050405020304" pitchFamily="18" charset="0"/>
                          <a:cs typeface="Times New Roman" panose="02020603050405020304" pitchFamily="18" charset="0"/>
                        </a:rPr>
                        <a:t>Curriculum Integration</a:t>
                      </a:r>
                    </a:p>
                  </a:txBody>
                  <a:tcPr marL="43297" marR="43297" marT="21648" marB="21648" anchor="ctr">
                    <a:lnL>
                      <a:noFill/>
                    </a:lnL>
                    <a:lnR>
                      <a:noFill/>
                    </a:lnR>
                    <a:lnT>
                      <a:noFill/>
                    </a:lnT>
                    <a:lnB>
                      <a:noFill/>
                    </a:lnB>
                    <a:noFill/>
                  </a:tcPr>
                </a:tc>
                <a:tc>
                  <a:txBody>
                    <a:bodyPr/>
                    <a:lstStyle/>
                    <a:p>
                      <a:pPr>
                        <a:buNone/>
                      </a:pPr>
                      <a:r>
                        <a:rPr lang="en-GB" sz="1400" dirty="0">
                          <a:solidFill>
                            <a:srgbClr val="00B050"/>
                          </a:solidFill>
                          <a:latin typeface="Times New Roman" panose="02020603050405020304" pitchFamily="18" charset="0"/>
                          <a:cs typeface="Times New Roman" panose="02020603050405020304" pitchFamily="18" charset="0"/>
                        </a:rPr>
                        <a:t>Well-being built into </a:t>
                      </a:r>
                      <a:r>
                        <a:rPr lang="en-GB" sz="1400" dirty="0" err="1">
                          <a:solidFill>
                            <a:srgbClr val="00B050"/>
                          </a:solidFill>
                          <a:latin typeface="Times New Roman" panose="02020603050405020304" pitchFamily="18" charset="0"/>
                          <a:cs typeface="Times New Roman" panose="02020603050405020304" pitchFamily="18" charset="0"/>
                        </a:rPr>
                        <a:t>AoLE</a:t>
                      </a:r>
                      <a:r>
                        <a:rPr lang="en-GB" sz="1400" dirty="0">
                          <a:solidFill>
                            <a:srgbClr val="00B050"/>
                          </a:solidFill>
                          <a:latin typeface="Times New Roman" panose="02020603050405020304" pitchFamily="18" charset="0"/>
                          <a:cs typeface="Times New Roman" panose="02020603050405020304" pitchFamily="18" charset="0"/>
                        </a:rPr>
                        <a:t> (Wales) and FE tutorials; social-emotional skills.</a:t>
                      </a:r>
                    </a:p>
                  </a:txBody>
                  <a:tcPr marL="43297" marR="43297" marT="21648" marB="21648" anchor="ctr">
                    <a:lnL>
                      <a:noFill/>
                    </a:lnL>
                    <a:lnR>
                      <a:noFill/>
                    </a:lnR>
                    <a:lnT>
                      <a:noFill/>
                    </a:lnT>
                    <a:lnB>
                      <a:noFill/>
                    </a:lnB>
                    <a:noFill/>
                  </a:tcPr>
                </a:tc>
                <a:tc>
                  <a:txBody>
                    <a:bodyPr/>
                    <a:lstStyle/>
                    <a:p>
                      <a:pPr>
                        <a:buNone/>
                      </a:pPr>
                      <a:r>
                        <a:rPr lang="en-GB" sz="1400" dirty="0">
                          <a:solidFill>
                            <a:srgbClr val="00B050"/>
                          </a:solidFill>
                          <a:latin typeface="Times New Roman" panose="02020603050405020304" pitchFamily="18" charset="0"/>
                          <a:cs typeface="Times New Roman" panose="02020603050405020304" pitchFamily="18" charset="0"/>
                        </a:rPr>
                        <a:t>CSH integrates well-being across curriculum &amp; instruction.</a:t>
                      </a:r>
                    </a:p>
                  </a:txBody>
                  <a:tcPr marL="43297" marR="43297" marT="21648" marB="21648" anchor="ctr">
                    <a:lnL>
                      <a:noFill/>
                    </a:lnL>
                    <a:lnR>
                      <a:noFill/>
                    </a:lnR>
                    <a:lnT>
                      <a:noFill/>
                    </a:lnT>
                    <a:lnB>
                      <a:noFill/>
                    </a:lnB>
                    <a:noFill/>
                  </a:tcPr>
                </a:tc>
                <a:tc>
                  <a:txBody>
                    <a:bodyPr/>
                    <a:lstStyle/>
                    <a:p>
                      <a:pPr>
                        <a:buNone/>
                      </a:pPr>
                      <a:r>
                        <a:rPr lang="en-GB" sz="1400" dirty="0">
                          <a:solidFill>
                            <a:srgbClr val="00B050"/>
                          </a:solidFill>
                          <a:latin typeface="Times New Roman" panose="02020603050405020304" pitchFamily="18" charset="0"/>
                          <a:cs typeface="Times New Roman" panose="02020603050405020304" pitchFamily="18" charset="0"/>
                        </a:rPr>
                        <a:t>FE: integrate health/well-being literacy in induction, tutorials.</a:t>
                      </a:r>
                    </a:p>
                  </a:txBody>
                  <a:tcPr marL="43297" marR="43297" marT="21648" marB="21648" anchor="ctr">
                    <a:lnL>
                      <a:noFill/>
                    </a:lnL>
                    <a:lnR>
                      <a:noFill/>
                    </a:lnR>
                    <a:lnT>
                      <a:noFill/>
                    </a:lnT>
                    <a:lnB>
                      <a:noFill/>
                    </a:lnB>
                    <a:noFill/>
                  </a:tcPr>
                </a:tc>
                <a:extLst>
                  <a:ext uri="{0D108BD9-81ED-4DB2-BD59-A6C34878D82A}">
                    <a16:rowId xmlns:a16="http://schemas.microsoft.com/office/drawing/2014/main" val="252341623"/>
                  </a:ext>
                </a:extLst>
              </a:tr>
              <a:tr h="692749">
                <a:tc>
                  <a:txBody>
                    <a:bodyPr/>
                    <a:lstStyle/>
                    <a:p>
                      <a:pPr>
                        <a:buNone/>
                      </a:pPr>
                      <a:r>
                        <a:rPr lang="en-GB" sz="1400" dirty="0">
                          <a:solidFill>
                            <a:srgbClr val="00B050"/>
                          </a:solidFill>
                          <a:latin typeface="Times New Roman" panose="02020603050405020304" pitchFamily="18" charset="0"/>
                          <a:cs typeface="Times New Roman" panose="02020603050405020304" pitchFamily="18" charset="0"/>
                        </a:rPr>
                        <a:t>Staff Training / CPD</a:t>
                      </a:r>
                    </a:p>
                  </a:txBody>
                  <a:tcPr marL="43297" marR="43297" marT="21648" marB="21648" anchor="ctr">
                    <a:lnL>
                      <a:noFill/>
                    </a:lnL>
                    <a:lnR>
                      <a:noFill/>
                    </a:lnR>
                    <a:lnT>
                      <a:noFill/>
                    </a:lnT>
                    <a:lnB>
                      <a:noFill/>
                    </a:lnB>
                    <a:noFill/>
                  </a:tcPr>
                </a:tc>
                <a:tc>
                  <a:txBody>
                    <a:bodyPr/>
                    <a:lstStyle/>
                    <a:p>
                      <a:pPr>
                        <a:buNone/>
                      </a:pPr>
                      <a:r>
                        <a:rPr lang="en-GB" sz="1400" dirty="0">
                          <a:solidFill>
                            <a:srgbClr val="00B050"/>
                          </a:solidFill>
                          <a:latin typeface="Times New Roman" panose="02020603050405020304" pitchFamily="18" charset="0"/>
                          <a:cs typeface="Times New Roman" panose="02020603050405020304" pitchFamily="18" charset="0"/>
                        </a:rPr>
                        <a:t>Mental health awareness, ALN, safeguarding, pastoral training.</a:t>
                      </a:r>
                    </a:p>
                  </a:txBody>
                  <a:tcPr marL="43297" marR="43297" marT="21648" marB="21648" anchor="ctr">
                    <a:lnL>
                      <a:noFill/>
                    </a:lnL>
                    <a:lnR>
                      <a:noFill/>
                    </a:lnR>
                    <a:lnT>
                      <a:noFill/>
                    </a:lnT>
                    <a:lnB>
                      <a:noFill/>
                    </a:lnB>
                    <a:noFill/>
                  </a:tcPr>
                </a:tc>
                <a:tc>
                  <a:txBody>
                    <a:bodyPr/>
                    <a:lstStyle/>
                    <a:p>
                      <a:pPr>
                        <a:buNone/>
                      </a:pPr>
                      <a:r>
                        <a:rPr lang="en-GB" sz="1400" dirty="0">
                          <a:solidFill>
                            <a:srgbClr val="00B050"/>
                          </a:solidFill>
                          <a:latin typeface="Times New Roman" panose="02020603050405020304" pitchFamily="18" charset="0"/>
                          <a:cs typeface="Times New Roman" panose="02020603050405020304" pitchFamily="18" charset="0"/>
                        </a:rPr>
                        <a:t>Professional learning for educators; “go-to educator” training models.</a:t>
                      </a:r>
                    </a:p>
                  </a:txBody>
                  <a:tcPr marL="43297" marR="43297" marT="21648" marB="21648" anchor="ctr">
                    <a:lnL>
                      <a:noFill/>
                    </a:lnL>
                    <a:lnR>
                      <a:noFill/>
                    </a:lnR>
                    <a:lnT>
                      <a:noFill/>
                    </a:lnT>
                    <a:lnB>
                      <a:noFill/>
                    </a:lnB>
                    <a:noFill/>
                  </a:tcPr>
                </a:tc>
                <a:tc>
                  <a:txBody>
                    <a:bodyPr/>
                    <a:lstStyle/>
                    <a:p>
                      <a:pPr>
                        <a:buNone/>
                      </a:pPr>
                      <a:r>
                        <a:rPr lang="en-GB" sz="1400" dirty="0">
                          <a:solidFill>
                            <a:srgbClr val="00B050"/>
                          </a:solidFill>
                          <a:latin typeface="Times New Roman" panose="02020603050405020304" pitchFamily="18" charset="0"/>
                          <a:cs typeface="Times New Roman" panose="02020603050405020304" pitchFamily="18" charset="0"/>
                        </a:rPr>
                        <a:t>FE: adopt Canadian ‘go-to educator’ system for early intervention.</a:t>
                      </a:r>
                    </a:p>
                  </a:txBody>
                  <a:tcPr marL="43297" marR="43297" marT="21648" marB="21648" anchor="ctr">
                    <a:lnL>
                      <a:noFill/>
                    </a:lnL>
                    <a:lnR>
                      <a:noFill/>
                    </a:lnR>
                    <a:lnT>
                      <a:noFill/>
                    </a:lnT>
                    <a:lnB>
                      <a:noFill/>
                    </a:lnB>
                    <a:noFill/>
                  </a:tcPr>
                </a:tc>
                <a:extLst>
                  <a:ext uri="{0D108BD9-81ED-4DB2-BD59-A6C34878D82A}">
                    <a16:rowId xmlns:a16="http://schemas.microsoft.com/office/drawing/2014/main" val="2357259120"/>
                  </a:ext>
                </a:extLst>
              </a:tr>
              <a:tr h="692749">
                <a:tc>
                  <a:txBody>
                    <a:bodyPr/>
                    <a:lstStyle/>
                    <a:p>
                      <a:pPr>
                        <a:buNone/>
                      </a:pPr>
                      <a:r>
                        <a:rPr lang="en-GB" sz="1400" b="1" dirty="0">
                          <a:solidFill>
                            <a:srgbClr val="FFC000"/>
                          </a:solidFill>
                          <a:latin typeface="Times New Roman" panose="02020603050405020304" pitchFamily="18" charset="0"/>
                          <a:cs typeface="Times New Roman" panose="02020603050405020304" pitchFamily="18" charset="0"/>
                        </a:rPr>
                        <a:t>Learner Voice</a:t>
                      </a:r>
                      <a:endParaRPr lang="en-GB" sz="1400" dirty="0">
                        <a:solidFill>
                          <a:srgbClr val="FFC000"/>
                        </a:solidFill>
                        <a:latin typeface="Times New Roman" panose="02020603050405020304" pitchFamily="18" charset="0"/>
                        <a:cs typeface="Times New Roman" panose="02020603050405020304" pitchFamily="18" charset="0"/>
                      </a:endParaRPr>
                    </a:p>
                  </a:txBody>
                  <a:tcPr marL="43297" marR="43297" marT="21648" marB="21648" anchor="ctr">
                    <a:lnL>
                      <a:noFill/>
                    </a:lnL>
                    <a:lnR>
                      <a:noFill/>
                    </a:lnR>
                    <a:lnT>
                      <a:noFill/>
                    </a:lnT>
                    <a:lnB>
                      <a:noFill/>
                    </a:lnB>
                    <a:noFill/>
                  </a:tcPr>
                </a:tc>
                <a:tc>
                  <a:txBody>
                    <a:bodyPr/>
                    <a:lstStyle/>
                    <a:p>
                      <a:pPr>
                        <a:buNone/>
                      </a:pPr>
                      <a:r>
                        <a:rPr lang="en-GB" sz="1400" dirty="0">
                          <a:solidFill>
                            <a:srgbClr val="FFC000"/>
                          </a:solidFill>
                          <a:latin typeface="Times New Roman" panose="02020603050405020304" pitchFamily="18" charset="0"/>
                          <a:cs typeface="Times New Roman" panose="02020603050405020304" pitchFamily="18" charset="0"/>
                        </a:rPr>
                        <a:t>Co-produced (incl. NUS Wales)</a:t>
                      </a:r>
                    </a:p>
                  </a:txBody>
                  <a:tcPr marL="43297" marR="43297" marT="21648" marB="21648" anchor="ctr">
                    <a:lnL>
                      <a:noFill/>
                    </a:lnL>
                    <a:lnR>
                      <a:noFill/>
                    </a:lnR>
                    <a:lnT>
                      <a:noFill/>
                    </a:lnT>
                    <a:lnB>
                      <a:noFill/>
                    </a:lnB>
                    <a:no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dirty="0">
                          <a:solidFill>
                            <a:srgbClr val="FFC000"/>
                          </a:solidFill>
                          <a:latin typeface="Times New Roman" panose="02020603050405020304" pitchFamily="18" charset="0"/>
                          <a:cs typeface="Times New Roman" panose="02020603050405020304" pitchFamily="18" charset="0"/>
                        </a:rPr>
                        <a:t>Embedded expectation in framework</a:t>
                      </a:r>
                    </a:p>
                  </a:txBody>
                  <a:tcPr marL="43297" marR="43297" marT="21648" marB="21648" anchor="ctr">
                    <a:lnL>
                      <a:noFill/>
                    </a:lnL>
                    <a:lnR>
                      <a:noFill/>
                    </a:lnR>
                    <a:lnT>
                      <a:noFill/>
                    </a:lnT>
                    <a:lnB>
                      <a:noFill/>
                    </a:lnB>
                    <a:noFill/>
                  </a:tcPr>
                </a:tc>
                <a:tc>
                  <a:txBody>
                    <a:bodyPr/>
                    <a:lstStyle/>
                    <a:p>
                      <a:pPr>
                        <a:buNone/>
                      </a:pPr>
                      <a:r>
                        <a:rPr lang="en-GB" sz="1400" b="1" dirty="0">
                          <a:solidFill>
                            <a:srgbClr val="FFC000"/>
                          </a:solidFill>
                          <a:latin typeface="Times New Roman" panose="02020603050405020304" pitchFamily="18" charset="0"/>
                          <a:cs typeface="Times New Roman" panose="02020603050405020304" pitchFamily="18" charset="0"/>
                        </a:rPr>
                        <a:t>High alignment</a:t>
                      </a:r>
                      <a:r>
                        <a:rPr lang="en-GB" sz="1400" dirty="0">
                          <a:solidFill>
                            <a:srgbClr val="FFC000"/>
                          </a:solidFill>
                          <a:latin typeface="Times New Roman" panose="02020603050405020304" pitchFamily="18" charset="0"/>
                          <a:cs typeface="Times New Roman" panose="02020603050405020304" pitchFamily="18" charset="0"/>
                        </a:rPr>
                        <a:t>: both treat students as </a:t>
                      </a:r>
                      <a:r>
                        <a:rPr lang="en-GB" sz="1400" b="1" dirty="0">
                          <a:solidFill>
                            <a:srgbClr val="FFC000"/>
                          </a:solidFill>
                          <a:latin typeface="Times New Roman" panose="02020603050405020304" pitchFamily="18" charset="0"/>
                          <a:cs typeface="Times New Roman" panose="02020603050405020304" pitchFamily="18" charset="0"/>
                        </a:rPr>
                        <a:t>partners, not recipients</a:t>
                      </a:r>
                      <a:r>
                        <a:rPr lang="en-GB" sz="1400" dirty="0">
                          <a:solidFill>
                            <a:srgbClr val="FFC000"/>
                          </a:solidFill>
                          <a:latin typeface="Times New Roman" panose="02020603050405020304" pitchFamily="18" charset="0"/>
                          <a:cs typeface="Times New Roman" panose="02020603050405020304" pitchFamily="18" charset="0"/>
                        </a:rPr>
                        <a:t> of wellbeing strategy.</a:t>
                      </a:r>
                    </a:p>
                  </a:txBody>
                  <a:tcPr marL="43297" marR="43297" marT="21648" marB="21648" anchor="ctr">
                    <a:lnL>
                      <a:noFill/>
                    </a:lnL>
                    <a:lnR>
                      <a:noFill/>
                    </a:lnR>
                    <a:lnT>
                      <a:noFill/>
                    </a:lnT>
                    <a:lnB>
                      <a:noFill/>
                    </a:lnB>
                    <a:noFill/>
                  </a:tcPr>
                </a:tc>
                <a:extLst>
                  <a:ext uri="{0D108BD9-81ED-4DB2-BD59-A6C34878D82A}">
                    <a16:rowId xmlns:a16="http://schemas.microsoft.com/office/drawing/2014/main" val="3564447593"/>
                  </a:ext>
                </a:extLst>
              </a:tr>
            </a:tbl>
          </a:graphicData>
        </a:graphic>
      </p:graphicFrame>
    </p:spTree>
    <p:extLst>
      <p:ext uri="{BB962C8B-B14F-4D97-AF65-F5344CB8AC3E}">
        <p14:creationId xmlns:p14="http://schemas.microsoft.com/office/powerpoint/2010/main" val="147335195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02A0D63-09F2-FDF0-C6D2-F36A8C1E192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6EBA0F0-96E8-1EE0-B9DB-34751ABEACC1}"/>
              </a:ext>
            </a:extLst>
          </p:cNvPr>
          <p:cNvSpPr>
            <a:spLocks noGrp="1"/>
          </p:cNvSpPr>
          <p:nvPr>
            <p:ph type="ctrTitle"/>
          </p:nvPr>
        </p:nvSpPr>
        <p:spPr>
          <a:xfrm>
            <a:off x="342900" y="304801"/>
            <a:ext cx="11544300" cy="685800"/>
          </a:xfrm>
        </p:spPr>
        <p:txBody>
          <a:bodyPr>
            <a:normAutofit/>
          </a:bodyPr>
          <a:lstStyle/>
          <a:p>
            <a:r>
              <a:rPr lang="en-GB" sz="2400" dirty="0">
                <a:latin typeface="Times New Roman" panose="02020603050405020304" pitchFamily="18" charset="0"/>
                <a:cs typeface="Times New Roman" panose="02020603050405020304" pitchFamily="18" charset="0"/>
              </a:rPr>
              <a:t>Comparison table – Canada vs Wales (post-16 / post-secondary)</a:t>
            </a:r>
          </a:p>
        </p:txBody>
      </p:sp>
      <p:graphicFrame>
        <p:nvGraphicFramePr>
          <p:cNvPr id="5" name="Table 4">
            <a:extLst>
              <a:ext uri="{FF2B5EF4-FFF2-40B4-BE49-F238E27FC236}">
                <a16:creationId xmlns:a16="http://schemas.microsoft.com/office/drawing/2014/main" id="{E877BFE3-DC4E-6400-AB83-83B57E845E3A}"/>
              </a:ext>
            </a:extLst>
          </p:cNvPr>
          <p:cNvGraphicFramePr>
            <a:graphicFrameLocks noGrp="1"/>
          </p:cNvGraphicFramePr>
          <p:nvPr>
            <p:extLst>
              <p:ext uri="{D42A27DB-BD31-4B8C-83A1-F6EECF244321}">
                <p14:modId xmlns:p14="http://schemas.microsoft.com/office/powerpoint/2010/main" val="3912756581"/>
              </p:ext>
            </p:extLst>
          </p:nvPr>
        </p:nvGraphicFramePr>
        <p:xfrm>
          <a:off x="76200" y="1143000"/>
          <a:ext cx="11887200" cy="4756400"/>
        </p:xfrm>
        <a:graphic>
          <a:graphicData uri="http://schemas.openxmlformats.org/drawingml/2006/table">
            <a:tbl>
              <a:tblPr/>
              <a:tblGrid>
                <a:gridCol w="2914650">
                  <a:extLst>
                    <a:ext uri="{9D8B030D-6E8A-4147-A177-3AD203B41FA5}">
                      <a16:colId xmlns:a16="http://schemas.microsoft.com/office/drawing/2014/main" val="3333156109"/>
                    </a:ext>
                  </a:extLst>
                </a:gridCol>
                <a:gridCol w="2990850">
                  <a:extLst>
                    <a:ext uri="{9D8B030D-6E8A-4147-A177-3AD203B41FA5}">
                      <a16:colId xmlns:a16="http://schemas.microsoft.com/office/drawing/2014/main" val="1498645850"/>
                    </a:ext>
                  </a:extLst>
                </a:gridCol>
                <a:gridCol w="2990850">
                  <a:extLst>
                    <a:ext uri="{9D8B030D-6E8A-4147-A177-3AD203B41FA5}">
                      <a16:colId xmlns:a16="http://schemas.microsoft.com/office/drawing/2014/main" val="4244891699"/>
                    </a:ext>
                  </a:extLst>
                </a:gridCol>
                <a:gridCol w="2990850">
                  <a:extLst>
                    <a:ext uri="{9D8B030D-6E8A-4147-A177-3AD203B41FA5}">
                      <a16:colId xmlns:a16="http://schemas.microsoft.com/office/drawing/2014/main" val="90650195"/>
                    </a:ext>
                  </a:extLst>
                </a:gridCol>
              </a:tblGrid>
              <a:tr h="303078">
                <a:tc>
                  <a:txBody>
                    <a:bodyPr/>
                    <a:lstStyle/>
                    <a:p>
                      <a:pPr>
                        <a:buNone/>
                      </a:pPr>
                      <a:r>
                        <a:rPr lang="en-GB" sz="1400" dirty="0">
                          <a:solidFill>
                            <a:schemeClr val="tx1"/>
                          </a:solidFill>
                          <a:latin typeface="Times New Roman" panose="02020603050405020304" pitchFamily="18" charset="0"/>
                          <a:cs typeface="Times New Roman" panose="02020603050405020304" pitchFamily="18" charset="0"/>
                        </a:rPr>
                        <a:t>Principle / Dimension</a:t>
                      </a:r>
                    </a:p>
                  </a:txBody>
                  <a:tcPr marL="43297" marR="43297" marT="21648" marB="21648" anchor="ctr">
                    <a:lnL>
                      <a:noFill/>
                    </a:lnL>
                    <a:lnR>
                      <a:noFill/>
                    </a:lnR>
                    <a:lnT>
                      <a:noFill/>
                    </a:lnT>
                    <a:lnB>
                      <a:noFill/>
                    </a:lnB>
                    <a:noFill/>
                  </a:tcPr>
                </a:tc>
                <a:tc>
                  <a:txBody>
                    <a:bodyPr/>
                    <a:lstStyle/>
                    <a:p>
                      <a:pPr>
                        <a:buNone/>
                      </a:pPr>
                      <a:r>
                        <a:rPr lang="en-GB" sz="1400" dirty="0">
                          <a:solidFill>
                            <a:schemeClr val="tx1"/>
                          </a:solidFill>
                          <a:latin typeface="Times New Roman" panose="02020603050405020304" pitchFamily="18" charset="0"/>
                          <a:cs typeface="Times New Roman" panose="02020603050405020304" pitchFamily="18" charset="0"/>
                        </a:rPr>
                        <a:t>UK / Wales Whole-School or Whole-College Approach</a:t>
                      </a:r>
                    </a:p>
                  </a:txBody>
                  <a:tcPr marL="43297" marR="43297" marT="21648" marB="21648" anchor="ctr">
                    <a:lnL>
                      <a:noFill/>
                    </a:lnL>
                    <a:lnR>
                      <a:noFill/>
                    </a:lnR>
                    <a:lnT>
                      <a:noFill/>
                    </a:lnT>
                    <a:lnB>
                      <a:noFill/>
                    </a:lnB>
                    <a:noFill/>
                  </a:tcPr>
                </a:tc>
                <a:tc>
                  <a:txBody>
                    <a:bodyPr/>
                    <a:lstStyle/>
                    <a:p>
                      <a:pPr>
                        <a:buNone/>
                      </a:pPr>
                      <a:r>
                        <a:rPr lang="en-GB" sz="1400" dirty="0">
                          <a:solidFill>
                            <a:schemeClr val="tx1"/>
                          </a:solidFill>
                          <a:latin typeface="Times New Roman" panose="02020603050405020304" pitchFamily="18" charset="0"/>
                          <a:cs typeface="Times New Roman" panose="02020603050405020304" pitchFamily="18" charset="0"/>
                        </a:rPr>
                        <a:t>Canadian Approach (CSH + National Post-Secondary Standard)</a:t>
                      </a:r>
                    </a:p>
                  </a:txBody>
                  <a:tcPr marL="43297" marR="43297" marT="21648" marB="21648" anchor="ctr">
                    <a:lnL>
                      <a:noFill/>
                    </a:lnL>
                    <a:lnR>
                      <a:noFill/>
                    </a:lnR>
                    <a:lnT>
                      <a:noFill/>
                    </a:lnT>
                    <a:lnB>
                      <a:noFill/>
                    </a:lnB>
                    <a:noFill/>
                  </a:tcPr>
                </a:tc>
                <a:tc>
                  <a:txBody>
                    <a:bodyPr/>
                    <a:lstStyle/>
                    <a:p>
                      <a:pPr>
                        <a:buNone/>
                      </a:pPr>
                      <a:r>
                        <a:rPr lang="en-GB" sz="1400" dirty="0">
                          <a:solidFill>
                            <a:schemeClr val="tx1"/>
                          </a:solidFill>
                          <a:latin typeface="Times New Roman" panose="02020603050405020304" pitchFamily="18" charset="0"/>
                          <a:cs typeface="Times New Roman" panose="02020603050405020304" pitchFamily="18" charset="0"/>
                        </a:rPr>
                        <a:t>Implications for FE Colleges in Wales</a:t>
                      </a:r>
                    </a:p>
                  </a:txBody>
                  <a:tcPr marL="43297" marR="43297" marT="21648" marB="21648" anchor="ctr">
                    <a:lnL>
                      <a:noFill/>
                    </a:lnL>
                    <a:lnR>
                      <a:noFill/>
                    </a:lnR>
                    <a:lnT>
                      <a:noFill/>
                    </a:lnT>
                    <a:lnB>
                      <a:noFill/>
                    </a:lnB>
                    <a:noFill/>
                  </a:tcPr>
                </a:tc>
                <a:extLst>
                  <a:ext uri="{0D108BD9-81ED-4DB2-BD59-A6C34878D82A}">
                    <a16:rowId xmlns:a16="http://schemas.microsoft.com/office/drawing/2014/main" val="2858597609"/>
                  </a:ext>
                </a:extLst>
              </a:tr>
              <a:tr h="822639">
                <a:tc>
                  <a:txBody>
                    <a:bodyPr/>
                    <a:lstStyle/>
                    <a:p>
                      <a:pPr>
                        <a:buNone/>
                      </a:pPr>
                      <a:r>
                        <a:rPr lang="en-GB" sz="1400" dirty="0">
                          <a:solidFill>
                            <a:srgbClr val="FF0000"/>
                          </a:solidFill>
                          <a:latin typeface="Times New Roman" panose="02020603050405020304" pitchFamily="18" charset="0"/>
                          <a:cs typeface="Times New Roman" panose="02020603050405020304" pitchFamily="18" charset="0"/>
                        </a:rPr>
                        <a:t>Partnership Working</a:t>
                      </a:r>
                    </a:p>
                  </a:txBody>
                  <a:tcPr marL="43297" marR="43297" marT="21648" marB="21648" anchor="ctr">
                    <a:lnL>
                      <a:noFill/>
                    </a:lnL>
                    <a:lnR>
                      <a:noFill/>
                    </a:lnR>
                    <a:lnT>
                      <a:noFill/>
                    </a:lnT>
                    <a:lnB>
                      <a:noFill/>
                    </a:lnB>
                    <a:noFill/>
                  </a:tcPr>
                </a:tc>
                <a:tc>
                  <a:txBody>
                    <a:bodyPr/>
                    <a:lstStyle/>
                    <a:p>
                      <a:pPr>
                        <a:buNone/>
                      </a:pPr>
                      <a:r>
                        <a:rPr lang="en-GB" sz="1400" dirty="0">
                          <a:solidFill>
                            <a:srgbClr val="FF0000"/>
                          </a:solidFill>
                          <a:latin typeface="Times New Roman" panose="02020603050405020304" pitchFamily="18" charset="0"/>
                          <a:cs typeface="Times New Roman" panose="02020603050405020304" pitchFamily="18" charset="0"/>
                        </a:rPr>
                        <a:t>Strong: health services, social care, families, youth services.</a:t>
                      </a:r>
                    </a:p>
                  </a:txBody>
                  <a:tcPr marL="43297" marR="43297" marT="21648" marB="21648" anchor="ctr">
                    <a:lnL>
                      <a:noFill/>
                    </a:lnL>
                    <a:lnR>
                      <a:noFill/>
                    </a:lnR>
                    <a:lnT>
                      <a:noFill/>
                    </a:lnT>
                    <a:lnB>
                      <a:noFill/>
                    </a:lnB>
                    <a:noFill/>
                  </a:tcPr>
                </a:tc>
                <a:tc>
                  <a:txBody>
                    <a:bodyPr/>
                    <a:lstStyle/>
                    <a:p>
                      <a:pPr>
                        <a:buNone/>
                      </a:pPr>
                      <a:r>
                        <a:rPr lang="en-GB" sz="1400" dirty="0">
                          <a:solidFill>
                            <a:srgbClr val="FF0000"/>
                          </a:solidFill>
                          <a:latin typeface="Times New Roman" panose="02020603050405020304" pitchFamily="18" charset="0"/>
                          <a:cs typeface="Times New Roman" panose="02020603050405020304" pitchFamily="18" charset="0"/>
                        </a:rPr>
                        <a:t>Strong emphasis on community partnerships; required in Standard</a:t>
                      </a:r>
                    </a:p>
                  </a:txBody>
                  <a:tcPr marL="43297" marR="43297" marT="21648" marB="21648" anchor="ctr">
                    <a:lnL>
                      <a:noFill/>
                    </a:lnL>
                    <a:lnR>
                      <a:noFill/>
                    </a:lnR>
                    <a:lnT>
                      <a:noFill/>
                    </a:lnT>
                    <a:lnB>
                      <a:noFill/>
                    </a:lnB>
                    <a:noFill/>
                  </a:tcPr>
                </a:tc>
                <a:tc>
                  <a:txBody>
                    <a:bodyPr/>
                    <a:lstStyle/>
                    <a:p>
                      <a:pPr>
                        <a:buNone/>
                      </a:pPr>
                      <a:r>
                        <a:rPr lang="en-GB" sz="1400" dirty="0">
                          <a:solidFill>
                            <a:srgbClr val="FF0000"/>
                          </a:solidFill>
                          <a:latin typeface="Times New Roman" panose="02020603050405020304" pitchFamily="18" charset="0"/>
                          <a:cs typeface="Times New Roman" panose="02020603050405020304" pitchFamily="18" charset="0"/>
                        </a:rPr>
                        <a:t>FE: mirror Canadian partnership models (community MH hubs)</a:t>
                      </a:r>
                    </a:p>
                  </a:txBody>
                  <a:tcPr marL="43297" marR="43297" marT="21648" marB="21648" anchor="ctr">
                    <a:lnL>
                      <a:noFill/>
                    </a:lnL>
                    <a:lnR>
                      <a:noFill/>
                    </a:lnR>
                    <a:lnT>
                      <a:noFill/>
                    </a:lnT>
                    <a:lnB>
                      <a:noFill/>
                    </a:lnB>
                    <a:noFill/>
                  </a:tcPr>
                </a:tc>
                <a:extLst>
                  <a:ext uri="{0D108BD9-81ED-4DB2-BD59-A6C34878D82A}">
                    <a16:rowId xmlns:a16="http://schemas.microsoft.com/office/drawing/2014/main" val="1198379039"/>
                  </a:ext>
                </a:extLst>
              </a:tr>
              <a:tr h="692749">
                <a:tc>
                  <a:txBody>
                    <a:bodyPr/>
                    <a:lstStyle/>
                    <a:p>
                      <a:pPr>
                        <a:buNone/>
                      </a:pPr>
                      <a:r>
                        <a:rPr lang="en-GB" sz="1400" dirty="0">
                          <a:solidFill>
                            <a:srgbClr val="FF0000"/>
                          </a:solidFill>
                          <a:latin typeface="Times New Roman" panose="02020603050405020304" pitchFamily="18" charset="0"/>
                          <a:cs typeface="Times New Roman" panose="02020603050405020304" pitchFamily="18" charset="0"/>
                        </a:rPr>
                        <a:t>Monitoring &amp; Evaluation</a:t>
                      </a:r>
                    </a:p>
                  </a:txBody>
                  <a:tcPr marL="43297" marR="43297" marT="21648" marB="21648" anchor="ctr">
                    <a:lnL>
                      <a:noFill/>
                    </a:lnL>
                    <a:lnR>
                      <a:noFill/>
                    </a:lnR>
                    <a:lnT>
                      <a:noFill/>
                    </a:lnT>
                    <a:lnB>
                      <a:noFill/>
                    </a:lnB>
                    <a:noFill/>
                  </a:tcPr>
                </a:tc>
                <a:tc>
                  <a:txBody>
                    <a:bodyPr/>
                    <a:lstStyle/>
                    <a:p>
                      <a:pPr>
                        <a:buNone/>
                      </a:pPr>
                      <a:r>
                        <a:rPr lang="en-GB" sz="1400" dirty="0">
                          <a:solidFill>
                            <a:srgbClr val="FF0000"/>
                          </a:solidFill>
                          <a:latin typeface="Times New Roman" panose="02020603050405020304" pitchFamily="18" charset="0"/>
                          <a:cs typeface="Times New Roman" panose="02020603050405020304" pitchFamily="18" charset="0"/>
                        </a:rPr>
                        <a:t>Required: impact monitoring, learner surveys, reporting</a:t>
                      </a:r>
                    </a:p>
                  </a:txBody>
                  <a:tcPr marL="43297" marR="43297" marT="21648" marB="21648" anchor="ctr">
                    <a:lnL>
                      <a:noFill/>
                    </a:lnL>
                    <a:lnR>
                      <a:noFill/>
                    </a:lnR>
                    <a:lnT>
                      <a:noFill/>
                    </a:lnT>
                    <a:lnB>
                      <a:noFill/>
                    </a:lnB>
                    <a:noFill/>
                  </a:tcPr>
                </a:tc>
                <a:tc>
                  <a:txBody>
                    <a:bodyPr/>
                    <a:lstStyle/>
                    <a:p>
                      <a:pPr>
                        <a:buNone/>
                      </a:pPr>
                      <a:r>
                        <a:rPr lang="en-GB" sz="1400" dirty="0">
                          <a:solidFill>
                            <a:srgbClr val="FF0000"/>
                          </a:solidFill>
                          <a:latin typeface="Times New Roman" panose="02020603050405020304" pitchFamily="18" charset="0"/>
                          <a:cs typeface="Times New Roman" panose="02020603050405020304" pitchFamily="18" charset="0"/>
                        </a:rPr>
                        <a:t>Standard requires ongoing evaluation cycles and data use.</a:t>
                      </a:r>
                    </a:p>
                  </a:txBody>
                  <a:tcPr marL="43297" marR="43297" marT="21648" marB="21648" anchor="ctr">
                    <a:lnL>
                      <a:noFill/>
                    </a:lnL>
                    <a:lnR>
                      <a:noFill/>
                    </a:lnR>
                    <a:lnT>
                      <a:noFill/>
                    </a:lnT>
                    <a:lnB>
                      <a:noFill/>
                    </a:lnB>
                    <a:noFill/>
                  </a:tcPr>
                </a:tc>
                <a:tc>
                  <a:txBody>
                    <a:bodyPr/>
                    <a:lstStyle/>
                    <a:p>
                      <a:pPr>
                        <a:buNone/>
                      </a:pPr>
                      <a:r>
                        <a:rPr lang="en-GB" sz="1400" dirty="0">
                          <a:solidFill>
                            <a:srgbClr val="FF0000"/>
                          </a:solidFill>
                          <a:latin typeface="Times New Roman" panose="02020603050405020304" pitchFamily="18" charset="0"/>
                          <a:cs typeface="Times New Roman" panose="02020603050405020304" pitchFamily="18" charset="0"/>
                        </a:rPr>
                        <a:t>FE: adopt Canadian cyclical “Plan–Do–Check–Act” evaluation model.</a:t>
                      </a:r>
                    </a:p>
                  </a:txBody>
                  <a:tcPr marL="43297" marR="43297" marT="21648" marB="21648" anchor="ctr">
                    <a:lnL>
                      <a:noFill/>
                    </a:lnL>
                    <a:lnR>
                      <a:noFill/>
                    </a:lnR>
                    <a:lnT>
                      <a:noFill/>
                    </a:lnT>
                    <a:lnB>
                      <a:noFill/>
                    </a:lnB>
                    <a:noFill/>
                  </a:tcPr>
                </a:tc>
                <a:extLst>
                  <a:ext uri="{0D108BD9-81ED-4DB2-BD59-A6C34878D82A}">
                    <a16:rowId xmlns:a16="http://schemas.microsoft.com/office/drawing/2014/main" val="3688027458"/>
                  </a:ext>
                </a:extLst>
              </a:tr>
              <a:tr h="692749">
                <a:tc>
                  <a:txBody>
                    <a:bodyPr/>
                    <a:lstStyle/>
                    <a:p>
                      <a:pPr>
                        <a:buNone/>
                      </a:pPr>
                      <a:r>
                        <a:rPr lang="en-GB" sz="1400" dirty="0">
                          <a:solidFill>
                            <a:srgbClr val="FFFF00"/>
                          </a:solidFill>
                          <a:latin typeface="Times New Roman" panose="02020603050405020304" pitchFamily="18" charset="0"/>
                          <a:cs typeface="Times New Roman" panose="02020603050405020304" pitchFamily="18" charset="0"/>
                        </a:rPr>
                        <a:t>Belonging / Community</a:t>
                      </a:r>
                    </a:p>
                  </a:txBody>
                  <a:tcPr marL="43297" marR="43297" marT="21648" marB="21648" anchor="ctr">
                    <a:lnL>
                      <a:noFill/>
                    </a:lnL>
                    <a:lnR>
                      <a:noFill/>
                    </a:lnR>
                    <a:lnT>
                      <a:noFill/>
                    </a:lnT>
                    <a:lnB>
                      <a:noFill/>
                    </a:lnB>
                    <a:noFill/>
                  </a:tcPr>
                </a:tc>
                <a:tc>
                  <a:txBody>
                    <a:bodyPr/>
                    <a:lstStyle/>
                    <a:p>
                      <a:pPr>
                        <a:buNone/>
                      </a:pPr>
                      <a:r>
                        <a:rPr lang="en-GB" sz="1400" dirty="0">
                          <a:solidFill>
                            <a:srgbClr val="FFFF00"/>
                          </a:solidFill>
                          <a:latin typeface="Times New Roman" panose="02020603050405020304" pitchFamily="18" charset="0"/>
                          <a:cs typeface="Times New Roman" panose="02020603050405020304" pitchFamily="18" charset="0"/>
                        </a:rPr>
                        <a:t>Key theme: sense of belonging, positive relationships.</a:t>
                      </a:r>
                    </a:p>
                  </a:txBody>
                  <a:tcPr marL="43297" marR="43297" marT="21648" marB="21648" anchor="ctr">
                    <a:lnL>
                      <a:noFill/>
                    </a:lnL>
                    <a:lnR>
                      <a:noFill/>
                    </a:lnR>
                    <a:lnT>
                      <a:noFill/>
                    </a:lnT>
                    <a:lnB>
                      <a:noFill/>
                    </a:lnB>
                    <a:noFill/>
                  </a:tcPr>
                </a:tc>
                <a:tc>
                  <a:txBody>
                    <a:bodyPr/>
                    <a:lstStyle/>
                    <a:p>
                      <a:pPr>
                        <a:buNone/>
                      </a:pPr>
                      <a:r>
                        <a:rPr lang="en-GB" sz="1400" dirty="0">
                          <a:solidFill>
                            <a:srgbClr val="FFFF00"/>
                          </a:solidFill>
                          <a:latin typeface="Times New Roman" panose="02020603050405020304" pitchFamily="18" charset="0"/>
                          <a:cs typeface="Times New Roman" panose="02020603050405020304" pitchFamily="18" charset="0"/>
                        </a:rPr>
                        <a:t>Strong emphasis, especially in Indigenous and diverse contexts</a:t>
                      </a:r>
                    </a:p>
                  </a:txBody>
                  <a:tcPr marL="43297" marR="43297" marT="21648" marB="21648" anchor="ctr">
                    <a:lnL>
                      <a:noFill/>
                    </a:lnL>
                    <a:lnR>
                      <a:noFill/>
                    </a:lnR>
                    <a:lnT>
                      <a:noFill/>
                    </a:lnT>
                    <a:lnB>
                      <a:noFill/>
                    </a:lnB>
                    <a:noFill/>
                  </a:tcPr>
                </a:tc>
                <a:tc>
                  <a:txBody>
                    <a:bodyPr/>
                    <a:lstStyle/>
                    <a:p>
                      <a:pPr>
                        <a:buNone/>
                      </a:pPr>
                      <a:r>
                        <a:rPr lang="en-GB" sz="1400" dirty="0">
                          <a:solidFill>
                            <a:srgbClr val="FFFF00"/>
                          </a:solidFill>
                          <a:latin typeface="Times New Roman" panose="02020603050405020304" pitchFamily="18" charset="0"/>
                          <a:cs typeface="Times New Roman" panose="02020603050405020304" pitchFamily="18" charset="0"/>
                        </a:rPr>
                        <a:t>FE: develop identity-affirming, culturally inclusive environments.</a:t>
                      </a:r>
                    </a:p>
                  </a:txBody>
                  <a:tcPr marL="43297" marR="43297" marT="21648" marB="21648" anchor="ctr">
                    <a:lnL>
                      <a:noFill/>
                    </a:lnL>
                    <a:lnR>
                      <a:noFill/>
                    </a:lnR>
                    <a:lnT>
                      <a:noFill/>
                    </a:lnT>
                    <a:lnB>
                      <a:noFill/>
                    </a:lnB>
                    <a:noFill/>
                  </a:tcPr>
                </a:tc>
                <a:extLst>
                  <a:ext uri="{0D108BD9-81ED-4DB2-BD59-A6C34878D82A}">
                    <a16:rowId xmlns:a16="http://schemas.microsoft.com/office/drawing/2014/main" val="3953796272"/>
                  </a:ext>
                </a:extLst>
              </a:tr>
              <a:tr h="692749">
                <a:tc>
                  <a:txBody>
                    <a:bodyPr/>
                    <a:lstStyle/>
                    <a:p>
                      <a:pPr>
                        <a:buNone/>
                      </a:pPr>
                      <a:r>
                        <a:rPr lang="en-GB" sz="1400" dirty="0">
                          <a:latin typeface="Times New Roman" panose="02020603050405020304" pitchFamily="18" charset="0"/>
                          <a:cs typeface="Times New Roman" panose="02020603050405020304" pitchFamily="18" charset="0"/>
                        </a:rPr>
                        <a:t>Resourcing</a:t>
                      </a:r>
                      <a:endParaRPr lang="en-GB" sz="1400" dirty="0">
                        <a:solidFill>
                          <a:srgbClr val="C00000"/>
                        </a:solidFill>
                        <a:latin typeface="Times New Roman" panose="02020603050405020304" pitchFamily="18" charset="0"/>
                        <a:cs typeface="Times New Roman" panose="02020603050405020304" pitchFamily="18" charset="0"/>
                      </a:endParaRPr>
                    </a:p>
                  </a:txBody>
                  <a:tcPr marL="43297" marR="43297" marT="21648" marB="21648" anchor="ctr">
                    <a:lnL>
                      <a:noFill/>
                    </a:lnL>
                    <a:lnR>
                      <a:noFill/>
                    </a:lnR>
                    <a:lnT>
                      <a:noFill/>
                    </a:lnT>
                    <a:lnB>
                      <a:noFill/>
                    </a:lnB>
                    <a:noFill/>
                  </a:tcPr>
                </a:tc>
                <a:tc>
                  <a:txBody>
                    <a:bodyPr/>
                    <a:lstStyle/>
                    <a:p>
                      <a:pPr>
                        <a:buNone/>
                      </a:pPr>
                      <a:r>
                        <a:rPr lang="en-GB" sz="1400" dirty="0">
                          <a:latin typeface="Times New Roman" panose="02020603050405020304" pitchFamily="18" charset="0"/>
                          <a:cs typeface="Times New Roman" panose="02020603050405020304" pitchFamily="18" charset="0"/>
                        </a:rPr>
                        <a:t>Wales provides national funding allocations (e.g. £4.05m for FE).</a:t>
                      </a:r>
                      <a:endParaRPr lang="en-GB" sz="1400" dirty="0">
                        <a:solidFill>
                          <a:srgbClr val="C00000"/>
                        </a:solidFill>
                        <a:latin typeface="Times New Roman" panose="02020603050405020304" pitchFamily="18" charset="0"/>
                        <a:cs typeface="Times New Roman" panose="02020603050405020304" pitchFamily="18" charset="0"/>
                      </a:endParaRPr>
                    </a:p>
                  </a:txBody>
                  <a:tcPr marL="43297" marR="43297" marT="21648" marB="21648" anchor="ctr">
                    <a:lnL>
                      <a:noFill/>
                    </a:lnL>
                    <a:lnR>
                      <a:noFill/>
                    </a:lnR>
                    <a:lnT>
                      <a:noFill/>
                    </a:lnT>
                    <a:lnB>
                      <a:noFill/>
                    </a:lnB>
                    <a:noFill/>
                  </a:tcPr>
                </a:tc>
                <a:tc>
                  <a:txBody>
                    <a:bodyPr/>
                    <a:lstStyle/>
                    <a:p>
                      <a:pPr>
                        <a:buNone/>
                      </a:pPr>
                      <a:r>
                        <a:rPr lang="en-GB" sz="1400" dirty="0">
                          <a:latin typeface="Times New Roman" panose="02020603050405020304" pitchFamily="18" charset="0"/>
                          <a:cs typeface="Times New Roman" panose="02020603050405020304" pitchFamily="18" charset="0"/>
                        </a:rPr>
                        <a:t>Province-dependent; no consistent Canada-wide funding.</a:t>
                      </a:r>
                      <a:endParaRPr lang="en-GB" sz="1400" dirty="0">
                        <a:solidFill>
                          <a:srgbClr val="C00000"/>
                        </a:solidFill>
                        <a:latin typeface="Times New Roman" panose="02020603050405020304" pitchFamily="18" charset="0"/>
                        <a:cs typeface="Times New Roman" panose="02020603050405020304" pitchFamily="18" charset="0"/>
                      </a:endParaRPr>
                    </a:p>
                  </a:txBody>
                  <a:tcPr marL="43297" marR="43297" marT="21648" marB="21648" anchor="ctr">
                    <a:lnL>
                      <a:noFill/>
                    </a:lnL>
                    <a:lnR>
                      <a:noFill/>
                    </a:lnR>
                    <a:lnT>
                      <a:noFill/>
                    </a:lnT>
                    <a:lnB>
                      <a:noFill/>
                    </a:lnB>
                    <a:noFill/>
                  </a:tcPr>
                </a:tc>
                <a:tc>
                  <a:txBody>
                    <a:bodyPr/>
                    <a:lstStyle/>
                    <a:p>
                      <a:pPr>
                        <a:buNone/>
                      </a:pPr>
                      <a:r>
                        <a:rPr lang="en-GB" sz="1400" dirty="0">
                          <a:latin typeface="Times New Roman" panose="02020603050405020304" pitchFamily="18" charset="0"/>
                          <a:cs typeface="Times New Roman" panose="02020603050405020304" pitchFamily="18" charset="0"/>
                        </a:rPr>
                        <a:t>FE: stronger financial foundation but could adopt Canadian prioritisation model.</a:t>
                      </a:r>
                      <a:endParaRPr lang="en-GB" sz="1400" dirty="0">
                        <a:solidFill>
                          <a:srgbClr val="C00000"/>
                        </a:solidFill>
                        <a:latin typeface="Times New Roman" panose="02020603050405020304" pitchFamily="18" charset="0"/>
                        <a:cs typeface="Times New Roman" panose="02020603050405020304" pitchFamily="18" charset="0"/>
                      </a:endParaRPr>
                    </a:p>
                  </a:txBody>
                  <a:tcPr marL="43297" marR="43297" marT="21648" marB="21648" anchor="ctr">
                    <a:lnL>
                      <a:noFill/>
                    </a:lnL>
                    <a:lnR>
                      <a:noFill/>
                    </a:lnR>
                    <a:lnT>
                      <a:noFill/>
                    </a:lnT>
                    <a:lnB>
                      <a:noFill/>
                    </a:lnB>
                    <a:noFill/>
                  </a:tcPr>
                </a:tc>
                <a:extLst>
                  <a:ext uri="{0D108BD9-81ED-4DB2-BD59-A6C34878D82A}">
                    <a16:rowId xmlns:a16="http://schemas.microsoft.com/office/drawing/2014/main" val="252341623"/>
                  </a:ext>
                </a:extLst>
              </a:tr>
              <a:tr h="692749">
                <a:tc>
                  <a:txBody>
                    <a:bodyPr/>
                    <a:lstStyle/>
                    <a:p>
                      <a:pPr>
                        <a:buNone/>
                      </a:pPr>
                      <a:r>
                        <a:rPr lang="en-GB" sz="1400" dirty="0">
                          <a:solidFill>
                            <a:srgbClr val="00B050"/>
                          </a:solidFill>
                          <a:latin typeface="Times New Roman" panose="02020603050405020304" pitchFamily="18" charset="0"/>
                          <a:cs typeface="Times New Roman" panose="02020603050405020304" pitchFamily="18" charset="0"/>
                        </a:rPr>
                        <a:t>Consistency of Implementation</a:t>
                      </a:r>
                    </a:p>
                  </a:txBody>
                  <a:tcPr marL="43297" marR="43297" marT="21648" marB="21648" anchor="ctr">
                    <a:lnL>
                      <a:noFill/>
                    </a:lnL>
                    <a:lnR>
                      <a:noFill/>
                    </a:lnR>
                    <a:lnT>
                      <a:noFill/>
                    </a:lnT>
                    <a:lnB>
                      <a:noFill/>
                    </a:lnB>
                    <a:noFill/>
                  </a:tcPr>
                </a:tc>
                <a:tc>
                  <a:txBody>
                    <a:bodyPr/>
                    <a:lstStyle/>
                    <a:p>
                      <a:pPr>
                        <a:buNone/>
                      </a:pPr>
                      <a:r>
                        <a:rPr lang="en-GB" sz="1400" dirty="0">
                          <a:solidFill>
                            <a:srgbClr val="00B050"/>
                          </a:solidFill>
                          <a:latin typeface="Times New Roman" panose="02020603050405020304" pitchFamily="18" charset="0"/>
                          <a:cs typeface="Times New Roman" panose="02020603050405020304" pitchFamily="18" charset="0"/>
                        </a:rPr>
                        <a:t>High—due to national expectation</a:t>
                      </a:r>
                    </a:p>
                  </a:txBody>
                  <a:tcPr marL="43297" marR="43297" marT="21648" marB="21648" anchor="ctr">
                    <a:lnL>
                      <a:noFill/>
                    </a:lnL>
                    <a:lnR>
                      <a:noFill/>
                    </a:lnR>
                    <a:lnT>
                      <a:noFill/>
                    </a:lnT>
                    <a:lnB>
                      <a:noFill/>
                    </a:lnB>
                    <a:noFill/>
                  </a:tcPr>
                </a:tc>
                <a:tc>
                  <a:txBody>
                    <a:bodyPr/>
                    <a:lstStyle/>
                    <a:p>
                      <a:pPr>
                        <a:buNone/>
                      </a:pPr>
                      <a:r>
                        <a:rPr lang="en-GB" sz="1400" dirty="0">
                          <a:solidFill>
                            <a:srgbClr val="00B050"/>
                          </a:solidFill>
                          <a:latin typeface="Times New Roman" panose="02020603050405020304" pitchFamily="18" charset="0"/>
                          <a:cs typeface="Times New Roman" panose="02020603050405020304" pitchFamily="18" charset="0"/>
                        </a:rPr>
                        <a:t>Variable—due to decentralised provincial control</a:t>
                      </a:r>
                    </a:p>
                  </a:txBody>
                  <a:tcPr marL="43297" marR="43297" marT="21648" marB="21648" anchor="ctr">
                    <a:lnL>
                      <a:noFill/>
                    </a:lnL>
                    <a:lnR>
                      <a:noFill/>
                    </a:lnR>
                    <a:lnT>
                      <a:noFill/>
                    </a:lnT>
                    <a:lnB>
                      <a:noFill/>
                    </a:lnB>
                    <a:noFill/>
                  </a:tcPr>
                </a:tc>
                <a:tc>
                  <a:txBody>
                    <a:bodyPr/>
                    <a:lstStyle/>
                    <a:p>
                      <a:pPr>
                        <a:buNone/>
                      </a:pPr>
                      <a:r>
                        <a:rPr lang="en-GB" sz="1400" dirty="0">
                          <a:solidFill>
                            <a:srgbClr val="00B050"/>
                          </a:solidFill>
                          <a:latin typeface="Times New Roman" panose="02020603050405020304" pitchFamily="18" charset="0"/>
                          <a:cs typeface="Times New Roman" panose="02020603050405020304" pitchFamily="18" charset="0"/>
                        </a:rPr>
                        <a:t>FE benefits from consistency but can import Canadian innovative practices.</a:t>
                      </a:r>
                    </a:p>
                  </a:txBody>
                  <a:tcPr marL="43297" marR="43297" marT="21648" marB="21648" anchor="ctr">
                    <a:lnL>
                      <a:noFill/>
                    </a:lnL>
                    <a:lnR>
                      <a:noFill/>
                    </a:lnR>
                    <a:lnT>
                      <a:noFill/>
                    </a:lnT>
                    <a:lnB>
                      <a:noFill/>
                    </a:lnB>
                    <a:noFill/>
                  </a:tcPr>
                </a:tc>
                <a:extLst>
                  <a:ext uri="{0D108BD9-81ED-4DB2-BD59-A6C34878D82A}">
                    <a16:rowId xmlns:a16="http://schemas.microsoft.com/office/drawing/2014/main" val="2357259120"/>
                  </a:ext>
                </a:extLst>
              </a:tr>
              <a:tr h="692749">
                <a:tc>
                  <a:txBody>
                    <a:bodyPr/>
                    <a:lstStyle/>
                    <a:p>
                      <a:pPr>
                        <a:buNone/>
                      </a:pPr>
                      <a:r>
                        <a:rPr lang="en-GB" sz="1400" dirty="0">
                          <a:solidFill>
                            <a:srgbClr val="00B050"/>
                          </a:solidFill>
                          <a:latin typeface="Times New Roman" panose="02020603050405020304" pitchFamily="18" charset="0"/>
                          <a:cs typeface="Times New Roman" panose="02020603050405020304" pitchFamily="18" charset="0"/>
                        </a:rPr>
                        <a:t>Purpose of Frameworks</a:t>
                      </a:r>
                    </a:p>
                  </a:txBody>
                  <a:tcPr marL="43297" marR="43297" marT="21648" marB="21648" anchor="ctr">
                    <a:lnL>
                      <a:noFill/>
                    </a:lnL>
                    <a:lnR>
                      <a:noFill/>
                    </a:lnR>
                    <a:lnT>
                      <a:noFill/>
                    </a:lnT>
                    <a:lnB>
                      <a:noFill/>
                    </a:lnB>
                    <a:noFill/>
                  </a:tcPr>
                </a:tc>
                <a:tc>
                  <a:txBody>
                    <a:bodyPr/>
                    <a:lstStyle/>
                    <a:p>
                      <a:pPr>
                        <a:buNone/>
                      </a:pPr>
                      <a:r>
                        <a:rPr lang="en-GB" sz="1400" dirty="0">
                          <a:solidFill>
                            <a:srgbClr val="00B050"/>
                          </a:solidFill>
                          <a:latin typeface="Times New Roman" panose="02020603050405020304" pitchFamily="18" charset="0"/>
                          <a:cs typeface="Times New Roman" panose="02020603050405020304" pitchFamily="18" charset="0"/>
                        </a:rPr>
                        <a:t>Improve learning, reduce exclusions, support well-being.</a:t>
                      </a:r>
                    </a:p>
                  </a:txBody>
                  <a:tcPr marL="43297" marR="43297" marT="21648" marB="21648" anchor="ctr">
                    <a:lnL>
                      <a:noFill/>
                    </a:lnL>
                    <a:lnR>
                      <a:noFill/>
                    </a:lnR>
                    <a:lnT>
                      <a:noFill/>
                    </a:lnT>
                    <a:lnB>
                      <a:noFill/>
                    </a:lnB>
                    <a:noFill/>
                  </a:tcPr>
                </a:tc>
                <a:tc>
                  <a:txBody>
                    <a:bodyPr/>
                    <a:lstStyle/>
                    <a:p>
                      <a:pPr>
                        <a:buNone/>
                      </a:pPr>
                      <a:r>
                        <a:rPr lang="en-GB" sz="1400" dirty="0">
                          <a:solidFill>
                            <a:srgbClr val="00B050"/>
                          </a:solidFill>
                          <a:latin typeface="Times New Roman" panose="02020603050405020304" pitchFamily="18" charset="0"/>
                          <a:cs typeface="Times New Roman" panose="02020603050405020304" pitchFamily="18" charset="0"/>
                        </a:rPr>
                        <a:t>Build sustainable, holistic well-being cultures in multi-tier systems.</a:t>
                      </a:r>
                    </a:p>
                  </a:txBody>
                  <a:tcPr marL="43297" marR="43297" marT="21648" marB="21648" anchor="ctr">
                    <a:lnL>
                      <a:noFill/>
                    </a:lnL>
                    <a:lnR>
                      <a:noFill/>
                    </a:lnR>
                    <a:lnT>
                      <a:noFill/>
                    </a:lnT>
                    <a:lnB>
                      <a:noFill/>
                    </a:lnB>
                    <a:noFill/>
                  </a:tcPr>
                </a:tc>
                <a:tc>
                  <a:txBody>
                    <a:bodyPr/>
                    <a:lstStyle/>
                    <a:p>
                      <a:pPr>
                        <a:buNone/>
                      </a:pPr>
                      <a:r>
                        <a:rPr lang="en-GB" sz="1400" dirty="0">
                          <a:solidFill>
                            <a:srgbClr val="00B050"/>
                          </a:solidFill>
                          <a:latin typeface="Times New Roman" panose="02020603050405020304" pitchFamily="18" charset="0"/>
                          <a:cs typeface="Times New Roman" panose="02020603050405020304" pitchFamily="18" charset="0"/>
                        </a:rPr>
                        <a:t>FE: use Canadian multi-tier framework to enhance Welsh approach.</a:t>
                      </a:r>
                    </a:p>
                  </a:txBody>
                  <a:tcPr marL="43297" marR="43297" marT="21648" marB="21648" anchor="ctr">
                    <a:lnL>
                      <a:noFill/>
                    </a:lnL>
                    <a:lnR>
                      <a:noFill/>
                    </a:lnR>
                    <a:lnT>
                      <a:noFill/>
                    </a:lnT>
                    <a:lnB>
                      <a:noFill/>
                    </a:lnB>
                    <a:noFill/>
                  </a:tcPr>
                </a:tc>
                <a:extLst>
                  <a:ext uri="{0D108BD9-81ED-4DB2-BD59-A6C34878D82A}">
                    <a16:rowId xmlns:a16="http://schemas.microsoft.com/office/drawing/2014/main" val="3564447593"/>
                  </a:ext>
                </a:extLst>
              </a:tr>
            </a:tbl>
          </a:graphicData>
        </a:graphic>
      </p:graphicFrame>
    </p:spTree>
    <p:extLst>
      <p:ext uri="{BB962C8B-B14F-4D97-AF65-F5344CB8AC3E}">
        <p14:creationId xmlns:p14="http://schemas.microsoft.com/office/powerpoint/2010/main" val="53121872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8CFB8FF-3E50-1053-ABAE-7B016CE5B29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6E6AAF4-449C-F570-77AC-DB03B0CEEBA8}"/>
              </a:ext>
            </a:extLst>
          </p:cNvPr>
          <p:cNvSpPr>
            <a:spLocks noGrp="1"/>
          </p:cNvSpPr>
          <p:nvPr>
            <p:ph type="title"/>
          </p:nvPr>
        </p:nvSpPr>
        <p:spPr>
          <a:xfrm>
            <a:off x="592836" y="326898"/>
            <a:ext cx="8627364" cy="1068324"/>
          </a:xfrm>
        </p:spPr>
        <p:txBody>
          <a:bodyPr anchor="t">
            <a:normAutofit/>
          </a:bodyPr>
          <a:lstStyle/>
          <a:p>
            <a:r>
              <a:rPr lang="en-GB" sz="2400" dirty="0">
                <a:latin typeface="Times New Roman" panose="02020603050405020304" pitchFamily="18" charset="0"/>
                <a:cs typeface="Times New Roman" panose="02020603050405020304" pitchFamily="18" charset="0"/>
              </a:rPr>
              <a:t>Recommendations </a:t>
            </a:r>
            <a:br>
              <a:rPr lang="en-GB" sz="2400" dirty="0">
                <a:latin typeface="Times New Roman" panose="02020603050405020304" pitchFamily="18" charset="0"/>
                <a:cs typeface="Times New Roman" panose="02020603050405020304" pitchFamily="18" charset="0"/>
              </a:rPr>
            </a:br>
            <a:r>
              <a:rPr lang="en-GB" sz="2400" dirty="0">
                <a:solidFill>
                  <a:srgbClr val="7030A0"/>
                </a:solidFill>
                <a:latin typeface="Times New Roman" panose="02020603050405020304" pitchFamily="18" charset="0"/>
                <a:cs typeface="Times New Roman" panose="02020603050405020304" pitchFamily="18" charset="0"/>
              </a:rPr>
              <a:t>National Wellbeing Toolkit &amp; Resource Suite</a:t>
            </a:r>
            <a:endParaRPr lang="en-US" sz="2400" dirty="0">
              <a:solidFill>
                <a:srgbClr val="7030A0"/>
              </a:solidFill>
              <a:latin typeface="Times New Roman" panose="02020603050405020304" pitchFamily="18" charset="0"/>
              <a:cs typeface="Times New Roman" panose="02020603050405020304" pitchFamily="18" charset="0"/>
            </a:endParaRPr>
          </a:p>
        </p:txBody>
      </p:sp>
      <p:sp>
        <p:nvSpPr>
          <p:cNvPr id="4" name="Content Placeholder 3">
            <a:extLst>
              <a:ext uri="{FF2B5EF4-FFF2-40B4-BE49-F238E27FC236}">
                <a16:creationId xmlns:a16="http://schemas.microsoft.com/office/drawing/2014/main" id="{3689CF2B-90B3-49BE-3ED0-BD3017FC76CB}"/>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304800" y="1395222"/>
            <a:ext cx="7696200" cy="4704318"/>
          </a:xfrm>
        </p:spPr>
        <p:txBody>
          <a:bodyPr>
            <a:noAutofit/>
          </a:bodyPr>
          <a:lstStyle/>
          <a:p>
            <a:r>
              <a:rPr lang="en-GB" sz="1800" dirty="0">
                <a:solidFill>
                  <a:srgbClr val="C00000"/>
                </a:solidFill>
                <a:latin typeface="Times New Roman" panose="02020603050405020304" pitchFamily="18" charset="0"/>
                <a:cs typeface="Times New Roman" panose="02020603050405020304" pitchFamily="18" charset="0"/>
              </a:rPr>
              <a:t>International evidence (e.g., Canada) shows that </a:t>
            </a:r>
            <a:r>
              <a:rPr lang="en-GB" sz="1800" b="1" dirty="0">
                <a:solidFill>
                  <a:srgbClr val="C00000"/>
                </a:solidFill>
                <a:latin typeface="Times New Roman" panose="02020603050405020304" pitchFamily="18" charset="0"/>
                <a:cs typeface="Times New Roman" panose="02020603050405020304" pitchFamily="18" charset="0"/>
              </a:rPr>
              <a:t>implementation guidance + staged improvement cycles</a:t>
            </a:r>
            <a:r>
              <a:rPr lang="en-GB" sz="1800" dirty="0">
                <a:solidFill>
                  <a:srgbClr val="C00000"/>
                </a:solidFill>
                <a:latin typeface="Times New Roman" panose="02020603050405020304" pitchFamily="18" charset="0"/>
                <a:cs typeface="Times New Roman" panose="02020603050405020304" pitchFamily="18" charset="0"/>
              </a:rPr>
              <a:t> enable sustainable culture change</a:t>
            </a:r>
          </a:p>
          <a:p>
            <a:r>
              <a:rPr lang="en-GB" sz="1800" dirty="0">
                <a:solidFill>
                  <a:srgbClr val="00B050"/>
                </a:solidFill>
                <a:latin typeface="Times New Roman" panose="02020603050405020304" pitchFamily="18" charset="0"/>
                <a:cs typeface="Times New Roman" panose="02020603050405020304" pitchFamily="18" charset="0"/>
              </a:rPr>
              <a:t>Welsh Government should commission and publish:</a:t>
            </a:r>
          </a:p>
          <a:p>
            <a:pPr>
              <a:buNone/>
            </a:pPr>
            <a:r>
              <a:rPr lang="en-GB" sz="1800" dirty="0">
                <a:solidFill>
                  <a:srgbClr val="FF0000"/>
                </a:solidFill>
                <a:latin typeface="Times New Roman" panose="02020603050405020304" pitchFamily="18" charset="0"/>
                <a:cs typeface="Times New Roman" panose="02020603050405020304" pitchFamily="18" charset="0"/>
              </a:rPr>
              <a:t>NATIONAL CONSISTENCY MODEL FOR WALES </a:t>
            </a:r>
          </a:p>
          <a:p>
            <a:pPr>
              <a:buNone/>
            </a:pPr>
            <a:r>
              <a:rPr lang="en-GB" sz="1800" dirty="0">
                <a:latin typeface="Times New Roman" panose="02020603050405020304" pitchFamily="18" charset="0"/>
                <a:cs typeface="Times New Roman" panose="02020603050405020304" pitchFamily="18" charset="0"/>
              </a:rPr>
              <a:t>Use one shared </a:t>
            </a:r>
            <a:r>
              <a:rPr lang="en-GB" sz="1800" i="1" dirty="0">
                <a:latin typeface="Times New Roman" panose="02020603050405020304" pitchFamily="18" charset="0"/>
                <a:cs typeface="Times New Roman" panose="02020603050405020304" pitchFamily="18" charset="0"/>
              </a:rPr>
              <a:t>Well-Being Standard Toolkit</a:t>
            </a:r>
            <a:endParaRPr lang="en-GB" sz="1800" dirty="0">
              <a:latin typeface="Times New Roman" panose="02020603050405020304" pitchFamily="18" charset="0"/>
              <a:cs typeface="Times New Roman" panose="02020603050405020304" pitchFamily="18" charset="0"/>
            </a:endParaRPr>
          </a:p>
          <a:p>
            <a:pPr>
              <a:buFont typeface="+mj-lt"/>
              <a:buAutoNum type="arabicPeriod"/>
            </a:pPr>
            <a:r>
              <a:rPr lang="en-GB" sz="1800" dirty="0">
                <a:latin typeface="Times New Roman" panose="02020603050405020304" pitchFamily="18" charset="0"/>
                <a:cs typeface="Times New Roman" panose="02020603050405020304" pitchFamily="18" charset="0"/>
              </a:rPr>
              <a:t>Report annually using the same metrics (SWB &amp; OWB)</a:t>
            </a:r>
          </a:p>
          <a:p>
            <a:pPr>
              <a:buFont typeface="+mj-lt"/>
              <a:buAutoNum type="arabicPeriod"/>
            </a:pPr>
            <a:r>
              <a:rPr lang="en-GB" sz="1800" dirty="0">
                <a:latin typeface="Times New Roman" panose="02020603050405020304" pitchFamily="18" charset="0"/>
                <a:cs typeface="Times New Roman" panose="02020603050405020304" pitchFamily="18" charset="0"/>
              </a:rPr>
              <a:t>Share practice through a national FE community of practice</a:t>
            </a:r>
          </a:p>
          <a:p>
            <a:pPr>
              <a:buFont typeface="+mj-lt"/>
              <a:buAutoNum type="arabicPeriod"/>
            </a:pPr>
            <a:r>
              <a:rPr lang="en-GB" sz="1800" dirty="0">
                <a:latin typeface="Times New Roman" panose="02020603050405020304" pitchFamily="18" charset="0"/>
                <a:cs typeface="Times New Roman" panose="02020603050405020304" pitchFamily="18" charset="0"/>
              </a:rPr>
              <a:t>Align to WBFGA + Estyn + TER Act + ALN Act</a:t>
            </a:r>
          </a:p>
          <a:p>
            <a:endParaRPr lang="en-GB" sz="1800" dirty="0"/>
          </a:p>
        </p:txBody>
      </p:sp>
      <p:pic>
        <p:nvPicPr>
          <p:cNvPr id="3" name="Picture 2">
            <a:extLst>
              <a:ext uri="{FF2B5EF4-FFF2-40B4-BE49-F238E27FC236}">
                <a16:creationId xmlns:a16="http://schemas.microsoft.com/office/drawing/2014/main" id="{D72E8B21-73A5-B0DF-1E08-73DED1A53DD4}"/>
              </a:ext>
            </a:extLst>
          </p:cNvPr>
          <p:cNvPicPr>
            <a:picLocks noChangeAspect="1"/>
          </p:cNvPicPr>
          <p:nvPr/>
        </p:nvPicPr>
        <p:blipFill>
          <a:blip r:embed="rId3"/>
          <a:stretch>
            <a:fillRect/>
          </a:stretch>
        </p:blipFill>
        <p:spPr>
          <a:xfrm>
            <a:off x="9220200" y="101720"/>
            <a:ext cx="2133600" cy="1279647"/>
          </a:xfrm>
          <a:prstGeom prst="rect">
            <a:avLst/>
          </a:prstGeom>
        </p:spPr>
      </p:pic>
      <p:sp>
        <p:nvSpPr>
          <p:cNvPr id="5" name="TextBox 4">
            <a:extLst>
              <a:ext uri="{FF2B5EF4-FFF2-40B4-BE49-F238E27FC236}">
                <a16:creationId xmlns:a16="http://schemas.microsoft.com/office/drawing/2014/main" id="{F156DB34-3B04-92DD-F3E9-400421524E12}"/>
              </a:ext>
            </a:extLst>
          </p:cNvPr>
          <p:cNvSpPr txBox="1"/>
          <p:nvPr/>
        </p:nvSpPr>
        <p:spPr>
          <a:xfrm>
            <a:off x="7924800" y="3124200"/>
            <a:ext cx="3733800" cy="2031325"/>
          </a:xfrm>
          <a:prstGeom prst="rect">
            <a:avLst/>
          </a:prstGeom>
          <a:noFill/>
        </p:spPr>
        <p:txBody>
          <a:bodyPr wrap="square" rtlCol="0">
            <a:spAutoFit/>
          </a:bodyPr>
          <a:lstStyle/>
          <a:p>
            <a:pPr>
              <a:buNone/>
            </a:pPr>
            <a:r>
              <a:rPr lang="en-GB" dirty="0">
                <a:solidFill>
                  <a:srgbClr val="FF0000"/>
                </a:solidFill>
                <a:latin typeface="Times New Roman" panose="02020603050405020304" pitchFamily="18" charset="0"/>
                <a:cs typeface="Times New Roman" panose="02020603050405020304" pitchFamily="18" charset="0"/>
              </a:rPr>
              <a:t>This creates:</a:t>
            </a:r>
          </a:p>
          <a:p>
            <a:pPr marL="285750" indent="-285750">
              <a:buFont typeface="Wingdings" panose="05000000000000000000" pitchFamily="2" charset="2"/>
              <a:buChar char="v"/>
            </a:pPr>
            <a:r>
              <a:rPr lang="en-GB" dirty="0">
                <a:latin typeface="Times New Roman" panose="02020603050405020304" pitchFamily="18" charset="0"/>
                <a:cs typeface="Times New Roman" panose="02020603050405020304" pitchFamily="18" charset="0"/>
              </a:rPr>
              <a:t>Equality between colleges</a:t>
            </a:r>
          </a:p>
          <a:p>
            <a:pPr marL="285750" indent="-285750">
              <a:buFont typeface="Wingdings" panose="05000000000000000000" pitchFamily="2" charset="2"/>
              <a:buChar char="v"/>
            </a:pPr>
            <a:r>
              <a:rPr lang="en-GB" dirty="0">
                <a:latin typeface="Times New Roman" panose="02020603050405020304" pitchFamily="18" charset="0"/>
                <a:cs typeface="Times New Roman" panose="02020603050405020304" pitchFamily="18" charset="0"/>
              </a:rPr>
              <a:t>Stronger evidence base</a:t>
            </a:r>
          </a:p>
          <a:p>
            <a:pPr marL="285750" indent="-285750">
              <a:buFont typeface="Wingdings" panose="05000000000000000000" pitchFamily="2" charset="2"/>
              <a:buChar char="v"/>
            </a:pPr>
            <a:r>
              <a:rPr lang="en-GB" dirty="0">
                <a:latin typeface="Times New Roman" panose="02020603050405020304" pitchFamily="18" charset="0"/>
                <a:cs typeface="Times New Roman" panose="02020603050405020304" pitchFamily="18" charset="0"/>
              </a:rPr>
              <a:t>Better outcomes</a:t>
            </a:r>
          </a:p>
          <a:p>
            <a:pPr marL="285750" indent="-285750">
              <a:buFont typeface="Wingdings" panose="05000000000000000000" pitchFamily="2" charset="2"/>
              <a:buChar char="v"/>
            </a:pPr>
            <a:r>
              <a:rPr lang="en-GB" dirty="0">
                <a:latin typeface="Times New Roman" panose="02020603050405020304" pitchFamily="18" charset="0"/>
                <a:cs typeface="Times New Roman" panose="02020603050405020304" pitchFamily="18" charset="0"/>
              </a:rPr>
              <a:t>Easier funding justification</a:t>
            </a:r>
          </a:p>
          <a:p>
            <a:pPr marL="285750" indent="-285750">
              <a:buFont typeface="Wingdings" panose="05000000000000000000" pitchFamily="2" charset="2"/>
              <a:buChar char="v"/>
            </a:pPr>
            <a:r>
              <a:rPr lang="en-GB" dirty="0">
                <a:latin typeface="Times New Roman" panose="02020603050405020304" pitchFamily="18" charset="0"/>
                <a:cs typeface="Times New Roman" panose="02020603050405020304" pitchFamily="18" charset="0"/>
              </a:rPr>
              <a:t>Improved learner trust</a:t>
            </a:r>
          </a:p>
          <a:p>
            <a:endParaRPr lang="en-GB" dirty="0"/>
          </a:p>
        </p:txBody>
      </p:sp>
    </p:spTree>
    <p:extLst>
      <p:ext uri="{BB962C8B-B14F-4D97-AF65-F5344CB8AC3E}">
        <p14:creationId xmlns:p14="http://schemas.microsoft.com/office/powerpoint/2010/main" val="27663911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250"/>
                                        <p:tgtEl>
                                          <p:spTgt spid="4"/>
                                        </p:tgtEl>
                                      </p:cBhvr>
                                    </p:animEffect>
                                    <p:anim calcmode="lin" valueType="num">
                                      <p:cBhvr>
                                        <p:cTn id="8" dur="250" fill="hold"/>
                                        <p:tgtEl>
                                          <p:spTgt spid="4"/>
                                        </p:tgtEl>
                                        <p:attrNameLst>
                                          <p:attrName>ppt_x</p:attrName>
                                        </p:attrNameLst>
                                      </p:cBhvr>
                                      <p:tavLst>
                                        <p:tav tm="0">
                                          <p:val>
                                            <p:strVal val="#ppt_x"/>
                                          </p:val>
                                        </p:tav>
                                        <p:tav tm="100000">
                                          <p:val>
                                            <p:strVal val="#ppt_x"/>
                                          </p:val>
                                        </p:tav>
                                      </p:tavLst>
                                    </p:anim>
                                    <p:anim calcmode="lin" valueType="num">
                                      <p:cBhvr>
                                        <p:cTn id="9" dur="25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872EB6-A5D2-5FAA-1655-47812237F4A8}"/>
              </a:ext>
            </a:extLst>
          </p:cNvPr>
          <p:cNvSpPr>
            <a:spLocks noGrp="1"/>
          </p:cNvSpPr>
          <p:nvPr>
            <p:ph type="ctrTitle"/>
          </p:nvPr>
        </p:nvSpPr>
        <p:spPr>
          <a:xfrm>
            <a:off x="304800" y="346118"/>
            <a:ext cx="11205882" cy="1925730"/>
          </a:xfrm>
        </p:spPr>
        <p:txBody>
          <a:bodyPr>
            <a:normAutofit/>
          </a:bodyPr>
          <a:lstStyle/>
          <a:p>
            <a:r>
              <a:rPr lang="en-GB" sz="8800" i="1" dirty="0">
                <a:latin typeface="Times New Roman" panose="02020603050405020304" pitchFamily="18" charset="0"/>
                <a:cs typeface="Times New Roman" panose="02020603050405020304" pitchFamily="18" charset="0"/>
              </a:rPr>
              <a:t>Final thoughts</a:t>
            </a:r>
          </a:p>
        </p:txBody>
      </p:sp>
      <p:sp>
        <p:nvSpPr>
          <p:cNvPr id="3" name="Subtitle 2">
            <a:extLst>
              <a:ext uri="{FF2B5EF4-FFF2-40B4-BE49-F238E27FC236}">
                <a16:creationId xmlns:a16="http://schemas.microsoft.com/office/drawing/2014/main" id="{9AC136A0-90FF-036B-9B24-FFBB84856586}"/>
              </a:ext>
            </a:extLst>
          </p:cNvPr>
          <p:cNvSpPr>
            <a:spLocks noGrp="1"/>
          </p:cNvSpPr>
          <p:nvPr>
            <p:ph type="subTitle" idx="1"/>
          </p:nvPr>
        </p:nvSpPr>
        <p:spPr>
          <a:xfrm>
            <a:off x="275230" y="1143000"/>
            <a:ext cx="11611970" cy="5562600"/>
          </a:xfrm>
        </p:spPr>
        <p:txBody>
          <a:bodyPr>
            <a:normAutofit fontScale="55000" lnSpcReduction="20000"/>
          </a:bodyPr>
          <a:lstStyle/>
          <a:p>
            <a:endParaRPr lang="en-GB" sz="2400" i="1" dirty="0">
              <a:latin typeface="Times New Roman" panose="02020603050405020304" pitchFamily="18" charset="0"/>
              <a:cs typeface="Times New Roman" panose="02020603050405020304" pitchFamily="18" charset="0"/>
            </a:endParaRPr>
          </a:p>
          <a:p>
            <a:endParaRPr lang="en-GB" sz="5900" i="1" dirty="0">
              <a:latin typeface="Times New Roman" panose="02020603050405020304" pitchFamily="18" charset="0"/>
              <a:cs typeface="Times New Roman" panose="02020603050405020304" pitchFamily="18" charset="0"/>
            </a:endParaRPr>
          </a:p>
          <a:p>
            <a:r>
              <a:rPr lang="en-GB" sz="5900" dirty="0">
                <a:latin typeface="Times New Roman" panose="02020603050405020304" pitchFamily="18" charset="0"/>
                <a:cs typeface="Times New Roman" panose="02020603050405020304" pitchFamily="18" charset="0"/>
              </a:rPr>
              <a:t>The evidence considered shows necessity, policy shows intent, but practice shows a gap, therefore, advocating for strengthened support systems is not a preference, it is a necessity.</a:t>
            </a:r>
          </a:p>
          <a:p>
            <a:endParaRPr lang="en-GB" sz="5900" i="1" dirty="0">
              <a:latin typeface="Times New Roman" panose="02020603050405020304" pitchFamily="18" charset="0"/>
              <a:cs typeface="Times New Roman" panose="02020603050405020304" pitchFamily="18" charset="0"/>
            </a:endParaRPr>
          </a:p>
          <a:p>
            <a:r>
              <a:rPr lang="en-GB" sz="5800" dirty="0">
                <a:solidFill>
                  <a:schemeClr val="accent3">
                    <a:lumMod val="50000"/>
                  </a:schemeClr>
                </a:solidFill>
                <a:latin typeface="Times New Roman" panose="02020603050405020304" pitchFamily="18" charset="0"/>
                <a:cs typeface="Times New Roman" panose="02020603050405020304" pitchFamily="18" charset="0"/>
              </a:rPr>
              <a:t>Student wellbeing is not a bonus;  </a:t>
            </a:r>
            <a:r>
              <a:rPr lang="en-GB" sz="5800" b="1" dirty="0">
                <a:solidFill>
                  <a:schemeClr val="accent3">
                    <a:lumMod val="50000"/>
                  </a:schemeClr>
                </a:solidFill>
                <a:latin typeface="Times New Roman" panose="02020603050405020304" pitchFamily="18" charset="0"/>
                <a:cs typeface="Times New Roman" panose="02020603050405020304" pitchFamily="18" charset="0"/>
              </a:rPr>
              <a:t>it is the condition on which every other success depends</a:t>
            </a:r>
            <a:r>
              <a:rPr lang="en-GB" sz="5800" dirty="0">
                <a:solidFill>
                  <a:schemeClr val="accent1">
                    <a:lumMod val="50000"/>
                  </a:schemeClr>
                </a:solidFill>
                <a:latin typeface="Times New Roman" panose="02020603050405020304" pitchFamily="18" charset="0"/>
                <a:cs typeface="Times New Roman" panose="02020603050405020304" pitchFamily="18" charset="0"/>
              </a:rPr>
              <a:t>— so can Wales build student well-being in FE</a:t>
            </a:r>
            <a:r>
              <a:rPr lang="en-GB" sz="5800" i="1" dirty="0">
                <a:solidFill>
                  <a:schemeClr val="accent1">
                    <a:lumMod val="50000"/>
                  </a:schemeClr>
                </a:solidFill>
                <a:latin typeface="Times New Roman" panose="02020603050405020304" pitchFamily="18" charset="0"/>
                <a:cs typeface="Times New Roman" panose="02020603050405020304" pitchFamily="18" charset="0"/>
              </a:rPr>
              <a:t> into its educational DNA</a:t>
            </a:r>
            <a:r>
              <a:rPr lang="en-GB" sz="5800" dirty="0">
                <a:solidFill>
                  <a:schemeClr val="accent1">
                    <a:lumMod val="50000"/>
                  </a:schemeClr>
                </a:solidFill>
                <a:latin typeface="Times New Roman" panose="02020603050405020304" pitchFamily="18" charset="0"/>
                <a:cs typeface="Times New Roman" panose="02020603050405020304" pitchFamily="18" charset="0"/>
              </a:rPr>
              <a:t>? </a:t>
            </a:r>
          </a:p>
        </p:txBody>
      </p:sp>
    </p:spTree>
    <p:extLst>
      <p:ext uri="{BB962C8B-B14F-4D97-AF65-F5344CB8AC3E}">
        <p14:creationId xmlns:p14="http://schemas.microsoft.com/office/powerpoint/2010/main" val="13308758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727765-8C99-C418-6BDB-E2D9652F1997}"/>
              </a:ext>
            </a:extLst>
          </p:cNvPr>
          <p:cNvSpPr>
            <a:spLocks noGrp="1"/>
          </p:cNvSpPr>
          <p:nvPr>
            <p:ph type="title"/>
          </p:nvPr>
        </p:nvSpPr>
        <p:spPr>
          <a:xfrm>
            <a:off x="492457" y="80765"/>
            <a:ext cx="10698480" cy="828594"/>
          </a:xfrm>
        </p:spPr>
        <p:txBody>
          <a:bodyPr/>
          <a:lstStyle/>
          <a:p>
            <a:r>
              <a:rPr lang="en-GB" dirty="0"/>
              <a:t>References </a:t>
            </a:r>
          </a:p>
        </p:txBody>
      </p:sp>
      <p:sp>
        <p:nvSpPr>
          <p:cNvPr id="3" name="TextBox 2">
            <a:extLst>
              <a:ext uri="{FF2B5EF4-FFF2-40B4-BE49-F238E27FC236}">
                <a16:creationId xmlns:a16="http://schemas.microsoft.com/office/drawing/2014/main" id="{C18A2C59-6F8E-DDA9-B91C-0AB2617DDE95}"/>
              </a:ext>
            </a:extLst>
          </p:cNvPr>
          <p:cNvSpPr txBox="1"/>
          <p:nvPr/>
        </p:nvSpPr>
        <p:spPr>
          <a:xfrm>
            <a:off x="492457" y="659011"/>
            <a:ext cx="10583174" cy="6247864"/>
          </a:xfrm>
          <a:prstGeom prst="rect">
            <a:avLst/>
          </a:prstGeom>
          <a:noFill/>
        </p:spPr>
        <p:txBody>
          <a:bodyPr wrap="square" rtlCol="0">
            <a:spAutoFit/>
          </a:bodyPr>
          <a:lstStyle/>
          <a:p>
            <a:r>
              <a:rPr lang="en-GB" sz="1600" dirty="0">
                <a:latin typeface="Times New Roman" panose="02020603050405020304" pitchFamily="18" charset="0"/>
                <a:cs typeface="Times New Roman" panose="02020603050405020304" pitchFamily="18" charset="0"/>
              </a:rPr>
              <a:t>Association of Colleges (2025) </a:t>
            </a:r>
            <a:r>
              <a:rPr lang="en-GB" sz="1600" i="1" dirty="0">
                <a:latin typeface="Times New Roman" panose="02020603050405020304" pitchFamily="18" charset="0"/>
                <a:cs typeface="Times New Roman" panose="02020603050405020304" pitchFamily="18" charset="0"/>
              </a:rPr>
              <a:t>How teaching needs to consider the world our young people live in</a:t>
            </a:r>
            <a:r>
              <a:rPr lang="en-GB" sz="1600" dirty="0">
                <a:latin typeface="Times New Roman" panose="02020603050405020304" pitchFamily="18" charset="0"/>
                <a:cs typeface="Times New Roman" panose="02020603050405020304" pitchFamily="18" charset="0"/>
              </a:rPr>
              <a:t>. Available at </a:t>
            </a:r>
            <a:r>
              <a:rPr lang="en-GB" sz="1600" dirty="0">
                <a:latin typeface="Times New Roman" panose="02020603050405020304" pitchFamily="18" charset="0"/>
                <a:cs typeface="Times New Roman" panose="02020603050405020304" pitchFamily="18" charset="0"/>
                <a:hlinkClick r:id="rId3"/>
              </a:rPr>
              <a:t>How teaching needs to consider the world our young people live in</a:t>
            </a:r>
            <a:r>
              <a:rPr lang="en-GB" sz="1600" dirty="0">
                <a:latin typeface="Times New Roman" panose="02020603050405020304" pitchFamily="18" charset="0"/>
                <a:cs typeface="Times New Roman" panose="02020603050405020304" pitchFamily="18" charset="0"/>
              </a:rPr>
              <a:t> (Accessed on 25/11/25). </a:t>
            </a:r>
          </a:p>
          <a:p>
            <a:pPr marL="342900" indent="-342900">
              <a:buAutoNum type="arabicPeriod"/>
            </a:pPr>
            <a:endParaRPr lang="en-GB" sz="1600" dirty="0">
              <a:latin typeface="Times New Roman" panose="02020603050405020304" pitchFamily="18" charset="0"/>
              <a:cs typeface="Times New Roman" panose="02020603050405020304" pitchFamily="18" charset="0"/>
            </a:endParaRPr>
          </a:p>
          <a:p>
            <a:r>
              <a:rPr lang="en-GB" sz="1600" dirty="0">
                <a:latin typeface="Times New Roman" panose="02020603050405020304" pitchFamily="18" charset="0"/>
                <a:cs typeface="Times New Roman" panose="02020603050405020304" pitchFamily="18" charset="0"/>
              </a:rPr>
              <a:t>Bucker, S., </a:t>
            </a:r>
            <a:r>
              <a:rPr lang="en-GB" sz="1600" dirty="0" err="1">
                <a:latin typeface="Times New Roman" panose="02020603050405020304" pitchFamily="18" charset="0"/>
                <a:cs typeface="Times New Roman" panose="02020603050405020304" pitchFamily="18" charset="0"/>
              </a:rPr>
              <a:t>Nuraydin</a:t>
            </a:r>
            <a:r>
              <a:rPr lang="en-GB" sz="1600" dirty="0">
                <a:latin typeface="Times New Roman" panose="02020603050405020304" pitchFamily="18" charset="0"/>
                <a:cs typeface="Times New Roman" panose="02020603050405020304" pitchFamily="18" charset="0"/>
              </a:rPr>
              <a:t>, S., </a:t>
            </a:r>
            <a:r>
              <a:rPr lang="en-GB" sz="1600" dirty="0" err="1">
                <a:latin typeface="Times New Roman" panose="02020603050405020304" pitchFamily="18" charset="0"/>
                <a:cs typeface="Times New Roman" panose="02020603050405020304" pitchFamily="18" charset="0"/>
              </a:rPr>
              <a:t>Simonsmeier</a:t>
            </a:r>
            <a:r>
              <a:rPr lang="en-GB" sz="1600" dirty="0">
                <a:latin typeface="Times New Roman" panose="02020603050405020304" pitchFamily="18" charset="0"/>
                <a:cs typeface="Times New Roman" panose="02020603050405020304" pitchFamily="18" charset="0"/>
              </a:rPr>
              <a:t>, B., Schneider, M., and Luhmann, M. (2018).  Subjective well-being and academic achievement: A meta-analysis’, </a:t>
            </a:r>
            <a:r>
              <a:rPr lang="en-GB" sz="1600" i="1" dirty="0">
                <a:latin typeface="Times New Roman" panose="02020603050405020304" pitchFamily="18" charset="0"/>
                <a:cs typeface="Times New Roman" panose="02020603050405020304" pitchFamily="18" charset="0"/>
              </a:rPr>
              <a:t>Journal of research in personality</a:t>
            </a:r>
            <a:r>
              <a:rPr lang="en-GB" sz="1600" dirty="0">
                <a:latin typeface="Times New Roman" panose="02020603050405020304" pitchFamily="18" charset="0"/>
                <a:cs typeface="Times New Roman" panose="02020603050405020304" pitchFamily="18" charset="0"/>
              </a:rPr>
              <a:t>, 74, pp. 83–94. Available at: </a:t>
            </a:r>
            <a:r>
              <a:rPr lang="en-GB" sz="1600" dirty="0">
                <a:latin typeface="Times New Roman" panose="02020603050405020304" pitchFamily="18" charset="0"/>
                <a:cs typeface="Times New Roman" panose="02020603050405020304" pitchFamily="18" charset="0"/>
                <a:hlinkClick r:id="rId4"/>
              </a:rPr>
              <a:t>https://doi.org/10.1016/j.jrp.2018.02.007</a:t>
            </a:r>
            <a:r>
              <a:rPr lang="en-GB" sz="1600" dirty="0">
                <a:latin typeface="Times New Roman" panose="02020603050405020304" pitchFamily="18" charset="0"/>
                <a:cs typeface="Times New Roman" panose="02020603050405020304" pitchFamily="18" charset="0"/>
              </a:rPr>
              <a:t>. (Accessed on 20/11/25). </a:t>
            </a:r>
          </a:p>
          <a:p>
            <a:endParaRPr lang="en-GB" sz="1600" dirty="0">
              <a:latin typeface="Times New Roman" panose="02020603050405020304" pitchFamily="18" charset="0"/>
              <a:cs typeface="Times New Roman" panose="02020603050405020304" pitchFamily="18" charset="0"/>
            </a:endParaRPr>
          </a:p>
          <a:p>
            <a:r>
              <a:rPr lang="en-GB" sz="1600" dirty="0">
                <a:latin typeface="Times New Roman" panose="02020603050405020304" pitchFamily="18" charset="0"/>
                <a:cs typeface="Times New Roman" panose="02020603050405020304" pitchFamily="18" charset="0"/>
              </a:rPr>
              <a:t>British Psychological Society (2022) </a:t>
            </a:r>
            <a:r>
              <a:rPr lang="en-GB" sz="1600" i="1" dirty="0">
                <a:latin typeface="Times New Roman" panose="02020603050405020304" pitchFamily="18" charset="0"/>
                <a:cs typeface="Times New Roman" panose="02020603050405020304" pitchFamily="18" charset="0"/>
              </a:rPr>
              <a:t>Call to Action: Mental Health and Well-being in Scotland’s Higher and Further Education Sector</a:t>
            </a:r>
            <a:r>
              <a:rPr lang="en-GB" sz="1600" dirty="0">
                <a:latin typeface="Times New Roman" panose="02020603050405020304" pitchFamily="18" charset="0"/>
                <a:cs typeface="Times New Roman" panose="02020603050405020304" pitchFamily="18" charset="0"/>
              </a:rPr>
              <a:t>. Available at: </a:t>
            </a:r>
            <a:r>
              <a:rPr lang="en-GB" sz="1600" dirty="0">
                <a:latin typeface="Times New Roman" panose="02020603050405020304" pitchFamily="18" charset="0"/>
                <a:cs typeface="Times New Roman" panose="02020603050405020304" pitchFamily="18" charset="0"/>
                <a:hlinkClick r:id="rId5"/>
              </a:rPr>
              <a:t>https://cms.bps.org.uk/sites/default/files/2022-06/Call%20to%20Action%20-%20Mental%20Health%20and%20Wellbeing%20in%20Scotland%27s%20Higher%20and%20Further%20Education%20Sector.pdf</a:t>
            </a:r>
            <a:r>
              <a:rPr lang="en-GB" sz="1600" dirty="0">
                <a:latin typeface="Times New Roman" panose="02020603050405020304" pitchFamily="18" charset="0"/>
                <a:cs typeface="Times New Roman" panose="02020603050405020304" pitchFamily="18" charset="0"/>
              </a:rPr>
              <a:t> (Accessed: 17 November 2025).</a:t>
            </a:r>
          </a:p>
          <a:p>
            <a:endParaRPr lang="en-GB" sz="1600" dirty="0">
              <a:latin typeface="Times New Roman" panose="02020603050405020304" pitchFamily="18" charset="0"/>
              <a:cs typeface="Times New Roman" panose="02020603050405020304" pitchFamily="18" charset="0"/>
            </a:endParaRPr>
          </a:p>
          <a:p>
            <a:r>
              <a:rPr lang="en-GB" sz="1600" dirty="0">
                <a:latin typeface="Times New Roman" panose="02020603050405020304" pitchFamily="18" charset="0"/>
                <a:cs typeface="Times New Roman" panose="02020603050405020304" pitchFamily="18" charset="0"/>
              </a:rPr>
              <a:t>Blanchard, S. (2025) </a:t>
            </a:r>
            <a:r>
              <a:rPr lang="en-GB" sz="1600" i="1" dirty="0">
                <a:latin typeface="Times New Roman" panose="02020603050405020304" pitchFamily="18" charset="0"/>
                <a:cs typeface="Times New Roman" panose="02020603050405020304" pitchFamily="18" charset="0"/>
              </a:rPr>
              <a:t>Gen Z are ‘TWICE as likely to have mental health problems’ as Millennials – with HALF suffering...</a:t>
            </a:r>
            <a:r>
              <a:rPr lang="en-GB" sz="1600" dirty="0">
                <a:latin typeface="Times New Roman" panose="02020603050405020304" pitchFamily="18" charset="0"/>
                <a:cs typeface="Times New Roman" panose="02020603050405020304" pitchFamily="18" charset="0"/>
              </a:rPr>
              <a:t>, </a:t>
            </a:r>
            <a:r>
              <a:rPr lang="en-GB" sz="1600" i="1" dirty="0">
                <a:latin typeface="Times New Roman" panose="02020603050405020304" pitchFamily="18" charset="0"/>
                <a:cs typeface="Times New Roman" panose="02020603050405020304" pitchFamily="18" charset="0"/>
              </a:rPr>
              <a:t>The Scottish Sun</a:t>
            </a:r>
            <a:r>
              <a:rPr lang="en-GB" sz="1600" dirty="0">
                <a:latin typeface="Times New Roman" panose="02020603050405020304" pitchFamily="18" charset="0"/>
                <a:cs typeface="Times New Roman" panose="02020603050405020304" pitchFamily="18" charset="0"/>
              </a:rPr>
              <a:t>. Available at: </a:t>
            </a:r>
            <a:r>
              <a:rPr lang="en-GB" sz="1600" dirty="0">
                <a:latin typeface="Times New Roman" panose="02020603050405020304" pitchFamily="18" charset="0"/>
                <a:cs typeface="Times New Roman" panose="02020603050405020304" pitchFamily="18" charset="0"/>
                <a:hlinkClick r:id="rId6"/>
              </a:rPr>
              <a:t>https://www.thescottishsun.co.uk/health/15451914/gen-z-double-mental-health-problems-millennial-uk/?utm_</a:t>
            </a:r>
            <a:r>
              <a:rPr lang="en-GB" sz="1600" dirty="0">
                <a:latin typeface="Times New Roman" panose="02020603050405020304" pitchFamily="18" charset="0"/>
                <a:cs typeface="Times New Roman" panose="02020603050405020304" pitchFamily="18" charset="0"/>
              </a:rPr>
              <a:t> (Accessed: 28 November 2025).</a:t>
            </a:r>
          </a:p>
          <a:p>
            <a:endParaRPr lang="en-GB" sz="1600" dirty="0">
              <a:latin typeface="Times New Roman" panose="02020603050405020304" pitchFamily="18" charset="0"/>
              <a:cs typeface="Times New Roman" panose="02020603050405020304" pitchFamily="18" charset="0"/>
            </a:endParaRPr>
          </a:p>
          <a:p>
            <a:r>
              <a:rPr lang="en-GB" sz="1600" dirty="0">
                <a:latin typeface="Times New Roman" panose="02020603050405020304" pitchFamily="18" charset="0"/>
                <a:cs typeface="Times New Roman" panose="02020603050405020304" pitchFamily="18" charset="0"/>
              </a:rPr>
              <a:t>Cardiff University (2023) </a:t>
            </a:r>
            <a:r>
              <a:rPr lang="en-GB" sz="1600" i="1" dirty="0">
                <a:latin typeface="Times New Roman" panose="02020603050405020304" pitchFamily="18" charset="0"/>
                <a:cs typeface="Times New Roman" panose="02020603050405020304" pitchFamily="18" charset="0"/>
              </a:rPr>
              <a:t>Nearly a quarter of young people in Wales are reporting very high levels of mental health symptoms following the pandemic</a:t>
            </a:r>
            <a:r>
              <a:rPr lang="en-GB" sz="1600" dirty="0">
                <a:latin typeface="Times New Roman" panose="02020603050405020304" pitchFamily="18" charset="0"/>
                <a:cs typeface="Times New Roman" panose="02020603050405020304" pitchFamily="18" charset="0"/>
              </a:rPr>
              <a:t>, </a:t>
            </a:r>
            <a:r>
              <a:rPr lang="en-GB" sz="1600" i="1" dirty="0">
                <a:latin typeface="Times New Roman" panose="02020603050405020304" pitchFamily="18" charset="0"/>
                <a:cs typeface="Times New Roman" panose="02020603050405020304" pitchFamily="18" charset="0"/>
              </a:rPr>
              <a:t>Cardiff University</a:t>
            </a:r>
            <a:r>
              <a:rPr lang="en-GB" sz="1600" dirty="0">
                <a:latin typeface="Times New Roman" panose="02020603050405020304" pitchFamily="18" charset="0"/>
                <a:cs typeface="Times New Roman" panose="02020603050405020304" pitchFamily="18" charset="0"/>
              </a:rPr>
              <a:t>. Available at: </a:t>
            </a:r>
            <a:r>
              <a:rPr lang="en-GB" sz="1600" dirty="0">
                <a:latin typeface="Times New Roman" panose="02020603050405020304" pitchFamily="18" charset="0"/>
                <a:cs typeface="Times New Roman" panose="02020603050405020304" pitchFamily="18" charset="0"/>
                <a:hlinkClick r:id="rId7"/>
              </a:rPr>
              <a:t>https://www.cardiff.ac.uk/news/view/2713528-nearly-a-quarter-of-young-people-in-wales-are-reporting-very-high-levels-of-mental-health-symptoms-following-the-pandemic</a:t>
            </a:r>
            <a:r>
              <a:rPr lang="en-GB" sz="1600" dirty="0">
                <a:latin typeface="Times New Roman" panose="02020603050405020304" pitchFamily="18" charset="0"/>
                <a:cs typeface="Times New Roman" panose="02020603050405020304" pitchFamily="18" charset="0"/>
              </a:rPr>
              <a:t> (Accessed 28/11/25). </a:t>
            </a:r>
          </a:p>
          <a:p>
            <a:endParaRPr lang="en-GB" sz="1600" dirty="0">
              <a:latin typeface="Times New Roman" panose="02020603050405020304" pitchFamily="18" charset="0"/>
              <a:cs typeface="Times New Roman" panose="02020603050405020304" pitchFamily="18" charset="0"/>
            </a:endParaRPr>
          </a:p>
          <a:p>
            <a:r>
              <a:rPr lang="en-GB" sz="1600" dirty="0">
                <a:latin typeface="Times New Roman" panose="02020603050405020304" pitchFamily="18" charset="0"/>
                <a:cs typeface="Times New Roman" panose="02020603050405020304" pitchFamily="18" charset="0"/>
              </a:rPr>
              <a:t>Centre for Innovation in Campus Mental Health (2022) </a:t>
            </a:r>
            <a:r>
              <a:rPr lang="en-GB" sz="1600" i="1" dirty="0">
                <a:latin typeface="Times New Roman" panose="02020603050405020304" pitchFamily="18" charset="0"/>
                <a:cs typeface="Times New Roman" panose="02020603050405020304" pitchFamily="18" charset="0"/>
              </a:rPr>
              <a:t>Post-Secondary Standard Resources: </a:t>
            </a:r>
            <a:r>
              <a:rPr lang="en-GB" sz="1600" i="1" dirty="0" err="1">
                <a:latin typeface="Times New Roman" panose="02020603050405020304" pitchFamily="18" charset="0"/>
                <a:cs typeface="Times New Roman" panose="02020603050405020304" pitchFamily="18" charset="0"/>
              </a:rPr>
              <a:t>Infosheet</a:t>
            </a:r>
            <a:r>
              <a:rPr lang="en-GB" sz="1600" i="1" dirty="0">
                <a:latin typeface="Times New Roman" panose="02020603050405020304" pitchFamily="18" charset="0"/>
                <a:cs typeface="Times New Roman" panose="02020603050405020304" pitchFamily="18" charset="0"/>
              </a:rPr>
              <a:t> – National Standard of Canada for Mental Health and Well-Being for Post-Secondary Students</a:t>
            </a:r>
            <a:r>
              <a:rPr lang="en-GB" sz="1600" dirty="0">
                <a:latin typeface="Times New Roman" panose="02020603050405020304" pitchFamily="18" charset="0"/>
                <a:cs typeface="Times New Roman" panose="02020603050405020304" pitchFamily="18" charset="0"/>
              </a:rPr>
              <a:t>. Toronto: CICMH. Available at: </a:t>
            </a:r>
            <a:r>
              <a:rPr lang="en-GB" sz="1600" dirty="0">
                <a:latin typeface="Times New Roman" panose="02020603050405020304" pitchFamily="18" charset="0"/>
                <a:cs typeface="Times New Roman" panose="02020603050405020304" pitchFamily="18" charset="0"/>
                <a:hlinkClick r:id="rId8"/>
              </a:rPr>
              <a:t>https://campusmentalhealth.ca/wp-content/uploads/2022/10/CICMH_PS-StandardResources_Infosheet_EN_v2.pdf</a:t>
            </a:r>
            <a:r>
              <a:rPr lang="en-GB" sz="1600" dirty="0">
                <a:latin typeface="Times New Roman" panose="02020603050405020304" pitchFamily="18" charset="0"/>
                <a:cs typeface="Times New Roman" panose="02020603050405020304" pitchFamily="18" charset="0"/>
              </a:rPr>
              <a:t> (Accessed: 25/11/25).</a:t>
            </a:r>
          </a:p>
        </p:txBody>
      </p:sp>
    </p:spTree>
    <p:extLst>
      <p:ext uri="{BB962C8B-B14F-4D97-AF65-F5344CB8AC3E}">
        <p14:creationId xmlns:p14="http://schemas.microsoft.com/office/powerpoint/2010/main" val="28563733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CFCE4BE-66E1-9E4F-6934-0AF8B4FED05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EB7A6DD-E5D0-7A4A-ACFA-F6C3880B439A}"/>
              </a:ext>
            </a:extLst>
          </p:cNvPr>
          <p:cNvSpPr>
            <a:spLocks noGrp="1"/>
          </p:cNvSpPr>
          <p:nvPr>
            <p:ph type="title"/>
          </p:nvPr>
        </p:nvSpPr>
        <p:spPr>
          <a:xfrm>
            <a:off x="492457" y="80765"/>
            <a:ext cx="10698480" cy="828594"/>
          </a:xfrm>
        </p:spPr>
        <p:txBody>
          <a:bodyPr/>
          <a:lstStyle/>
          <a:p>
            <a:r>
              <a:rPr lang="en-GB" dirty="0"/>
              <a:t>References </a:t>
            </a:r>
          </a:p>
        </p:txBody>
      </p:sp>
      <p:sp>
        <p:nvSpPr>
          <p:cNvPr id="3" name="TextBox 2">
            <a:extLst>
              <a:ext uri="{FF2B5EF4-FFF2-40B4-BE49-F238E27FC236}">
                <a16:creationId xmlns:a16="http://schemas.microsoft.com/office/drawing/2014/main" id="{14F96969-D5C3-12BF-2914-DAE6B40ACD14}"/>
              </a:ext>
            </a:extLst>
          </p:cNvPr>
          <p:cNvSpPr txBox="1"/>
          <p:nvPr/>
        </p:nvSpPr>
        <p:spPr>
          <a:xfrm>
            <a:off x="492457" y="495062"/>
            <a:ext cx="10583174" cy="6001643"/>
          </a:xfrm>
          <a:prstGeom prst="rect">
            <a:avLst/>
          </a:prstGeom>
          <a:noFill/>
        </p:spPr>
        <p:txBody>
          <a:bodyPr wrap="square" rtlCol="0">
            <a:spAutoFit/>
          </a:bodyPr>
          <a:lstStyle/>
          <a:p>
            <a:endParaRPr lang="en-GB" sz="1600" dirty="0">
              <a:latin typeface="Times New Roman" panose="02020603050405020304" pitchFamily="18" charset="0"/>
              <a:cs typeface="Times New Roman" panose="02020603050405020304" pitchFamily="18" charset="0"/>
            </a:endParaRPr>
          </a:p>
          <a:p>
            <a:r>
              <a:rPr lang="en-GB" sz="1600" dirty="0">
                <a:latin typeface="Times New Roman" panose="02020603050405020304" pitchFamily="18" charset="0"/>
                <a:cs typeface="Times New Roman" panose="02020603050405020304" pitchFamily="18" charset="0"/>
              </a:rPr>
              <a:t>Education Business (2025) </a:t>
            </a:r>
            <a:r>
              <a:rPr lang="en-GB" sz="1600" i="1" dirty="0">
                <a:latin typeface="Times New Roman" panose="02020603050405020304" pitchFamily="18" charset="0"/>
                <a:cs typeface="Times New Roman" panose="02020603050405020304" pitchFamily="18" charset="0"/>
              </a:rPr>
              <a:t>£4m for colleges to support wellbeing and mental health</a:t>
            </a:r>
            <a:r>
              <a:rPr lang="en-GB" sz="1600" dirty="0">
                <a:latin typeface="Times New Roman" panose="02020603050405020304" pitchFamily="18" charset="0"/>
                <a:cs typeface="Times New Roman" panose="02020603050405020304" pitchFamily="18" charset="0"/>
              </a:rPr>
              <a:t>, </a:t>
            </a:r>
            <a:r>
              <a:rPr lang="en-GB" sz="1600" i="1" dirty="0">
                <a:latin typeface="Times New Roman" panose="02020603050405020304" pitchFamily="18" charset="0"/>
                <a:cs typeface="Times New Roman" panose="02020603050405020304" pitchFamily="18" charset="0"/>
              </a:rPr>
              <a:t>Education Business</a:t>
            </a:r>
            <a:r>
              <a:rPr lang="en-GB" sz="1600" dirty="0">
                <a:latin typeface="Times New Roman" panose="02020603050405020304" pitchFamily="18" charset="0"/>
                <a:cs typeface="Times New Roman" panose="02020603050405020304" pitchFamily="18" charset="0"/>
              </a:rPr>
              <a:t>. Available at: </a:t>
            </a:r>
            <a:r>
              <a:rPr lang="en-GB" sz="1600" dirty="0">
                <a:latin typeface="Times New Roman" panose="02020603050405020304" pitchFamily="18" charset="0"/>
                <a:cs typeface="Times New Roman" panose="02020603050405020304" pitchFamily="18" charset="0"/>
                <a:hlinkClick r:id="rId3"/>
              </a:rPr>
              <a:t>https://educationbusinessuk.net/news/26032025/%C2%A34-million-or-colleges-support-wellbeing-and-mental-health</a:t>
            </a:r>
            <a:r>
              <a:rPr lang="en-GB" sz="1600" dirty="0">
                <a:latin typeface="Times New Roman" panose="02020603050405020304" pitchFamily="18" charset="0"/>
                <a:cs typeface="Times New Roman" panose="02020603050405020304" pitchFamily="18" charset="0"/>
              </a:rPr>
              <a:t>  (Accessed: 28 November 2025).</a:t>
            </a:r>
          </a:p>
          <a:p>
            <a:r>
              <a:rPr lang="en-GB" sz="1600" dirty="0">
                <a:latin typeface="Times New Roman" panose="02020603050405020304" pitchFamily="18" charset="0"/>
                <a:cs typeface="Times New Roman" panose="02020603050405020304" pitchFamily="18" charset="0"/>
              </a:rPr>
              <a:t> </a:t>
            </a:r>
          </a:p>
          <a:p>
            <a:r>
              <a:rPr lang="en-GB" sz="1600" dirty="0">
                <a:latin typeface="Times New Roman" panose="02020603050405020304" pitchFamily="18" charset="0"/>
                <a:cs typeface="Times New Roman" panose="02020603050405020304" pitchFamily="18" charset="0"/>
              </a:rPr>
              <a:t>FE Week (2024) </a:t>
            </a:r>
            <a:r>
              <a:rPr lang="en-GB" sz="1600" i="1" dirty="0">
                <a:latin typeface="Times New Roman" panose="02020603050405020304" pitchFamily="18" charset="0"/>
                <a:cs typeface="Times New Roman" panose="02020603050405020304" pitchFamily="18" charset="0"/>
              </a:rPr>
              <a:t>Colleges reveal the scale of the suicide and mental health crisis among young adults</a:t>
            </a:r>
            <a:r>
              <a:rPr lang="en-GB" sz="1600" dirty="0">
                <a:latin typeface="Times New Roman" panose="02020603050405020304" pitchFamily="18" charset="0"/>
                <a:cs typeface="Times New Roman" panose="02020603050405020304" pitchFamily="18" charset="0"/>
              </a:rPr>
              <a:t>. Available at: </a:t>
            </a:r>
            <a:r>
              <a:rPr lang="en-GB" sz="1600" dirty="0">
                <a:latin typeface="Times New Roman" panose="02020603050405020304" pitchFamily="18" charset="0"/>
                <a:cs typeface="Times New Roman" panose="02020603050405020304" pitchFamily="18" charset="0"/>
                <a:hlinkClick r:id="rId4"/>
              </a:rPr>
              <a:t>https://www.fenews.co.uk/fe-voices/colleges-reveal-the-scale-of-the-suicide-and-mental-health-crisis-among-young-adults-2/</a:t>
            </a:r>
            <a:r>
              <a:rPr lang="en-GB" sz="1600" dirty="0">
                <a:latin typeface="Times New Roman" panose="02020603050405020304" pitchFamily="18" charset="0"/>
                <a:cs typeface="Times New Roman" panose="02020603050405020304" pitchFamily="18" charset="0"/>
              </a:rPr>
              <a:t> (Accessed: 01 November 2025).</a:t>
            </a:r>
          </a:p>
          <a:p>
            <a:endParaRPr lang="en-GB" sz="1600" dirty="0">
              <a:latin typeface="Times New Roman" panose="02020603050405020304" pitchFamily="18" charset="0"/>
              <a:cs typeface="Times New Roman" panose="02020603050405020304" pitchFamily="18" charset="0"/>
            </a:endParaRPr>
          </a:p>
          <a:p>
            <a:r>
              <a:rPr lang="en-GB" sz="1600" dirty="0">
                <a:latin typeface="Times New Roman" panose="02020603050405020304" pitchFamily="18" charset="0"/>
                <a:cs typeface="Times New Roman" panose="02020603050405020304" pitchFamily="18" charset="0"/>
              </a:rPr>
              <a:t>Mental Health Commission of Canada (2021) </a:t>
            </a:r>
            <a:r>
              <a:rPr lang="en-GB" sz="1600" i="1" dirty="0">
                <a:latin typeface="Times New Roman" panose="02020603050405020304" pitchFamily="18" charset="0"/>
                <a:cs typeface="Times New Roman" panose="02020603050405020304" pitchFamily="18" charset="0"/>
              </a:rPr>
              <a:t>About The National Standard for Mental Health and Well-Being for Post-Secondary Students </a:t>
            </a:r>
            <a:r>
              <a:rPr lang="en-GB" sz="1600" dirty="0">
                <a:latin typeface="Times New Roman" panose="02020603050405020304" pitchFamily="18" charset="0"/>
                <a:cs typeface="Times New Roman" panose="02020603050405020304" pitchFamily="18" charset="0"/>
              </a:rPr>
              <a:t>Available at: </a:t>
            </a:r>
            <a:r>
              <a:rPr lang="en-GB" sz="1600" dirty="0">
                <a:latin typeface="Times New Roman" panose="02020603050405020304" pitchFamily="18" charset="0"/>
                <a:cs typeface="Times New Roman" panose="02020603050405020304" pitchFamily="18" charset="0"/>
                <a:hlinkClick r:id="rId5"/>
              </a:rPr>
              <a:t>https://mentalhealthcommission.ca/posters/professionals/national-standard-for-mental-health-and-well-being-for-post-secondary-students/?utm_source=chatgpt.com</a:t>
            </a:r>
            <a:r>
              <a:rPr lang="en-GB" sz="1600" dirty="0">
                <a:latin typeface="Times New Roman" panose="02020603050405020304" pitchFamily="18" charset="0"/>
                <a:cs typeface="Times New Roman" panose="02020603050405020304" pitchFamily="18" charset="0"/>
              </a:rPr>
              <a:t> (Accessed: 12/11/25). </a:t>
            </a:r>
          </a:p>
          <a:p>
            <a:endParaRPr lang="en-GB" sz="1600" dirty="0">
              <a:latin typeface="Times New Roman" panose="02020603050405020304" pitchFamily="18" charset="0"/>
              <a:cs typeface="Times New Roman" panose="02020603050405020304" pitchFamily="18" charset="0"/>
            </a:endParaRPr>
          </a:p>
          <a:p>
            <a:r>
              <a:rPr lang="en-GB" sz="1600" dirty="0">
                <a:latin typeface="Times New Roman" panose="02020603050405020304" pitchFamily="18" charset="0"/>
                <a:cs typeface="Times New Roman" panose="02020603050405020304" pitchFamily="18" charset="0"/>
              </a:rPr>
              <a:t>McCann, K &amp; Cole, O. (2025) 'The universities raising mental health budgets by up to 600%,' </a:t>
            </a:r>
            <a:r>
              <a:rPr lang="en-GB" sz="1600" i="1" dirty="0">
                <a:latin typeface="Times New Roman" panose="02020603050405020304" pitchFamily="18" charset="0"/>
                <a:cs typeface="Times New Roman" panose="02020603050405020304" pitchFamily="18" charset="0"/>
              </a:rPr>
              <a:t>The Sunday  Times</a:t>
            </a:r>
            <a:r>
              <a:rPr lang="en-GB" sz="1600" dirty="0">
                <a:latin typeface="Times New Roman" panose="02020603050405020304" pitchFamily="18" charset="0"/>
                <a:cs typeface="Times New Roman" panose="02020603050405020304" pitchFamily="18" charset="0"/>
              </a:rPr>
              <a:t>, 11 January. Available at </a:t>
            </a:r>
            <a:r>
              <a:rPr lang="en-GB" sz="1600" dirty="0">
                <a:latin typeface="Times New Roman" panose="02020603050405020304" pitchFamily="18" charset="0"/>
                <a:cs typeface="Times New Roman" panose="02020603050405020304" pitchFamily="18" charset="0"/>
                <a:hlinkClick r:id="rId6"/>
              </a:rPr>
              <a:t>The universities raising mental health budgets by up to 600%</a:t>
            </a:r>
            <a:r>
              <a:rPr lang="en-GB" sz="1600" dirty="0">
                <a:latin typeface="Times New Roman" panose="02020603050405020304" pitchFamily="18" charset="0"/>
                <a:cs typeface="Times New Roman" panose="02020603050405020304" pitchFamily="18" charset="0"/>
              </a:rPr>
              <a:t> (Accessed 28/11/25).</a:t>
            </a:r>
          </a:p>
          <a:p>
            <a:endParaRPr lang="en-GB" sz="1600" dirty="0">
              <a:latin typeface="Times New Roman" panose="02020603050405020304" pitchFamily="18" charset="0"/>
              <a:cs typeface="Times New Roman" panose="02020603050405020304" pitchFamily="18" charset="0"/>
            </a:endParaRPr>
          </a:p>
          <a:p>
            <a:r>
              <a:rPr lang="en-GB" sz="1600" dirty="0">
                <a:latin typeface="Times New Roman" panose="02020603050405020304" pitchFamily="18" charset="0"/>
                <a:cs typeface="Times New Roman" panose="02020603050405020304" pitchFamily="18" charset="0"/>
              </a:rPr>
              <a:t>Mental Health Commission of Canada (2021) </a:t>
            </a:r>
            <a:r>
              <a:rPr lang="en-GB" sz="1600" i="1" dirty="0">
                <a:latin typeface="Times New Roman" panose="02020603050405020304" pitchFamily="18" charset="0"/>
                <a:cs typeface="Times New Roman" panose="02020603050405020304" pitchFamily="18" charset="0"/>
              </a:rPr>
              <a:t>Starter Kit: For the National Standard of Canada for Mental Health and Well-Being for Post-Secondary Students</a:t>
            </a:r>
            <a:r>
              <a:rPr lang="en-GB" sz="1600" dirty="0">
                <a:latin typeface="Times New Roman" panose="02020603050405020304" pitchFamily="18" charset="0"/>
                <a:cs typeface="Times New Roman" panose="02020603050405020304" pitchFamily="18" charset="0"/>
              </a:rPr>
              <a:t>. Ottawa: MHCC. Available at: </a:t>
            </a:r>
            <a:r>
              <a:rPr lang="en-GB" sz="1600" dirty="0">
                <a:latin typeface="Times New Roman" panose="02020603050405020304" pitchFamily="18" charset="0"/>
                <a:cs typeface="Times New Roman" panose="02020603050405020304" pitchFamily="18" charset="0"/>
                <a:hlinkClick r:id="rId7"/>
              </a:rPr>
              <a:t>https://mentalhealthcommission.ca/wp-content/uploads/2021/05/PSSS_Starter_Package_eng.pdf</a:t>
            </a:r>
            <a:r>
              <a:rPr lang="en-GB" sz="1600" dirty="0">
                <a:latin typeface="Times New Roman" panose="02020603050405020304" pitchFamily="18" charset="0"/>
                <a:cs typeface="Times New Roman" panose="02020603050405020304" pitchFamily="18" charset="0"/>
              </a:rPr>
              <a:t> (Accessed: 13/11/25). </a:t>
            </a:r>
          </a:p>
          <a:p>
            <a:endParaRPr lang="en-GB" sz="1600" dirty="0">
              <a:latin typeface="Times New Roman" panose="02020603050405020304" pitchFamily="18" charset="0"/>
              <a:cs typeface="Times New Roman" panose="02020603050405020304" pitchFamily="18" charset="0"/>
            </a:endParaRPr>
          </a:p>
          <a:p>
            <a:r>
              <a:rPr lang="en-GB" sz="1600" dirty="0">
                <a:latin typeface="Times New Roman" panose="02020603050405020304" pitchFamily="18" charset="0"/>
                <a:cs typeface="Times New Roman" panose="02020603050405020304" pitchFamily="18" charset="0"/>
              </a:rPr>
              <a:t> Morgan, M. (2024) </a:t>
            </a:r>
            <a:r>
              <a:rPr lang="en-GB" sz="1600" i="1" dirty="0">
                <a:latin typeface="Times New Roman" panose="02020603050405020304" pitchFamily="18" charset="0"/>
                <a:cs typeface="Times New Roman" panose="02020603050405020304" pitchFamily="18" charset="0"/>
              </a:rPr>
              <a:t>Explaining the rise in student mental health and wellbeing issues</a:t>
            </a:r>
            <a:r>
              <a:rPr lang="en-GB" sz="1600" dirty="0">
                <a:latin typeface="Times New Roman" panose="02020603050405020304" pitchFamily="18" charset="0"/>
                <a:cs typeface="Times New Roman" panose="02020603050405020304" pitchFamily="18" charset="0"/>
              </a:rPr>
              <a:t>. Higher Education Policy Institute (HEPI). Available at: </a:t>
            </a:r>
            <a:r>
              <a:rPr lang="en-GB" sz="1600" dirty="0">
                <a:latin typeface="Times New Roman" panose="02020603050405020304" pitchFamily="18" charset="0"/>
                <a:cs typeface="Times New Roman" panose="02020603050405020304" pitchFamily="18" charset="0"/>
                <a:hlinkClick r:id="rId8"/>
              </a:rPr>
              <a:t>https://www.hepi.ac.uk/2024/02/08/explaining-the-rise-in-student-mental-health-and-wellbeing-issues/</a:t>
            </a:r>
            <a:r>
              <a:rPr lang="en-GB" sz="1600" dirty="0">
                <a:latin typeface="Times New Roman" panose="02020603050405020304" pitchFamily="18" charset="0"/>
                <a:cs typeface="Times New Roman" panose="02020603050405020304" pitchFamily="18" charset="0"/>
              </a:rPr>
              <a:t> (Accessed: 17 November 2025).</a:t>
            </a:r>
          </a:p>
          <a:p>
            <a:endParaRPr lang="en-GB" sz="16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55217580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DFFC31F-CCF1-A34B-AFCF-8C3BC10DC80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0B5F872-2E79-1348-FA4E-3FBEEA07A391}"/>
              </a:ext>
            </a:extLst>
          </p:cNvPr>
          <p:cNvSpPr>
            <a:spLocks noGrp="1"/>
          </p:cNvSpPr>
          <p:nvPr>
            <p:ph type="title"/>
          </p:nvPr>
        </p:nvSpPr>
        <p:spPr>
          <a:xfrm>
            <a:off x="492457" y="80765"/>
            <a:ext cx="10698480" cy="828594"/>
          </a:xfrm>
        </p:spPr>
        <p:txBody>
          <a:bodyPr/>
          <a:lstStyle/>
          <a:p>
            <a:r>
              <a:rPr lang="en-GB" dirty="0"/>
              <a:t>References </a:t>
            </a:r>
          </a:p>
        </p:txBody>
      </p:sp>
      <p:sp>
        <p:nvSpPr>
          <p:cNvPr id="3" name="TextBox 2">
            <a:extLst>
              <a:ext uri="{FF2B5EF4-FFF2-40B4-BE49-F238E27FC236}">
                <a16:creationId xmlns:a16="http://schemas.microsoft.com/office/drawing/2014/main" id="{B5024C71-E232-1B7D-617D-057AC43FAAE7}"/>
              </a:ext>
            </a:extLst>
          </p:cNvPr>
          <p:cNvSpPr txBox="1"/>
          <p:nvPr/>
        </p:nvSpPr>
        <p:spPr>
          <a:xfrm>
            <a:off x="228600" y="304800"/>
            <a:ext cx="10583174" cy="6740307"/>
          </a:xfrm>
          <a:prstGeom prst="rect">
            <a:avLst/>
          </a:prstGeom>
          <a:noFill/>
        </p:spPr>
        <p:txBody>
          <a:bodyPr wrap="square" rtlCol="0">
            <a:spAutoFit/>
          </a:bodyPr>
          <a:lstStyle/>
          <a:p>
            <a:endParaRPr lang="en-GB" sz="1600" dirty="0">
              <a:latin typeface="Times New Roman" panose="02020603050405020304" pitchFamily="18" charset="0"/>
              <a:cs typeface="Times New Roman" panose="02020603050405020304" pitchFamily="18" charset="0"/>
            </a:endParaRPr>
          </a:p>
          <a:p>
            <a:r>
              <a:rPr lang="en-GB" sz="1600" dirty="0" err="1">
                <a:latin typeface="Times New Roman" panose="02020603050405020304" pitchFamily="18" charset="0"/>
                <a:cs typeface="Times New Roman" panose="02020603050405020304" pitchFamily="18" charset="0"/>
              </a:rPr>
              <a:t>PHWNHSwales</a:t>
            </a:r>
            <a:r>
              <a:rPr lang="en-GB" sz="1600" dirty="0">
                <a:latin typeface="Times New Roman" panose="02020603050405020304" pitchFamily="18" charset="0"/>
                <a:cs typeface="Times New Roman" panose="02020603050405020304" pitchFamily="18" charset="0"/>
              </a:rPr>
              <a:t> (2025). Whole School Approach to Emotional and Mental Wellbeing: Learning Report. Available at: </a:t>
            </a:r>
            <a:r>
              <a:rPr lang="en-GB" sz="1600" dirty="0">
                <a:latin typeface="Times New Roman" panose="02020603050405020304" pitchFamily="18" charset="0"/>
                <a:cs typeface="Times New Roman" panose="02020603050405020304" pitchFamily="18" charset="0"/>
                <a:hlinkClick r:id="rId3"/>
              </a:rPr>
              <a:t>https://phw.nhs.wales/topics/promoting-individual-and-community-wellbeing/whole-school-approach-to-emotional-and-mental-wellbeing/evaluation-output-report/</a:t>
            </a:r>
            <a:r>
              <a:rPr lang="en-GB" sz="1600" dirty="0">
                <a:latin typeface="Times New Roman" panose="02020603050405020304" pitchFamily="18" charset="0"/>
                <a:cs typeface="Times New Roman" panose="02020603050405020304" pitchFamily="18" charset="0"/>
              </a:rPr>
              <a:t> ( Accessed 15/11/25)</a:t>
            </a:r>
          </a:p>
          <a:p>
            <a:endParaRPr lang="en-GB" sz="1600" dirty="0">
              <a:latin typeface="Times New Roman" panose="02020603050405020304" pitchFamily="18" charset="0"/>
              <a:cs typeface="Times New Roman" panose="02020603050405020304" pitchFamily="18" charset="0"/>
            </a:endParaRPr>
          </a:p>
          <a:p>
            <a:r>
              <a:rPr lang="en-GB" sz="1600" dirty="0">
                <a:latin typeface="Times New Roman" panose="02020603050405020304" pitchFamily="18" charset="0"/>
                <a:cs typeface="Times New Roman" panose="02020603050405020304" pitchFamily="18" charset="0"/>
              </a:rPr>
              <a:t>Office for Students (</a:t>
            </a:r>
            <a:r>
              <a:rPr lang="en-GB" sz="1600" dirty="0" err="1">
                <a:latin typeface="Times New Roman" panose="02020603050405020304" pitchFamily="18" charset="0"/>
                <a:cs typeface="Times New Roman" panose="02020603050405020304" pitchFamily="18" charset="0"/>
              </a:rPr>
              <a:t>OfS</a:t>
            </a:r>
            <a:r>
              <a:rPr lang="en-GB" sz="1600" dirty="0">
                <a:latin typeface="Times New Roman" panose="02020603050405020304" pitchFamily="18" charset="0"/>
                <a:cs typeface="Times New Roman" panose="02020603050405020304" pitchFamily="18" charset="0"/>
              </a:rPr>
              <a:t>). 2023. </a:t>
            </a:r>
            <a:r>
              <a:rPr lang="en-GB" sz="1600" i="1" dirty="0">
                <a:latin typeface="Times New Roman" panose="02020603050405020304" pitchFamily="18" charset="0"/>
                <a:cs typeface="Times New Roman" panose="02020603050405020304" pitchFamily="18" charset="0"/>
              </a:rPr>
              <a:t>The National Student Survey 2024: Annex A – Full questionnaire for NSS 2024</a:t>
            </a:r>
            <a:r>
              <a:rPr lang="en-GB" sz="1600" dirty="0">
                <a:latin typeface="Times New Roman" panose="02020603050405020304" pitchFamily="18" charset="0"/>
                <a:cs typeface="Times New Roman" panose="02020603050405020304" pitchFamily="18" charset="0"/>
              </a:rPr>
              <a:t>. Available at </a:t>
            </a:r>
            <a:r>
              <a:rPr lang="en-GB" sz="1600" dirty="0">
                <a:latin typeface="Times New Roman" panose="02020603050405020304" pitchFamily="18" charset="0"/>
                <a:cs typeface="Times New Roman" panose="02020603050405020304" pitchFamily="18" charset="0"/>
                <a:hlinkClick r:id="rId4"/>
              </a:rPr>
              <a:t>NSS 2024 full questionnaire</a:t>
            </a:r>
            <a:r>
              <a:rPr lang="en-GB" sz="1600" dirty="0">
                <a:latin typeface="Times New Roman" panose="02020603050405020304" pitchFamily="18" charset="0"/>
                <a:cs typeface="Times New Roman" panose="02020603050405020304" pitchFamily="18" charset="0"/>
              </a:rPr>
              <a:t> (Accessed 01/12/25)</a:t>
            </a:r>
          </a:p>
          <a:p>
            <a:endParaRPr lang="en-GB" sz="1600" dirty="0">
              <a:latin typeface="Times New Roman" panose="02020603050405020304" pitchFamily="18" charset="0"/>
              <a:cs typeface="Times New Roman" panose="02020603050405020304" pitchFamily="18" charset="0"/>
            </a:endParaRPr>
          </a:p>
          <a:p>
            <a:r>
              <a:rPr lang="en-GB" sz="1600" dirty="0">
                <a:latin typeface="Times New Roman" panose="02020603050405020304" pitchFamily="18" charset="0"/>
                <a:cs typeface="Times New Roman" panose="02020603050405020304" pitchFamily="18" charset="0"/>
              </a:rPr>
              <a:t>Welsh Government (2024) </a:t>
            </a:r>
            <a:r>
              <a:rPr lang="en-GB" sz="1600" i="1" dirty="0">
                <a:latin typeface="Times New Roman" panose="02020603050405020304" pitchFamily="18" charset="0"/>
                <a:cs typeface="Times New Roman" panose="02020603050405020304" pitchFamily="18" charset="0"/>
              </a:rPr>
              <a:t>Learners’ well-being, equity and inclusion</a:t>
            </a:r>
            <a:r>
              <a:rPr lang="en-GB" sz="1600" dirty="0">
                <a:latin typeface="Times New Roman" panose="02020603050405020304" pitchFamily="18" charset="0"/>
                <a:cs typeface="Times New Roman" panose="02020603050405020304" pitchFamily="18" charset="0"/>
              </a:rPr>
              <a:t>. Available at: </a:t>
            </a:r>
            <a:r>
              <a:rPr lang="en-GB" sz="1600" dirty="0">
                <a:latin typeface="Times New Roman" panose="02020603050405020304" pitchFamily="18" charset="0"/>
                <a:cs typeface="Times New Roman" panose="02020603050405020304" pitchFamily="18" charset="0"/>
                <a:hlinkClick r:id="rId5"/>
              </a:rPr>
              <a:t>https://hwb.gov.wales/school-improvement-and-leadership/evaluation-improvement-and-accountability/evaluation-and-improvement-resource-nrei/learners-well-being-equity-and-inclusion</a:t>
            </a:r>
            <a:r>
              <a:rPr lang="en-GB" sz="1600" dirty="0">
                <a:latin typeface="Times New Roman" panose="02020603050405020304" pitchFamily="18" charset="0"/>
                <a:cs typeface="Times New Roman" panose="02020603050405020304" pitchFamily="18" charset="0"/>
              </a:rPr>
              <a:t> (Accessed: 17 November 2025).</a:t>
            </a:r>
          </a:p>
          <a:p>
            <a:endParaRPr lang="en-GB" sz="1600" dirty="0">
              <a:latin typeface="Times New Roman" panose="02020603050405020304" pitchFamily="18" charset="0"/>
              <a:cs typeface="Times New Roman" panose="02020603050405020304" pitchFamily="18" charset="0"/>
            </a:endParaRPr>
          </a:p>
          <a:p>
            <a:r>
              <a:rPr lang="en-GB" sz="1600" dirty="0" err="1">
                <a:latin typeface="Times New Roman" panose="02020603050405020304" pitchFamily="18" charset="0"/>
                <a:cs typeface="Times New Roman" panose="02020603050405020304" pitchFamily="18" charset="0"/>
              </a:rPr>
              <a:t>Wixcey</a:t>
            </a:r>
            <a:r>
              <a:rPr lang="en-GB" sz="1600" dirty="0">
                <a:latin typeface="Times New Roman" panose="02020603050405020304" pitchFamily="18" charset="0"/>
                <a:cs typeface="Times New Roman" panose="02020603050405020304" pitchFamily="18" charset="0"/>
              </a:rPr>
              <a:t>, H. </a:t>
            </a:r>
            <a:r>
              <a:rPr lang="en-GB" sz="1600" i="1" dirty="0">
                <a:latin typeface="Times New Roman" panose="02020603050405020304" pitchFamily="18" charset="0"/>
                <a:cs typeface="Times New Roman" panose="02020603050405020304" pitchFamily="18" charset="0"/>
              </a:rPr>
              <a:t>et al.</a:t>
            </a:r>
            <a:r>
              <a:rPr lang="en-GB" sz="1600" dirty="0">
                <a:latin typeface="Times New Roman" panose="02020603050405020304" pitchFamily="18" charset="0"/>
                <a:cs typeface="Times New Roman" panose="02020603050405020304" pitchFamily="18" charset="0"/>
              </a:rPr>
              <a:t> (2023) ‘Does well-being matter? Exploring the reasons for learner withdrawal from further education in Wales’, </a:t>
            </a:r>
            <a:r>
              <a:rPr lang="en-GB" sz="1600" i="1" dirty="0">
                <a:latin typeface="Times New Roman" panose="02020603050405020304" pitchFamily="18" charset="0"/>
                <a:cs typeface="Times New Roman" panose="02020603050405020304" pitchFamily="18" charset="0"/>
              </a:rPr>
              <a:t>Journal of further and higher education</a:t>
            </a:r>
            <a:r>
              <a:rPr lang="en-GB" sz="1600" dirty="0">
                <a:latin typeface="Times New Roman" panose="02020603050405020304" pitchFamily="18" charset="0"/>
                <a:cs typeface="Times New Roman" panose="02020603050405020304" pitchFamily="18" charset="0"/>
              </a:rPr>
              <a:t>, 47(4), pp. 435–449. Available at: </a:t>
            </a:r>
            <a:r>
              <a:rPr lang="en-GB" sz="1600" dirty="0">
                <a:latin typeface="Times New Roman" panose="02020603050405020304" pitchFamily="18" charset="0"/>
                <a:cs typeface="Times New Roman" panose="02020603050405020304" pitchFamily="18" charset="0"/>
                <a:hlinkClick r:id="rId6"/>
              </a:rPr>
              <a:t>https://doi.org/10.1080/0309877X.2022.2138285</a:t>
            </a:r>
            <a:r>
              <a:rPr lang="en-GB" sz="1600" dirty="0">
                <a:latin typeface="Times New Roman" panose="02020603050405020304" pitchFamily="18" charset="0"/>
                <a:cs typeface="Times New Roman" panose="02020603050405020304" pitchFamily="18" charset="0"/>
              </a:rPr>
              <a:t>. (Accessed 12/11/25). </a:t>
            </a:r>
          </a:p>
          <a:p>
            <a:endParaRPr lang="en-GB" sz="1600" dirty="0">
              <a:latin typeface="Times New Roman" panose="02020603050405020304" pitchFamily="18" charset="0"/>
              <a:cs typeface="Times New Roman" panose="02020603050405020304" pitchFamily="18" charset="0"/>
            </a:endParaRPr>
          </a:p>
          <a:p>
            <a:r>
              <a:rPr lang="en-GB" sz="1600" dirty="0" err="1">
                <a:latin typeface="Times New Roman" panose="02020603050405020304" pitchFamily="18" charset="0"/>
                <a:cs typeface="Times New Roman" panose="02020603050405020304" pitchFamily="18" charset="0"/>
              </a:rPr>
              <a:t>Wixcey</a:t>
            </a:r>
            <a:r>
              <a:rPr lang="en-GB" sz="1600" dirty="0">
                <a:latin typeface="Times New Roman" panose="02020603050405020304" pitchFamily="18" charset="0"/>
                <a:cs typeface="Times New Roman" panose="02020603050405020304" pitchFamily="18" charset="0"/>
              </a:rPr>
              <a:t>, H., Cropley, B. and Shearer, D. (2025) ‘An examination of the influence of mental well-being and resilience on academic outcomes in Further Education learners in Wales’, </a:t>
            </a:r>
            <a:r>
              <a:rPr lang="en-GB" sz="1600" i="1" dirty="0">
                <a:latin typeface="Times New Roman" panose="02020603050405020304" pitchFamily="18" charset="0"/>
                <a:cs typeface="Times New Roman" panose="02020603050405020304" pitchFamily="18" charset="0"/>
              </a:rPr>
              <a:t>Journal of further and higher education</a:t>
            </a:r>
            <a:r>
              <a:rPr lang="en-GB" sz="1600" dirty="0">
                <a:latin typeface="Times New Roman" panose="02020603050405020304" pitchFamily="18" charset="0"/>
                <a:cs typeface="Times New Roman" panose="02020603050405020304" pitchFamily="18" charset="0"/>
              </a:rPr>
              <a:t>, 49(2), pp. 137–152. Available at: </a:t>
            </a:r>
            <a:r>
              <a:rPr lang="en-GB" sz="1600" dirty="0">
                <a:latin typeface="Times New Roman" panose="02020603050405020304" pitchFamily="18" charset="0"/>
                <a:cs typeface="Times New Roman" panose="02020603050405020304" pitchFamily="18" charset="0"/>
                <a:hlinkClick r:id="rId7"/>
              </a:rPr>
              <a:t>https://doi.org/10.1080/0309877X.2024.2440501</a:t>
            </a:r>
            <a:r>
              <a:rPr lang="en-GB" sz="1600" dirty="0">
                <a:latin typeface="Times New Roman" panose="02020603050405020304" pitchFamily="18" charset="0"/>
                <a:cs typeface="Times New Roman" panose="02020603050405020304" pitchFamily="18" charset="0"/>
              </a:rPr>
              <a:t>. (Accessed 12/11/25). </a:t>
            </a:r>
          </a:p>
          <a:p>
            <a:endParaRPr lang="en-GB" sz="1600" dirty="0">
              <a:latin typeface="Times New Roman" panose="02020603050405020304" pitchFamily="18" charset="0"/>
              <a:cs typeface="Times New Roman" panose="02020603050405020304" pitchFamily="18" charset="0"/>
            </a:endParaRPr>
          </a:p>
          <a:p>
            <a:r>
              <a:rPr lang="en-GB" sz="1600" dirty="0">
                <a:latin typeface="Times New Roman" panose="02020603050405020304" pitchFamily="18" charset="0"/>
                <a:cs typeface="Times New Roman" panose="02020603050405020304" pitchFamily="18" charset="0"/>
              </a:rPr>
              <a:t>Woolcock, N. (2025) 'False choice between exams and wellbeing, says David Blunkett,' </a:t>
            </a:r>
            <a:r>
              <a:rPr lang="en-GB" sz="1600" i="1" dirty="0">
                <a:latin typeface="Times New Roman" panose="02020603050405020304" pitchFamily="18" charset="0"/>
                <a:cs typeface="Times New Roman" panose="02020603050405020304" pitchFamily="18" charset="0"/>
              </a:rPr>
              <a:t>The Times</a:t>
            </a:r>
            <a:r>
              <a:rPr lang="en-GB" sz="1600" dirty="0">
                <a:latin typeface="Times New Roman" panose="02020603050405020304" pitchFamily="18" charset="0"/>
                <a:cs typeface="Times New Roman" panose="02020603050405020304" pitchFamily="18" charset="0"/>
              </a:rPr>
              <a:t>, Available at </a:t>
            </a:r>
            <a:r>
              <a:rPr lang="en-GB" sz="1600" dirty="0">
                <a:latin typeface="Times New Roman" panose="02020603050405020304" pitchFamily="18" charset="0"/>
                <a:cs typeface="Times New Roman" panose="02020603050405020304" pitchFamily="18" charset="0"/>
                <a:hlinkClick r:id="rId8"/>
              </a:rPr>
              <a:t>False choice between exams and wellbeing, says David Blunkett</a:t>
            </a:r>
            <a:r>
              <a:rPr lang="en-GB" sz="1600" dirty="0">
                <a:latin typeface="Times New Roman" panose="02020603050405020304" pitchFamily="18" charset="0"/>
                <a:cs typeface="Times New Roman" panose="02020603050405020304" pitchFamily="18" charset="0"/>
              </a:rPr>
              <a:t> (Accessed 28/11/25). </a:t>
            </a:r>
          </a:p>
          <a:p>
            <a:endParaRPr lang="en-GB" sz="1600" dirty="0">
              <a:latin typeface="Times New Roman" panose="02020603050405020304" pitchFamily="18" charset="0"/>
              <a:cs typeface="Times New Roman" panose="02020603050405020304" pitchFamily="18" charset="0"/>
            </a:endParaRPr>
          </a:p>
          <a:p>
            <a:r>
              <a:rPr lang="en-GB" sz="1600" dirty="0">
                <a:latin typeface="Times New Roman" panose="02020603050405020304" pitchFamily="18" charset="0"/>
                <a:cs typeface="Times New Roman" panose="02020603050405020304" pitchFamily="18" charset="0"/>
              </a:rPr>
              <a:t> Zhang, W., Balloo, K.., Hosein, A. and Medland, E. (2024) ‘A scoping review of well-being measures: conceptualisation and scales for overall well-being’, </a:t>
            </a:r>
            <a:r>
              <a:rPr lang="en-GB" sz="1600" i="1" dirty="0">
                <a:latin typeface="Times New Roman" panose="02020603050405020304" pitchFamily="18" charset="0"/>
                <a:cs typeface="Times New Roman" panose="02020603050405020304" pitchFamily="18" charset="0"/>
              </a:rPr>
              <a:t>BMC Psychology</a:t>
            </a:r>
            <a:r>
              <a:rPr lang="en-GB" sz="1600" dirty="0">
                <a:latin typeface="Times New Roman" panose="02020603050405020304" pitchFamily="18" charset="0"/>
                <a:cs typeface="Times New Roman" panose="02020603050405020304" pitchFamily="18" charset="0"/>
              </a:rPr>
              <a:t>, 12, Article 585. Available at: </a:t>
            </a:r>
            <a:r>
              <a:rPr lang="en-GB" sz="1600" dirty="0">
                <a:latin typeface="Times New Roman" panose="02020603050405020304" pitchFamily="18" charset="0"/>
                <a:cs typeface="Times New Roman" panose="02020603050405020304" pitchFamily="18" charset="0"/>
                <a:hlinkClick r:id="rId9"/>
              </a:rPr>
              <a:t>https://pmc.ncbi.nlm.nih.gov/articles/PMC11515516/</a:t>
            </a:r>
            <a:r>
              <a:rPr lang="en-GB" sz="1600" dirty="0">
                <a:latin typeface="Times New Roman" panose="02020603050405020304" pitchFamily="18" charset="0"/>
                <a:cs typeface="Times New Roman" panose="02020603050405020304" pitchFamily="18" charset="0"/>
              </a:rPr>
              <a:t> (Accessed: 21/11/25).</a:t>
            </a:r>
          </a:p>
        </p:txBody>
      </p:sp>
    </p:spTree>
    <p:extLst>
      <p:ext uri="{BB962C8B-B14F-4D97-AF65-F5344CB8AC3E}">
        <p14:creationId xmlns:p14="http://schemas.microsoft.com/office/powerpoint/2010/main" val="1920985962"/>
      </p:ext>
    </p:extLst>
  </p:cSld>
  <p:clrMapOvr>
    <a:masterClrMapping/>
  </p:clrMapOvr>
</p:sld>
</file>

<file path=ppt/theme/theme1.xml><?xml version="1.0" encoding="utf-8"?>
<a:theme xmlns:a="http://schemas.openxmlformats.org/drawingml/2006/main" name="Oasis">
  <a:themeElements>
    <a:clrScheme name="Oasis">
      <a:dk1>
        <a:srgbClr val="131313"/>
      </a:dk1>
      <a:lt1>
        <a:sysClr val="window" lastClr="FFFFFF"/>
      </a:lt1>
      <a:dk2>
        <a:srgbClr val="2D2A27"/>
      </a:dk2>
      <a:lt2>
        <a:srgbClr val="F0EBE6"/>
      </a:lt2>
      <a:accent1>
        <a:srgbClr val="9F7667"/>
      </a:accent1>
      <a:accent2>
        <a:srgbClr val="BE8856"/>
      </a:accent2>
      <a:accent3>
        <a:srgbClr val="BD9075"/>
      </a:accent3>
      <a:accent4>
        <a:srgbClr val="939081"/>
      </a:accent4>
      <a:accent5>
        <a:srgbClr val="A16D4C"/>
      </a:accent5>
      <a:accent6>
        <a:srgbClr val="8C8662"/>
      </a:accent6>
      <a:hlink>
        <a:srgbClr val="A57361"/>
      </a:hlink>
      <a:folHlink>
        <a:srgbClr val="8C8662"/>
      </a:folHlink>
    </a:clrScheme>
    <a:fontScheme name="Oasis Fonts">
      <a:majorFont>
        <a:latin typeface="Neue Haas Grotesk Text Pro"/>
        <a:ea typeface=""/>
        <a:cs typeface=""/>
      </a:majorFont>
      <a:minorFont>
        <a:latin typeface="Neue Haas Grotesk Tex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asis" id="{F87D57D1-6595-40EA-BD1E-F0C34D0EF910}" vid="{ECA7DBCD-4BC8-40F2-8EF4-7A6D942FA19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30" ma:contentTypeDescription="Create a new document." ma:contentTypeScope="" ma:versionID="cec0622158e8f13124e9e8fd4de31bd1">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3b52f30ab005d15df08657af532e6e38"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element ref="ns2:MediaServiceSystemTag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hidden="true"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hidden="tru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hidden="true" ma:internalName="Background" ma:readOnly="false">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element name="MediaServiceSystemTags" ma:index="32" nillable="true" ma:displayName="MediaServiceSystemTags" ma:hidden="true" ma:internalName="MediaServiceSystemTags" ma:readOnly="true">
      <xsd:simpleType>
        <xsd:restriction base="dms:Note"/>
      </xsd:simpleType>
    </xsd:element>
    <xsd:element name="MediaServiceBillingMetadata" ma:index="33" nillable="true" ma:displayName="MediaServiceBillingMetadata" ma:hidden="true" ma:internalName="MediaServiceBillingMetadata"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BC9BDB02-468F-47C2-99BC-A44747A5A2D2}">
  <ds:schemaRefs>
    <ds:schemaRef ds:uri="http://schemas.microsoft.com/office/2006/metadata/properties"/>
    <ds:schemaRef ds:uri="http://purl.org/dc/dcmitype/"/>
    <ds:schemaRef ds:uri="http://schemas.openxmlformats.org/package/2006/metadata/core-properties"/>
    <ds:schemaRef ds:uri="16c05727-aa75-4e4a-9b5f-8a80a1165891"/>
    <ds:schemaRef ds:uri="http://purl.org/dc/terms/"/>
    <ds:schemaRef ds:uri="http://purl.org/dc/elements/1.1/"/>
    <ds:schemaRef ds:uri="http://schemas.microsoft.com/office/2006/documentManagement/types"/>
    <ds:schemaRef ds:uri="230e9df3-be65-4c73-a93b-d1236ebd677e"/>
    <ds:schemaRef ds:uri="http://schemas.microsoft.com/office/infopath/2007/PartnerControls"/>
    <ds:schemaRef ds:uri="http://schemas.microsoft.com/sharepoint/v3"/>
    <ds:schemaRef ds:uri="71af3243-3dd4-4a8d-8c0d-dd76da1f02a5"/>
    <ds:schemaRef ds:uri="http://www.w3.org/XML/1998/namespace"/>
  </ds:schemaRefs>
</ds:datastoreItem>
</file>

<file path=customXml/itemProps2.xml><?xml version="1.0" encoding="utf-8"?>
<ds:datastoreItem xmlns:ds="http://schemas.openxmlformats.org/officeDocument/2006/customXml" ds:itemID="{00A8AE46-CCEC-4D32-B819-DE8E9574F91C}">
  <ds:schemaRefs>
    <ds:schemaRef ds:uri="http://schemas.microsoft.com/sharepoint/v3/contenttype/forms"/>
  </ds:schemaRefs>
</ds:datastoreItem>
</file>

<file path=customXml/itemProps3.xml><?xml version="1.0" encoding="utf-8"?>
<ds:datastoreItem xmlns:ds="http://schemas.openxmlformats.org/officeDocument/2006/customXml" ds:itemID="{59E0C342-8465-4BC7-8BC2-109769D1554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Oasis</Template>
  <TotalTime>5661</TotalTime>
  <Words>3539</Words>
  <Application>Microsoft Office PowerPoint</Application>
  <PresentationFormat>Widescreen</PresentationFormat>
  <Paragraphs>313</Paragraphs>
  <Slides>17</Slides>
  <Notes>17</Notes>
  <HiddenSlides>0</HiddenSlides>
  <MMClips>0</MMClips>
  <ScaleCrop>false</ScaleCrop>
  <HeadingPairs>
    <vt:vector size="6" baseType="variant">
      <vt:variant>
        <vt:lpstr>Fonts Used</vt:lpstr>
      </vt:variant>
      <vt:variant>
        <vt:i4>6</vt:i4>
      </vt:variant>
      <vt:variant>
        <vt:lpstr>Theme</vt:lpstr>
      </vt:variant>
      <vt:variant>
        <vt:i4>2</vt:i4>
      </vt:variant>
      <vt:variant>
        <vt:lpstr>Slide Titles</vt:lpstr>
      </vt:variant>
      <vt:variant>
        <vt:i4>17</vt:i4>
      </vt:variant>
    </vt:vector>
  </HeadingPairs>
  <TitlesOfParts>
    <vt:vector size="25" baseType="lpstr">
      <vt:lpstr>Aptos</vt:lpstr>
      <vt:lpstr>Arial</vt:lpstr>
      <vt:lpstr>Calibri</vt:lpstr>
      <vt:lpstr>Neue Haas Grotesk Text Pro</vt:lpstr>
      <vt:lpstr>Times New Roman</vt:lpstr>
      <vt:lpstr>Wingdings</vt:lpstr>
      <vt:lpstr>Oasis</vt:lpstr>
      <vt:lpstr>Office Theme</vt:lpstr>
      <vt:lpstr>Well-being isn’t an outcome of education — it’s the pre-condition. Sarah  Rees  1151007 </vt:lpstr>
      <vt:lpstr>PowerPoint Presentation</vt:lpstr>
      <vt:lpstr>What does well-being look like in FE ?</vt:lpstr>
      <vt:lpstr>PowerPoint Presentation</vt:lpstr>
      <vt:lpstr>PowerPoint Presentation</vt:lpstr>
      <vt:lpstr>PowerPoint Presentation</vt:lpstr>
      <vt:lpstr>What does the current research show?</vt:lpstr>
      <vt:lpstr>PowerPoint Presentation</vt:lpstr>
      <vt:lpstr>Welsh Policy Landscape</vt:lpstr>
      <vt:lpstr>PowerPoint Presentation</vt:lpstr>
      <vt:lpstr>Comparison table – Canada vs Wales (post-16 / post-secondary)</vt:lpstr>
      <vt:lpstr>Comparison table – Canada vs Wales (post-16 / post-secondary)</vt:lpstr>
      <vt:lpstr>Recommendations  National Wellbeing Toolkit &amp; Resource Suite</vt:lpstr>
      <vt:lpstr>Final thoughts</vt:lpstr>
      <vt:lpstr>References </vt:lpstr>
      <vt:lpstr>References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Sarah Rees</dc:creator>
  <cp:lastModifiedBy>Sarah Rees</cp:lastModifiedBy>
  <cp:revision>47</cp:revision>
  <cp:lastPrinted>2025-12-03T11:15:54Z</cp:lastPrinted>
  <dcterms:created xsi:type="dcterms:W3CDTF">2025-08-21T23:18:14Z</dcterms:created>
  <dcterms:modified xsi:type="dcterms:W3CDTF">2025-12-03T11:16:12Z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y fmtid="{D5CDD505-2E9C-101B-9397-08002B2CF9AE}" pid="3" name="MediaServiceImageTags">
    <vt:lpwstr/>
  </property>
</Properties>
</file>