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311" r:id="rId6"/>
    <p:sldId id="312" r:id="rId7"/>
    <p:sldId id="327" r:id="rId8"/>
    <p:sldId id="313" r:id="rId9"/>
    <p:sldId id="314" r:id="rId10"/>
    <p:sldId id="315" r:id="rId11"/>
    <p:sldId id="316" r:id="rId12"/>
    <p:sldId id="317" r:id="rId13"/>
    <p:sldId id="318" r:id="rId14"/>
    <p:sldId id="319" r:id="rId15"/>
    <p:sldId id="320" r:id="rId16"/>
    <p:sldId id="265" r:id="rId17"/>
    <p:sldId id="266" r:id="rId18"/>
    <p:sldId id="321" r:id="rId19"/>
    <p:sldId id="268" r:id="rId20"/>
    <p:sldId id="309" r:id="rId21"/>
    <p:sldId id="31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29EC0C-1398-4CA5-99DB-16B92DA51CDF}" v="1" dt="2025-02-17T07:52:19.1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5481" autoAdjust="0"/>
  </p:normalViewPr>
  <p:slideViewPr>
    <p:cSldViewPr snapToGrid="0">
      <p:cViewPr varScale="1">
        <p:scale>
          <a:sx n="97" d="100"/>
          <a:sy n="97" d="100"/>
        </p:scale>
        <p:origin x="72" y="5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671128-EEDA-4B79-8B08-42B14FCCEE8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6087B69-3857-4121-AF8D-87A30D13DE4C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A4F3C150-45C4-4914-B43F-00DD2362CED6}" type="parTrans" cxnId="{E4C6FFDF-4F36-4B84-8188-11D76AB05CAB}">
      <dgm:prSet/>
      <dgm:spPr/>
      <dgm:t>
        <a:bodyPr/>
        <a:lstStyle/>
        <a:p>
          <a:endParaRPr lang="en-US"/>
        </a:p>
      </dgm:t>
    </dgm:pt>
    <dgm:pt modelId="{E471CD57-F5D7-45A5-85C3-FCD4B9DF6093}" type="sibTrans" cxnId="{E4C6FFDF-4F36-4B84-8188-11D76AB05CAB}">
      <dgm:prSet/>
      <dgm:spPr/>
      <dgm:t>
        <a:bodyPr/>
        <a:lstStyle/>
        <a:p>
          <a:endParaRPr lang="en-US"/>
        </a:p>
      </dgm:t>
    </dgm:pt>
    <dgm:pt modelId="{C0A3B978-D31D-4E71-B092-620A2EFE0B60}">
      <dgm:prSet/>
      <dgm:spPr/>
      <dgm:t>
        <a:bodyPr/>
        <a:lstStyle/>
        <a:p>
          <a:r>
            <a:rPr lang="en-GB"/>
            <a:t>Parliamentary Sovereignty. </a:t>
          </a:r>
          <a:endParaRPr lang="en-US"/>
        </a:p>
      </dgm:t>
    </dgm:pt>
    <dgm:pt modelId="{0453D1F7-54C7-4B8B-9374-A36CFB2BDC4B}" type="parTrans" cxnId="{95B9ABBF-6637-495A-AB9B-8956D3E894B5}">
      <dgm:prSet/>
      <dgm:spPr/>
      <dgm:t>
        <a:bodyPr/>
        <a:lstStyle/>
        <a:p>
          <a:endParaRPr lang="en-US"/>
        </a:p>
      </dgm:t>
    </dgm:pt>
    <dgm:pt modelId="{D3737896-B774-4039-BEFA-75851A4B5FE3}" type="sibTrans" cxnId="{95B9ABBF-6637-495A-AB9B-8956D3E894B5}">
      <dgm:prSet/>
      <dgm:spPr/>
      <dgm:t>
        <a:bodyPr/>
        <a:lstStyle/>
        <a:p>
          <a:endParaRPr lang="en-US"/>
        </a:p>
      </dgm:t>
    </dgm:pt>
    <dgm:pt modelId="{08E23015-386A-4F27-841A-17709EB80DBB}">
      <dgm:prSet/>
      <dgm:spPr/>
      <dgm:t>
        <a:bodyPr/>
        <a:lstStyle/>
        <a:p>
          <a:r>
            <a:rPr lang="en-GB" dirty="0"/>
            <a:t>Activities. </a:t>
          </a:r>
          <a:endParaRPr lang="en-US" dirty="0"/>
        </a:p>
      </dgm:t>
    </dgm:pt>
    <dgm:pt modelId="{60E2F950-2B69-4941-8014-990EBB10D4B0}" type="parTrans" cxnId="{BD952EE9-B324-4EDF-9612-9A6B1CDE44A8}">
      <dgm:prSet/>
      <dgm:spPr/>
      <dgm:t>
        <a:bodyPr/>
        <a:lstStyle/>
        <a:p>
          <a:endParaRPr lang="en-US"/>
        </a:p>
      </dgm:t>
    </dgm:pt>
    <dgm:pt modelId="{B91FE91C-E65F-4393-A65E-CAE617DE40A6}" type="sibTrans" cxnId="{BD952EE9-B324-4EDF-9612-9A6B1CDE44A8}">
      <dgm:prSet/>
      <dgm:spPr/>
      <dgm:t>
        <a:bodyPr/>
        <a:lstStyle/>
        <a:p>
          <a:endParaRPr lang="en-US"/>
        </a:p>
      </dgm:t>
    </dgm:pt>
    <dgm:pt modelId="{22BAEF4D-FF35-4742-891B-A0FDDDEB83BD}">
      <dgm:prSet/>
      <dgm:spPr/>
      <dgm:t>
        <a:bodyPr/>
        <a:lstStyle/>
        <a:p>
          <a:r>
            <a:rPr lang="en-GB"/>
            <a:t>Today’s workshop. </a:t>
          </a:r>
          <a:endParaRPr lang="en-US"/>
        </a:p>
      </dgm:t>
    </dgm:pt>
    <dgm:pt modelId="{334DA7C9-1B00-40A8-91F0-053775F88AAA}" type="parTrans" cxnId="{5F9A113F-B998-408B-B83A-E638E5BF392A}">
      <dgm:prSet/>
      <dgm:spPr/>
      <dgm:t>
        <a:bodyPr/>
        <a:lstStyle/>
        <a:p>
          <a:endParaRPr lang="en-US"/>
        </a:p>
      </dgm:t>
    </dgm:pt>
    <dgm:pt modelId="{D05DDC70-96CB-4291-9583-593F5F9C383F}" type="sibTrans" cxnId="{5F9A113F-B998-408B-B83A-E638E5BF392A}">
      <dgm:prSet/>
      <dgm:spPr/>
      <dgm:t>
        <a:bodyPr/>
        <a:lstStyle/>
        <a:p>
          <a:endParaRPr lang="en-US"/>
        </a:p>
      </dgm:t>
    </dgm:pt>
    <dgm:pt modelId="{A18911BD-89A0-4C78-A892-8643D51FC67C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0C968A89-0CB7-4FC3-8B08-9C3F82122726}" type="parTrans" cxnId="{1124FAC3-DCDD-4CE0-8CFD-8432D150F5B2}">
      <dgm:prSet/>
      <dgm:spPr/>
      <dgm:t>
        <a:bodyPr/>
        <a:lstStyle/>
        <a:p>
          <a:endParaRPr lang="en-US"/>
        </a:p>
      </dgm:t>
    </dgm:pt>
    <dgm:pt modelId="{234E56C2-F954-4771-9E79-9D16A54F1EBB}" type="sibTrans" cxnId="{1124FAC3-DCDD-4CE0-8CFD-8432D150F5B2}">
      <dgm:prSet/>
      <dgm:spPr/>
      <dgm:t>
        <a:bodyPr/>
        <a:lstStyle/>
        <a:p>
          <a:endParaRPr lang="en-US"/>
        </a:p>
      </dgm:t>
    </dgm:pt>
    <dgm:pt modelId="{94A3F4C2-AA53-4234-8863-D99719662DA6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F0CA50E1-40D9-4181-9635-A9E51013665B}" type="parTrans" cxnId="{A6F764E4-7554-41DF-946B-F0D82DD2DCD6}">
      <dgm:prSet/>
      <dgm:spPr/>
      <dgm:t>
        <a:bodyPr/>
        <a:lstStyle/>
        <a:p>
          <a:endParaRPr lang="en-US"/>
        </a:p>
      </dgm:t>
    </dgm:pt>
    <dgm:pt modelId="{DB9D9FEC-1287-4649-B6EF-48492F7F5403}" type="sibTrans" cxnId="{A6F764E4-7554-41DF-946B-F0D82DD2DCD6}">
      <dgm:prSet/>
      <dgm:spPr/>
      <dgm:t>
        <a:bodyPr/>
        <a:lstStyle/>
        <a:p>
          <a:endParaRPr lang="en-US"/>
        </a:p>
      </dgm:t>
    </dgm:pt>
    <dgm:pt modelId="{7C168CB7-FCAD-4619-9CAC-4F90F6AA91AD}" type="pres">
      <dgm:prSet presAssocID="{81671128-EEDA-4B79-8B08-42B14FCCEE8D}" presName="linear" presStyleCnt="0">
        <dgm:presLayoutVars>
          <dgm:animLvl val="lvl"/>
          <dgm:resizeHandles val="exact"/>
        </dgm:presLayoutVars>
      </dgm:prSet>
      <dgm:spPr/>
    </dgm:pt>
    <dgm:pt modelId="{EE071EEC-A811-4E5A-AD5A-99128FD55785}" type="pres">
      <dgm:prSet presAssocID="{B6087B69-3857-4121-AF8D-87A30D13DE4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88A0491-B985-41EB-A77B-146380F8A195}" type="pres">
      <dgm:prSet presAssocID="{E471CD57-F5D7-45A5-85C3-FCD4B9DF6093}" presName="spacer" presStyleCnt="0"/>
      <dgm:spPr/>
    </dgm:pt>
    <dgm:pt modelId="{14799FF5-AB63-4547-B59F-5B1C19BBB280}" type="pres">
      <dgm:prSet presAssocID="{C0A3B978-D31D-4E71-B092-620A2EFE0B6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8B92B7A-CC1A-4370-9048-D3C49EF5B320}" type="pres">
      <dgm:prSet presAssocID="{D3737896-B774-4039-BEFA-75851A4B5FE3}" presName="spacer" presStyleCnt="0"/>
      <dgm:spPr/>
    </dgm:pt>
    <dgm:pt modelId="{37B0A97D-CED2-4E9D-A5AA-AF2E452C57C6}" type="pres">
      <dgm:prSet presAssocID="{08E23015-386A-4F27-841A-17709EB80DB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4933595-C35D-4DD5-BF93-48EB38A77449}" type="pres">
      <dgm:prSet presAssocID="{B91FE91C-E65F-4393-A65E-CAE617DE40A6}" presName="spacer" presStyleCnt="0"/>
      <dgm:spPr/>
    </dgm:pt>
    <dgm:pt modelId="{F497791A-B35D-4B31-A8FE-B5A04529DD91}" type="pres">
      <dgm:prSet presAssocID="{22BAEF4D-FF35-4742-891B-A0FDDDEB83BD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6E96B63-C4BB-41C4-BAAB-26F1547C31AB}" type="pres">
      <dgm:prSet presAssocID="{D05DDC70-96CB-4291-9583-593F5F9C383F}" presName="spacer" presStyleCnt="0"/>
      <dgm:spPr/>
    </dgm:pt>
    <dgm:pt modelId="{4187ED10-8A08-4A80-A328-0A7488536B93}" type="pres">
      <dgm:prSet presAssocID="{A18911BD-89A0-4C78-A892-8643D51FC67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1E1787C1-CEBB-4A50-87AF-DCA58AB35ED6}" type="pres">
      <dgm:prSet presAssocID="{234E56C2-F954-4771-9E79-9D16A54F1EBB}" presName="spacer" presStyleCnt="0"/>
      <dgm:spPr/>
    </dgm:pt>
    <dgm:pt modelId="{FAD74558-E283-4B23-B18E-2AA46C05D7AD}" type="pres">
      <dgm:prSet presAssocID="{94A3F4C2-AA53-4234-8863-D99719662DA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7020B3D-F47E-4918-8D79-63A58E0824BE}" type="presOf" srcId="{A18911BD-89A0-4C78-A892-8643D51FC67C}" destId="{4187ED10-8A08-4A80-A328-0A7488536B93}" srcOrd="0" destOrd="0" presId="urn:microsoft.com/office/officeart/2005/8/layout/vList2"/>
    <dgm:cxn modelId="{5F9A113F-B998-408B-B83A-E638E5BF392A}" srcId="{81671128-EEDA-4B79-8B08-42B14FCCEE8D}" destId="{22BAEF4D-FF35-4742-891B-A0FDDDEB83BD}" srcOrd="3" destOrd="0" parTransId="{334DA7C9-1B00-40A8-91F0-053775F88AAA}" sibTransId="{D05DDC70-96CB-4291-9583-593F5F9C383F}"/>
    <dgm:cxn modelId="{1F869C54-6EB9-4849-9133-2208519DAFE7}" type="presOf" srcId="{22BAEF4D-FF35-4742-891B-A0FDDDEB83BD}" destId="{F497791A-B35D-4B31-A8FE-B5A04529DD91}" srcOrd="0" destOrd="0" presId="urn:microsoft.com/office/officeart/2005/8/layout/vList2"/>
    <dgm:cxn modelId="{64E97792-DF5A-4259-BBFD-338373FB5AF4}" type="presOf" srcId="{B6087B69-3857-4121-AF8D-87A30D13DE4C}" destId="{EE071EEC-A811-4E5A-AD5A-99128FD55785}" srcOrd="0" destOrd="0" presId="urn:microsoft.com/office/officeart/2005/8/layout/vList2"/>
    <dgm:cxn modelId="{F76937B9-0667-476B-83B1-77A502E5C8EF}" type="presOf" srcId="{94A3F4C2-AA53-4234-8863-D99719662DA6}" destId="{FAD74558-E283-4B23-B18E-2AA46C05D7AD}" srcOrd="0" destOrd="0" presId="urn:microsoft.com/office/officeart/2005/8/layout/vList2"/>
    <dgm:cxn modelId="{95B9ABBF-6637-495A-AB9B-8956D3E894B5}" srcId="{81671128-EEDA-4B79-8B08-42B14FCCEE8D}" destId="{C0A3B978-D31D-4E71-B092-620A2EFE0B60}" srcOrd="1" destOrd="0" parTransId="{0453D1F7-54C7-4B8B-9374-A36CFB2BDC4B}" sibTransId="{D3737896-B774-4039-BEFA-75851A4B5FE3}"/>
    <dgm:cxn modelId="{1124FAC3-DCDD-4CE0-8CFD-8432D150F5B2}" srcId="{81671128-EEDA-4B79-8B08-42B14FCCEE8D}" destId="{A18911BD-89A0-4C78-A892-8643D51FC67C}" srcOrd="4" destOrd="0" parTransId="{0C968A89-0CB7-4FC3-8B08-9C3F82122726}" sibTransId="{234E56C2-F954-4771-9E79-9D16A54F1EBB}"/>
    <dgm:cxn modelId="{E4C6FFDF-4F36-4B84-8188-11D76AB05CAB}" srcId="{81671128-EEDA-4B79-8B08-42B14FCCEE8D}" destId="{B6087B69-3857-4121-AF8D-87A30D13DE4C}" srcOrd="0" destOrd="0" parTransId="{A4F3C150-45C4-4914-B43F-00DD2362CED6}" sibTransId="{E471CD57-F5D7-45A5-85C3-FCD4B9DF6093}"/>
    <dgm:cxn modelId="{A6F764E4-7554-41DF-946B-F0D82DD2DCD6}" srcId="{81671128-EEDA-4B79-8B08-42B14FCCEE8D}" destId="{94A3F4C2-AA53-4234-8863-D99719662DA6}" srcOrd="5" destOrd="0" parTransId="{F0CA50E1-40D9-4181-9635-A9E51013665B}" sibTransId="{DB9D9FEC-1287-4649-B6EF-48492F7F5403}"/>
    <dgm:cxn modelId="{BD952EE9-B324-4EDF-9612-9A6B1CDE44A8}" srcId="{81671128-EEDA-4B79-8B08-42B14FCCEE8D}" destId="{08E23015-386A-4F27-841A-17709EB80DBB}" srcOrd="2" destOrd="0" parTransId="{60E2F950-2B69-4941-8014-990EBB10D4B0}" sibTransId="{B91FE91C-E65F-4393-A65E-CAE617DE40A6}"/>
    <dgm:cxn modelId="{49E67EEA-6C15-4CFD-B89A-56AC0924AB96}" type="presOf" srcId="{81671128-EEDA-4B79-8B08-42B14FCCEE8D}" destId="{7C168CB7-FCAD-4619-9CAC-4F90F6AA91AD}" srcOrd="0" destOrd="0" presId="urn:microsoft.com/office/officeart/2005/8/layout/vList2"/>
    <dgm:cxn modelId="{02FCE4ED-E9FF-4D2A-933B-6B3074C7A1AB}" type="presOf" srcId="{C0A3B978-D31D-4E71-B092-620A2EFE0B60}" destId="{14799FF5-AB63-4547-B59F-5B1C19BBB280}" srcOrd="0" destOrd="0" presId="urn:microsoft.com/office/officeart/2005/8/layout/vList2"/>
    <dgm:cxn modelId="{4D45F9F7-43AD-4E9E-8B29-161C92BB6815}" type="presOf" srcId="{08E23015-386A-4F27-841A-17709EB80DBB}" destId="{37B0A97D-CED2-4E9D-A5AA-AF2E452C57C6}" srcOrd="0" destOrd="0" presId="urn:microsoft.com/office/officeart/2005/8/layout/vList2"/>
    <dgm:cxn modelId="{63123F14-C8FB-41DF-A234-EF38C2D0C06E}" type="presParOf" srcId="{7C168CB7-FCAD-4619-9CAC-4F90F6AA91AD}" destId="{EE071EEC-A811-4E5A-AD5A-99128FD55785}" srcOrd="0" destOrd="0" presId="urn:microsoft.com/office/officeart/2005/8/layout/vList2"/>
    <dgm:cxn modelId="{8400619D-F4A2-4A73-A060-7E79387419BE}" type="presParOf" srcId="{7C168CB7-FCAD-4619-9CAC-4F90F6AA91AD}" destId="{788A0491-B985-41EB-A77B-146380F8A195}" srcOrd="1" destOrd="0" presId="urn:microsoft.com/office/officeart/2005/8/layout/vList2"/>
    <dgm:cxn modelId="{F171421C-FD01-483F-A714-179B14350486}" type="presParOf" srcId="{7C168CB7-FCAD-4619-9CAC-4F90F6AA91AD}" destId="{14799FF5-AB63-4547-B59F-5B1C19BBB280}" srcOrd="2" destOrd="0" presId="urn:microsoft.com/office/officeart/2005/8/layout/vList2"/>
    <dgm:cxn modelId="{1194DA33-5C40-4754-B554-DB7664C0B20A}" type="presParOf" srcId="{7C168CB7-FCAD-4619-9CAC-4F90F6AA91AD}" destId="{68B92B7A-CC1A-4370-9048-D3C49EF5B320}" srcOrd="3" destOrd="0" presId="urn:microsoft.com/office/officeart/2005/8/layout/vList2"/>
    <dgm:cxn modelId="{4D4F8F61-AB9D-4C08-94C1-FF9FAB2759EB}" type="presParOf" srcId="{7C168CB7-FCAD-4619-9CAC-4F90F6AA91AD}" destId="{37B0A97D-CED2-4E9D-A5AA-AF2E452C57C6}" srcOrd="4" destOrd="0" presId="urn:microsoft.com/office/officeart/2005/8/layout/vList2"/>
    <dgm:cxn modelId="{C1D9355D-FB7A-498E-8897-A74A0ADB4885}" type="presParOf" srcId="{7C168CB7-FCAD-4619-9CAC-4F90F6AA91AD}" destId="{94933595-C35D-4DD5-BF93-48EB38A77449}" srcOrd="5" destOrd="0" presId="urn:microsoft.com/office/officeart/2005/8/layout/vList2"/>
    <dgm:cxn modelId="{C32DC4D1-A76C-4B1E-A8EA-53F127636CCF}" type="presParOf" srcId="{7C168CB7-FCAD-4619-9CAC-4F90F6AA91AD}" destId="{F497791A-B35D-4B31-A8FE-B5A04529DD91}" srcOrd="6" destOrd="0" presId="urn:microsoft.com/office/officeart/2005/8/layout/vList2"/>
    <dgm:cxn modelId="{93FBAB21-5573-4656-91F3-E9037590F014}" type="presParOf" srcId="{7C168CB7-FCAD-4619-9CAC-4F90F6AA91AD}" destId="{66E96B63-C4BB-41C4-BAAB-26F1547C31AB}" srcOrd="7" destOrd="0" presId="urn:microsoft.com/office/officeart/2005/8/layout/vList2"/>
    <dgm:cxn modelId="{774E6341-4125-4F1B-9C8B-AF4D83CEB2A8}" type="presParOf" srcId="{7C168CB7-FCAD-4619-9CAC-4F90F6AA91AD}" destId="{4187ED10-8A08-4A80-A328-0A7488536B93}" srcOrd="8" destOrd="0" presId="urn:microsoft.com/office/officeart/2005/8/layout/vList2"/>
    <dgm:cxn modelId="{ED66EB29-F271-4CAC-B5E6-CD260FFBDD16}" type="presParOf" srcId="{7C168CB7-FCAD-4619-9CAC-4F90F6AA91AD}" destId="{1E1787C1-CEBB-4A50-87AF-DCA58AB35ED6}" srcOrd="9" destOrd="0" presId="urn:microsoft.com/office/officeart/2005/8/layout/vList2"/>
    <dgm:cxn modelId="{58756461-1590-4C48-AA5D-B4014CFC7D61}" type="presParOf" srcId="{7C168CB7-FCAD-4619-9CAC-4F90F6AA91AD}" destId="{FAD74558-E283-4B23-B18E-2AA46C05D7A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AB89BC-0E6C-4AEC-B37C-1ACF53B9203C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C999A13-8DC2-4EAB-8D3A-FBF0E0EA9D33}">
      <dgm:prSet/>
      <dgm:spPr/>
      <dgm:t>
        <a:bodyPr/>
        <a:lstStyle/>
        <a:p>
          <a:r>
            <a:rPr lang="en-GB"/>
            <a:t>Parliament can make any laws it wishes, repeal any laws it wishes and much more. </a:t>
          </a:r>
          <a:endParaRPr lang="en-US"/>
        </a:p>
      </dgm:t>
    </dgm:pt>
    <dgm:pt modelId="{29F94B98-6463-43B0-BCCD-373D11EA7829}" type="parTrans" cxnId="{6AC98408-6931-4456-8042-DA3DB3AA722E}">
      <dgm:prSet/>
      <dgm:spPr/>
      <dgm:t>
        <a:bodyPr/>
        <a:lstStyle/>
        <a:p>
          <a:endParaRPr lang="en-US"/>
        </a:p>
      </dgm:t>
    </dgm:pt>
    <dgm:pt modelId="{5844762D-2367-4DF1-83FE-8A4233BBED76}" type="sibTrans" cxnId="{6AC98408-6931-4456-8042-DA3DB3AA722E}">
      <dgm:prSet/>
      <dgm:spPr/>
      <dgm:t>
        <a:bodyPr/>
        <a:lstStyle/>
        <a:p>
          <a:endParaRPr lang="en-US"/>
        </a:p>
      </dgm:t>
    </dgm:pt>
    <dgm:pt modelId="{59D44EBF-61CB-49A5-8DCC-72D5F1799978}">
      <dgm:prSet/>
      <dgm:spPr/>
      <dgm:t>
        <a:bodyPr/>
        <a:lstStyle/>
        <a:p>
          <a:r>
            <a:rPr lang="en-GB"/>
            <a:t>The bill has to go through both House of Commons and House of Lords before gaining royal assent and becoming law. </a:t>
          </a:r>
          <a:endParaRPr lang="en-US"/>
        </a:p>
      </dgm:t>
    </dgm:pt>
    <dgm:pt modelId="{3453D92A-21AC-402D-9B19-2CA260CF7C25}" type="parTrans" cxnId="{A5AC9E14-BDE9-407F-A3DA-27FAC149A3A0}">
      <dgm:prSet/>
      <dgm:spPr/>
      <dgm:t>
        <a:bodyPr/>
        <a:lstStyle/>
        <a:p>
          <a:endParaRPr lang="en-US"/>
        </a:p>
      </dgm:t>
    </dgm:pt>
    <dgm:pt modelId="{6B7F0A63-B374-4E79-B65F-78402057ED6F}" type="sibTrans" cxnId="{A5AC9E14-BDE9-407F-A3DA-27FAC149A3A0}">
      <dgm:prSet/>
      <dgm:spPr/>
      <dgm:t>
        <a:bodyPr/>
        <a:lstStyle/>
        <a:p>
          <a:endParaRPr lang="en-US"/>
        </a:p>
      </dgm:t>
    </dgm:pt>
    <dgm:pt modelId="{1C49AC6F-05A5-4A51-BF0D-BF587B1D8AA0}">
      <dgm:prSet/>
      <dgm:spPr/>
      <dgm:t>
        <a:bodyPr/>
        <a:lstStyle/>
        <a:p>
          <a:r>
            <a:rPr lang="en-GB"/>
            <a:t>No one can disagree. </a:t>
          </a:r>
          <a:endParaRPr lang="en-US"/>
        </a:p>
      </dgm:t>
    </dgm:pt>
    <dgm:pt modelId="{4B98031F-18F2-48DB-9651-1AB3CBA19247}" type="parTrans" cxnId="{F83E738C-39C5-444A-9A05-691E014DEFEB}">
      <dgm:prSet/>
      <dgm:spPr/>
      <dgm:t>
        <a:bodyPr/>
        <a:lstStyle/>
        <a:p>
          <a:endParaRPr lang="en-US"/>
        </a:p>
      </dgm:t>
    </dgm:pt>
    <dgm:pt modelId="{8EF21AFC-79B4-480E-9F73-563CEDE3052A}" type="sibTrans" cxnId="{F83E738C-39C5-444A-9A05-691E014DEFEB}">
      <dgm:prSet/>
      <dgm:spPr/>
      <dgm:t>
        <a:bodyPr/>
        <a:lstStyle/>
        <a:p>
          <a:endParaRPr lang="en-US"/>
        </a:p>
      </dgm:t>
    </dgm:pt>
    <dgm:pt modelId="{01D36912-16FA-4683-A3E1-72CE94508400}">
      <dgm:prSet/>
      <dgm:spPr/>
      <dgm:t>
        <a:bodyPr/>
        <a:lstStyle/>
        <a:p>
          <a:r>
            <a:rPr lang="en-GB"/>
            <a:t>Parliament is supreme. </a:t>
          </a:r>
          <a:endParaRPr lang="en-US"/>
        </a:p>
      </dgm:t>
    </dgm:pt>
    <dgm:pt modelId="{4F292D8D-AC7C-4F6C-85C7-6B5281BB61D1}" type="parTrans" cxnId="{29EF8F57-47F6-415B-A15E-C8A31CEDD038}">
      <dgm:prSet/>
      <dgm:spPr/>
      <dgm:t>
        <a:bodyPr/>
        <a:lstStyle/>
        <a:p>
          <a:endParaRPr lang="en-US"/>
        </a:p>
      </dgm:t>
    </dgm:pt>
    <dgm:pt modelId="{5430582D-6255-4C81-A1FC-AD3C2687098C}" type="sibTrans" cxnId="{29EF8F57-47F6-415B-A15E-C8A31CEDD038}">
      <dgm:prSet/>
      <dgm:spPr/>
      <dgm:t>
        <a:bodyPr/>
        <a:lstStyle/>
        <a:p>
          <a:endParaRPr lang="en-US"/>
        </a:p>
      </dgm:t>
    </dgm:pt>
    <dgm:pt modelId="{079AC4F2-41F4-401F-840A-996A03F2648E}">
      <dgm:prSet/>
      <dgm:spPr/>
      <dgm:t>
        <a:bodyPr/>
        <a:lstStyle/>
        <a:p>
          <a:r>
            <a:rPr lang="en-GB"/>
            <a:t>May not work politically. </a:t>
          </a:r>
          <a:endParaRPr lang="en-US"/>
        </a:p>
      </dgm:t>
    </dgm:pt>
    <dgm:pt modelId="{58F69E50-0AC2-4925-B246-C347D61F3E64}" type="parTrans" cxnId="{BAB5BA0D-D5FA-4D36-B56F-D07C66B9832C}">
      <dgm:prSet/>
      <dgm:spPr/>
      <dgm:t>
        <a:bodyPr/>
        <a:lstStyle/>
        <a:p>
          <a:endParaRPr lang="en-US"/>
        </a:p>
      </dgm:t>
    </dgm:pt>
    <dgm:pt modelId="{4C7EE501-3548-4A71-BDB0-D01AA597CDB6}" type="sibTrans" cxnId="{BAB5BA0D-D5FA-4D36-B56F-D07C66B9832C}">
      <dgm:prSet/>
      <dgm:spPr/>
      <dgm:t>
        <a:bodyPr/>
        <a:lstStyle/>
        <a:p>
          <a:endParaRPr lang="en-US"/>
        </a:p>
      </dgm:t>
    </dgm:pt>
    <dgm:pt modelId="{344DC409-F0CF-4C3B-8870-A8F1AF4EFCC8}" type="pres">
      <dgm:prSet presAssocID="{E1AB89BC-0E6C-4AEC-B37C-1ACF53B9203C}" presName="diagram" presStyleCnt="0">
        <dgm:presLayoutVars>
          <dgm:dir/>
          <dgm:resizeHandles val="exact"/>
        </dgm:presLayoutVars>
      </dgm:prSet>
      <dgm:spPr/>
    </dgm:pt>
    <dgm:pt modelId="{FBA0CAB7-C885-48BA-AA15-272DBA49D897}" type="pres">
      <dgm:prSet presAssocID="{EC999A13-8DC2-4EAB-8D3A-FBF0E0EA9D33}" presName="node" presStyleLbl="node1" presStyleIdx="0" presStyleCnt="5">
        <dgm:presLayoutVars>
          <dgm:bulletEnabled val="1"/>
        </dgm:presLayoutVars>
      </dgm:prSet>
      <dgm:spPr/>
    </dgm:pt>
    <dgm:pt modelId="{5C040E64-41D8-424C-8AA4-EB2254BBAEC4}" type="pres">
      <dgm:prSet presAssocID="{5844762D-2367-4DF1-83FE-8A4233BBED76}" presName="sibTrans" presStyleLbl="sibTrans2D1" presStyleIdx="0" presStyleCnt="4"/>
      <dgm:spPr/>
    </dgm:pt>
    <dgm:pt modelId="{A8DC70CD-CF53-4759-B286-EB1B2104A937}" type="pres">
      <dgm:prSet presAssocID="{5844762D-2367-4DF1-83FE-8A4233BBED76}" presName="connectorText" presStyleLbl="sibTrans2D1" presStyleIdx="0" presStyleCnt="4"/>
      <dgm:spPr/>
    </dgm:pt>
    <dgm:pt modelId="{5ADB23FB-3397-4A9B-B913-8BBF912C9869}" type="pres">
      <dgm:prSet presAssocID="{59D44EBF-61CB-49A5-8DCC-72D5F1799978}" presName="node" presStyleLbl="node1" presStyleIdx="1" presStyleCnt="5">
        <dgm:presLayoutVars>
          <dgm:bulletEnabled val="1"/>
        </dgm:presLayoutVars>
      </dgm:prSet>
      <dgm:spPr/>
    </dgm:pt>
    <dgm:pt modelId="{5683A86F-4E21-43C5-94A0-D2FEE74D3CD4}" type="pres">
      <dgm:prSet presAssocID="{6B7F0A63-B374-4E79-B65F-78402057ED6F}" presName="sibTrans" presStyleLbl="sibTrans2D1" presStyleIdx="1" presStyleCnt="4"/>
      <dgm:spPr/>
    </dgm:pt>
    <dgm:pt modelId="{5643808E-01A4-4416-9E07-A9F6C3241764}" type="pres">
      <dgm:prSet presAssocID="{6B7F0A63-B374-4E79-B65F-78402057ED6F}" presName="connectorText" presStyleLbl="sibTrans2D1" presStyleIdx="1" presStyleCnt="4"/>
      <dgm:spPr/>
    </dgm:pt>
    <dgm:pt modelId="{2D632CF3-7D69-47CF-B695-0B182B6B08DF}" type="pres">
      <dgm:prSet presAssocID="{1C49AC6F-05A5-4A51-BF0D-BF587B1D8AA0}" presName="node" presStyleLbl="node1" presStyleIdx="2" presStyleCnt="5">
        <dgm:presLayoutVars>
          <dgm:bulletEnabled val="1"/>
        </dgm:presLayoutVars>
      </dgm:prSet>
      <dgm:spPr/>
    </dgm:pt>
    <dgm:pt modelId="{43FF4B58-6E7D-4443-9ADA-4267E2B89246}" type="pres">
      <dgm:prSet presAssocID="{8EF21AFC-79B4-480E-9F73-563CEDE3052A}" presName="sibTrans" presStyleLbl="sibTrans2D1" presStyleIdx="2" presStyleCnt="4"/>
      <dgm:spPr/>
    </dgm:pt>
    <dgm:pt modelId="{3043615C-134A-4EA4-8F67-3F1D47345BAA}" type="pres">
      <dgm:prSet presAssocID="{8EF21AFC-79B4-480E-9F73-563CEDE3052A}" presName="connectorText" presStyleLbl="sibTrans2D1" presStyleIdx="2" presStyleCnt="4"/>
      <dgm:spPr/>
    </dgm:pt>
    <dgm:pt modelId="{100A352D-9359-41DA-A438-73D755B41DF0}" type="pres">
      <dgm:prSet presAssocID="{01D36912-16FA-4683-A3E1-72CE94508400}" presName="node" presStyleLbl="node1" presStyleIdx="3" presStyleCnt="5">
        <dgm:presLayoutVars>
          <dgm:bulletEnabled val="1"/>
        </dgm:presLayoutVars>
      </dgm:prSet>
      <dgm:spPr/>
    </dgm:pt>
    <dgm:pt modelId="{EB1B3D14-4C39-4B75-B10E-8E59C667C1CC}" type="pres">
      <dgm:prSet presAssocID="{5430582D-6255-4C81-A1FC-AD3C2687098C}" presName="sibTrans" presStyleLbl="sibTrans2D1" presStyleIdx="3" presStyleCnt="4"/>
      <dgm:spPr/>
    </dgm:pt>
    <dgm:pt modelId="{2E53B4F7-7AF1-4C6F-89F9-198E2BF4A372}" type="pres">
      <dgm:prSet presAssocID="{5430582D-6255-4C81-A1FC-AD3C2687098C}" presName="connectorText" presStyleLbl="sibTrans2D1" presStyleIdx="3" presStyleCnt="4"/>
      <dgm:spPr/>
    </dgm:pt>
    <dgm:pt modelId="{BCB29219-AF39-40B8-8D3C-829D113D96BF}" type="pres">
      <dgm:prSet presAssocID="{079AC4F2-41F4-401F-840A-996A03F2648E}" presName="node" presStyleLbl="node1" presStyleIdx="4" presStyleCnt="5">
        <dgm:presLayoutVars>
          <dgm:bulletEnabled val="1"/>
        </dgm:presLayoutVars>
      </dgm:prSet>
      <dgm:spPr/>
    </dgm:pt>
  </dgm:ptLst>
  <dgm:cxnLst>
    <dgm:cxn modelId="{5FEA5F03-695F-49EB-8F6F-A725CB00A435}" type="presOf" srcId="{5430582D-6255-4C81-A1FC-AD3C2687098C}" destId="{EB1B3D14-4C39-4B75-B10E-8E59C667C1CC}" srcOrd="0" destOrd="0" presId="urn:microsoft.com/office/officeart/2005/8/layout/process5"/>
    <dgm:cxn modelId="{6AC98408-6931-4456-8042-DA3DB3AA722E}" srcId="{E1AB89BC-0E6C-4AEC-B37C-1ACF53B9203C}" destId="{EC999A13-8DC2-4EAB-8D3A-FBF0E0EA9D33}" srcOrd="0" destOrd="0" parTransId="{29F94B98-6463-43B0-BCCD-373D11EA7829}" sibTransId="{5844762D-2367-4DF1-83FE-8A4233BBED76}"/>
    <dgm:cxn modelId="{BAB5BA0D-D5FA-4D36-B56F-D07C66B9832C}" srcId="{E1AB89BC-0E6C-4AEC-B37C-1ACF53B9203C}" destId="{079AC4F2-41F4-401F-840A-996A03F2648E}" srcOrd="4" destOrd="0" parTransId="{58F69E50-0AC2-4925-B246-C347D61F3E64}" sibTransId="{4C7EE501-3548-4A71-BDB0-D01AA597CDB6}"/>
    <dgm:cxn modelId="{A5AC9E14-BDE9-407F-A3DA-27FAC149A3A0}" srcId="{E1AB89BC-0E6C-4AEC-B37C-1ACF53B9203C}" destId="{59D44EBF-61CB-49A5-8DCC-72D5F1799978}" srcOrd="1" destOrd="0" parTransId="{3453D92A-21AC-402D-9B19-2CA260CF7C25}" sibTransId="{6B7F0A63-B374-4E79-B65F-78402057ED6F}"/>
    <dgm:cxn modelId="{E3F96F1B-EDC4-49FB-961F-69C322B496EA}" type="presOf" srcId="{079AC4F2-41F4-401F-840A-996A03F2648E}" destId="{BCB29219-AF39-40B8-8D3C-829D113D96BF}" srcOrd="0" destOrd="0" presId="urn:microsoft.com/office/officeart/2005/8/layout/process5"/>
    <dgm:cxn modelId="{D7E8592A-C02A-4C8A-AFD0-A437F8713531}" type="presOf" srcId="{6B7F0A63-B374-4E79-B65F-78402057ED6F}" destId="{5683A86F-4E21-43C5-94A0-D2FEE74D3CD4}" srcOrd="0" destOrd="0" presId="urn:microsoft.com/office/officeart/2005/8/layout/process5"/>
    <dgm:cxn modelId="{4882B52F-B61E-424B-BA30-BD5A6F4B7AAF}" type="presOf" srcId="{1C49AC6F-05A5-4A51-BF0D-BF587B1D8AA0}" destId="{2D632CF3-7D69-47CF-B695-0B182B6B08DF}" srcOrd="0" destOrd="0" presId="urn:microsoft.com/office/officeart/2005/8/layout/process5"/>
    <dgm:cxn modelId="{6914145E-E270-437E-A7FF-BA96931128CF}" type="presOf" srcId="{5844762D-2367-4DF1-83FE-8A4233BBED76}" destId="{A8DC70CD-CF53-4759-B286-EB1B2104A937}" srcOrd="1" destOrd="0" presId="urn:microsoft.com/office/officeart/2005/8/layout/process5"/>
    <dgm:cxn modelId="{31E4CD4D-2544-4B93-AFDA-FCC9508A54C8}" type="presOf" srcId="{EC999A13-8DC2-4EAB-8D3A-FBF0E0EA9D33}" destId="{FBA0CAB7-C885-48BA-AA15-272DBA49D897}" srcOrd="0" destOrd="0" presId="urn:microsoft.com/office/officeart/2005/8/layout/process5"/>
    <dgm:cxn modelId="{2A89DC6D-9EF3-4F9A-AC08-BD6CDBEFB043}" type="presOf" srcId="{8EF21AFC-79B4-480E-9F73-563CEDE3052A}" destId="{43FF4B58-6E7D-4443-9ADA-4267E2B89246}" srcOrd="0" destOrd="0" presId="urn:microsoft.com/office/officeart/2005/8/layout/process5"/>
    <dgm:cxn modelId="{29EF8F57-47F6-415B-A15E-C8A31CEDD038}" srcId="{E1AB89BC-0E6C-4AEC-B37C-1ACF53B9203C}" destId="{01D36912-16FA-4683-A3E1-72CE94508400}" srcOrd="3" destOrd="0" parTransId="{4F292D8D-AC7C-4F6C-85C7-6B5281BB61D1}" sibTransId="{5430582D-6255-4C81-A1FC-AD3C2687098C}"/>
    <dgm:cxn modelId="{297FC388-F382-484D-9D2A-80DF207B2868}" type="presOf" srcId="{01D36912-16FA-4683-A3E1-72CE94508400}" destId="{100A352D-9359-41DA-A438-73D755B41DF0}" srcOrd="0" destOrd="0" presId="urn:microsoft.com/office/officeart/2005/8/layout/process5"/>
    <dgm:cxn modelId="{F83E738C-39C5-444A-9A05-691E014DEFEB}" srcId="{E1AB89BC-0E6C-4AEC-B37C-1ACF53B9203C}" destId="{1C49AC6F-05A5-4A51-BF0D-BF587B1D8AA0}" srcOrd="2" destOrd="0" parTransId="{4B98031F-18F2-48DB-9651-1AB3CBA19247}" sibTransId="{8EF21AFC-79B4-480E-9F73-563CEDE3052A}"/>
    <dgm:cxn modelId="{C45249AC-CDDC-45BB-A6E7-EF229FCA43F6}" type="presOf" srcId="{59D44EBF-61CB-49A5-8DCC-72D5F1799978}" destId="{5ADB23FB-3397-4A9B-B913-8BBF912C9869}" srcOrd="0" destOrd="0" presId="urn:microsoft.com/office/officeart/2005/8/layout/process5"/>
    <dgm:cxn modelId="{2BA293B5-807E-4EFD-86E4-E23A5B404366}" type="presOf" srcId="{5844762D-2367-4DF1-83FE-8A4233BBED76}" destId="{5C040E64-41D8-424C-8AA4-EB2254BBAEC4}" srcOrd="0" destOrd="0" presId="urn:microsoft.com/office/officeart/2005/8/layout/process5"/>
    <dgm:cxn modelId="{F37EA8D6-A6C6-456F-A8B2-6C2E2320EA25}" type="presOf" srcId="{E1AB89BC-0E6C-4AEC-B37C-1ACF53B9203C}" destId="{344DC409-F0CF-4C3B-8870-A8F1AF4EFCC8}" srcOrd="0" destOrd="0" presId="urn:microsoft.com/office/officeart/2005/8/layout/process5"/>
    <dgm:cxn modelId="{E543D2D8-8638-479B-A963-C2FC905D8D63}" type="presOf" srcId="{8EF21AFC-79B4-480E-9F73-563CEDE3052A}" destId="{3043615C-134A-4EA4-8F67-3F1D47345BAA}" srcOrd="1" destOrd="0" presId="urn:microsoft.com/office/officeart/2005/8/layout/process5"/>
    <dgm:cxn modelId="{87A644F2-CC14-46E2-9ABD-5AAE9F1F1EA8}" type="presOf" srcId="{5430582D-6255-4C81-A1FC-AD3C2687098C}" destId="{2E53B4F7-7AF1-4C6F-89F9-198E2BF4A372}" srcOrd="1" destOrd="0" presId="urn:microsoft.com/office/officeart/2005/8/layout/process5"/>
    <dgm:cxn modelId="{BD729CFE-81E9-421E-8525-1B51567D703A}" type="presOf" srcId="{6B7F0A63-B374-4E79-B65F-78402057ED6F}" destId="{5643808E-01A4-4416-9E07-A9F6C3241764}" srcOrd="1" destOrd="0" presId="urn:microsoft.com/office/officeart/2005/8/layout/process5"/>
    <dgm:cxn modelId="{F0AB140F-D696-4E61-95CC-08C14BFDA3AE}" type="presParOf" srcId="{344DC409-F0CF-4C3B-8870-A8F1AF4EFCC8}" destId="{FBA0CAB7-C885-48BA-AA15-272DBA49D897}" srcOrd="0" destOrd="0" presId="urn:microsoft.com/office/officeart/2005/8/layout/process5"/>
    <dgm:cxn modelId="{ED4C9865-4970-41E1-80F4-973DAA658E5F}" type="presParOf" srcId="{344DC409-F0CF-4C3B-8870-A8F1AF4EFCC8}" destId="{5C040E64-41D8-424C-8AA4-EB2254BBAEC4}" srcOrd="1" destOrd="0" presId="urn:microsoft.com/office/officeart/2005/8/layout/process5"/>
    <dgm:cxn modelId="{6D04A446-8C26-4E44-9430-9C5A3FD47CB8}" type="presParOf" srcId="{5C040E64-41D8-424C-8AA4-EB2254BBAEC4}" destId="{A8DC70CD-CF53-4759-B286-EB1B2104A937}" srcOrd="0" destOrd="0" presId="urn:microsoft.com/office/officeart/2005/8/layout/process5"/>
    <dgm:cxn modelId="{C73538C4-0372-4D2A-84BC-96D6A6D1569F}" type="presParOf" srcId="{344DC409-F0CF-4C3B-8870-A8F1AF4EFCC8}" destId="{5ADB23FB-3397-4A9B-B913-8BBF912C9869}" srcOrd="2" destOrd="0" presId="urn:microsoft.com/office/officeart/2005/8/layout/process5"/>
    <dgm:cxn modelId="{E9D765D9-7FE2-4202-8A12-6A644E12011F}" type="presParOf" srcId="{344DC409-F0CF-4C3B-8870-A8F1AF4EFCC8}" destId="{5683A86F-4E21-43C5-94A0-D2FEE74D3CD4}" srcOrd="3" destOrd="0" presId="urn:microsoft.com/office/officeart/2005/8/layout/process5"/>
    <dgm:cxn modelId="{49EF9360-5B1F-419B-BE55-9B3D6D6F2C66}" type="presParOf" srcId="{5683A86F-4E21-43C5-94A0-D2FEE74D3CD4}" destId="{5643808E-01A4-4416-9E07-A9F6C3241764}" srcOrd="0" destOrd="0" presId="urn:microsoft.com/office/officeart/2005/8/layout/process5"/>
    <dgm:cxn modelId="{EFC4024D-6D00-4F84-99C9-B7889ECC190F}" type="presParOf" srcId="{344DC409-F0CF-4C3B-8870-A8F1AF4EFCC8}" destId="{2D632CF3-7D69-47CF-B695-0B182B6B08DF}" srcOrd="4" destOrd="0" presId="urn:microsoft.com/office/officeart/2005/8/layout/process5"/>
    <dgm:cxn modelId="{129B79B7-9BBF-4765-9349-C9EB91B503DF}" type="presParOf" srcId="{344DC409-F0CF-4C3B-8870-A8F1AF4EFCC8}" destId="{43FF4B58-6E7D-4443-9ADA-4267E2B89246}" srcOrd="5" destOrd="0" presId="urn:microsoft.com/office/officeart/2005/8/layout/process5"/>
    <dgm:cxn modelId="{1C020C2E-AB7E-4ADE-896A-EDF0209207D3}" type="presParOf" srcId="{43FF4B58-6E7D-4443-9ADA-4267E2B89246}" destId="{3043615C-134A-4EA4-8F67-3F1D47345BAA}" srcOrd="0" destOrd="0" presId="urn:microsoft.com/office/officeart/2005/8/layout/process5"/>
    <dgm:cxn modelId="{D0E64A4A-2941-448A-8B3E-4787D80F03C3}" type="presParOf" srcId="{344DC409-F0CF-4C3B-8870-A8F1AF4EFCC8}" destId="{100A352D-9359-41DA-A438-73D755B41DF0}" srcOrd="6" destOrd="0" presId="urn:microsoft.com/office/officeart/2005/8/layout/process5"/>
    <dgm:cxn modelId="{7A5381D7-B78D-4EB1-8430-1BA5AED20739}" type="presParOf" srcId="{344DC409-F0CF-4C3B-8870-A8F1AF4EFCC8}" destId="{EB1B3D14-4C39-4B75-B10E-8E59C667C1CC}" srcOrd="7" destOrd="0" presId="urn:microsoft.com/office/officeart/2005/8/layout/process5"/>
    <dgm:cxn modelId="{DF7F1303-9457-4589-9AC3-CDEDA4BB39C6}" type="presParOf" srcId="{EB1B3D14-4C39-4B75-B10E-8E59C667C1CC}" destId="{2E53B4F7-7AF1-4C6F-89F9-198E2BF4A372}" srcOrd="0" destOrd="0" presId="urn:microsoft.com/office/officeart/2005/8/layout/process5"/>
    <dgm:cxn modelId="{57B91DD0-B638-4BE1-971F-9EB2FCEC86CB}" type="presParOf" srcId="{344DC409-F0CF-4C3B-8870-A8F1AF4EFCC8}" destId="{BCB29219-AF39-40B8-8D3C-829D113D96BF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31DC40-25E1-42E6-BCC2-B1E07EC5A597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E9F96C7-918C-4112-8605-D4B78DFBC70F}">
      <dgm:prSet/>
      <dgm:spPr/>
      <dgm:t>
        <a:bodyPr/>
        <a:lstStyle/>
        <a:p>
          <a:r>
            <a:rPr lang="en-GB"/>
            <a:t>Dicey’s principles; </a:t>
          </a:r>
          <a:endParaRPr lang="en-US"/>
        </a:p>
      </dgm:t>
    </dgm:pt>
    <dgm:pt modelId="{5E192670-FA08-4EED-B88D-BF533A64293D}" type="parTrans" cxnId="{EC43E63E-E97D-400A-B606-C8F25AEB4DDD}">
      <dgm:prSet/>
      <dgm:spPr/>
      <dgm:t>
        <a:bodyPr/>
        <a:lstStyle/>
        <a:p>
          <a:endParaRPr lang="en-US"/>
        </a:p>
      </dgm:t>
    </dgm:pt>
    <dgm:pt modelId="{2B7C8368-FD82-46EF-BB5A-77A59538754B}" type="sibTrans" cxnId="{EC43E63E-E97D-400A-B606-C8F25AEB4DDD}">
      <dgm:prSet/>
      <dgm:spPr/>
      <dgm:t>
        <a:bodyPr/>
        <a:lstStyle/>
        <a:p>
          <a:endParaRPr lang="en-US"/>
        </a:p>
      </dgm:t>
    </dgm:pt>
    <dgm:pt modelId="{A4386DF5-99DD-463F-9D5C-229E1CBC3BB3}">
      <dgm:prSet/>
      <dgm:spPr/>
      <dgm:t>
        <a:bodyPr/>
        <a:lstStyle/>
        <a:p>
          <a:r>
            <a:rPr lang="en-GB"/>
            <a:t>1. Parliament is supreme. </a:t>
          </a:r>
          <a:endParaRPr lang="en-US"/>
        </a:p>
      </dgm:t>
    </dgm:pt>
    <dgm:pt modelId="{FCAE50A5-1FB6-4D09-9C54-7D4DD88ECB2D}" type="parTrans" cxnId="{A8941CF1-6AA5-4EE7-A658-5CCEECE3A8F0}">
      <dgm:prSet/>
      <dgm:spPr/>
      <dgm:t>
        <a:bodyPr/>
        <a:lstStyle/>
        <a:p>
          <a:endParaRPr lang="en-US"/>
        </a:p>
      </dgm:t>
    </dgm:pt>
    <dgm:pt modelId="{17947FC0-797F-4CCA-80AC-569FBD3CA274}" type="sibTrans" cxnId="{A8941CF1-6AA5-4EE7-A658-5CCEECE3A8F0}">
      <dgm:prSet/>
      <dgm:spPr/>
      <dgm:t>
        <a:bodyPr/>
        <a:lstStyle/>
        <a:p>
          <a:endParaRPr lang="en-US"/>
        </a:p>
      </dgm:t>
    </dgm:pt>
    <dgm:pt modelId="{2E460DD0-7563-4429-8A44-53710BF988E1}">
      <dgm:prSet/>
      <dgm:spPr/>
      <dgm:t>
        <a:bodyPr/>
        <a:lstStyle/>
        <a:p>
          <a:r>
            <a:rPr lang="en-GB"/>
            <a:t>2. No parliament is bound by the past parliament and cannot bind a future one. </a:t>
          </a:r>
          <a:endParaRPr lang="en-US"/>
        </a:p>
      </dgm:t>
    </dgm:pt>
    <dgm:pt modelId="{D5D79B41-FD82-4448-A271-92A12A0510A1}" type="parTrans" cxnId="{38B3AD39-0B30-4C51-9A06-28043235746B}">
      <dgm:prSet/>
      <dgm:spPr/>
      <dgm:t>
        <a:bodyPr/>
        <a:lstStyle/>
        <a:p>
          <a:endParaRPr lang="en-US"/>
        </a:p>
      </dgm:t>
    </dgm:pt>
    <dgm:pt modelId="{E451979A-729B-43D2-813C-DCD7500C9690}" type="sibTrans" cxnId="{38B3AD39-0B30-4C51-9A06-28043235746B}">
      <dgm:prSet/>
      <dgm:spPr/>
      <dgm:t>
        <a:bodyPr/>
        <a:lstStyle/>
        <a:p>
          <a:endParaRPr lang="en-US"/>
        </a:p>
      </dgm:t>
    </dgm:pt>
    <dgm:pt modelId="{9A2723C7-96EC-4E84-8074-403E19C978A8}">
      <dgm:prSet/>
      <dgm:spPr/>
      <dgm:t>
        <a:bodyPr/>
        <a:lstStyle/>
        <a:p>
          <a:r>
            <a:rPr lang="en-GB"/>
            <a:t>3. No one can question the validity of parliaments law. </a:t>
          </a:r>
          <a:endParaRPr lang="en-US"/>
        </a:p>
      </dgm:t>
    </dgm:pt>
    <dgm:pt modelId="{7F92DCF7-E868-48C4-81B6-261EB8611FA2}" type="parTrans" cxnId="{950ABD1B-F70A-4322-9152-61A1C20E594F}">
      <dgm:prSet/>
      <dgm:spPr/>
      <dgm:t>
        <a:bodyPr/>
        <a:lstStyle/>
        <a:p>
          <a:endParaRPr lang="en-US"/>
        </a:p>
      </dgm:t>
    </dgm:pt>
    <dgm:pt modelId="{CDE56CE8-06B1-433E-8B72-363278697A1D}" type="sibTrans" cxnId="{950ABD1B-F70A-4322-9152-61A1C20E594F}">
      <dgm:prSet/>
      <dgm:spPr/>
      <dgm:t>
        <a:bodyPr/>
        <a:lstStyle/>
        <a:p>
          <a:endParaRPr lang="en-US"/>
        </a:p>
      </dgm:t>
    </dgm:pt>
    <dgm:pt modelId="{C229DA67-832E-425A-97B4-A57DA5FEB161}" type="pres">
      <dgm:prSet presAssocID="{4E31DC40-25E1-42E6-BCC2-B1E07EC5A597}" presName="matrix" presStyleCnt="0">
        <dgm:presLayoutVars>
          <dgm:chMax val="1"/>
          <dgm:dir/>
          <dgm:resizeHandles val="exact"/>
        </dgm:presLayoutVars>
      </dgm:prSet>
      <dgm:spPr/>
    </dgm:pt>
    <dgm:pt modelId="{DEAE0EAC-00BD-4858-BBC5-DC5898A77039}" type="pres">
      <dgm:prSet presAssocID="{4E31DC40-25E1-42E6-BCC2-B1E07EC5A597}" presName="diamond" presStyleLbl="bgShp" presStyleIdx="0" presStyleCnt="1"/>
      <dgm:spPr/>
    </dgm:pt>
    <dgm:pt modelId="{ADA35AA2-CBDC-4622-B1B4-E1499D432407}" type="pres">
      <dgm:prSet presAssocID="{4E31DC40-25E1-42E6-BCC2-B1E07EC5A59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1034345-BA30-4382-811C-78A66772BB5B}" type="pres">
      <dgm:prSet presAssocID="{4E31DC40-25E1-42E6-BCC2-B1E07EC5A59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5ED3BE5-90D7-4E42-9EEE-D060D6849C31}" type="pres">
      <dgm:prSet presAssocID="{4E31DC40-25E1-42E6-BCC2-B1E07EC5A59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7F52828-8051-4881-A34C-CF8DA55E8C29}" type="pres">
      <dgm:prSet presAssocID="{4E31DC40-25E1-42E6-BCC2-B1E07EC5A59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50ABD1B-F70A-4322-9152-61A1C20E594F}" srcId="{4E31DC40-25E1-42E6-BCC2-B1E07EC5A597}" destId="{9A2723C7-96EC-4E84-8074-403E19C978A8}" srcOrd="3" destOrd="0" parTransId="{7F92DCF7-E868-48C4-81B6-261EB8611FA2}" sibTransId="{CDE56CE8-06B1-433E-8B72-363278697A1D}"/>
    <dgm:cxn modelId="{38B3AD39-0B30-4C51-9A06-28043235746B}" srcId="{4E31DC40-25E1-42E6-BCC2-B1E07EC5A597}" destId="{2E460DD0-7563-4429-8A44-53710BF988E1}" srcOrd="2" destOrd="0" parTransId="{D5D79B41-FD82-4448-A271-92A12A0510A1}" sibTransId="{E451979A-729B-43D2-813C-DCD7500C9690}"/>
    <dgm:cxn modelId="{EC43E63E-E97D-400A-B606-C8F25AEB4DDD}" srcId="{4E31DC40-25E1-42E6-BCC2-B1E07EC5A597}" destId="{1E9F96C7-918C-4112-8605-D4B78DFBC70F}" srcOrd="0" destOrd="0" parTransId="{5E192670-FA08-4EED-B88D-BF533A64293D}" sibTransId="{2B7C8368-FD82-46EF-BB5A-77A59538754B}"/>
    <dgm:cxn modelId="{59D9D365-81D7-4510-81F0-352DAF609775}" type="presOf" srcId="{1E9F96C7-918C-4112-8605-D4B78DFBC70F}" destId="{ADA35AA2-CBDC-4622-B1B4-E1499D432407}" srcOrd="0" destOrd="0" presId="urn:microsoft.com/office/officeart/2005/8/layout/matrix3"/>
    <dgm:cxn modelId="{CA0E5B95-0948-452D-AA8E-81ED43E22846}" type="presOf" srcId="{2E460DD0-7563-4429-8A44-53710BF988E1}" destId="{B5ED3BE5-90D7-4E42-9EEE-D060D6849C31}" srcOrd="0" destOrd="0" presId="urn:microsoft.com/office/officeart/2005/8/layout/matrix3"/>
    <dgm:cxn modelId="{0448B7A4-1EAA-41FF-B2A2-B2653D7C5E24}" type="presOf" srcId="{9A2723C7-96EC-4E84-8074-403E19C978A8}" destId="{E7F52828-8051-4881-A34C-CF8DA55E8C29}" srcOrd="0" destOrd="0" presId="urn:microsoft.com/office/officeart/2005/8/layout/matrix3"/>
    <dgm:cxn modelId="{5D5122C0-9303-4FF1-880A-EE0DB518E83A}" type="presOf" srcId="{4E31DC40-25E1-42E6-BCC2-B1E07EC5A597}" destId="{C229DA67-832E-425A-97B4-A57DA5FEB161}" srcOrd="0" destOrd="0" presId="urn:microsoft.com/office/officeart/2005/8/layout/matrix3"/>
    <dgm:cxn modelId="{C3E59DD0-6ACD-4047-876E-27F53BFEC6EE}" type="presOf" srcId="{A4386DF5-99DD-463F-9D5C-229E1CBC3BB3}" destId="{61034345-BA30-4382-811C-78A66772BB5B}" srcOrd="0" destOrd="0" presId="urn:microsoft.com/office/officeart/2005/8/layout/matrix3"/>
    <dgm:cxn modelId="{A8941CF1-6AA5-4EE7-A658-5CCEECE3A8F0}" srcId="{4E31DC40-25E1-42E6-BCC2-B1E07EC5A597}" destId="{A4386DF5-99DD-463F-9D5C-229E1CBC3BB3}" srcOrd="1" destOrd="0" parTransId="{FCAE50A5-1FB6-4D09-9C54-7D4DD88ECB2D}" sibTransId="{17947FC0-797F-4CCA-80AC-569FBD3CA274}"/>
    <dgm:cxn modelId="{FF73BAD7-C57E-45AF-B55B-032D567A01F7}" type="presParOf" srcId="{C229DA67-832E-425A-97B4-A57DA5FEB161}" destId="{DEAE0EAC-00BD-4858-BBC5-DC5898A77039}" srcOrd="0" destOrd="0" presId="urn:microsoft.com/office/officeart/2005/8/layout/matrix3"/>
    <dgm:cxn modelId="{8CAD7722-80A0-48CD-B79E-095960C234B2}" type="presParOf" srcId="{C229DA67-832E-425A-97B4-A57DA5FEB161}" destId="{ADA35AA2-CBDC-4622-B1B4-E1499D432407}" srcOrd="1" destOrd="0" presId="urn:microsoft.com/office/officeart/2005/8/layout/matrix3"/>
    <dgm:cxn modelId="{E1444BC7-4064-4AAB-A474-97F743055073}" type="presParOf" srcId="{C229DA67-832E-425A-97B4-A57DA5FEB161}" destId="{61034345-BA30-4382-811C-78A66772BB5B}" srcOrd="2" destOrd="0" presId="urn:microsoft.com/office/officeart/2005/8/layout/matrix3"/>
    <dgm:cxn modelId="{B92405F4-7064-4314-A69B-98B6F1CC3CFF}" type="presParOf" srcId="{C229DA67-832E-425A-97B4-A57DA5FEB161}" destId="{B5ED3BE5-90D7-4E42-9EEE-D060D6849C31}" srcOrd="3" destOrd="0" presId="urn:microsoft.com/office/officeart/2005/8/layout/matrix3"/>
    <dgm:cxn modelId="{C422DB89-9301-4625-A8F9-21E8B122FF3D}" type="presParOf" srcId="{C229DA67-832E-425A-97B4-A57DA5FEB161}" destId="{E7F52828-8051-4881-A34C-CF8DA55E8C29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F91903-C269-4A8F-B64E-D400E4D569F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81B9F4-8EEB-43E9-B045-319F35BF3A8E}">
      <dgm:prSet/>
      <dgm:spPr/>
      <dgm:t>
        <a:bodyPr/>
        <a:lstStyle/>
        <a:p>
          <a:r>
            <a:rPr lang="en-GB"/>
            <a:t>Jennings and Heuston – Do create laws that bind future parliaments – Manner and form. </a:t>
          </a:r>
          <a:endParaRPr lang="en-US"/>
        </a:p>
      </dgm:t>
    </dgm:pt>
    <dgm:pt modelId="{D089BA6D-03C8-49F2-A4DD-BB56469F8DBF}" type="parTrans" cxnId="{B0EA7832-465A-4C15-8CD6-FD16F32F2B1B}">
      <dgm:prSet/>
      <dgm:spPr/>
      <dgm:t>
        <a:bodyPr/>
        <a:lstStyle/>
        <a:p>
          <a:endParaRPr lang="en-US"/>
        </a:p>
      </dgm:t>
    </dgm:pt>
    <dgm:pt modelId="{8A623B32-E3E5-4E30-A7E5-AA225BDD5971}" type="sibTrans" cxnId="{B0EA7832-465A-4C15-8CD6-FD16F32F2B1B}">
      <dgm:prSet/>
      <dgm:spPr/>
      <dgm:t>
        <a:bodyPr/>
        <a:lstStyle/>
        <a:p>
          <a:endParaRPr lang="en-US"/>
        </a:p>
      </dgm:t>
    </dgm:pt>
    <dgm:pt modelId="{B548F4C2-B809-4F22-854A-62BC9D0DC9E2}">
      <dgm:prSet/>
      <dgm:spPr/>
      <dgm:t>
        <a:bodyPr/>
        <a:lstStyle/>
        <a:p>
          <a:r>
            <a:rPr lang="en-GB"/>
            <a:t>Can change the way parliament members are elected ect. </a:t>
          </a:r>
          <a:endParaRPr lang="en-US"/>
        </a:p>
      </dgm:t>
    </dgm:pt>
    <dgm:pt modelId="{D12DA8D3-6A03-4686-94BC-808EECC3D2FC}" type="parTrans" cxnId="{87E1ADDA-1A0F-49D2-8306-2FF49A65D32B}">
      <dgm:prSet/>
      <dgm:spPr/>
      <dgm:t>
        <a:bodyPr/>
        <a:lstStyle/>
        <a:p>
          <a:endParaRPr lang="en-US"/>
        </a:p>
      </dgm:t>
    </dgm:pt>
    <dgm:pt modelId="{BE7F2154-36D2-4E5B-B293-05D2B2027B60}" type="sibTrans" cxnId="{87E1ADDA-1A0F-49D2-8306-2FF49A65D32B}">
      <dgm:prSet/>
      <dgm:spPr/>
      <dgm:t>
        <a:bodyPr/>
        <a:lstStyle/>
        <a:p>
          <a:endParaRPr lang="en-US"/>
        </a:p>
      </dgm:t>
    </dgm:pt>
    <dgm:pt modelId="{86A53E42-CC09-4BEF-B11C-2CBB2E1A844D}">
      <dgm:prSet/>
      <dgm:spPr/>
      <dgm:t>
        <a:bodyPr/>
        <a:lstStyle/>
        <a:p>
          <a:r>
            <a:rPr lang="en-GB"/>
            <a:t>Jennings – Should not be called sovereignty but supremacy. </a:t>
          </a:r>
          <a:endParaRPr lang="en-US"/>
        </a:p>
      </dgm:t>
    </dgm:pt>
    <dgm:pt modelId="{D14A0C5B-E259-4CD9-B308-8BF5CACE6E7D}" type="parTrans" cxnId="{F9EC3F2B-C2D8-417E-9A0C-49AB53600BB8}">
      <dgm:prSet/>
      <dgm:spPr/>
      <dgm:t>
        <a:bodyPr/>
        <a:lstStyle/>
        <a:p>
          <a:endParaRPr lang="en-US"/>
        </a:p>
      </dgm:t>
    </dgm:pt>
    <dgm:pt modelId="{F851E49F-78B2-401B-9071-0C61F90B3254}" type="sibTrans" cxnId="{F9EC3F2B-C2D8-417E-9A0C-49AB53600BB8}">
      <dgm:prSet/>
      <dgm:spPr/>
      <dgm:t>
        <a:bodyPr/>
        <a:lstStyle/>
        <a:p>
          <a:endParaRPr lang="en-US"/>
        </a:p>
      </dgm:t>
    </dgm:pt>
    <dgm:pt modelId="{8BEB6B4A-2C50-4509-B414-2322C57FDC81}">
      <dgm:prSet/>
      <dgm:spPr/>
      <dgm:t>
        <a:bodyPr/>
        <a:lstStyle/>
        <a:p>
          <a:r>
            <a:rPr lang="en-GB"/>
            <a:t>Parliament supreme because of the powers given by the courts. </a:t>
          </a:r>
          <a:endParaRPr lang="en-US"/>
        </a:p>
      </dgm:t>
    </dgm:pt>
    <dgm:pt modelId="{685191D8-85B7-46A8-B180-F89951EC84FD}" type="parTrans" cxnId="{F9FF3815-D7B8-4F3C-A735-BEF0EAF49D26}">
      <dgm:prSet/>
      <dgm:spPr/>
      <dgm:t>
        <a:bodyPr/>
        <a:lstStyle/>
        <a:p>
          <a:endParaRPr lang="en-US"/>
        </a:p>
      </dgm:t>
    </dgm:pt>
    <dgm:pt modelId="{DFF5A037-CF4D-4A07-B31B-3DF9BDC9011C}" type="sibTrans" cxnId="{F9FF3815-D7B8-4F3C-A735-BEF0EAF49D26}">
      <dgm:prSet/>
      <dgm:spPr/>
      <dgm:t>
        <a:bodyPr/>
        <a:lstStyle/>
        <a:p>
          <a:endParaRPr lang="en-US"/>
        </a:p>
      </dgm:t>
    </dgm:pt>
    <dgm:pt modelId="{7B3E9059-CDBD-46F4-839E-62763EDEB6DA}" type="pres">
      <dgm:prSet presAssocID="{0EF91903-C269-4A8F-B64E-D400E4D569F9}" presName="vert0" presStyleCnt="0">
        <dgm:presLayoutVars>
          <dgm:dir/>
          <dgm:animOne val="branch"/>
          <dgm:animLvl val="lvl"/>
        </dgm:presLayoutVars>
      </dgm:prSet>
      <dgm:spPr/>
    </dgm:pt>
    <dgm:pt modelId="{3998DCE3-1C8D-420E-84FC-2DD26BDFA229}" type="pres">
      <dgm:prSet presAssocID="{0181B9F4-8EEB-43E9-B045-319F35BF3A8E}" presName="thickLine" presStyleLbl="alignNode1" presStyleIdx="0" presStyleCnt="4"/>
      <dgm:spPr/>
    </dgm:pt>
    <dgm:pt modelId="{B311D08F-934E-4A1E-8D9A-65D855143CA7}" type="pres">
      <dgm:prSet presAssocID="{0181B9F4-8EEB-43E9-B045-319F35BF3A8E}" presName="horz1" presStyleCnt="0"/>
      <dgm:spPr/>
    </dgm:pt>
    <dgm:pt modelId="{73F0FD51-9CDA-4060-9CAF-14A2AC5C514B}" type="pres">
      <dgm:prSet presAssocID="{0181B9F4-8EEB-43E9-B045-319F35BF3A8E}" presName="tx1" presStyleLbl="revTx" presStyleIdx="0" presStyleCnt="4"/>
      <dgm:spPr/>
    </dgm:pt>
    <dgm:pt modelId="{EC53FF85-23EA-41E5-BF0F-4647F1C04694}" type="pres">
      <dgm:prSet presAssocID="{0181B9F4-8EEB-43E9-B045-319F35BF3A8E}" presName="vert1" presStyleCnt="0"/>
      <dgm:spPr/>
    </dgm:pt>
    <dgm:pt modelId="{24D8144E-E03C-4C18-A544-AF1E571C5A49}" type="pres">
      <dgm:prSet presAssocID="{B548F4C2-B809-4F22-854A-62BC9D0DC9E2}" presName="thickLine" presStyleLbl="alignNode1" presStyleIdx="1" presStyleCnt="4"/>
      <dgm:spPr/>
    </dgm:pt>
    <dgm:pt modelId="{A7B7850E-0172-4375-A46A-304CB83D19D1}" type="pres">
      <dgm:prSet presAssocID="{B548F4C2-B809-4F22-854A-62BC9D0DC9E2}" presName="horz1" presStyleCnt="0"/>
      <dgm:spPr/>
    </dgm:pt>
    <dgm:pt modelId="{A21C64CF-7183-446D-86DC-20E2D3230C6F}" type="pres">
      <dgm:prSet presAssocID="{B548F4C2-B809-4F22-854A-62BC9D0DC9E2}" presName="tx1" presStyleLbl="revTx" presStyleIdx="1" presStyleCnt="4"/>
      <dgm:spPr/>
    </dgm:pt>
    <dgm:pt modelId="{235A75F6-55BD-4173-8439-315526D36CA2}" type="pres">
      <dgm:prSet presAssocID="{B548F4C2-B809-4F22-854A-62BC9D0DC9E2}" presName="vert1" presStyleCnt="0"/>
      <dgm:spPr/>
    </dgm:pt>
    <dgm:pt modelId="{A1D8F189-CF18-4910-8F1B-F29A9286EEC7}" type="pres">
      <dgm:prSet presAssocID="{86A53E42-CC09-4BEF-B11C-2CBB2E1A844D}" presName="thickLine" presStyleLbl="alignNode1" presStyleIdx="2" presStyleCnt="4"/>
      <dgm:spPr/>
    </dgm:pt>
    <dgm:pt modelId="{3D02BF46-C407-4E37-A83F-E9D7C25400F6}" type="pres">
      <dgm:prSet presAssocID="{86A53E42-CC09-4BEF-B11C-2CBB2E1A844D}" presName="horz1" presStyleCnt="0"/>
      <dgm:spPr/>
    </dgm:pt>
    <dgm:pt modelId="{488C576E-7DF5-47EF-A1A5-328360DA4EDB}" type="pres">
      <dgm:prSet presAssocID="{86A53E42-CC09-4BEF-B11C-2CBB2E1A844D}" presName="tx1" presStyleLbl="revTx" presStyleIdx="2" presStyleCnt="4"/>
      <dgm:spPr/>
    </dgm:pt>
    <dgm:pt modelId="{2A3CA0BE-D48B-4F45-9F30-B5F68383D5CB}" type="pres">
      <dgm:prSet presAssocID="{86A53E42-CC09-4BEF-B11C-2CBB2E1A844D}" presName="vert1" presStyleCnt="0"/>
      <dgm:spPr/>
    </dgm:pt>
    <dgm:pt modelId="{E403F3D4-2EAE-463B-A41B-134C2B410F61}" type="pres">
      <dgm:prSet presAssocID="{8BEB6B4A-2C50-4509-B414-2322C57FDC81}" presName="thickLine" presStyleLbl="alignNode1" presStyleIdx="3" presStyleCnt="4"/>
      <dgm:spPr/>
    </dgm:pt>
    <dgm:pt modelId="{E3490E63-FDB6-4B8A-9EE2-1B518BC50DBC}" type="pres">
      <dgm:prSet presAssocID="{8BEB6B4A-2C50-4509-B414-2322C57FDC81}" presName="horz1" presStyleCnt="0"/>
      <dgm:spPr/>
    </dgm:pt>
    <dgm:pt modelId="{AD640E24-1EAD-4234-959E-D1C1CA2066F1}" type="pres">
      <dgm:prSet presAssocID="{8BEB6B4A-2C50-4509-B414-2322C57FDC81}" presName="tx1" presStyleLbl="revTx" presStyleIdx="3" presStyleCnt="4"/>
      <dgm:spPr/>
    </dgm:pt>
    <dgm:pt modelId="{E779DF11-3E1B-472F-9170-0045343E632F}" type="pres">
      <dgm:prSet presAssocID="{8BEB6B4A-2C50-4509-B414-2322C57FDC81}" presName="vert1" presStyleCnt="0"/>
      <dgm:spPr/>
    </dgm:pt>
  </dgm:ptLst>
  <dgm:cxnLst>
    <dgm:cxn modelId="{48DAA101-8940-451D-AB22-1DA6DA2BC96D}" type="presOf" srcId="{86A53E42-CC09-4BEF-B11C-2CBB2E1A844D}" destId="{488C576E-7DF5-47EF-A1A5-328360DA4EDB}" srcOrd="0" destOrd="0" presId="urn:microsoft.com/office/officeart/2008/layout/LinedList"/>
    <dgm:cxn modelId="{F9FF3815-D7B8-4F3C-A735-BEF0EAF49D26}" srcId="{0EF91903-C269-4A8F-B64E-D400E4D569F9}" destId="{8BEB6B4A-2C50-4509-B414-2322C57FDC81}" srcOrd="3" destOrd="0" parTransId="{685191D8-85B7-46A8-B180-F89951EC84FD}" sibTransId="{DFF5A037-CF4D-4A07-B31B-3DF9BDC9011C}"/>
    <dgm:cxn modelId="{F9EC3F2B-C2D8-417E-9A0C-49AB53600BB8}" srcId="{0EF91903-C269-4A8F-B64E-D400E4D569F9}" destId="{86A53E42-CC09-4BEF-B11C-2CBB2E1A844D}" srcOrd="2" destOrd="0" parTransId="{D14A0C5B-E259-4CD9-B308-8BF5CACE6E7D}" sibTransId="{F851E49F-78B2-401B-9071-0C61F90B3254}"/>
    <dgm:cxn modelId="{B0EA7832-465A-4C15-8CD6-FD16F32F2B1B}" srcId="{0EF91903-C269-4A8F-B64E-D400E4D569F9}" destId="{0181B9F4-8EEB-43E9-B045-319F35BF3A8E}" srcOrd="0" destOrd="0" parTransId="{D089BA6D-03C8-49F2-A4DD-BB56469F8DBF}" sibTransId="{8A623B32-E3E5-4E30-A7E5-AA225BDD5971}"/>
    <dgm:cxn modelId="{6DC5D571-033D-4E57-9658-004CBC8B20F3}" type="presOf" srcId="{8BEB6B4A-2C50-4509-B414-2322C57FDC81}" destId="{AD640E24-1EAD-4234-959E-D1C1CA2066F1}" srcOrd="0" destOrd="0" presId="urn:microsoft.com/office/officeart/2008/layout/LinedList"/>
    <dgm:cxn modelId="{8E2B77AB-C797-408A-A6B4-AF6A605C237F}" type="presOf" srcId="{0EF91903-C269-4A8F-B64E-D400E4D569F9}" destId="{7B3E9059-CDBD-46F4-839E-62763EDEB6DA}" srcOrd="0" destOrd="0" presId="urn:microsoft.com/office/officeart/2008/layout/LinedList"/>
    <dgm:cxn modelId="{8C9660AF-E50D-484A-8E0F-500C672BE14C}" type="presOf" srcId="{B548F4C2-B809-4F22-854A-62BC9D0DC9E2}" destId="{A21C64CF-7183-446D-86DC-20E2D3230C6F}" srcOrd="0" destOrd="0" presId="urn:microsoft.com/office/officeart/2008/layout/LinedList"/>
    <dgm:cxn modelId="{87E1ADDA-1A0F-49D2-8306-2FF49A65D32B}" srcId="{0EF91903-C269-4A8F-B64E-D400E4D569F9}" destId="{B548F4C2-B809-4F22-854A-62BC9D0DC9E2}" srcOrd="1" destOrd="0" parTransId="{D12DA8D3-6A03-4686-94BC-808EECC3D2FC}" sibTransId="{BE7F2154-36D2-4E5B-B293-05D2B2027B60}"/>
    <dgm:cxn modelId="{95A4D3F8-EA3A-410B-BB98-ECD281C7E466}" type="presOf" srcId="{0181B9F4-8EEB-43E9-B045-319F35BF3A8E}" destId="{73F0FD51-9CDA-4060-9CAF-14A2AC5C514B}" srcOrd="0" destOrd="0" presId="urn:microsoft.com/office/officeart/2008/layout/LinedList"/>
    <dgm:cxn modelId="{7261FE95-DE67-46E9-9959-C9EBB5406899}" type="presParOf" srcId="{7B3E9059-CDBD-46F4-839E-62763EDEB6DA}" destId="{3998DCE3-1C8D-420E-84FC-2DD26BDFA229}" srcOrd="0" destOrd="0" presId="urn:microsoft.com/office/officeart/2008/layout/LinedList"/>
    <dgm:cxn modelId="{1891436B-D621-451F-8D8B-C1A8ACAB5771}" type="presParOf" srcId="{7B3E9059-CDBD-46F4-839E-62763EDEB6DA}" destId="{B311D08F-934E-4A1E-8D9A-65D855143CA7}" srcOrd="1" destOrd="0" presId="urn:microsoft.com/office/officeart/2008/layout/LinedList"/>
    <dgm:cxn modelId="{40FA55A5-6678-42A6-B166-2C9AA7DE70F9}" type="presParOf" srcId="{B311D08F-934E-4A1E-8D9A-65D855143CA7}" destId="{73F0FD51-9CDA-4060-9CAF-14A2AC5C514B}" srcOrd="0" destOrd="0" presId="urn:microsoft.com/office/officeart/2008/layout/LinedList"/>
    <dgm:cxn modelId="{0D89DB52-3FCB-4C20-9AF8-38FB17EBBBE5}" type="presParOf" srcId="{B311D08F-934E-4A1E-8D9A-65D855143CA7}" destId="{EC53FF85-23EA-41E5-BF0F-4647F1C04694}" srcOrd="1" destOrd="0" presId="urn:microsoft.com/office/officeart/2008/layout/LinedList"/>
    <dgm:cxn modelId="{DA76DEDE-575E-4FD7-B082-5F8C61516980}" type="presParOf" srcId="{7B3E9059-CDBD-46F4-839E-62763EDEB6DA}" destId="{24D8144E-E03C-4C18-A544-AF1E571C5A49}" srcOrd="2" destOrd="0" presId="urn:microsoft.com/office/officeart/2008/layout/LinedList"/>
    <dgm:cxn modelId="{9953F884-0887-4167-95E4-4C09EE864230}" type="presParOf" srcId="{7B3E9059-CDBD-46F4-839E-62763EDEB6DA}" destId="{A7B7850E-0172-4375-A46A-304CB83D19D1}" srcOrd="3" destOrd="0" presId="urn:microsoft.com/office/officeart/2008/layout/LinedList"/>
    <dgm:cxn modelId="{6FB34B50-B51C-4E31-86E0-ED9212818932}" type="presParOf" srcId="{A7B7850E-0172-4375-A46A-304CB83D19D1}" destId="{A21C64CF-7183-446D-86DC-20E2D3230C6F}" srcOrd="0" destOrd="0" presId="urn:microsoft.com/office/officeart/2008/layout/LinedList"/>
    <dgm:cxn modelId="{6DD8FBA4-0DC6-409B-921C-F23EC490BC3F}" type="presParOf" srcId="{A7B7850E-0172-4375-A46A-304CB83D19D1}" destId="{235A75F6-55BD-4173-8439-315526D36CA2}" srcOrd="1" destOrd="0" presId="urn:microsoft.com/office/officeart/2008/layout/LinedList"/>
    <dgm:cxn modelId="{E42D2D28-3B4F-4A9F-B363-BEF477BEABFC}" type="presParOf" srcId="{7B3E9059-CDBD-46F4-839E-62763EDEB6DA}" destId="{A1D8F189-CF18-4910-8F1B-F29A9286EEC7}" srcOrd="4" destOrd="0" presId="urn:microsoft.com/office/officeart/2008/layout/LinedList"/>
    <dgm:cxn modelId="{1932F6E4-9B11-403E-9D40-24DAC2370F09}" type="presParOf" srcId="{7B3E9059-CDBD-46F4-839E-62763EDEB6DA}" destId="{3D02BF46-C407-4E37-A83F-E9D7C25400F6}" srcOrd="5" destOrd="0" presId="urn:microsoft.com/office/officeart/2008/layout/LinedList"/>
    <dgm:cxn modelId="{16FE9B0D-F66B-441D-9E6C-24FCCF0F5BFB}" type="presParOf" srcId="{3D02BF46-C407-4E37-A83F-E9D7C25400F6}" destId="{488C576E-7DF5-47EF-A1A5-328360DA4EDB}" srcOrd="0" destOrd="0" presId="urn:microsoft.com/office/officeart/2008/layout/LinedList"/>
    <dgm:cxn modelId="{8D97E7D4-7C38-492B-A790-FDB2D0D5A279}" type="presParOf" srcId="{3D02BF46-C407-4E37-A83F-E9D7C25400F6}" destId="{2A3CA0BE-D48B-4F45-9F30-B5F68383D5CB}" srcOrd="1" destOrd="0" presId="urn:microsoft.com/office/officeart/2008/layout/LinedList"/>
    <dgm:cxn modelId="{C707BA56-A7C3-4627-8EFD-5CF1A67C9B8A}" type="presParOf" srcId="{7B3E9059-CDBD-46F4-839E-62763EDEB6DA}" destId="{E403F3D4-2EAE-463B-A41B-134C2B410F61}" srcOrd="6" destOrd="0" presId="urn:microsoft.com/office/officeart/2008/layout/LinedList"/>
    <dgm:cxn modelId="{1130615D-C4A5-4C4F-B6F8-003CE3158765}" type="presParOf" srcId="{7B3E9059-CDBD-46F4-839E-62763EDEB6DA}" destId="{E3490E63-FDB6-4B8A-9EE2-1B518BC50DBC}" srcOrd="7" destOrd="0" presId="urn:microsoft.com/office/officeart/2008/layout/LinedList"/>
    <dgm:cxn modelId="{999219A1-8974-4F79-9BA8-7433B705547B}" type="presParOf" srcId="{E3490E63-FDB6-4B8A-9EE2-1B518BC50DBC}" destId="{AD640E24-1EAD-4234-959E-D1C1CA2066F1}" srcOrd="0" destOrd="0" presId="urn:microsoft.com/office/officeart/2008/layout/LinedList"/>
    <dgm:cxn modelId="{CCA7985E-4933-4D73-A3F8-FE0596E2D9A7}" type="presParOf" srcId="{E3490E63-FDB6-4B8A-9EE2-1B518BC50DBC}" destId="{E779DF11-3E1B-472F-9170-0045343E63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E1BE4B-4296-4A40-A2F5-BFB6AE2BFF9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DB801DB-979A-416A-B076-6812A5E01BEE}">
      <dgm:prSet/>
      <dgm:spPr/>
      <dgm:t>
        <a:bodyPr/>
        <a:lstStyle/>
        <a:p>
          <a:r>
            <a:rPr lang="en-GB"/>
            <a:t>Heuston – Parliament can create laws and entrench them. </a:t>
          </a:r>
          <a:endParaRPr lang="en-US"/>
        </a:p>
      </dgm:t>
    </dgm:pt>
    <dgm:pt modelId="{4B8C9D81-9FC5-460A-BF2E-51B44F8B8151}" type="parTrans" cxnId="{B1F436A4-4F14-4691-A472-9DC87DEDB47A}">
      <dgm:prSet/>
      <dgm:spPr/>
      <dgm:t>
        <a:bodyPr/>
        <a:lstStyle/>
        <a:p>
          <a:endParaRPr lang="en-US"/>
        </a:p>
      </dgm:t>
    </dgm:pt>
    <dgm:pt modelId="{0C546198-5887-47A5-ABE1-E36FDA99CB96}" type="sibTrans" cxnId="{B1F436A4-4F14-4691-A472-9DC87DEDB47A}">
      <dgm:prSet/>
      <dgm:spPr/>
      <dgm:t>
        <a:bodyPr/>
        <a:lstStyle/>
        <a:p>
          <a:endParaRPr lang="en-US"/>
        </a:p>
      </dgm:t>
    </dgm:pt>
    <dgm:pt modelId="{7DDE8B48-BC38-49CE-BC3B-37425E695854}">
      <dgm:prSet/>
      <dgm:spPr/>
      <dgm:t>
        <a:bodyPr/>
        <a:lstStyle/>
        <a:p>
          <a:r>
            <a:rPr lang="en-GB"/>
            <a:t>H.W.R wade- Courts recognise parliamentary supremacy. </a:t>
          </a:r>
          <a:endParaRPr lang="en-US"/>
        </a:p>
      </dgm:t>
    </dgm:pt>
    <dgm:pt modelId="{A1F6E521-8B07-4A05-BEAE-14AB437E367A}" type="parTrans" cxnId="{FE330E38-E698-48D0-A53B-CE901454EDCE}">
      <dgm:prSet/>
      <dgm:spPr/>
      <dgm:t>
        <a:bodyPr/>
        <a:lstStyle/>
        <a:p>
          <a:endParaRPr lang="en-US"/>
        </a:p>
      </dgm:t>
    </dgm:pt>
    <dgm:pt modelId="{43DBE1BF-D194-458C-9E1D-27233E34FDD5}" type="sibTrans" cxnId="{FE330E38-E698-48D0-A53B-CE901454EDCE}">
      <dgm:prSet/>
      <dgm:spPr/>
      <dgm:t>
        <a:bodyPr/>
        <a:lstStyle/>
        <a:p>
          <a:endParaRPr lang="en-US"/>
        </a:p>
      </dgm:t>
    </dgm:pt>
    <dgm:pt modelId="{635B15AF-4413-4D5B-A844-371A9E25EBBE}" type="pres">
      <dgm:prSet presAssocID="{68E1BE4B-4296-4A40-A2F5-BFB6AE2BFF9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EA3FA98-4ACD-43DE-8E61-172F05319683}" type="pres">
      <dgm:prSet presAssocID="{6DB801DB-979A-416A-B076-6812A5E01BEE}" presName="hierRoot1" presStyleCnt="0"/>
      <dgm:spPr/>
    </dgm:pt>
    <dgm:pt modelId="{1B26B9C1-6F61-45C5-AB87-EBCFDB7DF110}" type="pres">
      <dgm:prSet presAssocID="{6DB801DB-979A-416A-B076-6812A5E01BEE}" presName="composite" presStyleCnt="0"/>
      <dgm:spPr/>
    </dgm:pt>
    <dgm:pt modelId="{4AC82271-CB83-46D9-97B1-151EC218CCBE}" type="pres">
      <dgm:prSet presAssocID="{6DB801DB-979A-416A-B076-6812A5E01BEE}" presName="background" presStyleLbl="node0" presStyleIdx="0" presStyleCnt="2"/>
      <dgm:spPr/>
    </dgm:pt>
    <dgm:pt modelId="{BF7C5D23-B2CD-4A88-88E9-DB7928D50702}" type="pres">
      <dgm:prSet presAssocID="{6DB801DB-979A-416A-B076-6812A5E01BEE}" presName="text" presStyleLbl="fgAcc0" presStyleIdx="0" presStyleCnt="2">
        <dgm:presLayoutVars>
          <dgm:chPref val="3"/>
        </dgm:presLayoutVars>
      </dgm:prSet>
      <dgm:spPr/>
    </dgm:pt>
    <dgm:pt modelId="{BE5B5B6C-E3B7-4140-97B7-8C2815DB2C38}" type="pres">
      <dgm:prSet presAssocID="{6DB801DB-979A-416A-B076-6812A5E01BEE}" presName="hierChild2" presStyleCnt="0"/>
      <dgm:spPr/>
    </dgm:pt>
    <dgm:pt modelId="{D54832FC-AEA1-49A5-A65E-FFBC100A894F}" type="pres">
      <dgm:prSet presAssocID="{7DDE8B48-BC38-49CE-BC3B-37425E695854}" presName="hierRoot1" presStyleCnt="0"/>
      <dgm:spPr/>
    </dgm:pt>
    <dgm:pt modelId="{19B113A9-9AB3-4DB7-9E47-9F9275CBC6F4}" type="pres">
      <dgm:prSet presAssocID="{7DDE8B48-BC38-49CE-BC3B-37425E695854}" presName="composite" presStyleCnt="0"/>
      <dgm:spPr/>
    </dgm:pt>
    <dgm:pt modelId="{2ABF427C-001B-494B-922F-3A2BB19843FD}" type="pres">
      <dgm:prSet presAssocID="{7DDE8B48-BC38-49CE-BC3B-37425E695854}" presName="background" presStyleLbl="node0" presStyleIdx="1" presStyleCnt="2"/>
      <dgm:spPr/>
    </dgm:pt>
    <dgm:pt modelId="{0F77767A-3FC9-4FCD-B848-7AEBAF87809E}" type="pres">
      <dgm:prSet presAssocID="{7DDE8B48-BC38-49CE-BC3B-37425E695854}" presName="text" presStyleLbl="fgAcc0" presStyleIdx="1" presStyleCnt="2">
        <dgm:presLayoutVars>
          <dgm:chPref val="3"/>
        </dgm:presLayoutVars>
      </dgm:prSet>
      <dgm:spPr/>
    </dgm:pt>
    <dgm:pt modelId="{A037587F-04B7-4F05-92E6-8D47FA598A58}" type="pres">
      <dgm:prSet presAssocID="{7DDE8B48-BC38-49CE-BC3B-37425E695854}" presName="hierChild2" presStyleCnt="0"/>
      <dgm:spPr/>
    </dgm:pt>
  </dgm:ptLst>
  <dgm:cxnLst>
    <dgm:cxn modelId="{137CC920-C17F-4F96-B18C-064097D534B4}" type="presOf" srcId="{68E1BE4B-4296-4A40-A2F5-BFB6AE2BFF96}" destId="{635B15AF-4413-4D5B-A844-371A9E25EBBE}" srcOrd="0" destOrd="0" presId="urn:microsoft.com/office/officeart/2005/8/layout/hierarchy1"/>
    <dgm:cxn modelId="{5D79F227-B496-4512-A3D2-C2631D924BB4}" type="presOf" srcId="{6DB801DB-979A-416A-B076-6812A5E01BEE}" destId="{BF7C5D23-B2CD-4A88-88E9-DB7928D50702}" srcOrd="0" destOrd="0" presId="urn:microsoft.com/office/officeart/2005/8/layout/hierarchy1"/>
    <dgm:cxn modelId="{FE330E38-E698-48D0-A53B-CE901454EDCE}" srcId="{68E1BE4B-4296-4A40-A2F5-BFB6AE2BFF96}" destId="{7DDE8B48-BC38-49CE-BC3B-37425E695854}" srcOrd="1" destOrd="0" parTransId="{A1F6E521-8B07-4A05-BEAE-14AB437E367A}" sibTransId="{43DBE1BF-D194-458C-9E1D-27233E34FDD5}"/>
    <dgm:cxn modelId="{B1F436A4-4F14-4691-A472-9DC87DEDB47A}" srcId="{68E1BE4B-4296-4A40-A2F5-BFB6AE2BFF96}" destId="{6DB801DB-979A-416A-B076-6812A5E01BEE}" srcOrd="0" destOrd="0" parTransId="{4B8C9D81-9FC5-460A-BF2E-51B44F8B8151}" sibTransId="{0C546198-5887-47A5-ABE1-E36FDA99CB96}"/>
    <dgm:cxn modelId="{F87682F4-212E-4680-98F3-8F5262266C32}" type="presOf" srcId="{7DDE8B48-BC38-49CE-BC3B-37425E695854}" destId="{0F77767A-3FC9-4FCD-B848-7AEBAF87809E}" srcOrd="0" destOrd="0" presId="urn:microsoft.com/office/officeart/2005/8/layout/hierarchy1"/>
    <dgm:cxn modelId="{A5CB30C7-258A-4CFD-A2B1-C5F7201B5861}" type="presParOf" srcId="{635B15AF-4413-4D5B-A844-371A9E25EBBE}" destId="{BEA3FA98-4ACD-43DE-8E61-172F05319683}" srcOrd="0" destOrd="0" presId="urn:microsoft.com/office/officeart/2005/8/layout/hierarchy1"/>
    <dgm:cxn modelId="{B09189D4-32E8-4FF9-8A90-7167FE0489C1}" type="presParOf" srcId="{BEA3FA98-4ACD-43DE-8E61-172F05319683}" destId="{1B26B9C1-6F61-45C5-AB87-EBCFDB7DF110}" srcOrd="0" destOrd="0" presId="urn:microsoft.com/office/officeart/2005/8/layout/hierarchy1"/>
    <dgm:cxn modelId="{077C9F33-FF04-4E35-AE48-F4347CAF2855}" type="presParOf" srcId="{1B26B9C1-6F61-45C5-AB87-EBCFDB7DF110}" destId="{4AC82271-CB83-46D9-97B1-151EC218CCBE}" srcOrd="0" destOrd="0" presId="urn:microsoft.com/office/officeart/2005/8/layout/hierarchy1"/>
    <dgm:cxn modelId="{9D55230E-A0CF-4954-86A0-A84134959483}" type="presParOf" srcId="{1B26B9C1-6F61-45C5-AB87-EBCFDB7DF110}" destId="{BF7C5D23-B2CD-4A88-88E9-DB7928D50702}" srcOrd="1" destOrd="0" presId="urn:microsoft.com/office/officeart/2005/8/layout/hierarchy1"/>
    <dgm:cxn modelId="{CCCEF631-6C5A-4A76-B465-EC188B520BA0}" type="presParOf" srcId="{BEA3FA98-4ACD-43DE-8E61-172F05319683}" destId="{BE5B5B6C-E3B7-4140-97B7-8C2815DB2C38}" srcOrd="1" destOrd="0" presId="urn:microsoft.com/office/officeart/2005/8/layout/hierarchy1"/>
    <dgm:cxn modelId="{F53938F7-741B-4C9B-A200-25336D1F328F}" type="presParOf" srcId="{635B15AF-4413-4D5B-A844-371A9E25EBBE}" destId="{D54832FC-AEA1-49A5-A65E-FFBC100A894F}" srcOrd="1" destOrd="0" presId="urn:microsoft.com/office/officeart/2005/8/layout/hierarchy1"/>
    <dgm:cxn modelId="{BBA99FB2-4707-4F2F-9D9F-9B11995EF229}" type="presParOf" srcId="{D54832FC-AEA1-49A5-A65E-FFBC100A894F}" destId="{19B113A9-9AB3-4DB7-9E47-9F9275CBC6F4}" srcOrd="0" destOrd="0" presId="urn:microsoft.com/office/officeart/2005/8/layout/hierarchy1"/>
    <dgm:cxn modelId="{1B63EE1C-943B-49EA-882F-9E8BB0D986B4}" type="presParOf" srcId="{19B113A9-9AB3-4DB7-9E47-9F9275CBC6F4}" destId="{2ABF427C-001B-494B-922F-3A2BB19843FD}" srcOrd="0" destOrd="0" presId="urn:microsoft.com/office/officeart/2005/8/layout/hierarchy1"/>
    <dgm:cxn modelId="{422551CB-9C10-4B62-BE46-999E6152390A}" type="presParOf" srcId="{19B113A9-9AB3-4DB7-9E47-9F9275CBC6F4}" destId="{0F77767A-3FC9-4FCD-B848-7AEBAF87809E}" srcOrd="1" destOrd="0" presId="urn:microsoft.com/office/officeart/2005/8/layout/hierarchy1"/>
    <dgm:cxn modelId="{4FB9A6BE-BEA6-40CE-A6F6-7DB688031A89}" type="presParOf" srcId="{D54832FC-AEA1-49A5-A65E-FFBC100A894F}" destId="{A037587F-04B7-4F05-92E6-8D47FA598A5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6BD6C73-AEA5-44B4-8D32-2B1B46E9ABC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4FB68A2-37D5-4056-A33A-202919B6B9F8}">
      <dgm:prSet/>
      <dgm:spPr/>
      <dgm:t>
        <a:bodyPr/>
        <a:lstStyle/>
        <a:p>
          <a:r>
            <a:rPr lang="en-GB"/>
            <a:t>Yes. </a:t>
          </a:r>
          <a:endParaRPr lang="en-US"/>
        </a:p>
      </dgm:t>
    </dgm:pt>
    <dgm:pt modelId="{8B4AB950-9396-4CF9-9358-BDE09484A18D}" type="parTrans" cxnId="{29BD8D52-1FCE-4E16-B052-A53A049CC993}">
      <dgm:prSet/>
      <dgm:spPr/>
      <dgm:t>
        <a:bodyPr/>
        <a:lstStyle/>
        <a:p>
          <a:endParaRPr lang="en-US"/>
        </a:p>
      </dgm:t>
    </dgm:pt>
    <dgm:pt modelId="{15F01AF7-0977-4A26-AD7B-8C7D1DDDEC1C}" type="sibTrans" cxnId="{29BD8D52-1FCE-4E16-B052-A53A049CC993}">
      <dgm:prSet/>
      <dgm:spPr/>
      <dgm:t>
        <a:bodyPr/>
        <a:lstStyle/>
        <a:p>
          <a:endParaRPr lang="en-US"/>
        </a:p>
      </dgm:t>
    </dgm:pt>
    <dgm:pt modelId="{75B7368A-C9DD-4282-BF53-61F995155BDE}">
      <dgm:prSet/>
      <dgm:spPr/>
      <dgm:t>
        <a:bodyPr/>
        <a:lstStyle/>
        <a:p>
          <a:r>
            <a:rPr lang="en-GB"/>
            <a:t>It can also backdate legislation – Homosexuality banned- removed. </a:t>
          </a:r>
          <a:endParaRPr lang="en-US"/>
        </a:p>
      </dgm:t>
    </dgm:pt>
    <dgm:pt modelId="{457F499C-54F8-45D3-A6C1-5FE1E332A4E5}" type="parTrans" cxnId="{FD79455D-A098-4B89-BC03-3804FE38563A}">
      <dgm:prSet/>
      <dgm:spPr/>
      <dgm:t>
        <a:bodyPr/>
        <a:lstStyle/>
        <a:p>
          <a:endParaRPr lang="en-US"/>
        </a:p>
      </dgm:t>
    </dgm:pt>
    <dgm:pt modelId="{EC35AEC1-45DF-48FD-96CD-95168F5CA7C3}" type="sibTrans" cxnId="{FD79455D-A098-4B89-BC03-3804FE38563A}">
      <dgm:prSet/>
      <dgm:spPr/>
      <dgm:t>
        <a:bodyPr/>
        <a:lstStyle/>
        <a:p>
          <a:endParaRPr lang="en-US"/>
        </a:p>
      </dgm:t>
    </dgm:pt>
    <dgm:pt modelId="{FC2483DD-A7E8-4497-B538-7C9E3EF43910}">
      <dgm:prSet/>
      <dgm:spPr/>
      <dgm:t>
        <a:bodyPr/>
        <a:lstStyle/>
        <a:p>
          <a:r>
            <a:rPr lang="en-GB"/>
            <a:t>European Convention on Human Rights Article 7. </a:t>
          </a:r>
          <a:endParaRPr lang="en-US"/>
        </a:p>
      </dgm:t>
    </dgm:pt>
    <dgm:pt modelId="{C51D3FEC-EEA1-427B-98CD-E8886AEB0903}" type="parTrans" cxnId="{5912AD4E-3527-4233-ABF9-DF5ABA22B864}">
      <dgm:prSet/>
      <dgm:spPr/>
      <dgm:t>
        <a:bodyPr/>
        <a:lstStyle/>
        <a:p>
          <a:endParaRPr lang="en-US"/>
        </a:p>
      </dgm:t>
    </dgm:pt>
    <dgm:pt modelId="{9F214AC1-1073-42A9-AB63-81D3689F2AF6}" type="sibTrans" cxnId="{5912AD4E-3527-4233-ABF9-DF5ABA22B864}">
      <dgm:prSet/>
      <dgm:spPr/>
      <dgm:t>
        <a:bodyPr/>
        <a:lstStyle/>
        <a:p>
          <a:endParaRPr lang="en-US"/>
        </a:p>
      </dgm:t>
    </dgm:pt>
    <dgm:pt modelId="{1AB09CEC-721D-4CC9-86B8-3FBB834A06DD}">
      <dgm:prSet/>
      <dgm:spPr/>
      <dgm:t>
        <a:bodyPr/>
        <a:lstStyle/>
        <a:p>
          <a:r>
            <a:rPr lang="en-GB"/>
            <a:t>But will not pass if not politically correct. </a:t>
          </a:r>
          <a:endParaRPr lang="en-US"/>
        </a:p>
      </dgm:t>
    </dgm:pt>
    <dgm:pt modelId="{58C5424C-57A9-4ECB-99A5-92BCCA866CDE}" type="parTrans" cxnId="{E017B512-54AE-498C-ADB6-FB0392620188}">
      <dgm:prSet/>
      <dgm:spPr/>
      <dgm:t>
        <a:bodyPr/>
        <a:lstStyle/>
        <a:p>
          <a:endParaRPr lang="en-US"/>
        </a:p>
      </dgm:t>
    </dgm:pt>
    <dgm:pt modelId="{BE3B003D-218D-473C-8AD0-30C2B179B323}" type="sibTrans" cxnId="{E017B512-54AE-498C-ADB6-FB0392620188}">
      <dgm:prSet/>
      <dgm:spPr/>
      <dgm:t>
        <a:bodyPr/>
        <a:lstStyle/>
        <a:p>
          <a:endParaRPr lang="en-US"/>
        </a:p>
      </dgm:t>
    </dgm:pt>
    <dgm:pt modelId="{F5E85F0F-BDBF-449C-9A92-C261AD3EFDC8}" type="pres">
      <dgm:prSet presAssocID="{86BD6C73-AEA5-44B4-8D32-2B1B46E9ABCC}" presName="vert0" presStyleCnt="0">
        <dgm:presLayoutVars>
          <dgm:dir/>
          <dgm:animOne val="branch"/>
          <dgm:animLvl val="lvl"/>
        </dgm:presLayoutVars>
      </dgm:prSet>
      <dgm:spPr/>
    </dgm:pt>
    <dgm:pt modelId="{30F7346A-FB02-4446-B9CE-2556FEBE5DCC}" type="pres">
      <dgm:prSet presAssocID="{04FB68A2-37D5-4056-A33A-202919B6B9F8}" presName="thickLine" presStyleLbl="alignNode1" presStyleIdx="0" presStyleCnt="4"/>
      <dgm:spPr/>
    </dgm:pt>
    <dgm:pt modelId="{9193EA06-C725-4985-8897-E207C511F367}" type="pres">
      <dgm:prSet presAssocID="{04FB68A2-37D5-4056-A33A-202919B6B9F8}" presName="horz1" presStyleCnt="0"/>
      <dgm:spPr/>
    </dgm:pt>
    <dgm:pt modelId="{FC31B980-C620-469A-AA23-42F7E865103C}" type="pres">
      <dgm:prSet presAssocID="{04FB68A2-37D5-4056-A33A-202919B6B9F8}" presName="tx1" presStyleLbl="revTx" presStyleIdx="0" presStyleCnt="4"/>
      <dgm:spPr/>
    </dgm:pt>
    <dgm:pt modelId="{0F95925A-A3F2-47C4-9C17-1E655DA6B696}" type="pres">
      <dgm:prSet presAssocID="{04FB68A2-37D5-4056-A33A-202919B6B9F8}" presName="vert1" presStyleCnt="0"/>
      <dgm:spPr/>
    </dgm:pt>
    <dgm:pt modelId="{A790795E-D451-4673-915C-0B75F4E77DE1}" type="pres">
      <dgm:prSet presAssocID="{75B7368A-C9DD-4282-BF53-61F995155BDE}" presName="thickLine" presStyleLbl="alignNode1" presStyleIdx="1" presStyleCnt="4"/>
      <dgm:spPr/>
    </dgm:pt>
    <dgm:pt modelId="{4207DD12-2EE3-41AF-82AD-8DE1E1628CB9}" type="pres">
      <dgm:prSet presAssocID="{75B7368A-C9DD-4282-BF53-61F995155BDE}" presName="horz1" presStyleCnt="0"/>
      <dgm:spPr/>
    </dgm:pt>
    <dgm:pt modelId="{8BF70D40-E495-4020-B56D-D52AC1D750EB}" type="pres">
      <dgm:prSet presAssocID="{75B7368A-C9DD-4282-BF53-61F995155BDE}" presName="tx1" presStyleLbl="revTx" presStyleIdx="1" presStyleCnt="4"/>
      <dgm:spPr/>
    </dgm:pt>
    <dgm:pt modelId="{BC40B46C-F23C-4F47-8F9F-F4D0C5AD9B97}" type="pres">
      <dgm:prSet presAssocID="{75B7368A-C9DD-4282-BF53-61F995155BDE}" presName="vert1" presStyleCnt="0"/>
      <dgm:spPr/>
    </dgm:pt>
    <dgm:pt modelId="{55CE0EDB-E97A-45E4-9261-409433DD7D6F}" type="pres">
      <dgm:prSet presAssocID="{FC2483DD-A7E8-4497-B538-7C9E3EF43910}" presName="thickLine" presStyleLbl="alignNode1" presStyleIdx="2" presStyleCnt="4"/>
      <dgm:spPr/>
    </dgm:pt>
    <dgm:pt modelId="{DC1A63F5-CE2F-4878-9501-6F46F0B3954B}" type="pres">
      <dgm:prSet presAssocID="{FC2483DD-A7E8-4497-B538-7C9E3EF43910}" presName="horz1" presStyleCnt="0"/>
      <dgm:spPr/>
    </dgm:pt>
    <dgm:pt modelId="{9C7FED46-7419-4EB2-A0CD-F6E007E85C61}" type="pres">
      <dgm:prSet presAssocID="{FC2483DD-A7E8-4497-B538-7C9E3EF43910}" presName="tx1" presStyleLbl="revTx" presStyleIdx="2" presStyleCnt="4"/>
      <dgm:spPr/>
    </dgm:pt>
    <dgm:pt modelId="{ACE19DF1-9EE1-4035-9CB6-6C5ED0DB5AFA}" type="pres">
      <dgm:prSet presAssocID="{FC2483DD-A7E8-4497-B538-7C9E3EF43910}" presName="vert1" presStyleCnt="0"/>
      <dgm:spPr/>
    </dgm:pt>
    <dgm:pt modelId="{F26A2D34-B631-4456-ACC9-841D3BEC6E40}" type="pres">
      <dgm:prSet presAssocID="{1AB09CEC-721D-4CC9-86B8-3FBB834A06DD}" presName="thickLine" presStyleLbl="alignNode1" presStyleIdx="3" presStyleCnt="4"/>
      <dgm:spPr/>
    </dgm:pt>
    <dgm:pt modelId="{1BBB439B-DE74-4400-978D-238D722DBCDD}" type="pres">
      <dgm:prSet presAssocID="{1AB09CEC-721D-4CC9-86B8-3FBB834A06DD}" presName="horz1" presStyleCnt="0"/>
      <dgm:spPr/>
    </dgm:pt>
    <dgm:pt modelId="{A9EE7DFB-33D0-4410-B36C-BF00ED5D9E4B}" type="pres">
      <dgm:prSet presAssocID="{1AB09CEC-721D-4CC9-86B8-3FBB834A06DD}" presName="tx1" presStyleLbl="revTx" presStyleIdx="3" presStyleCnt="4"/>
      <dgm:spPr/>
    </dgm:pt>
    <dgm:pt modelId="{2982D0C7-30AB-4666-A526-EE715386949A}" type="pres">
      <dgm:prSet presAssocID="{1AB09CEC-721D-4CC9-86B8-3FBB834A06DD}" presName="vert1" presStyleCnt="0"/>
      <dgm:spPr/>
    </dgm:pt>
  </dgm:ptLst>
  <dgm:cxnLst>
    <dgm:cxn modelId="{E017B512-54AE-498C-ADB6-FB0392620188}" srcId="{86BD6C73-AEA5-44B4-8D32-2B1B46E9ABCC}" destId="{1AB09CEC-721D-4CC9-86B8-3FBB834A06DD}" srcOrd="3" destOrd="0" parTransId="{58C5424C-57A9-4ECB-99A5-92BCCA866CDE}" sibTransId="{BE3B003D-218D-473C-8AD0-30C2B179B323}"/>
    <dgm:cxn modelId="{FD79455D-A098-4B89-BC03-3804FE38563A}" srcId="{86BD6C73-AEA5-44B4-8D32-2B1B46E9ABCC}" destId="{75B7368A-C9DD-4282-BF53-61F995155BDE}" srcOrd="1" destOrd="0" parTransId="{457F499C-54F8-45D3-A6C1-5FE1E332A4E5}" sibTransId="{EC35AEC1-45DF-48FD-96CD-95168F5CA7C3}"/>
    <dgm:cxn modelId="{5912AD4E-3527-4233-ABF9-DF5ABA22B864}" srcId="{86BD6C73-AEA5-44B4-8D32-2B1B46E9ABCC}" destId="{FC2483DD-A7E8-4497-B538-7C9E3EF43910}" srcOrd="2" destOrd="0" parTransId="{C51D3FEC-EEA1-427B-98CD-E8886AEB0903}" sibTransId="{9F214AC1-1073-42A9-AB63-81D3689F2AF6}"/>
    <dgm:cxn modelId="{29BD8D52-1FCE-4E16-B052-A53A049CC993}" srcId="{86BD6C73-AEA5-44B4-8D32-2B1B46E9ABCC}" destId="{04FB68A2-37D5-4056-A33A-202919B6B9F8}" srcOrd="0" destOrd="0" parTransId="{8B4AB950-9396-4CF9-9358-BDE09484A18D}" sibTransId="{15F01AF7-0977-4A26-AD7B-8C7D1DDDEC1C}"/>
    <dgm:cxn modelId="{1B7C90A9-A066-4086-9B28-6ED7243D819A}" type="presOf" srcId="{FC2483DD-A7E8-4497-B538-7C9E3EF43910}" destId="{9C7FED46-7419-4EB2-A0CD-F6E007E85C61}" srcOrd="0" destOrd="0" presId="urn:microsoft.com/office/officeart/2008/layout/LinedList"/>
    <dgm:cxn modelId="{542A9DB2-DE85-4F77-BBD9-106E5BAD9033}" type="presOf" srcId="{04FB68A2-37D5-4056-A33A-202919B6B9F8}" destId="{FC31B980-C620-469A-AA23-42F7E865103C}" srcOrd="0" destOrd="0" presId="urn:microsoft.com/office/officeart/2008/layout/LinedList"/>
    <dgm:cxn modelId="{87EF03E0-6DF7-411D-A261-D4282383676F}" type="presOf" srcId="{86BD6C73-AEA5-44B4-8D32-2B1B46E9ABCC}" destId="{F5E85F0F-BDBF-449C-9A92-C261AD3EFDC8}" srcOrd="0" destOrd="0" presId="urn:microsoft.com/office/officeart/2008/layout/LinedList"/>
    <dgm:cxn modelId="{1DCE46E1-AFE6-4892-86A6-126D33C9B8A0}" type="presOf" srcId="{1AB09CEC-721D-4CC9-86B8-3FBB834A06DD}" destId="{A9EE7DFB-33D0-4410-B36C-BF00ED5D9E4B}" srcOrd="0" destOrd="0" presId="urn:microsoft.com/office/officeart/2008/layout/LinedList"/>
    <dgm:cxn modelId="{52B700EF-D82F-4F1F-8316-149F57FF58F7}" type="presOf" srcId="{75B7368A-C9DD-4282-BF53-61F995155BDE}" destId="{8BF70D40-E495-4020-B56D-D52AC1D750EB}" srcOrd="0" destOrd="0" presId="urn:microsoft.com/office/officeart/2008/layout/LinedList"/>
    <dgm:cxn modelId="{E337436C-D254-4B66-8EAF-1459897C0593}" type="presParOf" srcId="{F5E85F0F-BDBF-449C-9A92-C261AD3EFDC8}" destId="{30F7346A-FB02-4446-B9CE-2556FEBE5DCC}" srcOrd="0" destOrd="0" presId="urn:microsoft.com/office/officeart/2008/layout/LinedList"/>
    <dgm:cxn modelId="{7FD3AA1C-F942-4ACF-801B-08103337BEF0}" type="presParOf" srcId="{F5E85F0F-BDBF-449C-9A92-C261AD3EFDC8}" destId="{9193EA06-C725-4985-8897-E207C511F367}" srcOrd="1" destOrd="0" presId="urn:microsoft.com/office/officeart/2008/layout/LinedList"/>
    <dgm:cxn modelId="{F22CA1A1-D0EC-44F1-92D0-7E95357B2257}" type="presParOf" srcId="{9193EA06-C725-4985-8897-E207C511F367}" destId="{FC31B980-C620-469A-AA23-42F7E865103C}" srcOrd="0" destOrd="0" presId="urn:microsoft.com/office/officeart/2008/layout/LinedList"/>
    <dgm:cxn modelId="{F306B9B6-B839-4CA8-912A-832FA7787DA2}" type="presParOf" srcId="{9193EA06-C725-4985-8897-E207C511F367}" destId="{0F95925A-A3F2-47C4-9C17-1E655DA6B696}" srcOrd="1" destOrd="0" presId="urn:microsoft.com/office/officeart/2008/layout/LinedList"/>
    <dgm:cxn modelId="{7CF83B43-C07B-4C3E-94FE-72615171920E}" type="presParOf" srcId="{F5E85F0F-BDBF-449C-9A92-C261AD3EFDC8}" destId="{A790795E-D451-4673-915C-0B75F4E77DE1}" srcOrd="2" destOrd="0" presId="urn:microsoft.com/office/officeart/2008/layout/LinedList"/>
    <dgm:cxn modelId="{84742D02-6517-463F-AF57-8EFCAFB9A6B0}" type="presParOf" srcId="{F5E85F0F-BDBF-449C-9A92-C261AD3EFDC8}" destId="{4207DD12-2EE3-41AF-82AD-8DE1E1628CB9}" srcOrd="3" destOrd="0" presId="urn:microsoft.com/office/officeart/2008/layout/LinedList"/>
    <dgm:cxn modelId="{2FFEE646-8BB3-42B2-815F-ED701BAC2A45}" type="presParOf" srcId="{4207DD12-2EE3-41AF-82AD-8DE1E1628CB9}" destId="{8BF70D40-E495-4020-B56D-D52AC1D750EB}" srcOrd="0" destOrd="0" presId="urn:microsoft.com/office/officeart/2008/layout/LinedList"/>
    <dgm:cxn modelId="{E4BDF396-5A52-400E-90ED-89CF71785132}" type="presParOf" srcId="{4207DD12-2EE3-41AF-82AD-8DE1E1628CB9}" destId="{BC40B46C-F23C-4F47-8F9F-F4D0C5AD9B97}" srcOrd="1" destOrd="0" presId="urn:microsoft.com/office/officeart/2008/layout/LinedList"/>
    <dgm:cxn modelId="{D09724B6-82F1-4CEB-8BCB-6624A2BE9856}" type="presParOf" srcId="{F5E85F0F-BDBF-449C-9A92-C261AD3EFDC8}" destId="{55CE0EDB-E97A-45E4-9261-409433DD7D6F}" srcOrd="4" destOrd="0" presId="urn:microsoft.com/office/officeart/2008/layout/LinedList"/>
    <dgm:cxn modelId="{F21A63EF-B2C6-4565-BBAD-5A3D779AA490}" type="presParOf" srcId="{F5E85F0F-BDBF-449C-9A92-C261AD3EFDC8}" destId="{DC1A63F5-CE2F-4878-9501-6F46F0B3954B}" srcOrd="5" destOrd="0" presId="urn:microsoft.com/office/officeart/2008/layout/LinedList"/>
    <dgm:cxn modelId="{2BDFF67C-FEAD-4E20-AA7D-C540AC959D99}" type="presParOf" srcId="{DC1A63F5-CE2F-4878-9501-6F46F0B3954B}" destId="{9C7FED46-7419-4EB2-A0CD-F6E007E85C61}" srcOrd="0" destOrd="0" presId="urn:microsoft.com/office/officeart/2008/layout/LinedList"/>
    <dgm:cxn modelId="{85C88E50-6E4C-4EF9-9805-99D4AF396450}" type="presParOf" srcId="{DC1A63F5-CE2F-4878-9501-6F46F0B3954B}" destId="{ACE19DF1-9EE1-4035-9CB6-6C5ED0DB5AFA}" srcOrd="1" destOrd="0" presId="urn:microsoft.com/office/officeart/2008/layout/LinedList"/>
    <dgm:cxn modelId="{0AE313C3-4BB6-4093-94DC-09ED3D568BB0}" type="presParOf" srcId="{F5E85F0F-BDBF-449C-9A92-C261AD3EFDC8}" destId="{F26A2D34-B631-4456-ACC9-841D3BEC6E40}" srcOrd="6" destOrd="0" presId="urn:microsoft.com/office/officeart/2008/layout/LinedList"/>
    <dgm:cxn modelId="{68666225-7A5B-42FF-A0E1-72544C782850}" type="presParOf" srcId="{F5E85F0F-BDBF-449C-9A92-C261AD3EFDC8}" destId="{1BBB439B-DE74-4400-978D-238D722DBCDD}" srcOrd="7" destOrd="0" presId="urn:microsoft.com/office/officeart/2008/layout/LinedList"/>
    <dgm:cxn modelId="{AC60149B-EA24-4E47-8D82-A0E91B4BC214}" type="presParOf" srcId="{1BBB439B-DE74-4400-978D-238D722DBCDD}" destId="{A9EE7DFB-33D0-4410-B36C-BF00ED5D9E4B}" srcOrd="0" destOrd="0" presId="urn:microsoft.com/office/officeart/2008/layout/LinedList"/>
    <dgm:cxn modelId="{79DD0157-23E7-4CE1-8E36-54487B55C4C4}" type="presParOf" srcId="{1BBB439B-DE74-4400-978D-238D722DBCDD}" destId="{2982D0C7-30AB-4666-A526-EE715386949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DA5EB9F-74A5-4224-8A71-70D8419D269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1C34E7-167F-4F12-9E16-FA3C40EF9C7F}">
      <dgm:prSet/>
      <dgm:spPr/>
      <dgm:t>
        <a:bodyPr/>
        <a:lstStyle/>
        <a:p>
          <a:r>
            <a:rPr lang="en-GB"/>
            <a:t>Because recognised between king and parliament that parliament is supreme – 1600’s. </a:t>
          </a:r>
          <a:endParaRPr lang="en-US"/>
        </a:p>
      </dgm:t>
    </dgm:pt>
    <dgm:pt modelId="{A99CCDDD-A6DA-4FD7-86B0-7858D5EF87D2}" type="parTrans" cxnId="{2C81034C-3484-47DD-AD85-FE2AFB670F69}">
      <dgm:prSet/>
      <dgm:spPr/>
      <dgm:t>
        <a:bodyPr/>
        <a:lstStyle/>
        <a:p>
          <a:endParaRPr lang="en-US"/>
        </a:p>
      </dgm:t>
    </dgm:pt>
    <dgm:pt modelId="{A64D2FA2-0677-4B72-B1DF-B57F6DE3475D}" type="sibTrans" cxnId="{2C81034C-3484-47DD-AD85-FE2AFB670F69}">
      <dgm:prSet/>
      <dgm:spPr/>
      <dgm:t>
        <a:bodyPr/>
        <a:lstStyle/>
        <a:p>
          <a:endParaRPr lang="en-US"/>
        </a:p>
      </dgm:t>
    </dgm:pt>
    <dgm:pt modelId="{407C8820-C162-4D59-8D41-4DDA532EB27D}">
      <dgm:prSet/>
      <dgm:spPr/>
      <dgm:t>
        <a:bodyPr/>
        <a:lstStyle/>
        <a:p>
          <a:r>
            <a:rPr lang="en-GB"/>
            <a:t>Not always this way; </a:t>
          </a:r>
          <a:endParaRPr lang="en-US"/>
        </a:p>
      </dgm:t>
    </dgm:pt>
    <dgm:pt modelId="{B09ED910-0E78-43E3-A17E-9E0394FCE093}" type="parTrans" cxnId="{6BDBACA1-18E0-42A8-BDB6-4841F391C560}">
      <dgm:prSet/>
      <dgm:spPr/>
      <dgm:t>
        <a:bodyPr/>
        <a:lstStyle/>
        <a:p>
          <a:endParaRPr lang="en-US"/>
        </a:p>
      </dgm:t>
    </dgm:pt>
    <dgm:pt modelId="{A89874CD-5A35-489C-9398-352FFBED9A7F}" type="sibTrans" cxnId="{6BDBACA1-18E0-42A8-BDB6-4841F391C560}">
      <dgm:prSet/>
      <dgm:spPr/>
      <dgm:t>
        <a:bodyPr/>
        <a:lstStyle/>
        <a:p>
          <a:endParaRPr lang="en-US"/>
        </a:p>
      </dgm:t>
    </dgm:pt>
    <dgm:pt modelId="{BF082361-81A6-4D75-B8A7-74B928F881E8}">
      <dgm:prSet/>
      <dgm:spPr/>
      <dgm:t>
        <a:bodyPr/>
        <a:lstStyle/>
        <a:p>
          <a:r>
            <a:rPr lang="en-GB"/>
            <a:t>Judicial views on kings power and parliament. </a:t>
          </a:r>
          <a:endParaRPr lang="en-US"/>
        </a:p>
      </dgm:t>
    </dgm:pt>
    <dgm:pt modelId="{781118CD-394E-4713-9EB7-1662ABAC321C}" type="parTrans" cxnId="{F70FED61-204E-4F5F-BF66-7E4E84534894}">
      <dgm:prSet/>
      <dgm:spPr/>
      <dgm:t>
        <a:bodyPr/>
        <a:lstStyle/>
        <a:p>
          <a:endParaRPr lang="en-US"/>
        </a:p>
      </dgm:t>
    </dgm:pt>
    <dgm:pt modelId="{4B0E4A67-BE4D-4244-B3F2-F6FBDD56B9D5}" type="sibTrans" cxnId="{F70FED61-204E-4F5F-BF66-7E4E84534894}">
      <dgm:prSet/>
      <dgm:spPr/>
      <dgm:t>
        <a:bodyPr/>
        <a:lstStyle/>
        <a:p>
          <a:endParaRPr lang="en-US"/>
        </a:p>
      </dgm:t>
    </dgm:pt>
    <dgm:pt modelId="{76714AF5-9B1B-4505-AACC-436520C4B210}">
      <dgm:prSet/>
      <dgm:spPr/>
      <dgm:t>
        <a:bodyPr/>
        <a:lstStyle/>
        <a:p>
          <a:r>
            <a:rPr lang="en-GB"/>
            <a:t>Case of proclamations and Rv Hampton – king levy tax without parliament say so. </a:t>
          </a:r>
          <a:endParaRPr lang="en-US"/>
        </a:p>
      </dgm:t>
    </dgm:pt>
    <dgm:pt modelId="{23AF1112-C3B4-41D6-9876-4AC6A3C4FE1B}" type="parTrans" cxnId="{15E5BA71-8852-4C5F-9744-145F1D7878BB}">
      <dgm:prSet/>
      <dgm:spPr/>
      <dgm:t>
        <a:bodyPr/>
        <a:lstStyle/>
        <a:p>
          <a:endParaRPr lang="en-US"/>
        </a:p>
      </dgm:t>
    </dgm:pt>
    <dgm:pt modelId="{3FB7A503-97AC-479F-8B5F-36CF2E73068A}" type="sibTrans" cxnId="{15E5BA71-8852-4C5F-9744-145F1D7878BB}">
      <dgm:prSet/>
      <dgm:spPr/>
      <dgm:t>
        <a:bodyPr/>
        <a:lstStyle/>
        <a:p>
          <a:endParaRPr lang="en-US"/>
        </a:p>
      </dgm:t>
    </dgm:pt>
    <dgm:pt modelId="{D7B4B3C1-E8CA-445D-BAF8-7EC0933C6BA8}">
      <dgm:prSet/>
      <dgm:spPr/>
      <dgm:t>
        <a:bodyPr/>
        <a:lstStyle/>
        <a:p>
          <a:r>
            <a:rPr lang="en-GB"/>
            <a:t>No clarity. </a:t>
          </a:r>
          <a:endParaRPr lang="en-US"/>
        </a:p>
      </dgm:t>
    </dgm:pt>
    <dgm:pt modelId="{674FE118-05DE-4F4C-A79D-293D8DFA0871}" type="parTrans" cxnId="{990DD632-CA6F-49B0-B609-EF41B8DC5523}">
      <dgm:prSet/>
      <dgm:spPr/>
      <dgm:t>
        <a:bodyPr/>
        <a:lstStyle/>
        <a:p>
          <a:endParaRPr lang="en-US"/>
        </a:p>
      </dgm:t>
    </dgm:pt>
    <dgm:pt modelId="{FBDCB915-9699-460D-9C65-E74CBD9F959E}" type="sibTrans" cxnId="{990DD632-CA6F-49B0-B609-EF41B8DC5523}">
      <dgm:prSet/>
      <dgm:spPr/>
      <dgm:t>
        <a:bodyPr/>
        <a:lstStyle/>
        <a:p>
          <a:endParaRPr lang="en-US"/>
        </a:p>
      </dgm:t>
    </dgm:pt>
    <dgm:pt modelId="{C9E00CC6-D583-4311-A5D8-727C5DB1D9E7}">
      <dgm:prSet/>
      <dgm:spPr/>
      <dgm:t>
        <a:bodyPr/>
        <a:lstStyle/>
        <a:p>
          <a:r>
            <a:rPr lang="en-GB"/>
            <a:t>Dr Bonham’s Case (1610) 8 Co Rep 114 – common law is supreme. </a:t>
          </a:r>
          <a:endParaRPr lang="en-US"/>
        </a:p>
      </dgm:t>
    </dgm:pt>
    <dgm:pt modelId="{58259C87-B280-4803-8EE3-5BDCA48C3459}" type="parTrans" cxnId="{CE54138C-623B-4063-9B27-0D2B06D13342}">
      <dgm:prSet/>
      <dgm:spPr/>
      <dgm:t>
        <a:bodyPr/>
        <a:lstStyle/>
        <a:p>
          <a:endParaRPr lang="en-US"/>
        </a:p>
      </dgm:t>
    </dgm:pt>
    <dgm:pt modelId="{46983B36-1B27-4DD7-9898-0811B314FF78}" type="sibTrans" cxnId="{CE54138C-623B-4063-9B27-0D2B06D13342}">
      <dgm:prSet/>
      <dgm:spPr/>
      <dgm:t>
        <a:bodyPr/>
        <a:lstStyle/>
        <a:p>
          <a:endParaRPr lang="en-US"/>
        </a:p>
      </dgm:t>
    </dgm:pt>
    <dgm:pt modelId="{8796277B-36C3-452A-9A4F-DAD8CE8D2907}">
      <dgm:prSet/>
      <dgm:spPr/>
      <dgm:t>
        <a:bodyPr/>
        <a:lstStyle/>
        <a:p>
          <a:r>
            <a:rPr lang="en-GB"/>
            <a:t>Day v Savage (1614) – judges priority of common law over king and parliament.</a:t>
          </a:r>
          <a:endParaRPr lang="en-US"/>
        </a:p>
      </dgm:t>
    </dgm:pt>
    <dgm:pt modelId="{9E200ED7-C624-4A9E-A773-6F4C32E5D5B8}" type="parTrans" cxnId="{3BD2E07B-4F95-41DC-ABF5-85CA047D916D}">
      <dgm:prSet/>
      <dgm:spPr/>
      <dgm:t>
        <a:bodyPr/>
        <a:lstStyle/>
        <a:p>
          <a:endParaRPr lang="en-US"/>
        </a:p>
      </dgm:t>
    </dgm:pt>
    <dgm:pt modelId="{15F06AB8-4F00-4F78-8501-E3C21E74C0E4}" type="sibTrans" cxnId="{3BD2E07B-4F95-41DC-ABF5-85CA047D916D}">
      <dgm:prSet/>
      <dgm:spPr/>
      <dgm:t>
        <a:bodyPr/>
        <a:lstStyle/>
        <a:p>
          <a:endParaRPr lang="en-US"/>
        </a:p>
      </dgm:t>
    </dgm:pt>
    <dgm:pt modelId="{C4EBE029-2291-4D9B-8FF7-353D9677D758}" type="pres">
      <dgm:prSet presAssocID="{DDA5EB9F-74A5-4224-8A71-70D8419D2696}" presName="vert0" presStyleCnt="0">
        <dgm:presLayoutVars>
          <dgm:dir/>
          <dgm:animOne val="branch"/>
          <dgm:animLvl val="lvl"/>
        </dgm:presLayoutVars>
      </dgm:prSet>
      <dgm:spPr/>
    </dgm:pt>
    <dgm:pt modelId="{E380E893-5010-4143-BFF5-C74FB650FA61}" type="pres">
      <dgm:prSet presAssocID="{7C1C34E7-167F-4F12-9E16-FA3C40EF9C7F}" presName="thickLine" presStyleLbl="alignNode1" presStyleIdx="0" presStyleCnt="7"/>
      <dgm:spPr/>
    </dgm:pt>
    <dgm:pt modelId="{AA6896FE-A690-45FD-8AF6-CAA2C834D80B}" type="pres">
      <dgm:prSet presAssocID="{7C1C34E7-167F-4F12-9E16-FA3C40EF9C7F}" presName="horz1" presStyleCnt="0"/>
      <dgm:spPr/>
    </dgm:pt>
    <dgm:pt modelId="{4490C691-BE03-4B32-8956-FCED92BBF90E}" type="pres">
      <dgm:prSet presAssocID="{7C1C34E7-167F-4F12-9E16-FA3C40EF9C7F}" presName="tx1" presStyleLbl="revTx" presStyleIdx="0" presStyleCnt="7"/>
      <dgm:spPr/>
    </dgm:pt>
    <dgm:pt modelId="{6FF5E730-85BC-4CCF-800A-6F433B30979D}" type="pres">
      <dgm:prSet presAssocID="{7C1C34E7-167F-4F12-9E16-FA3C40EF9C7F}" presName="vert1" presStyleCnt="0"/>
      <dgm:spPr/>
    </dgm:pt>
    <dgm:pt modelId="{288A8729-70DB-4C99-82D8-C955013F0566}" type="pres">
      <dgm:prSet presAssocID="{407C8820-C162-4D59-8D41-4DDA532EB27D}" presName="thickLine" presStyleLbl="alignNode1" presStyleIdx="1" presStyleCnt="7"/>
      <dgm:spPr/>
    </dgm:pt>
    <dgm:pt modelId="{2C2982F9-13BD-43AE-BFBC-534D373CAD3B}" type="pres">
      <dgm:prSet presAssocID="{407C8820-C162-4D59-8D41-4DDA532EB27D}" presName="horz1" presStyleCnt="0"/>
      <dgm:spPr/>
    </dgm:pt>
    <dgm:pt modelId="{F1393DA5-2937-4248-9B72-6BDF15C2B149}" type="pres">
      <dgm:prSet presAssocID="{407C8820-C162-4D59-8D41-4DDA532EB27D}" presName="tx1" presStyleLbl="revTx" presStyleIdx="1" presStyleCnt="7"/>
      <dgm:spPr/>
    </dgm:pt>
    <dgm:pt modelId="{2769866E-B328-4D99-B92C-13144261F0E7}" type="pres">
      <dgm:prSet presAssocID="{407C8820-C162-4D59-8D41-4DDA532EB27D}" presName="vert1" presStyleCnt="0"/>
      <dgm:spPr/>
    </dgm:pt>
    <dgm:pt modelId="{96541194-2E06-47A2-8DD2-2380126AF463}" type="pres">
      <dgm:prSet presAssocID="{BF082361-81A6-4D75-B8A7-74B928F881E8}" presName="thickLine" presStyleLbl="alignNode1" presStyleIdx="2" presStyleCnt="7"/>
      <dgm:spPr/>
    </dgm:pt>
    <dgm:pt modelId="{258697C5-D361-4F1C-B392-DB61E2EA267B}" type="pres">
      <dgm:prSet presAssocID="{BF082361-81A6-4D75-B8A7-74B928F881E8}" presName="horz1" presStyleCnt="0"/>
      <dgm:spPr/>
    </dgm:pt>
    <dgm:pt modelId="{46C8EC85-D7A4-4741-949A-CD776F9E21F4}" type="pres">
      <dgm:prSet presAssocID="{BF082361-81A6-4D75-B8A7-74B928F881E8}" presName="tx1" presStyleLbl="revTx" presStyleIdx="2" presStyleCnt="7"/>
      <dgm:spPr/>
    </dgm:pt>
    <dgm:pt modelId="{5303C8DC-EC7B-4A6A-991C-8FDCCFAA76C9}" type="pres">
      <dgm:prSet presAssocID="{BF082361-81A6-4D75-B8A7-74B928F881E8}" presName="vert1" presStyleCnt="0"/>
      <dgm:spPr/>
    </dgm:pt>
    <dgm:pt modelId="{AF29F85D-C55D-42B5-8240-DA44757178F2}" type="pres">
      <dgm:prSet presAssocID="{76714AF5-9B1B-4505-AACC-436520C4B210}" presName="thickLine" presStyleLbl="alignNode1" presStyleIdx="3" presStyleCnt="7"/>
      <dgm:spPr/>
    </dgm:pt>
    <dgm:pt modelId="{D73BCBAD-1236-4330-85A3-14FE7D53791D}" type="pres">
      <dgm:prSet presAssocID="{76714AF5-9B1B-4505-AACC-436520C4B210}" presName="horz1" presStyleCnt="0"/>
      <dgm:spPr/>
    </dgm:pt>
    <dgm:pt modelId="{BA656CF6-4044-4E04-8E0F-9BFBD3055AD9}" type="pres">
      <dgm:prSet presAssocID="{76714AF5-9B1B-4505-AACC-436520C4B210}" presName="tx1" presStyleLbl="revTx" presStyleIdx="3" presStyleCnt="7"/>
      <dgm:spPr/>
    </dgm:pt>
    <dgm:pt modelId="{BF190D0F-C9F2-4642-BCDE-E590C7732D98}" type="pres">
      <dgm:prSet presAssocID="{76714AF5-9B1B-4505-AACC-436520C4B210}" presName="vert1" presStyleCnt="0"/>
      <dgm:spPr/>
    </dgm:pt>
    <dgm:pt modelId="{64FB628F-A5FB-4057-8672-D0A59EEEC091}" type="pres">
      <dgm:prSet presAssocID="{D7B4B3C1-E8CA-445D-BAF8-7EC0933C6BA8}" presName="thickLine" presStyleLbl="alignNode1" presStyleIdx="4" presStyleCnt="7"/>
      <dgm:spPr/>
    </dgm:pt>
    <dgm:pt modelId="{E43C7800-8E1A-4149-B841-05319176C393}" type="pres">
      <dgm:prSet presAssocID="{D7B4B3C1-E8CA-445D-BAF8-7EC0933C6BA8}" presName="horz1" presStyleCnt="0"/>
      <dgm:spPr/>
    </dgm:pt>
    <dgm:pt modelId="{FE9D4268-46C2-4189-A739-5AE4866D746A}" type="pres">
      <dgm:prSet presAssocID="{D7B4B3C1-E8CA-445D-BAF8-7EC0933C6BA8}" presName="tx1" presStyleLbl="revTx" presStyleIdx="4" presStyleCnt="7"/>
      <dgm:spPr/>
    </dgm:pt>
    <dgm:pt modelId="{9C8700DC-21A0-4575-90A6-0F9160D3AF22}" type="pres">
      <dgm:prSet presAssocID="{D7B4B3C1-E8CA-445D-BAF8-7EC0933C6BA8}" presName="vert1" presStyleCnt="0"/>
      <dgm:spPr/>
    </dgm:pt>
    <dgm:pt modelId="{975E7DF0-8C02-4D29-8334-D962090BB4FF}" type="pres">
      <dgm:prSet presAssocID="{C9E00CC6-D583-4311-A5D8-727C5DB1D9E7}" presName="thickLine" presStyleLbl="alignNode1" presStyleIdx="5" presStyleCnt="7"/>
      <dgm:spPr/>
    </dgm:pt>
    <dgm:pt modelId="{A5B7E1DC-3FC3-485E-9432-1A3FAEF48778}" type="pres">
      <dgm:prSet presAssocID="{C9E00CC6-D583-4311-A5D8-727C5DB1D9E7}" presName="horz1" presStyleCnt="0"/>
      <dgm:spPr/>
    </dgm:pt>
    <dgm:pt modelId="{82573F97-9E94-432D-B469-E606A6B9B012}" type="pres">
      <dgm:prSet presAssocID="{C9E00CC6-D583-4311-A5D8-727C5DB1D9E7}" presName="tx1" presStyleLbl="revTx" presStyleIdx="5" presStyleCnt="7"/>
      <dgm:spPr/>
    </dgm:pt>
    <dgm:pt modelId="{13FCC7E6-F3C5-4036-A208-3B024AB9C309}" type="pres">
      <dgm:prSet presAssocID="{C9E00CC6-D583-4311-A5D8-727C5DB1D9E7}" presName="vert1" presStyleCnt="0"/>
      <dgm:spPr/>
    </dgm:pt>
    <dgm:pt modelId="{E04811FA-9C31-4513-8023-CA8C86F6B542}" type="pres">
      <dgm:prSet presAssocID="{8796277B-36C3-452A-9A4F-DAD8CE8D2907}" presName="thickLine" presStyleLbl="alignNode1" presStyleIdx="6" presStyleCnt="7"/>
      <dgm:spPr/>
    </dgm:pt>
    <dgm:pt modelId="{E337DD59-BA83-478C-B6DD-9FBEEC692D11}" type="pres">
      <dgm:prSet presAssocID="{8796277B-36C3-452A-9A4F-DAD8CE8D2907}" presName="horz1" presStyleCnt="0"/>
      <dgm:spPr/>
    </dgm:pt>
    <dgm:pt modelId="{72FC9794-B6C6-48B8-903C-35D793DD33E5}" type="pres">
      <dgm:prSet presAssocID="{8796277B-36C3-452A-9A4F-DAD8CE8D2907}" presName="tx1" presStyleLbl="revTx" presStyleIdx="6" presStyleCnt="7"/>
      <dgm:spPr/>
    </dgm:pt>
    <dgm:pt modelId="{5D039851-F11D-45D3-BE20-BE2623FE100C}" type="pres">
      <dgm:prSet presAssocID="{8796277B-36C3-452A-9A4F-DAD8CE8D2907}" presName="vert1" presStyleCnt="0"/>
      <dgm:spPr/>
    </dgm:pt>
  </dgm:ptLst>
  <dgm:cxnLst>
    <dgm:cxn modelId="{990DD632-CA6F-49B0-B609-EF41B8DC5523}" srcId="{DDA5EB9F-74A5-4224-8A71-70D8419D2696}" destId="{D7B4B3C1-E8CA-445D-BAF8-7EC0933C6BA8}" srcOrd="4" destOrd="0" parTransId="{674FE118-05DE-4F4C-A79D-293D8DFA0871}" sibTransId="{FBDCB915-9699-460D-9C65-E74CBD9F959E}"/>
    <dgm:cxn modelId="{F70FED61-204E-4F5F-BF66-7E4E84534894}" srcId="{DDA5EB9F-74A5-4224-8A71-70D8419D2696}" destId="{BF082361-81A6-4D75-B8A7-74B928F881E8}" srcOrd="2" destOrd="0" parTransId="{781118CD-394E-4713-9EB7-1662ABAC321C}" sibTransId="{4B0E4A67-BE4D-4244-B3F2-F6FBDD56B9D5}"/>
    <dgm:cxn modelId="{77198A48-CA32-4D7F-801C-51420EBE36AA}" type="presOf" srcId="{D7B4B3C1-E8CA-445D-BAF8-7EC0933C6BA8}" destId="{FE9D4268-46C2-4189-A739-5AE4866D746A}" srcOrd="0" destOrd="0" presId="urn:microsoft.com/office/officeart/2008/layout/LinedList"/>
    <dgm:cxn modelId="{2C81034C-3484-47DD-AD85-FE2AFB670F69}" srcId="{DDA5EB9F-74A5-4224-8A71-70D8419D2696}" destId="{7C1C34E7-167F-4F12-9E16-FA3C40EF9C7F}" srcOrd="0" destOrd="0" parTransId="{A99CCDDD-A6DA-4FD7-86B0-7858D5EF87D2}" sibTransId="{A64D2FA2-0677-4B72-B1DF-B57F6DE3475D}"/>
    <dgm:cxn modelId="{15E5BA71-8852-4C5F-9744-145F1D7878BB}" srcId="{DDA5EB9F-74A5-4224-8A71-70D8419D2696}" destId="{76714AF5-9B1B-4505-AACC-436520C4B210}" srcOrd="3" destOrd="0" parTransId="{23AF1112-C3B4-41D6-9876-4AC6A3C4FE1B}" sibTransId="{3FB7A503-97AC-479F-8B5F-36CF2E73068A}"/>
    <dgm:cxn modelId="{B0F0F073-3DE3-48D1-AD10-96AF88B6EFCD}" type="presOf" srcId="{8796277B-36C3-452A-9A4F-DAD8CE8D2907}" destId="{72FC9794-B6C6-48B8-903C-35D793DD33E5}" srcOrd="0" destOrd="0" presId="urn:microsoft.com/office/officeart/2008/layout/LinedList"/>
    <dgm:cxn modelId="{3BD2E07B-4F95-41DC-ABF5-85CA047D916D}" srcId="{DDA5EB9F-74A5-4224-8A71-70D8419D2696}" destId="{8796277B-36C3-452A-9A4F-DAD8CE8D2907}" srcOrd="6" destOrd="0" parTransId="{9E200ED7-C624-4A9E-A773-6F4C32E5D5B8}" sibTransId="{15F06AB8-4F00-4F78-8501-E3C21E74C0E4}"/>
    <dgm:cxn modelId="{5518C88A-4C0A-4974-B801-CABACBC4CDD6}" type="presOf" srcId="{7C1C34E7-167F-4F12-9E16-FA3C40EF9C7F}" destId="{4490C691-BE03-4B32-8956-FCED92BBF90E}" srcOrd="0" destOrd="0" presId="urn:microsoft.com/office/officeart/2008/layout/LinedList"/>
    <dgm:cxn modelId="{CE54138C-623B-4063-9B27-0D2B06D13342}" srcId="{DDA5EB9F-74A5-4224-8A71-70D8419D2696}" destId="{C9E00CC6-D583-4311-A5D8-727C5DB1D9E7}" srcOrd="5" destOrd="0" parTransId="{58259C87-B280-4803-8EE3-5BDCA48C3459}" sibTransId="{46983B36-1B27-4DD7-9898-0811B314FF78}"/>
    <dgm:cxn modelId="{9E2F8798-AFE4-481A-A114-00FC7A6759AB}" type="presOf" srcId="{76714AF5-9B1B-4505-AACC-436520C4B210}" destId="{BA656CF6-4044-4E04-8E0F-9BFBD3055AD9}" srcOrd="0" destOrd="0" presId="urn:microsoft.com/office/officeart/2008/layout/LinedList"/>
    <dgm:cxn modelId="{17159998-920F-4CFD-99A8-B2EEFADC4F87}" type="presOf" srcId="{407C8820-C162-4D59-8D41-4DDA532EB27D}" destId="{F1393DA5-2937-4248-9B72-6BDF15C2B149}" srcOrd="0" destOrd="0" presId="urn:microsoft.com/office/officeart/2008/layout/LinedList"/>
    <dgm:cxn modelId="{6BDBACA1-18E0-42A8-BDB6-4841F391C560}" srcId="{DDA5EB9F-74A5-4224-8A71-70D8419D2696}" destId="{407C8820-C162-4D59-8D41-4DDA532EB27D}" srcOrd="1" destOrd="0" parTransId="{B09ED910-0E78-43E3-A17E-9E0394FCE093}" sibTransId="{A89874CD-5A35-489C-9398-352FFBED9A7F}"/>
    <dgm:cxn modelId="{47F870B0-A065-4D5A-BE4C-759C1D39D453}" type="presOf" srcId="{C9E00CC6-D583-4311-A5D8-727C5DB1D9E7}" destId="{82573F97-9E94-432D-B469-E606A6B9B012}" srcOrd="0" destOrd="0" presId="urn:microsoft.com/office/officeart/2008/layout/LinedList"/>
    <dgm:cxn modelId="{8047B7EF-65B8-4EFF-B865-9FBC49A6C7D2}" type="presOf" srcId="{DDA5EB9F-74A5-4224-8A71-70D8419D2696}" destId="{C4EBE029-2291-4D9B-8FF7-353D9677D758}" srcOrd="0" destOrd="0" presId="urn:microsoft.com/office/officeart/2008/layout/LinedList"/>
    <dgm:cxn modelId="{E1E281F6-667B-440C-9F25-92CAB1297D94}" type="presOf" srcId="{BF082361-81A6-4D75-B8A7-74B928F881E8}" destId="{46C8EC85-D7A4-4741-949A-CD776F9E21F4}" srcOrd="0" destOrd="0" presId="urn:microsoft.com/office/officeart/2008/layout/LinedList"/>
    <dgm:cxn modelId="{E4ADE346-F4FB-4173-A621-34E6951C15FE}" type="presParOf" srcId="{C4EBE029-2291-4D9B-8FF7-353D9677D758}" destId="{E380E893-5010-4143-BFF5-C74FB650FA61}" srcOrd="0" destOrd="0" presId="urn:microsoft.com/office/officeart/2008/layout/LinedList"/>
    <dgm:cxn modelId="{D7FA9262-0156-402E-B36F-2726A1B37A5E}" type="presParOf" srcId="{C4EBE029-2291-4D9B-8FF7-353D9677D758}" destId="{AA6896FE-A690-45FD-8AF6-CAA2C834D80B}" srcOrd="1" destOrd="0" presId="urn:microsoft.com/office/officeart/2008/layout/LinedList"/>
    <dgm:cxn modelId="{A89A0A4F-BEBA-40CF-9270-3225E44DD45E}" type="presParOf" srcId="{AA6896FE-A690-45FD-8AF6-CAA2C834D80B}" destId="{4490C691-BE03-4B32-8956-FCED92BBF90E}" srcOrd="0" destOrd="0" presId="urn:microsoft.com/office/officeart/2008/layout/LinedList"/>
    <dgm:cxn modelId="{0625BDAA-E407-4740-8A99-2D9E4751947D}" type="presParOf" srcId="{AA6896FE-A690-45FD-8AF6-CAA2C834D80B}" destId="{6FF5E730-85BC-4CCF-800A-6F433B30979D}" srcOrd="1" destOrd="0" presId="urn:microsoft.com/office/officeart/2008/layout/LinedList"/>
    <dgm:cxn modelId="{295ABD73-BEC4-4AE5-A8FC-4CF8EDF01709}" type="presParOf" srcId="{C4EBE029-2291-4D9B-8FF7-353D9677D758}" destId="{288A8729-70DB-4C99-82D8-C955013F0566}" srcOrd="2" destOrd="0" presId="urn:microsoft.com/office/officeart/2008/layout/LinedList"/>
    <dgm:cxn modelId="{D8E532C2-D568-4D34-9935-4DEAABC996D0}" type="presParOf" srcId="{C4EBE029-2291-4D9B-8FF7-353D9677D758}" destId="{2C2982F9-13BD-43AE-BFBC-534D373CAD3B}" srcOrd="3" destOrd="0" presId="urn:microsoft.com/office/officeart/2008/layout/LinedList"/>
    <dgm:cxn modelId="{0F80A07A-5F00-4AFD-93BB-4C92ECF0108C}" type="presParOf" srcId="{2C2982F9-13BD-43AE-BFBC-534D373CAD3B}" destId="{F1393DA5-2937-4248-9B72-6BDF15C2B149}" srcOrd="0" destOrd="0" presId="urn:microsoft.com/office/officeart/2008/layout/LinedList"/>
    <dgm:cxn modelId="{1AD6DFAA-B560-45F0-8B3D-BFFD4793AA3A}" type="presParOf" srcId="{2C2982F9-13BD-43AE-BFBC-534D373CAD3B}" destId="{2769866E-B328-4D99-B92C-13144261F0E7}" srcOrd="1" destOrd="0" presId="urn:microsoft.com/office/officeart/2008/layout/LinedList"/>
    <dgm:cxn modelId="{739B3C6E-14F1-4D79-A1B0-AF604D798B7D}" type="presParOf" srcId="{C4EBE029-2291-4D9B-8FF7-353D9677D758}" destId="{96541194-2E06-47A2-8DD2-2380126AF463}" srcOrd="4" destOrd="0" presId="urn:microsoft.com/office/officeart/2008/layout/LinedList"/>
    <dgm:cxn modelId="{06B6E6E7-9514-4802-8E47-234721775B00}" type="presParOf" srcId="{C4EBE029-2291-4D9B-8FF7-353D9677D758}" destId="{258697C5-D361-4F1C-B392-DB61E2EA267B}" srcOrd="5" destOrd="0" presId="urn:microsoft.com/office/officeart/2008/layout/LinedList"/>
    <dgm:cxn modelId="{C38D6BA0-B68B-4DB1-B00E-3098DC53AF73}" type="presParOf" srcId="{258697C5-D361-4F1C-B392-DB61E2EA267B}" destId="{46C8EC85-D7A4-4741-949A-CD776F9E21F4}" srcOrd="0" destOrd="0" presId="urn:microsoft.com/office/officeart/2008/layout/LinedList"/>
    <dgm:cxn modelId="{9FEDE62B-068B-4DB1-BCF9-7E07009848DD}" type="presParOf" srcId="{258697C5-D361-4F1C-B392-DB61E2EA267B}" destId="{5303C8DC-EC7B-4A6A-991C-8FDCCFAA76C9}" srcOrd="1" destOrd="0" presId="urn:microsoft.com/office/officeart/2008/layout/LinedList"/>
    <dgm:cxn modelId="{01EC2DE0-3866-4BA0-A323-2B27DE80D65A}" type="presParOf" srcId="{C4EBE029-2291-4D9B-8FF7-353D9677D758}" destId="{AF29F85D-C55D-42B5-8240-DA44757178F2}" srcOrd="6" destOrd="0" presId="urn:microsoft.com/office/officeart/2008/layout/LinedList"/>
    <dgm:cxn modelId="{402E3E59-0B5C-447C-87F1-47EFF3800692}" type="presParOf" srcId="{C4EBE029-2291-4D9B-8FF7-353D9677D758}" destId="{D73BCBAD-1236-4330-85A3-14FE7D53791D}" srcOrd="7" destOrd="0" presId="urn:microsoft.com/office/officeart/2008/layout/LinedList"/>
    <dgm:cxn modelId="{FE99556D-F47A-4E88-B103-480B002C94A3}" type="presParOf" srcId="{D73BCBAD-1236-4330-85A3-14FE7D53791D}" destId="{BA656CF6-4044-4E04-8E0F-9BFBD3055AD9}" srcOrd="0" destOrd="0" presId="urn:microsoft.com/office/officeart/2008/layout/LinedList"/>
    <dgm:cxn modelId="{756EC483-B14D-4902-8D18-4238032614DE}" type="presParOf" srcId="{D73BCBAD-1236-4330-85A3-14FE7D53791D}" destId="{BF190D0F-C9F2-4642-BCDE-E590C7732D98}" srcOrd="1" destOrd="0" presId="urn:microsoft.com/office/officeart/2008/layout/LinedList"/>
    <dgm:cxn modelId="{F534D99B-4A9C-49C0-8253-94F27CC0C2CF}" type="presParOf" srcId="{C4EBE029-2291-4D9B-8FF7-353D9677D758}" destId="{64FB628F-A5FB-4057-8672-D0A59EEEC091}" srcOrd="8" destOrd="0" presId="urn:microsoft.com/office/officeart/2008/layout/LinedList"/>
    <dgm:cxn modelId="{EB1306FF-ADE1-46BA-8AEA-361EE5C39117}" type="presParOf" srcId="{C4EBE029-2291-4D9B-8FF7-353D9677D758}" destId="{E43C7800-8E1A-4149-B841-05319176C393}" srcOrd="9" destOrd="0" presId="urn:microsoft.com/office/officeart/2008/layout/LinedList"/>
    <dgm:cxn modelId="{23D76BFD-187E-4185-BA06-E8EC3B22E7F8}" type="presParOf" srcId="{E43C7800-8E1A-4149-B841-05319176C393}" destId="{FE9D4268-46C2-4189-A739-5AE4866D746A}" srcOrd="0" destOrd="0" presId="urn:microsoft.com/office/officeart/2008/layout/LinedList"/>
    <dgm:cxn modelId="{91A6766B-CC28-4BD7-B87F-7E47E8725BAB}" type="presParOf" srcId="{E43C7800-8E1A-4149-B841-05319176C393}" destId="{9C8700DC-21A0-4575-90A6-0F9160D3AF22}" srcOrd="1" destOrd="0" presId="urn:microsoft.com/office/officeart/2008/layout/LinedList"/>
    <dgm:cxn modelId="{6B9724F4-94F4-4EF6-A6EF-25183C3117E5}" type="presParOf" srcId="{C4EBE029-2291-4D9B-8FF7-353D9677D758}" destId="{975E7DF0-8C02-4D29-8334-D962090BB4FF}" srcOrd="10" destOrd="0" presId="urn:microsoft.com/office/officeart/2008/layout/LinedList"/>
    <dgm:cxn modelId="{77288B41-00CD-47B3-A4F3-A9E231FB82F4}" type="presParOf" srcId="{C4EBE029-2291-4D9B-8FF7-353D9677D758}" destId="{A5B7E1DC-3FC3-485E-9432-1A3FAEF48778}" srcOrd="11" destOrd="0" presId="urn:microsoft.com/office/officeart/2008/layout/LinedList"/>
    <dgm:cxn modelId="{5751F12F-877A-4D78-BAD4-C721A09A1DA9}" type="presParOf" srcId="{A5B7E1DC-3FC3-485E-9432-1A3FAEF48778}" destId="{82573F97-9E94-432D-B469-E606A6B9B012}" srcOrd="0" destOrd="0" presId="urn:microsoft.com/office/officeart/2008/layout/LinedList"/>
    <dgm:cxn modelId="{20EB4F4B-C9BD-4820-B8DF-2C31EB3C3DC4}" type="presParOf" srcId="{A5B7E1DC-3FC3-485E-9432-1A3FAEF48778}" destId="{13FCC7E6-F3C5-4036-A208-3B024AB9C309}" srcOrd="1" destOrd="0" presId="urn:microsoft.com/office/officeart/2008/layout/LinedList"/>
    <dgm:cxn modelId="{EB659987-DD8B-4F5C-8769-B5F2F84B629D}" type="presParOf" srcId="{C4EBE029-2291-4D9B-8FF7-353D9677D758}" destId="{E04811FA-9C31-4513-8023-CA8C86F6B542}" srcOrd="12" destOrd="0" presId="urn:microsoft.com/office/officeart/2008/layout/LinedList"/>
    <dgm:cxn modelId="{A7A76FFF-1D4A-4036-8C07-94EB31FE66DC}" type="presParOf" srcId="{C4EBE029-2291-4D9B-8FF7-353D9677D758}" destId="{E337DD59-BA83-478C-B6DD-9FBEEC692D11}" srcOrd="13" destOrd="0" presId="urn:microsoft.com/office/officeart/2008/layout/LinedList"/>
    <dgm:cxn modelId="{F834077E-F013-496D-90C1-726866EBEA00}" type="presParOf" srcId="{E337DD59-BA83-478C-B6DD-9FBEEC692D11}" destId="{72FC9794-B6C6-48B8-903C-35D793DD33E5}" srcOrd="0" destOrd="0" presId="urn:microsoft.com/office/officeart/2008/layout/LinedList"/>
    <dgm:cxn modelId="{20CED842-ECD1-4834-BC98-AF54CD14559A}" type="presParOf" srcId="{E337DD59-BA83-478C-B6DD-9FBEEC692D11}" destId="{5D039851-F11D-45D3-BE20-BE2623FE100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DE157D7-E333-4603-ABB0-F52FB85E24C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B6CBA21-1A91-43DE-A85F-3635CDDF8AE8}">
      <dgm:prSet/>
      <dgm:spPr/>
      <dgm:t>
        <a:bodyPr/>
        <a:lstStyle/>
        <a:p>
          <a:r>
            <a:rPr lang="en-GB"/>
            <a:t>17</a:t>
          </a:r>
          <a:r>
            <a:rPr lang="en-GB" baseline="30000"/>
            <a:t>th</a:t>
          </a:r>
          <a:r>
            <a:rPr lang="en-GB"/>
            <a:t> Century courts accepted parliamentary supremacy. </a:t>
          </a:r>
          <a:endParaRPr lang="en-US"/>
        </a:p>
      </dgm:t>
    </dgm:pt>
    <dgm:pt modelId="{F040A445-A3D6-4C82-857C-1820D61B9062}" type="parTrans" cxnId="{DC3CB48F-99B6-4C98-B7B0-A800F3DA855E}">
      <dgm:prSet/>
      <dgm:spPr/>
      <dgm:t>
        <a:bodyPr/>
        <a:lstStyle/>
        <a:p>
          <a:endParaRPr lang="en-US"/>
        </a:p>
      </dgm:t>
    </dgm:pt>
    <dgm:pt modelId="{266D7B86-78CA-4C97-86A3-7483A09F5C4E}" type="sibTrans" cxnId="{DC3CB48F-99B6-4C98-B7B0-A800F3DA855E}">
      <dgm:prSet/>
      <dgm:spPr/>
      <dgm:t>
        <a:bodyPr/>
        <a:lstStyle/>
        <a:p>
          <a:endParaRPr lang="en-US"/>
        </a:p>
      </dgm:t>
    </dgm:pt>
    <dgm:pt modelId="{2237E6BF-17E0-4F92-A48F-2D4E6EAEA227}">
      <dgm:prSet/>
      <dgm:spPr/>
      <dgm:t>
        <a:bodyPr/>
        <a:lstStyle/>
        <a:p>
          <a:r>
            <a:rPr lang="en-GB"/>
            <a:t>Parliament supremacy – Glorious Reveloution 1688 – Charles 1 reinstated his power and did not recognise the ability to limit power. </a:t>
          </a:r>
          <a:endParaRPr lang="en-US"/>
        </a:p>
      </dgm:t>
    </dgm:pt>
    <dgm:pt modelId="{9BF0B069-D277-4755-9708-AE329AC9661E}" type="parTrans" cxnId="{83D16D6D-D783-40CF-AD03-CCAD715C201A}">
      <dgm:prSet/>
      <dgm:spPr/>
      <dgm:t>
        <a:bodyPr/>
        <a:lstStyle/>
        <a:p>
          <a:endParaRPr lang="en-US"/>
        </a:p>
      </dgm:t>
    </dgm:pt>
    <dgm:pt modelId="{181C3551-B683-48AE-819E-4F156DDC7C8C}" type="sibTrans" cxnId="{83D16D6D-D783-40CF-AD03-CCAD715C201A}">
      <dgm:prSet/>
      <dgm:spPr/>
      <dgm:t>
        <a:bodyPr/>
        <a:lstStyle/>
        <a:p>
          <a:endParaRPr lang="en-US"/>
        </a:p>
      </dgm:t>
    </dgm:pt>
    <dgm:pt modelId="{A0978DF0-3797-4DD1-BEBE-57F7FB3B2C83}">
      <dgm:prSet/>
      <dgm:spPr/>
      <dgm:t>
        <a:bodyPr/>
        <a:lstStyle/>
        <a:p>
          <a:r>
            <a:rPr lang="en-GB"/>
            <a:t>William and Mary offered the throne on the condition that they would recognise parliament supremacy. </a:t>
          </a:r>
          <a:endParaRPr lang="en-US"/>
        </a:p>
      </dgm:t>
    </dgm:pt>
    <dgm:pt modelId="{04BD1DF6-98D3-4A4B-845B-6CD4CC5FEDF2}" type="parTrans" cxnId="{0699FE0E-CF63-4F35-98B4-C2EBB196698D}">
      <dgm:prSet/>
      <dgm:spPr/>
      <dgm:t>
        <a:bodyPr/>
        <a:lstStyle/>
        <a:p>
          <a:endParaRPr lang="en-US"/>
        </a:p>
      </dgm:t>
    </dgm:pt>
    <dgm:pt modelId="{CB56773D-B87F-436A-8E12-9BAD9856637E}" type="sibTrans" cxnId="{0699FE0E-CF63-4F35-98B4-C2EBB196698D}">
      <dgm:prSet/>
      <dgm:spPr/>
      <dgm:t>
        <a:bodyPr/>
        <a:lstStyle/>
        <a:p>
          <a:endParaRPr lang="en-US"/>
        </a:p>
      </dgm:t>
    </dgm:pt>
    <dgm:pt modelId="{63D20EAF-31A1-40F4-BBCE-B007F2D899F6}">
      <dgm:prSet/>
      <dgm:spPr/>
      <dgm:t>
        <a:bodyPr/>
        <a:lstStyle/>
        <a:p>
          <a:r>
            <a:rPr lang="en-GB"/>
            <a:t>Bill of Rights Bill – recognised supremacy. </a:t>
          </a:r>
          <a:endParaRPr lang="en-US"/>
        </a:p>
      </dgm:t>
    </dgm:pt>
    <dgm:pt modelId="{73D4E5BA-0721-4CD3-999A-0CD6B3AAEB63}" type="parTrans" cxnId="{6972CD88-B87F-443D-81B7-C94FC6F46839}">
      <dgm:prSet/>
      <dgm:spPr/>
      <dgm:t>
        <a:bodyPr/>
        <a:lstStyle/>
        <a:p>
          <a:endParaRPr lang="en-US"/>
        </a:p>
      </dgm:t>
    </dgm:pt>
    <dgm:pt modelId="{4BEA3017-049A-48E3-9A09-845206FD3D28}" type="sibTrans" cxnId="{6972CD88-B87F-443D-81B7-C94FC6F46839}">
      <dgm:prSet/>
      <dgm:spPr/>
      <dgm:t>
        <a:bodyPr/>
        <a:lstStyle/>
        <a:p>
          <a:endParaRPr lang="en-US"/>
        </a:p>
      </dgm:t>
    </dgm:pt>
    <dgm:pt modelId="{84091558-ED3A-45C9-AD4F-B87A15D31363}" type="pres">
      <dgm:prSet presAssocID="{5DE157D7-E333-4603-ABB0-F52FB85E24C3}" presName="vert0" presStyleCnt="0">
        <dgm:presLayoutVars>
          <dgm:dir/>
          <dgm:animOne val="branch"/>
          <dgm:animLvl val="lvl"/>
        </dgm:presLayoutVars>
      </dgm:prSet>
      <dgm:spPr/>
    </dgm:pt>
    <dgm:pt modelId="{71544A31-2E1C-44CF-8E10-B5EFA36FED17}" type="pres">
      <dgm:prSet presAssocID="{BB6CBA21-1A91-43DE-A85F-3635CDDF8AE8}" presName="thickLine" presStyleLbl="alignNode1" presStyleIdx="0" presStyleCnt="4"/>
      <dgm:spPr/>
    </dgm:pt>
    <dgm:pt modelId="{C745873A-288A-444A-A4A1-B70FDAFC33AD}" type="pres">
      <dgm:prSet presAssocID="{BB6CBA21-1A91-43DE-A85F-3635CDDF8AE8}" presName="horz1" presStyleCnt="0"/>
      <dgm:spPr/>
    </dgm:pt>
    <dgm:pt modelId="{2CBA6D4C-98B5-4C91-888B-AFDA44EF9F81}" type="pres">
      <dgm:prSet presAssocID="{BB6CBA21-1A91-43DE-A85F-3635CDDF8AE8}" presName="tx1" presStyleLbl="revTx" presStyleIdx="0" presStyleCnt="4"/>
      <dgm:spPr/>
    </dgm:pt>
    <dgm:pt modelId="{0C4A85FE-D1E9-41AE-AC26-3706E22D071D}" type="pres">
      <dgm:prSet presAssocID="{BB6CBA21-1A91-43DE-A85F-3635CDDF8AE8}" presName="vert1" presStyleCnt="0"/>
      <dgm:spPr/>
    </dgm:pt>
    <dgm:pt modelId="{133A3946-AF87-4662-ABB2-7E2D1E17BEE5}" type="pres">
      <dgm:prSet presAssocID="{2237E6BF-17E0-4F92-A48F-2D4E6EAEA227}" presName="thickLine" presStyleLbl="alignNode1" presStyleIdx="1" presStyleCnt="4"/>
      <dgm:spPr/>
    </dgm:pt>
    <dgm:pt modelId="{79EAD40E-62B5-467A-811A-30301E132C29}" type="pres">
      <dgm:prSet presAssocID="{2237E6BF-17E0-4F92-A48F-2D4E6EAEA227}" presName="horz1" presStyleCnt="0"/>
      <dgm:spPr/>
    </dgm:pt>
    <dgm:pt modelId="{4E43DFC1-001F-47EA-AAE0-1C130F32BE86}" type="pres">
      <dgm:prSet presAssocID="{2237E6BF-17E0-4F92-A48F-2D4E6EAEA227}" presName="tx1" presStyleLbl="revTx" presStyleIdx="1" presStyleCnt="4"/>
      <dgm:spPr/>
    </dgm:pt>
    <dgm:pt modelId="{AD9169AC-94FD-4238-BEA8-ADCDD57D1947}" type="pres">
      <dgm:prSet presAssocID="{2237E6BF-17E0-4F92-A48F-2D4E6EAEA227}" presName="vert1" presStyleCnt="0"/>
      <dgm:spPr/>
    </dgm:pt>
    <dgm:pt modelId="{30D1C0D0-501D-4854-AB86-62D9B45F3943}" type="pres">
      <dgm:prSet presAssocID="{A0978DF0-3797-4DD1-BEBE-57F7FB3B2C83}" presName="thickLine" presStyleLbl="alignNode1" presStyleIdx="2" presStyleCnt="4"/>
      <dgm:spPr/>
    </dgm:pt>
    <dgm:pt modelId="{021FECF4-5575-404F-BCC1-F68532355BF6}" type="pres">
      <dgm:prSet presAssocID="{A0978DF0-3797-4DD1-BEBE-57F7FB3B2C83}" presName="horz1" presStyleCnt="0"/>
      <dgm:spPr/>
    </dgm:pt>
    <dgm:pt modelId="{E42C64D7-FA3C-4CFB-8785-EC82DB562813}" type="pres">
      <dgm:prSet presAssocID="{A0978DF0-3797-4DD1-BEBE-57F7FB3B2C83}" presName="tx1" presStyleLbl="revTx" presStyleIdx="2" presStyleCnt="4"/>
      <dgm:spPr/>
    </dgm:pt>
    <dgm:pt modelId="{A27BD4F7-BAF6-44EE-B10B-93DA0F1D11CD}" type="pres">
      <dgm:prSet presAssocID="{A0978DF0-3797-4DD1-BEBE-57F7FB3B2C83}" presName="vert1" presStyleCnt="0"/>
      <dgm:spPr/>
    </dgm:pt>
    <dgm:pt modelId="{A6CA812C-C347-40A2-B3F3-A56CA03E8F68}" type="pres">
      <dgm:prSet presAssocID="{63D20EAF-31A1-40F4-BBCE-B007F2D899F6}" presName="thickLine" presStyleLbl="alignNode1" presStyleIdx="3" presStyleCnt="4"/>
      <dgm:spPr/>
    </dgm:pt>
    <dgm:pt modelId="{EB389357-076B-4022-815F-2E0D8F21CAD7}" type="pres">
      <dgm:prSet presAssocID="{63D20EAF-31A1-40F4-BBCE-B007F2D899F6}" presName="horz1" presStyleCnt="0"/>
      <dgm:spPr/>
    </dgm:pt>
    <dgm:pt modelId="{CA7393AD-B3F3-4FD5-AA08-0C30802799CF}" type="pres">
      <dgm:prSet presAssocID="{63D20EAF-31A1-40F4-BBCE-B007F2D899F6}" presName="tx1" presStyleLbl="revTx" presStyleIdx="3" presStyleCnt="4"/>
      <dgm:spPr/>
    </dgm:pt>
    <dgm:pt modelId="{95553643-3F6F-4A5D-BCB6-F67EEB358744}" type="pres">
      <dgm:prSet presAssocID="{63D20EAF-31A1-40F4-BBCE-B007F2D899F6}" presName="vert1" presStyleCnt="0"/>
      <dgm:spPr/>
    </dgm:pt>
  </dgm:ptLst>
  <dgm:cxnLst>
    <dgm:cxn modelId="{0699FE0E-CF63-4F35-98B4-C2EBB196698D}" srcId="{5DE157D7-E333-4603-ABB0-F52FB85E24C3}" destId="{A0978DF0-3797-4DD1-BEBE-57F7FB3B2C83}" srcOrd="2" destOrd="0" parTransId="{04BD1DF6-98D3-4A4B-845B-6CD4CC5FEDF2}" sibTransId="{CB56773D-B87F-436A-8E12-9BAD9856637E}"/>
    <dgm:cxn modelId="{CAC6EC33-CCA9-41A5-8899-D3B0EEBFEED6}" type="presOf" srcId="{BB6CBA21-1A91-43DE-A85F-3635CDDF8AE8}" destId="{2CBA6D4C-98B5-4C91-888B-AFDA44EF9F81}" srcOrd="0" destOrd="0" presId="urn:microsoft.com/office/officeart/2008/layout/LinedList"/>
    <dgm:cxn modelId="{F4063747-F5C0-43F7-80AA-1D87A73BC4E6}" type="presOf" srcId="{63D20EAF-31A1-40F4-BBCE-B007F2D899F6}" destId="{CA7393AD-B3F3-4FD5-AA08-0C30802799CF}" srcOrd="0" destOrd="0" presId="urn:microsoft.com/office/officeart/2008/layout/LinedList"/>
    <dgm:cxn modelId="{7B627B4B-63BE-4E1A-8414-AAF51A49B440}" type="presOf" srcId="{2237E6BF-17E0-4F92-A48F-2D4E6EAEA227}" destId="{4E43DFC1-001F-47EA-AAE0-1C130F32BE86}" srcOrd="0" destOrd="0" presId="urn:microsoft.com/office/officeart/2008/layout/LinedList"/>
    <dgm:cxn modelId="{83D16D6D-D783-40CF-AD03-CCAD715C201A}" srcId="{5DE157D7-E333-4603-ABB0-F52FB85E24C3}" destId="{2237E6BF-17E0-4F92-A48F-2D4E6EAEA227}" srcOrd="1" destOrd="0" parTransId="{9BF0B069-D277-4755-9708-AE329AC9661E}" sibTransId="{181C3551-B683-48AE-819E-4F156DDC7C8C}"/>
    <dgm:cxn modelId="{5DB1926F-360C-4D4D-8466-86EB27C4916A}" type="presOf" srcId="{5DE157D7-E333-4603-ABB0-F52FB85E24C3}" destId="{84091558-ED3A-45C9-AD4F-B87A15D31363}" srcOrd="0" destOrd="0" presId="urn:microsoft.com/office/officeart/2008/layout/LinedList"/>
    <dgm:cxn modelId="{3465A479-7356-473C-9C98-5CE85710D885}" type="presOf" srcId="{A0978DF0-3797-4DD1-BEBE-57F7FB3B2C83}" destId="{E42C64D7-FA3C-4CFB-8785-EC82DB562813}" srcOrd="0" destOrd="0" presId="urn:microsoft.com/office/officeart/2008/layout/LinedList"/>
    <dgm:cxn modelId="{6972CD88-B87F-443D-81B7-C94FC6F46839}" srcId="{5DE157D7-E333-4603-ABB0-F52FB85E24C3}" destId="{63D20EAF-31A1-40F4-BBCE-B007F2D899F6}" srcOrd="3" destOrd="0" parTransId="{73D4E5BA-0721-4CD3-999A-0CD6B3AAEB63}" sibTransId="{4BEA3017-049A-48E3-9A09-845206FD3D28}"/>
    <dgm:cxn modelId="{DC3CB48F-99B6-4C98-B7B0-A800F3DA855E}" srcId="{5DE157D7-E333-4603-ABB0-F52FB85E24C3}" destId="{BB6CBA21-1A91-43DE-A85F-3635CDDF8AE8}" srcOrd="0" destOrd="0" parTransId="{F040A445-A3D6-4C82-857C-1820D61B9062}" sibTransId="{266D7B86-78CA-4C97-86A3-7483A09F5C4E}"/>
    <dgm:cxn modelId="{5D276B2F-A87E-4C0E-90EB-CB2DEF00A9A6}" type="presParOf" srcId="{84091558-ED3A-45C9-AD4F-B87A15D31363}" destId="{71544A31-2E1C-44CF-8E10-B5EFA36FED17}" srcOrd="0" destOrd="0" presId="urn:microsoft.com/office/officeart/2008/layout/LinedList"/>
    <dgm:cxn modelId="{9B21FF5A-C9D9-4D35-94A4-C32F4FF36921}" type="presParOf" srcId="{84091558-ED3A-45C9-AD4F-B87A15D31363}" destId="{C745873A-288A-444A-A4A1-B70FDAFC33AD}" srcOrd="1" destOrd="0" presId="urn:microsoft.com/office/officeart/2008/layout/LinedList"/>
    <dgm:cxn modelId="{D7CAE6F0-B4E0-415A-9458-F06DE71706FD}" type="presParOf" srcId="{C745873A-288A-444A-A4A1-B70FDAFC33AD}" destId="{2CBA6D4C-98B5-4C91-888B-AFDA44EF9F81}" srcOrd="0" destOrd="0" presId="urn:microsoft.com/office/officeart/2008/layout/LinedList"/>
    <dgm:cxn modelId="{3CA89740-82B9-4C19-909B-7A37F338D135}" type="presParOf" srcId="{C745873A-288A-444A-A4A1-B70FDAFC33AD}" destId="{0C4A85FE-D1E9-41AE-AC26-3706E22D071D}" srcOrd="1" destOrd="0" presId="urn:microsoft.com/office/officeart/2008/layout/LinedList"/>
    <dgm:cxn modelId="{4DC7F7EC-4F87-424A-AD46-0E2CA61C487E}" type="presParOf" srcId="{84091558-ED3A-45C9-AD4F-B87A15D31363}" destId="{133A3946-AF87-4662-ABB2-7E2D1E17BEE5}" srcOrd="2" destOrd="0" presId="urn:microsoft.com/office/officeart/2008/layout/LinedList"/>
    <dgm:cxn modelId="{3852089A-9864-4C7D-9B9D-12B2A746004E}" type="presParOf" srcId="{84091558-ED3A-45C9-AD4F-B87A15D31363}" destId="{79EAD40E-62B5-467A-811A-30301E132C29}" srcOrd="3" destOrd="0" presId="urn:microsoft.com/office/officeart/2008/layout/LinedList"/>
    <dgm:cxn modelId="{31D51A85-A94B-4DBB-95E8-8BB1FBA7B812}" type="presParOf" srcId="{79EAD40E-62B5-467A-811A-30301E132C29}" destId="{4E43DFC1-001F-47EA-AAE0-1C130F32BE86}" srcOrd="0" destOrd="0" presId="urn:microsoft.com/office/officeart/2008/layout/LinedList"/>
    <dgm:cxn modelId="{4AAA19E4-A589-446B-894A-7D9CF402BCE0}" type="presParOf" srcId="{79EAD40E-62B5-467A-811A-30301E132C29}" destId="{AD9169AC-94FD-4238-BEA8-ADCDD57D1947}" srcOrd="1" destOrd="0" presId="urn:microsoft.com/office/officeart/2008/layout/LinedList"/>
    <dgm:cxn modelId="{2F7B7E25-4EFE-4002-B346-4C33E2294445}" type="presParOf" srcId="{84091558-ED3A-45C9-AD4F-B87A15D31363}" destId="{30D1C0D0-501D-4854-AB86-62D9B45F3943}" srcOrd="4" destOrd="0" presId="urn:microsoft.com/office/officeart/2008/layout/LinedList"/>
    <dgm:cxn modelId="{EA212C64-96B0-4F58-84E5-7D058D4A27D5}" type="presParOf" srcId="{84091558-ED3A-45C9-AD4F-B87A15D31363}" destId="{021FECF4-5575-404F-BCC1-F68532355BF6}" srcOrd="5" destOrd="0" presId="urn:microsoft.com/office/officeart/2008/layout/LinedList"/>
    <dgm:cxn modelId="{A4162DD5-DC41-44CD-8DE5-9D7DC33DC90F}" type="presParOf" srcId="{021FECF4-5575-404F-BCC1-F68532355BF6}" destId="{E42C64D7-FA3C-4CFB-8785-EC82DB562813}" srcOrd="0" destOrd="0" presId="urn:microsoft.com/office/officeart/2008/layout/LinedList"/>
    <dgm:cxn modelId="{DFE0DAEF-043C-43FC-BB2B-EFBE5B9B2168}" type="presParOf" srcId="{021FECF4-5575-404F-BCC1-F68532355BF6}" destId="{A27BD4F7-BAF6-44EE-B10B-93DA0F1D11CD}" srcOrd="1" destOrd="0" presId="urn:microsoft.com/office/officeart/2008/layout/LinedList"/>
    <dgm:cxn modelId="{194CCA73-DBAC-4648-B2EC-497FD124DF18}" type="presParOf" srcId="{84091558-ED3A-45C9-AD4F-B87A15D31363}" destId="{A6CA812C-C347-40A2-B3F3-A56CA03E8F68}" srcOrd="6" destOrd="0" presId="urn:microsoft.com/office/officeart/2008/layout/LinedList"/>
    <dgm:cxn modelId="{4D7F667C-1CDA-4C14-85E2-C00F24375AB9}" type="presParOf" srcId="{84091558-ED3A-45C9-AD4F-B87A15D31363}" destId="{EB389357-076B-4022-815F-2E0D8F21CAD7}" srcOrd="7" destOrd="0" presId="urn:microsoft.com/office/officeart/2008/layout/LinedList"/>
    <dgm:cxn modelId="{26124C33-16B2-49ED-976A-13ACC2D6A6CA}" type="presParOf" srcId="{EB389357-076B-4022-815F-2E0D8F21CAD7}" destId="{CA7393AD-B3F3-4FD5-AA08-0C30802799CF}" srcOrd="0" destOrd="0" presId="urn:microsoft.com/office/officeart/2008/layout/LinedList"/>
    <dgm:cxn modelId="{ADD5DA56-72A2-4329-A9EA-73A9BA881D8A}" type="presParOf" srcId="{EB389357-076B-4022-815F-2E0D8F21CAD7}" destId="{95553643-3F6F-4A5D-BCB6-F67EEB35874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4E9ACE0-EEC4-404E-A29C-2EEF4036FA1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C1D4FCC-B1EE-4EA6-AA24-213D663507AE}">
      <dgm:prSet/>
      <dgm:spPr/>
      <dgm:t>
        <a:bodyPr/>
        <a:lstStyle/>
        <a:p>
          <a:r>
            <a:rPr lang="en-GB"/>
            <a:t>Article 9 Bill of Rights Bill – no one can question parliament. </a:t>
          </a:r>
          <a:endParaRPr lang="en-US"/>
        </a:p>
      </dgm:t>
    </dgm:pt>
    <dgm:pt modelId="{BAE91D50-6F71-4220-BA62-4D67DA35A3D2}" type="parTrans" cxnId="{070499B9-A9AC-43F1-9D7B-C85A56A70CC7}">
      <dgm:prSet/>
      <dgm:spPr/>
      <dgm:t>
        <a:bodyPr/>
        <a:lstStyle/>
        <a:p>
          <a:endParaRPr lang="en-US"/>
        </a:p>
      </dgm:t>
    </dgm:pt>
    <dgm:pt modelId="{54C530A4-B0F9-47F0-9E51-91830F232192}" type="sibTrans" cxnId="{070499B9-A9AC-43F1-9D7B-C85A56A70CC7}">
      <dgm:prSet/>
      <dgm:spPr/>
      <dgm:t>
        <a:bodyPr/>
        <a:lstStyle/>
        <a:p>
          <a:endParaRPr lang="en-US"/>
        </a:p>
      </dgm:t>
    </dgm:pt>
    <dgm:pt modelId="{CF3CDEF0-0C63-4D3F-A21D-009AD73DCB06}">
      <dgm:prSet/>
      <dgm:spPr/>
      <dgm:t>
        <a:bodyPr/>
        <a:lstStyle/>
        <a:p>
          <a:r>
            <a:rPr lang="en-GB"/>
            <a:t>King needed to ask parliament to leived taxes now. </a:t>
          </a:r>
          <a:endParaRPr lang="en-US"/>
        </a:p>
      </dgm:t>
    </dgm:pt>
    <dgm:pt modelId="{328ED050-DFAB-4CA8-868D-8877BD1D5934}" type="parTrans" cxnId="{F23B60D2-C348-4D89-B57E-6D3D5D8614DF}">
      <dgm:prSet/>
      <dgm:spPr/>
      <dgm:t>
        <a:bodyPr/>
        <a:lstStyle/>
        <a:p>
          <a:endParaRPr lang="en-US"/>
        </a:p>
      </dgm:t>
    </dgm:pt>
    <dgm:pt modelId="{9B5D2488-B8B3-41D2-864E-F751D4DD9E51}" type="sibTrans" cxnId="{F23B60D2-C348-4D89-B57E-6D3D5D8614DF}">
      <dgm:prSet/>
      <dgm:spPr/>
      <dgm:t>
        <a:bodyPr/>
        <a:lstStyle/>
        <a:p>
          <a:endParaRPr lang="en-US"/>
        </a:p>
      </dgm:t>
    </dgm:pt>
    <dgm:pt modelId="{36536F1C-C702-4DEA-B73B-CDAE4E96862C}">
      <dgm:prSet/>
      <dgm:spPr/>
      <dgm:t>
        <a:bodyPr/>
        <a:lstStyle/>
        <a:p>
          <a:r>
            <a:rPr lang="en-GB"/>
            <a:t>Bowles v Bank of England [1913] 1 Ch 57. </a:t>
          </a:r>
          <a:endParaRPr lang="en-US"/>
        </a:p>
      </dgm:t>
    </dgm:pt>
    <dgm:pt modelId="{310C05BC-ADCB-440D-82FC-053C9698C644}" type="parTrans" cxnId="{644F770F-631E-465B-9DA4-6743A4A01625}">
      <dgm:prSet/>
      <dgm:spPr/>
      <dgm:t>
        <a:bodyPr/>
        <a:lstStyle/>
        <a:p>
          <a:endParaRPr lang="en-US"/>
        </a:p>
      </dgm:t>
    </dgm:pt>
    <dgm:pt modelId="{BD1D49B4-67F7-4142-BFCF-9D1F1CBC6A8A}" type="sibTrans" cxnId="{644F770F-631E-465B-9DA4-6743A4A01625}">
      <dgm:prSet/>
      <dgm:spPr/>
      <dgm:t>
        <a:bodyPr/>
        <a:lstStyle/>
        <a:p>
          <a:endParaRPr lang="en-US"/>
        </a:p>
      </dgm:t>
    </dgm:pt>
    <dgm:pt modelId="{12A92A62-338B-4759-95C5-6A3848A0B498}">
      <dgm:prSet/>
      <dgm:spPr/>
      <dgm:t>
        <a:bodyPr/>
        <a:lstStyle/>
        <a:p>
          <a:r>
            <a:rPr lang="en-GB"/>
            <a:t>Bill of Rights Bill 1689- not quite developed. </a:t>
          </a:r>
          <a:endParaRPr lang="en-US"/>
        </a:p>
      </dgm:t>
    </dgm:pt>
    <dgm:pt modelId="{A8D098FE-8F70-403E-947A-D3DFE3C879A3}" type="parTrans" cxnId="{7FB7E44D-9683-452C-8989-AD7795FFD1C3}">
      <dgm:prSet/>
      <dgm:spPr/>
      <dgm:t>
        <a:bodyPr/>
        <a:lstStyle/>
        <a:p>
          <a:endParaRPr lang="en-US"/>
        </a:p>
      </dgm:t>
    </dgm:pt>
    <dgm:pt modelId="{F35EC308-D37A-411B-900F-F184A1506C5A}" type="sibTrans" cxnId="{7FB7E44D-9683-452C-8989-AD7795FFD1C3}">
      <dgm:prSet/>
      <dgm:spPr/>
      <dgm:t>
        <a:bodyPr/>
        <a:lstStyle/>
        <a:p>
          <a:endParaRPr lang="en-US"/>
        </a:p>
      </dgm:t>
    </dgm:pt>
    <dgm:pt modelId="{091D50E1-4F96-4014-9777-F141D2E4B399}" type="pres">
      <dgm:prSet presAssocID="{C4E9ACE0-EEC4-404E-A29C-2EEF4036FA1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930681D-4DED-4DEA-994A-BA5CDFEB8704}" type="pres">
      <dgm:prSet presAssocID="{4C1D4FCC-B1EE-4EA6-AA24-213D663507AE}" presName="hierRoot1" presStyleCnt="0"/>
      <dgm:spPr/>
    </dgm:pt>
    <dgm:pt modelId="{D7830304-456B-41A5-95AB-7899540B729C}" type="pres">
      <dgm:prSet presAssocID="{4C1D4FCC-B1EE-4EA6-AA24-213D663507AE}" presName="composite" presStyleCnt="0"/>
      <dgm:spPr/>
    </dgm:pt>
    <dgm:pt modelId="{D0682F2A-9C22-4264-950D-D06E1B96599A}" type="pres">
      <dgm:prSet presAssocID="{4C1D4FCC-B1EE-4EA6-AA24-213D663507AE}" presName="background" presStyleLbl="node0" presStyleIdx="0" presStyleCnt="4"/>
      <dgm:spPr/>
    </dgm:pt>
    <dgm:pt modelId="{DAFE203B-20E3-4F0D-B935-1F1303596A0F}" type="pres">
      <dgm:prSet presAssocID="{4C1D4FCC-B1EE-4EA6-AA24-213D663507AE}" presName="text" presStyleLbl="fgAcc0" presStyleIdx="0" presStyleCnt="4">
        <dgm:presLayoutVars>
          <dgm:chPref val="3"/>
        </dgm:presLayoutVars>
      </dgm:prSet>
      <dgm:spPr/>
    </dgm:pt>
    <dgm:pt modelId="{2F60289C-9E1C-42CD-B7D9-7B8E1E49A75D}" type="pres">
      <dgm:prSet presAssocID="{4C1D4FCC-B1EE-4EA6-AA24-213D663507AE}" presName="hierChild2" presStyleCnt="0"/>
      <dgm:spPr/>
    </dgm:pt>
    <dgm:pt modelId="{360E8A4D-150D-459A-8287-383A41954221}" type="pres">
      <dgm:prSet presAssocID="{CF3CDEF0-0C63-4D3F-A21D-009AD73DCB06}" presName="hierRoot1" presStyleCnt="0"/>
      <dgm:spPr/>
    </dgm:pt>
    <dgm:pt modelId="{D16C2909-37DA-4F62-AD8A-841C6DB80DBF}" type="pres">
      <dgm:prSet presAssocID="{CF3CDEF0-0C63-4D3F-A21D-009AD73DCB06}" presName="composite" presStyleCnt="0"/>
      <dgm:spPr/>
    </dgm:pt>
    <dgm:pt modelId="{7575A6B6-9CDD-4BF8-835B-822071F84CCF}" type="pres">
      <dgm:prSet presAssocID="{CF3CDEF0-0C63-4D3F-A21D-009AD73DCB06}" presName="background" presStyleLbl="node0" presStyleIdx="1" presStyleCnt="4"/>
      <dgm:spPr/>
    </dgm:pt>
    <dgm:pt modelId="{1FB4AC4A-E084-4B6C-9837-3A9BAECF38BB}" type="pres">
      <dgm:prSet presAssocID="{CF3CDEF0-0C63-4D3F-A21D-009AD73DCB06}" presName="text" presStyleLbl="fgAcc0" presStyleIdx="1" presStyleCnt="4">
        <dgm:presLayoutVars>
          <dgm:chPref val="3"/>
        </dgm:presLayoutVars>
      </dgm:prSet>
      <dgm:spPr/>
    </dgm:pt>
    <dgm:pt modelId="{FCD5DC75-43CC-40D1-A38F-29C9A7CE7849}" type="pres">
      <dgm:prSet presAssocID="{CF3CDEF0-0C63-4D3F-A21D-009AD73DCB06}" presName="hierChild2" presStyleCnt="0"/>
      <dgm:spPr/>
    </dgm:pt>
    <dgm:pt modelId="{3C995882-FA7C-40E5-B610-98835E48DE62}" type="pres">
      <dgm:prSet presAssocID="{36536F1C-C702-4DEA-B73B-CDAE4E96862C}" presName="hierRoot1" presStyleCnt="0"/>
      <dgm:spPr/>
    </dgm:pt>
    <dgm:pt modelId="{FE57E4A0-6A0B-49D0-BE22-58179E5A6A7C}" type="pres">
      <dgm:prSet presAssocID="{36536F1C-C702-4DEA-B73B-CDAE4E96862C}" presName="composite" presStyleCnt="0"/>
      <dgm:spPr/>
    </dgm:pt>
    <dgm:pt modelId="{C0AE4D1A-4B04-4AA3-B10B-1D8587B33970}" type="pres">
      <dgm:prSet presAssocID="{36536F1C-C702-4DEA-B73B-CDAE4E96862C}" presName="background" presStyleLbl="node0" presStyleIdx="2" presStyleCnt="4"/>
      <dgm:spPr/>
    </dgm:pt>
    <dgm:pt modelId="{B677E5DC-05DB-4B3B-B57F-807BC52E1A5A}" type="pres">
      <dgm:prSet presAssocID="{36536F1C-C702-4DEA-B73B-CDAE4E96862C}" presName="text" presStyleLbl="fgAcc0" presStyleIdx="2" presStyleCnt="4">
        <dgm:presLayoutVars>
          <dgm:chPref val="3"/>
        </dgm:presLayoutVars>
      </dgm:prSet>
      <dgm:spPr/>
    </dgm:pt>
    <dgm:pt modelId="{04AD0355-FDE9-4B87-9871-85A942567385}" type="pres">
      <dgm:prSet presAssocID="{36536F1C-C702-4DEA-B73B-CDAE4E96862C}" presName="hierChild2" presStyleCnt="0"/>
      <dgm:spPr/>
    </dgm:pt>
    <dgm:pt modelId="{214A8CAE-2237-4927-BD5E-83A4ED0F432B}" type="pres">
      <dgm:prSet presAssocID="{12A92A62-338B-4759-95C5-6A3848A0B498}" presName="hierRoot1" presStyleCnt="0"/>
      <dgm:spPr/>
    </dgm:pt>
    <dgm:pt modelId="{BF3F6E22-A9D6-40F8-9DBF-C6AE1AB1E6F9}" type="pres">
      <dgm:prSet presAssocID="{12A92A62-338B-4759-95C5-6A3848A0B498}" presName="composite" presStyleCnt="0"/>
      <dgm:spPr/>
    </dgm:pt>
    <dgm:pt modelId="{48BFEF36-4193-408E-8D8C-47CB2E0E52AE}" type="pres">
      <dgm:prSet presAssocID="{12A92A62-338B-4759-95C5-6A3848A0B498}" presName="background" presStyleLbl="node0" presStyleIdx="3" presStyleCnt="4"/>
      <dgm:spPr/>
    </dgm:pt>
    <dgm:pt modelId="{C66B1516-7412-4178-94B2-43AF7446445D}" type="pres">
      <dgm:prSet presAssocID="{12A92A62-338B-4759-95C5-6A3848A0B498}" presName="text" presStyleLbl="fgAcc0" presStyleIdx="3" presStyleCnt="4">
        <dgm:presLayoutVars>
          <dgm:chPref val="3"/>
        </dgm:presLayoutVars>
      </dgm:prSet>
      <dgm:spPr/>
    </dgm:pt>
    <dgm:pt modelId="{4F7F3CE4-513C-47B3-9E65-510683712D6C}" type="pres">
      <dgm:prSet presAssocID="{12A92A62-338B-4759-95C5-6A3848A0B498}" presName="hierChild2" presStyleCnt="0"/>
      <dgm:spPr/>
    </dgm:pt>
  </dgm:ptLst>
  <dgm:cxnLst>
    <dgm:cxn modelId="{644F770F-631E-465B-9DA4-6743A4A01625}" srcId="{C4E9ACE0-EEC4-404E-A29C-2EEF4036FA1B}" destId="{36536F1C-C702-4DEA-B73B-CDAE4E96862C}" srcOrd="2" destOrd="0" parTransId="{310C05BC-ADCB-440D-82FC-053C9698C644}" sibTransId="{BD1D49B4-67F7-4142-BFCF-9D1F1CBC6A8A}"/>
    <dgm:cxn modelId="{FCDDEC22-0603-4D8A-B619-8BCE832A80D5}" type="presOf" srcId="{C4E9ACE0-EEC4-404E-A29C-2EEF4036FA1B}" destId="{091D50E1-4F96-4014-9777-F141D2E4B399}" srcOrd="0" destOrd="0" presId="urn:microsoft.com/office/officeart/2005/8/layout/hierarchy1"/>
    <dgm:cxn modelId="{144F6B64-7911-4574-B8EE-9907CD64CA87}" type="presOf" srcId="{36536F1C-C702-4DEA-B73B-CDAE4E96862C}" destId="{B677E5DC-05DB-4B3B-B57F-807BC52E1A5A}" srcOrd="0" destOrd="0" presId="urn:microsoft.com/office/officeart/2005/8/layout/hierarchy1"/>
    <dgm:cxn modelId="{A3C0026B-386E-4675-9A0F-FD2430C411A8}" type="presOf" srcId="{4C1D4FCC-B1EE-4EA6-AA24-213D663507AE}" destId="{DAFE203B-20E3-4F0D-B935-1F1303596A0F}" srcOrd="0" destOrd="0" presId="urn:microsoft.com/office/officeart/2005/8/layout/hierarchy1"/>
    <dgm:cxn modelId="{7FB7E44D-9683-452C-8989-AD7795FFD1C3}" srcId="{C4E9ACE0-EEC4-404E-A29C-2EEF4036FA1B}" destId="{12A92A62-338B-4759-95C5-6A3848A0B498}" srcOrd="3" destOrd="0" parTransId="{A8D098FE-8F70-403E-947A-D3DFE3C879A3}" sibTransId="{F35EC308-D37A-411B-900F-F184A1506C5A}"/>
    <dgm:cxn modelId="{A9CFB177-352C-4080-AE82-523DDAAF2012}" type="presOf" srcId="{CF3CDEF0-0C63-4D3F-A21D-009AD73DCB06}" destId="{1FB4AC4A-E084-4B6C-9837-3A9BAECF38BB}" srcOrd="0" destOrd="0" presId="urn:microsoft.com/office/officeart/2005/8/layout/hierarchy1"/>
    <dgm:cxn modelId="{070499B9-A9AC-43F1-9D7B-C85A56A70CC7}" srcId="{C4E9ACE0-EEC4-404E-A29C-2EEF4036FA1B}" destId="{4C1D4FCC-B1EE-4EA6-AA24-213D663507AE}" srcOrd="0" destOrd="0" parTransId="{BAE91D50-6F71-4220-BA62-4D67DA35A3D2}" sibTransId="{54C530A4-B0F9-47F0-9E51-91830F232192}"/>
    <dgm:cxn modelId="{0D026BCA-0595-44F6-A9F3-0D8D94F11BA3}" type="presOf" srcId="{12A92A62-338B-4759-95C5-6A3848A0B498}" destId="{C66B1516-7412-4178-94B2-43AF7446445D}" srcOrd="0" destOrd="0" presId="urn:microsoft.com/office/officeart/2005/8/layout/hierarchy1"/>
    <dgm:cxn modelId="{F23B60D2-C348-4D89-B57E-6D3D5D8614DF}" srcId="{C4E9ACE0-EEC4-404E-A29C-2EEF4036FA1B}" destId="{CF3CDEF0-0C63-4D3F-A21D-009AD73DCB06}" srcOrd="1" destOrd="0" parTransId="{328ED050-DFAB-4CA8-868D-8877BD1D5934}" sibTransId="{9B5D2488-B8B3-41D2-864E-F751D4DD9E51}"/>
    <dgm:cxn modelId="{917CE84C-E49D-4BA9-9488-BF9E37DD0203}" type="presParOf" srcId="{091D50E1-4F96-4014-9777-F141D2E4B399}" destId="{E930681D-4DED-4DEA-994A-BA5CDFEB8704}" srcOrd="0" destOrd="0" presId="urn:microsoft.com/office/officeart/2005/8/layout/hierarchy1"/>
    <dgm:cxn modelId="{F1229196-1140-4003-9F5B-E40D0E72BB1D}" type="presParOf" srcId="{E930681D-4DED-4DEA-994A-BA5CDFEB8704}" destId="{D7830304-456B-41A5-95AB-7899540B729C}" srcOrd="0" destOrd="0" presId="urn:microsoft.com/office/officeart/2005/8/layout/hierarchy1"/>
    <dgm:cxn modelId="{E2B59FD0-D012-4804-B098-9DBF0930E7B8}" type="presParOf" srcId="{D7830304-456B-41A5-95AB-7899540B729C}" destId="{D0682F2A-9C22-4264-950D-D06E1B96599A}" srcOrd="0" destOrd="0" presId="urn:microsoft.com/office/officeart/2005/8/layout/hierarchy1"/>
    <dgm:cxn modelId="{3EF0CC4E-A3BD-42E8-AA1A-352118357550}" type="presParOf" srcId="{D7830304-456B-41A5-95AB-7899540B729C}" destId="{DAFE203B-20E3-4F0D-B935-1F1303596A0F}" srcOrd="1" destOrd="0" presId="urn:microsoft.com/office/officeart/2005/8/layout/hierarchy1"/>
    <dgm:cxn modelId="{66DFDBCE-BDC2-41AC-9122-2A6E3D440831}" type="presParOf" srcId="{E930681D-4DED-4DEA-994A-BA5CDFEB8704}" destId="{2F60289C-9E1C-42CD-B7D9-7B8E1E49A75D}" srcOrd="1" destOrd="0" presId="urn:microsoft.com/office/officeart/2005/8/layout/hierarchy1"/>
    <dgm:cxn modelId="{7A6F9CEC-7DB0-4C53-B721-986DEA9BE80E}" type="presParOf" srcId="{091D50E1-4F96-4014-9777-F141D2E4B399}" destId="{360E8A4D-150D-459A-8287-383A41954221}" srcOrd="1" destOrd="0" presId="urn:microsoft.com/office/officeart/2005/8/layout/hierarchy1"/>
    <dgm:cxn modelId="{72C938C4-3D21-4D26-9921-661F9A609B2F}" type="presParOf" srcId="{360E8A4D-150D-459A-8287-383A41954221}" destId="{D16C2909-37DA-4F62-AD8A-841C6DB80DBF}" srcOrd="0" destOrd="0" presId="urn:microsoft.com/office/officeart/2005/8/layout/hierarchy1"/>
    <dgm:cxn modelId="{E86B6249-496D-4E02-ADEF-E4DE1F225E3A}" type="presParOf" srcId="{D16C2909-37DA-4F62-AD8A-841C6DB80DBF}" destId="{7575A6B6-9CDD-4BF8-835B-822071F84CCF}" srcOrd="0" destOrd="0" presId="urn:microsoft.com/office/officeart/2005/8/layout/hierarchy1"/>
    <dgm:cxn modelId="{C75272E3-F18F-4C83-84B2-5C0F0A07A694}" type="presParOf" srcId="{D16C2909-37DA-4F62-AD8A-841C6DB80DBF}" destId="{1FB4AC4A-E084-4B6C-9837-3A9BAECF38BB}" srcOrd="1" destOrd="0" presId="urn:microsoft.com/office/officeart/2005/8/layout/hierarchy1"/>
    <dgm:cxn modelId="{CB10A238-8000-4B09-AC76-BA51BD34AC6B}" type="presParOf" srcId="{360E8A4D-150D-459A-8287-383A41954221}" destId="{FCD5DC75-43CC-40D1-A38F-29C9A7CE7849}" srcOrd="1" destOrd="0" presId="urn:microsoft.com/office/officeart/2005/8/layout/hierarchy1"/>
    <dgm:cxn modelId="{BA14AEE1-7235-42A2-AB4C-A6CA2192C419}" type="presParOf" srcId="{091D50E1-4F96-4014-9777-F141D2E4B399}" destId="{3C995882-FA7C-40E5-B610-98835E48DE62}" srcOrd="2" destOrd="0" presId="urn:microsoft.com/office/officeart/2005/8/layout/hierarchy1"/>
    <dgm:cxn modelId="{1A7F19FA-9617-47B1-9B3D-6196D88D4576}" type="presParOf" srcId="{3C995882-FA7C-40E5-B610-98835E48DE62}" destId="{FE57E4A0-6A0B-49D0-BE22-58179E5A6A7C}" srcOrd="0" destOrd="0" presId="urn:microsoft.com/office/officeart/2005/8/layout/hierarchy1"/>
    <dgm:cxn modelId="{4D092B44-14C5-4EAD-8A90-926EA1BD033A}" type="presParOf" srcId="{FE57E4A0-6A0B-49D0-BE22-58179E5A6A7C}" destId="{C0AE4D1A-4B04-4AA3-B10B-1D8587B33970}" srcOrd="0" destOrd="0" presId="urn:microsoft.com/office/officeart/2005/8/layout/hierarchy1"/>
    <dgm:cxn modelId="{D9E091F2-590D-4DB2-BAB1-A6FD7E58B7CC}" type="presParOf" srcId="{FE57E4A0-6A0B-49D0-BE22-58179E5A6A7C}" destId="{B677E5DC-05DB-4B3B-B57F-807BC52E1A5A}" srcOrd="1" destOrd="0" presId="urn:microsoft.com/office/officeart/2005/8/layout/hierarchy1"/>
    <dgm:cxn modelId="{EC39E737-E288-4C9E-90C0-C85BF95D6367}" type="presParOf" srcId="{3C995882-FA7C-40E5-B610-98835E48DE62}" destId="{04AD0355-FDE9-4B87-9871-85A942567385}" srcOrd="1" destOrd="0" presId="urn:microsoft.com/office/officeart/2005/8/layout/hierarchy1"/>
    <dgm:cxn modelId="{D435F8D8-8CE3-42EB-96B8-EE9A37F0D37E}" type="presParOf" srcId="{091D50E1-4F96-4014-9777-F141D2E4B399}" destId="{214A8CAE-2237-4927-BD5E-83A4ED0F432B}" srcOrd="3" destOrd="0" presId="urn:microsoft.com/office/officeart/2005/8/layout/hierarchy1"/>
    <dgm:cxn modelId="{95CA6463-5EBB-4AC9-B4EF-9901F9256861}" type="presParOf" srcId="{214A8CAE-2237-4927-BD5E-83A4ED0F432B}" destId="{BF3F6E22-A9D6-40F8-9DBF-C6AE1AB1E6F9}" srcOrd="0" destOrd="0" presId="urn:microsoft.com/office/officeart/2005/8/layout/hierarchy1"/>
    <dgm:cxn modelId="{6A34765B-536F-49C5-9857-67AD74F462B4}" type="presParOf" srcId="{BF3F6E22-A9D6-40F8-9DBF-C6AE1AB1E6F9}" destId="{48BFEF36-4193-408E-8D8C-47CB2E0E52AE}" srcOrd="0" destOrd="0" presId="urn:microsoft.com/office/officeart/2005/8/layout/hierarchy1"/>
    <dgm:cxn modelId="{52C6C16A-5604-4C58-9F9C-4124B5674C4C}" type="presParOf" srcId="{BF3F6E22-A9D6-40F8-9DBF-C6AE1AB1E6F9}" destId="{C66B1516-7412-4178-94B2-43AF7446445D}" srcOrd="1" destOrd="0" presId="urn:microsoft.com/office/officeart/2005/8/layout/hierarchy1"/>
    <dgm:cxn modelId="{F837D384-24C8-412A-89D6-B87F95BAE0E5}" type="presParOf" srcId="{214A8CAE-2237-4927-BD5E-83A4ED0F432B}" destId="{4F7F3CE4-513C-47B3-9E65-510683712D6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9506077-20C4-48F6-BE49-DA6E581F744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9E64457-B3F9-4C91-A8E8-480208083F41}">
      <dgm:prSet/>
      <dgm:spPr/>
      <dgm:t>
        <a:bodyPr/>
        <a:lstStyle/>
        <a:p>
          <a:r>
            <a:rPr lang="en-GB"/>
            <a:t>Can parliament bind future parliaments? </a:t>
          </a:r>
          <a:endParaRPr lang="en-US"/>
        </a:p>
      </dgm:t>
    </dgm:pt>
    <dgm:pt modelId="{AF592116-3490-4FE5-B0BC-814B8E9F8216}" type="parTrans" cxnId="{06A52457-90DA-434D-8249-0A90CC3844C2}">
      <dgm:prSet/>
      <dgm:spPr/>
      <dgm:t>
        <a:bodyPr/>
        <a:lstStyle/>
        <a:p>
          <a:endParaRPr lang="en-US"/>
        </a:p>
      </dgm:t>
    </dgm:pt>
    <dgm:pt modelId="{A2920A63-DD2F-455A-9A2D-2C0E72B2033A}" type="sibTrans" cxnId="{06A52457-90DA-434D-8249-0A90CC3844C2}">
      <dgm:prSet/>
      <dgm:spPr/>
      <dgm:t>
        <a:bodyPr/>
        <a:lstStyle/>
        <a:p>
          <a:endParaRPr lang="en-US"/>
        </a:p>
      </dgm:t>
    </dgm:pt>
    <dgm:pt modelId="{9DF9686B-911D-43D2-B2D4-97F0904C2419}">
      <dgm:prSet/>
      <dgm:spPr/>
      <dgm:t>
        <a:bodyPr/>
        <a:lstStyle/>
        <a:p>
          <a:r>
            <a:rPr lang="en-GB"/>
            <a:t>Express and implied repeal. </a:t>
          </a:r>
          <a:endParaRPr lang="en-US"/>
        </a:p>
      </dgm:t>
    </dgm:pt>
    <dgm:pt modelId="{E7EA3DA1-993D-4568-9CCE-C122547D130B}" type="parTrans" cxnId="{21801A5B-31B3-47D8-AF32-DD5B1C5A9C2B}">
      <dgm:prSet/>
      <dgm:spPr/>
      <dgm:t>
        <a:bodyPr/>
        <a:lstStyle/>
        <a:p>
          <a:endParaRPr lang="en-US"/>
        </a:p>
      </dgm:t>
    </dgm:pt>
    <dgm:pt modelId="{6C7362D5-C63F-4B8A-AE66-5381AA67BB6F}" type="sibTrans" cxnId="{21801A5B-31B3-47D8-AF32-DD5B1C5A9C2B}">
      <dgm:prSet/>
      <dgm:spPr/>
      <dgm:t>
        <a:bodyPr/>
        <a:lstStyle/>
        <a:p>
          <a:endParaRPr lang="en-US"/>
        </a:p>
      </dgm:t>
    </dgm:pt>
    <dgm:pt modelId="{E2933E86-E4B5-4820-8F16-6EA32D53650F}">
      <dgm:prSet/>
      <dgm:spPr/>
      <dgm:t>
        <a:bodyPr/>
        <a:lstStyle/>
        <a:p>
          <a:r>
            <a:rPr lang="en-GB"/>
            <a:t>If a piece of law contradicts the newer piece of legislation stands. </a:t>
          </a:r>
          <a:endParaRPr lang="en-US"/>
        </a:p>
      </dgm:t>
    </dgm:pt>
    <dgm:pt modelId="{10DB13F0-8EB9-4707-B911-FDBDAE00D1C9}" type="parTrans" cxnId="{AF0A9CCD-11BC-4C86-AD9A-9A08201DD79F}">
      <dgm:prSet/>
      <dgm:spPr/>
      <dgm:t>
        <a:bodyPr/>
        <a:lstStyle/>
        <a:p>
          <a:endParaRPr lang="en-US"/>
        </a:p>
      </dgm:t>
    </dgm:pt>
    <dgm:pt modelId="{19878463-2845-4B30-B9B7-44265F0E48B0}" type="sibTrans" cxnId="{AF0A9CCD-11BC-4C86-AD9A-9A08201DD79F}">
      <dgm:prSet/>
      <dgm:spPr/>
      <dgm:t>
        <a:bodyPr/>
        <a:lstStyle/>
        <a:p>
          <a:endParaRPr lang="en-US"/>
        </a:p>
      </dgm:t>
    </dgm:pt>
    <dgm:pt modelId="{1B1F0F1F-700B-44C2-8877-6DD5B7EB4DA5}">
      <dgm:prSet/>
      <dgm:spPr/>
      <dgm:t>
        <a:bodyPr/>
        <a:lstStyle/>
        <a:p>
          <a:r>
            <a:rPr lang="en-GB"/>
            <a:t>Vauxhall Estates Ltd v Liverpool Corporation [1932] </a:t>
          </a:r>
          <a:endParaRPr lang="en-US"/>
        </a:p>
      </dgm:t>
    </dgm:pt>
    <dgm:pt modelId="{9CA35665-2B37-4269-9A08-D771F39CA36C}" type="parTrans" cxnId="{F89FEDBB-2704-4AA1-B414-662FB6FE81A1}">
      <dgm:prSet/>
      <dgm:spPr/>
      <dgm:t>
        <a:bodyPr/>
        <a:lstStyle/>
        <a:p>
          <a:endParaRPr lang="en-US"/>
        </a:p>
      </dgm:t>
    </dgm:pt>
    <dgm:pt modelId="{F076DE1E-7204-4FF6-AAA6-2DCC99620967}" type="sibTrans" cxnId="{F89FEDBB-2704-4AA1-B414-662FB6FE81A1}">
      <dgm:prSet/>
      <dgm:spPr/>
      <dgm:t>
        <a:bodyPr/>
        <a:lstStyle/>
        <a:p>
          <a:endParaRPr lang="en-US"/>
        </a:p>
      </dgm:t>
    </dgm:pt>
    <dgm:pt modelId="{DBE22FC6-71CF-466F-83B5-5D0CBF26BB51}" type="pres">
      <dgm:prSet presAssocID="{99506077-20C4-48F6-BE49-DA6E581F744D}" presName="linear" presStyleCnt="0">
        <dgm:presLayoutVars>
          <dgm:animLvl val="lvl"/>
          <dgm:resizeHandles val="exact"/>
        </dgm:presLayoutVars>
      </dgm:prSet>
      <dgm:spPr/>
    </dgm:pt>
    <dgm:pt modelId="{13BF4D38-10BC-4994-9FDA-E343D3B942CC}" type="pres">
      <dgm:prSet presAssocID="{99E64457-B3F9-4C91-A8E8-480208083F4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67096A8-D67B-4014-9CCF-53DCEDA2714D}" type="pres">
      <dgm:prSet presAssocID="{A2920A63-DD2F-455A-9A2D-2C0E72B2033A}" presName="spacer" presStyleCnt="0"/>
      <dgm:spPr/>
    </dgm:pt>
    <dgm:pt modelId="{C814079D-C4BB-439D-B8E3-231D50825BC8}" type="pres">
      <dgm:prSet presAssocID="{9DF9686B-911D-43D2-B2D4-97F0904C241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A3C42A9-F92F-49F6-852D-29327C43BA43}" type="pres">
      <dgm:prSet presAssocID="{6C7362D5-C63F-4B8A-AE66-5381AA67BB6F}" presName="spacer" presStyleCnt="0"/>
      <dgm:spPr/>
    </dgm:pt>
    <dgm:pt modelId="{09352FA6-02D9-4BF3-8D66-7A4A327F1ABE}" type="pres">
      <dgm:prSet presAssocID="{E2933E86-E4B5-4820-8F16-6EA32D53650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5FC1AB7-02F4-47D1-9DD8-D92D76F2589B}" type="pres">
      <dgm:prSet presAssocID="{19878463-2845-4B30-B9B7-44265F0E48B0}" presName="spacer" presStyleCnt="0"/>
      <dgm:spPr/>
    </dgm:pt>
    <dgm:pt modelId="{B0C958B5-2585-4205-9584-46DA81922593}" type="pres">
      <dgm:prSet presAssocID="{1B1F0F1F-700B-44C2-8877-6DD5B7EB4DA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D1B3C02-98C5-46C2-95A2-835C7D3E045C}" type="presOf" srcId="{E2933E86-E4B5-4820-8F16-6EA32D53650F}" destId="{09352FA6-02D9-4BF3-8D66-7A4A327F1ABE}" srcOrd="0" destOrd="0" presId="urn:microsoft.com/office/officeart/2005/8/layout/vList2"/>
    <dgm:cxn modelId="{0C4E221F-7E03-4724-91FC-8D359F48A2C0}" type="presOf" srcId="{99E64457-B3F9-4C91-A8E8-480208083F41}" destId="{13BF4D38-10BC-4994-9FDA-E343D3B942CC}" srcOrd="0" destOrd="0" presId="urn:microsoft.com/office/officeart/2005/8/layout/vList2"/>
    <dgm:cxn modelId="{BD9F2332-F6DE-47F2-9E2B-F947A61CFAFA}" type="presOf" srcId="{1B1F0F1F-700B-44C2-8877-6DD5B7EB4DA5}" destId="{B0C958B5-2585-4205-9584-46DA81922593}" srcOrd="0" destOrd="0" presId="urn:microsoft.com/office/officeart/2005/8/layout/vList2"/>
    <dgm:cxn modelId="{21801A5B-31B3-47D8-AF32-DD5B1C5A9C2B}" srcId="{99506077-20C4-48F6-BE49-DA6E581F744D}" destId="{9DF9686B-911D-43D2-B2D4-97F0904C2419}" srcOrd="1" destOrd="0" parTransId="{E7EA3DA1-993D-4568-9CCE-C122547D130B}" sibTransId="{6C7362D5-C63F-4B8A-AE66-5381AA67BB6F}"/>
    <dgm:cxn modelId="{14DC316C-2CD9-4C14-BE50-8CB31411875D}" type="presOf" srcId="{99506077-20C4-48F6-BE49-DA6E581F744D}" destId="{DBE22FC6-71CF-466F-83B5-5D0CBF26BB51}" srcOrd="0" destOrd="0" presId="urn:microsoft.com/office/officeart/2005/8/layout/vList2"/>
    <dgm:cxn modelId="{06A52457-90DA-434D-8249-0A90CC3844C2}" srcId="{99506077-20C4-48F6-BE49-DA6E581F744D}" destId="{99E64457-B3F9-4C91-A8E8-480208083F41}" srcOrd="0" destOrd="0" parTransId="{AF592116-3490-4FE5-B0BC-814B8E9F8216}" sibTransId="{A2920A63-DD2F-455A-9A2D-2C0E72B2033A}"/>
    <dgm:cxn modelId="{F89FEDBB-2704-4AA1-B414-662FB6FE81A1}" srcId="{99506077-20C4-48F6-BE49-DA6E581F744D}" destId="{1B1F0F1F-700B-44C2-8877-6DD5B7EB4DA5}" srcOrd="3" destOrd="0" parTransId="{9CA35665-2B37-4269-9A08-D771F39CA36C}" sibTransId="{F076DE1E-7204-4FF6-AAA6-2DCC99620967}"/>
    <dgm:cxn modelId="{BD48F2C9-D7C5-4338-9F4B-B08438CD46D4}" type="presOf" srcId="{9DF9686B-911D-43D2-B2D4-97F0904C2419}" destId="{C814079D-C4BB-439D-B8E3-231D50825BC8}" srcOrd="0" destOrd="0" presId="urn:microsoft.com/office/officeart/2005/8/layout/vList2"/>
    <dgm:cxn modelId="{AF0A9CCD-11BC-4C86-AD9A-9A08201DD79F}" srcId="{99506077-20C4-48F6-BE49-DA6E581F744D}" destId="{E2933E86-E4B5-4820-8F16-6EA32D53650F}" srcOrd="2" destOrd="0" parTransId="{10DB13F0-8EB9-4707-B911-FDBDAE00D1C9}" sibTransId="{19878463-2845-4B30-B9B7-44265F0E48B0}"/>
    <dgm:cxn modelId="{38A7FABE-7A5C-4AD7-8894-879D6ED2B84A}" type="presParOf" srcId="{DBE22FC6-71CF-466F-83B5-5D0CBF26BB51}" destId="{13BF4D38-10BC-4994-9FDA-E343D3B942CC}" srcOrd="0" destOrd="0" presId="urn:microsoft.com/office/officeart/2005/8/layout/vList2"/>
    <dgm:cxn modelId="{F12F7BF3-1F24-4770-B836-DF0F70B80D64}" type="presParOf" srcId="{DBE22FC6-71CF-466F-83B5-5D0CBF26BB51}" destId="{267096A8-D67B-4014-9CCF-53DCEDA2714D}" srcOrd="1" destOrd="0" presId="urn:microsoft.com/office/officeart/2005/8/layout/vList2"/>
    <dgm:cxn modelId="{5E43CAEB-115E-49F4-BA41-159A0B6FFA50}" type="presParOf" srcId="{DBE22FC6-71CF-466F-83B5-5D0CBF26BB51}" destId="{C814079D-C4BB-439D-B8E3-231D50825BC8}" srcOrd="2" destOrd="0" presId="urn:microsoft.com/office/officeart/2005/8/layout/vList2"/>
    <dgm:cxn modelId="{E0BC9B3D-9FD0-4B88-8E0F-DEE1B02D96DD}" type="presParOf" srcId="{DBE22FC6-71CF-466F-83B5-5D0CBF26BB51}" destId="{7A3C42A9-F92F-49F6-852D-29327C43BA43}" srcOrd="3" destOrd="0" presId="urn:microsoft.com/office/officeart/2005/8/layout/vList2"/>
    <dgm:cxn modelId="{7D299025-796B-4A1E-8159-B4878512F148}" type="presParOf" srcId="{DBE22FC6-71CF-466F-83B5-5D0CBF26BB51}" destId="{09352FA6-02D9-4BF3-8D66-7A4A327F1ABE}" srcOrd="4" destOrd="0" presId="urn:microsoft.com/office/officeart/2005/8/layout/vList2"/>
    <dgm:cxn modelId="{CD4011E1-2205-4DB8-B45E-6F1A7214F810}" type="presParOf" srcId="{DBE22FC6-71CF-466F-83B5-5D0CBF26BB51}" destId="{C5FC1AB7-02F4-47D1-9DD8-D92D76F2589B}" srcOrd="5" destOrd="0" presId="urn:microsoft.com/office/officeart/2005/8/layout/vList2"/>
    <dgm:cxn modelId="{CCCBA546-3D15-4D00-89BA-3BB0A305A7C9}" type="presParOf" srcId="{DBE22FC6-71CF-466F-83B5-5D0CBF26BB51}" destId="{B0C958B5-2585-4205-9584-46DA8192259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8664901-0216-4A59-9326-F33A4941B79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A47DEC7-C46A-48FD-8F7E-4E16D64B38FD}">
      <dgm:prSet/>
      <dgm:spPr/>
      <dgm:t>
        <a:bodyPr/>
        <a:lstStyle/>
        <a:p>
          <a:r>
            <a:rPr lang="en-GB"/>
            <a:t>Jennings and Heuston – Do create laws that bind future parliaments – Manner and form. </a:t>
          </a:r>
          <a:endParaRPr lang="en-US"/>
        </a:p>
      </dgm:t>
    </dgm:pt>
    <dgm:pt modelId="{8ADBDD0A-BA80-46A8-B4EF-8CEB8865F1D1}" type="parTrans" cxnId="{C566AD16-8436-4063-80C0-9B799C06A5B1}">
      <dgm:prSet/>
      <dgm:spPr/>
      <dgm:t>
        <a:bodyPr/>
        <a:lstStyle/>
        <a:p>
          <a:endParaRPr lang="en-US"/>
        </a:p>
      </dgm:t>
    </dgm:pt>
    <dgm:pt modelId="{F1D8BF01-AC70-4B14-9040-5D0E06DC15B6}" type="sibTrans" cxnId="{C566AD16-8436-4063-80C0-9B799C06A5B1}">
      <dgm:prSet/>
      <dgm:spPr/>
      <dgm:t>
        <a:bodyPr/>
        <a:lstStyle/>
        <a:p>
          <a:endParaRPr lang="en-US"/>
        </a:p>
      </dgm:t>
    </dgm:pt>
    <dgm:pt modelId="{19A41FEC-A576-49B0-80D2-8371491A6ABB}">
      <dgm:prSet/>
      <dgm:spPr/>
      <dgm:t>
        <a:bodyPr/>
        <a:lstStyle/>
        <a:p>
          <a:r>
            <a:rPr lang="en-GB"/>
            <a:t>Can change the way parliament members are elected ect. </a:t>
          </a:r>
          <a:endParaRPr lang="en-US"/>
        </a:p>
      </dgm:t>
    </dgm:pt>
    <dgm:pt modelId="{5CB09574-AF0B-4122-8FD9-B6A660127635}" type="parTrans" cxnId="{73C25B4B-C589-41BD-B6FD-C37955C83B8A}">
      <dgm:prSet/>
      <dgm:spPr/>
      <dgm:t>
        <a:bodyPr/>
        <a:lstStyle/>
        <a:p>
          <a:endParaRPr lang="en-US"/>
        </a:p>
      </dgm:t>
    </dgm:pt>
    <dgm:pt modelId="{4ED946C2-9B90-4AFE-BD30-BF4D3E7351B1}" type="sibTrans" cxnId="{73C25B4B-C589-41BD-B6FD-C37955C83B8A}">
      <dgm:prSet/>
      <dgm:spPr/>
      <dgm:t>
        <a:bodyPr/>
        <a:lstStyle/>
        <a:p>
          <a:endParaRPr lang="en-US"/>
        </a:p>
      </dgm:t>
    </dgm:pt>
    <dgm:pt modelId="{CD87A386-8693-4BA9-920C-25212F7C2659}">
      <dgm:prSet/>
      <dgm:spPr/>
      <dgm:t>
        <a:bodyPr/>
        <a:lstStyle/>
        <a:p>
          <a:r>
            <a:rPr lang="en-GB"/>
            <a:t>Jennings – Should not be called sovereignty but supremacy. </a:t>
          </a:r>
          <a:endParaRPr lang="en-US"/>
        </a:p>
      </dgm:t>
    </dgm:pt>
    <dgm:pt modelId="{96B6B1BA-363A-4234-98D5-3A9A441E116C}" type="parTrans" cxnId="{BBEA932E-20C8-45C0-A1B2-A56C8AF5C875}">
      <dgm:prSet/>
      <dgm:spPr/>
      <dgm:t>
        <a:bodyPr/>
        <a:lstStyle/>
        <a:p>
          <a:endParaRPr lang="en-US"/>
        </a:p>
      </dgm:t>
    </dgm:pt>
    <dgm:pt modelId="{50CB74EC-8567-4905-ADC0-4D82AE76D451}" type="sibTrans" cxnId="{BBEA932E-20C8-45C0-A1B2-A56C8AF5C875}">
      <dgm:prSet/>
      <dgm:spPr/>
      <dgm:t>
        <a:bodyPr/>
        <a:lstStyle/>
        <a:p>
          <a:endParaRPr lang="en-US"/>
        </a:p>
      </dgm:t>
    </dgm:pt>
    <dgm:pt modelId="{7E637FA2-37B3-4E8F-937A-B0A01B113A7C}">
      <dgm:prSet/>
      <dgm:spPr/>
      <dgm:t>
        <a:bodyPr/>
        <a:lstStyle/>
        <a:p>
          <a:r>
            <a:rPr lang="en-GB"/>
            <a:t>Parliament supreme because of the powers given by the courts. </a:t>
          </a:r>
          <a:endParaRPr lang="en-US"/>
        </a:p>
      </dgm:t>
    </dgm:pt>
    <dgm:pt modelId="{CB5FBBD0-0068-427A-8548-F84379790A1E}" type="parTrans" cxnId="{D6F9250F-A7B4-450E-8FB1-A5960E35D961}">
      <dgm:prSet/>
      <dgm:spPr/>
      <dgm:t>
        <a:bodyPr/>
        <a:lstStyle/>
        <a:p>
          <a:endParaRPr lang="en-US"/>
        </a:p>
      </dgm:t>
    </dgm:pt>
    <dgm:pt modelId="{98963F14-73F0-41B8-B4F9-406018539835}" type="sibTrans" cxnId="{D6F9250F-A7B4-450E-8FB1-A5960E35D961}">
      <dgm:prSet/>
      <dgm:spPr/>
      <dgm:t>
        <a:bodyPr/>
        <a:lstStyle/>
        <a:p>
          <a:endParaRPr lang="en-US"/>
        </a:p>
      </dgm:t>
    </dgm:pt>
    <dgm:pt modelId="{2CC9B215-F1A0-431E-8370-81B799062D9F}" type="pres">
      <dgm:prSet presAssocID="{88664901-0216-4A59-9326-F33A4941B79B}" presName="vert0" presStyleCnt="0">
        <dgm:presLayoutVars>
          <dgm:dir/>
          <dgm:animOne val="branch"/>
          <dgm:animLvl val="lvl"/>
        </dgm:presLayoutVars>
      </dgm:prSet>
      <dgm:spPr/>
    </dgm:pt>
    <dgm:pt modelId="{E7077877-0A9D-4F4B-886B-52E12FF48A6A}" type="pres">
      <dgm:prSet presAssocID="{2A47DEC7-C46A-48FD-8F7E-4E16D64B38FD}" presName="thickLine" presStyleLbl="alignNode1" presStyleIdx="0" presStyleCnt="4"/>
      <dgm:spPr/>
    </dgm:pt>
    <dgm:pt modelId="{BF9EFAA5-64BA-4B33-99B3-4AE491F5465A}" type="pres">
      <dgm:prSet presAssocID="{2A47DEC7-C46A-48FD-8F7E-4E16D64B38FD}" presName="horz1" presStyleCnt="0"/>
      <dgm:spPr/>
    </dgm:pt>
    <dgm:pt modelId="{3BC6D790-DC37-49E1-BFC7-447EF29536D7}" type="pres">
      <dgm:prSet presAssocID="{2A47DEC7-C46A-48FD-8F7E-4E16D64B38FD}" presName="tx1" presStyleLbl="revTx" presStyleIdx="0" presStyleCnt="4"/>
      <dgm:spPr/>
    </dgm:pt>
    <dgm:pt modelId="{EB6150D3-88EE-4CAE-8EB2-BAB83F35D770}" type="pres">
      <dgm:prSet presAssocID="{2A47DEC7-C46A-48FD-8F7E-4E16D64B38FD}" presName="vert1" presStyleCnt="0"/>
      <dgm:spPr/>
    </dgm:pt>
    <dgm:pt modelId="{ED47F62A-760B-4BF1-B611-E8C7CF2CBBA8}" type="pres">
      <dgm:prSet presAssocID="{19A41FEC-A576-49B0-80D2-8371491A6ABB}" presName="thickLine" presStyleLbl="alignNode1" presStyleIdx="1" presStyleCnt="4"/>
      <dgm:spPr/>
    </dgm:pt>
    <dgm:pt modelId="{736B9CA9-270F-48DE-8F54-2926C4F54CC3}" type="pres">
      <dgm:prSet presAssocID="{19A41FEC-A576-49B0-80D2-8371491A6ABB}" presName="horz1" presStyleCnt="0"/>
      <dgm:spPr/>
    </dgm:pt>
    <dgm:pt modelId="{703E75BA-96AE-49CA-9064-0912DE7816FB}" type="pres">
      <dgm:prSet presAssocID="{19A41FEC-A576-49B0-80D2-8371491A6ABB}" presName="tx1" presStyleLbl="revTx" presStyleIdx="1" presStyleCnt="4"/>
      <dgm:spPr/>
    </dgm:pt>
    <dgm:pt modelId="{7C292CE2-EE82-42B8-9D03-49EFD3C4EEAA}" type="pres">
      <dgm:prSet presAssocID="{19A41FEC-A576-49B0-80D2-8371491A6ABB}" presName="vert1" presStyleCnt="0"/>
      <dgm:spPr/>
    </dgm:pt>
    <dgm:pt modelId="{82896BBA-92FA-4FDE-AA16-5F69E9C63F7D}" type="pres">
      <dgm:prSet presAssocID="{CD87A386-8693-4BA9-920C-25212F7C2659}" presName="thickLine" presStyleLbl="alignNode1" presStyleIdx="2" presStyleCnt="4"/>
      <dgm:spPr/>
    </dgm:pt>
    <dgm:pt modelId="{CC933875-9984-47FC-AE77-93FEDB5884CE}" type="pres">
      <dgm:prSet presAssocID="{CD87A386-8693-4BA9-920C-25212F7C2659}" presName="horz1" presStyleCnt="0"/>
      <dgm:spPr/>
    </dgm:pt>
    <dgm:pt modelId="{2AE14EEE-86D9-40B0-BBA7-F797B218AD1D}" type="pres">
      <dgm:prSet presAssocID="{CD87A386-8693-4BA9-920C-25212F7C2659}" presName="tx1" presStyleLbl="revTx" presStyleIdx="2" presStyleCnt="4"/>
      <dgm:spPr/>
    </dgm:pt>
    <dgm:pt modelId="{4D69F392-4B14-4D19-8543-D45C773E869B}" type="pres">
      <dgm:prSet presAssocID="{CD87A386-8693-4BA9-920C-25212F7C2659}" presName="vert1" presStyleCnt="0"/>
      <dgm:spPr/>
    </dgm:pt>
    <dgm:pt modelId="{E809AA6C-003A-4073-867F-294818399B00}" type="pres">
      <dgm:prSet presAssocID="{7E637FA2-37B3-4E8F-937A-B0A01B113A7C}" presName="thickLine" presStyleLbl="alignNode1" presStyleIdx="3" presStyleCnt="4"/>
      <dgm:spPr/>
    </dgm:pt>
    <dgm:pt modelId="{4473CB00-174B-4ACD-BD75-330F47E00356}" type="pres">
      <dgm:prSet presAssocID="{7E637FA2-37B3-4E8F-937A-B0A01B113A7C}" presName="horz1" presStyleCnt="0"/>
      <dgm:spPr/>
    </dgm:pt>
    <dgm:pt modelId="{3300D509-DB4A-4E11-A398-6953BE686AE0}" type="pres">
      <dgm:prSet presAssocID="{7E637FA2-37B3-4E8F-937A-B0A01B113A7C}" presName="tx1" presStyleLbl="revTx" presStyleIdx="3" presStyleCnt="4"/>
      <dgm:spPr/>
    </dgm:pt>
    <dgm:pt modelId="{B1BEB170-BACB-45AA-A38B-51717033D503}" type="pres">
      <dgm:prSet presAssocID="{7E637FA2-37B3-4E8F-937A-B0A01B113A7C}" presName="vert1" presStyleCnt="0"/>
      <dgm:spPr/>
    </dgm:pt>
  </dgm:ptLst>
  <dgm:cxnLst>
    <dgm:cxn modelId="{D6F9250F-A7B4-450E-8FB1-A5960E35D961}" srcId="{88664901-0216-4A59-9326-F33A4941B79B}" destId="{7E637FA2-37B3-4E8F-937A-B0A01B113A7C}" srcOrd="3" destOrd="0" parTransId="{CB5FBBD0-0068-427A-8548-F84379790A1E}" sibTransId="{98963F14-73F0-41B8-B4F9-406018539835}"/>
    <dgm:cxn modelId="{C566AD16-8436-4063-80C0-9B799C06A5B1}" srcId="{88664901-0216-4A59-9326-F33A4941B79B}" destId="{2A47DEC7-C46A-48FD-8F7E-4E16D64B38FD}" srcOrd="0" destOrd="0" parTransId="{8ADBDD0A-BA80-46A8-B4EF-8CEB8865F1D1}" sibTransId="{F1D8BF01-AC70-4B14-9040-5D0E06DC15B6}"/>
    <dgm:cxn modelId="{BBEA932E-20C8-45C0-A1B2-A56C8AF5C875}" srcId="{88664901-0216-4A59-9326-F33A4941B79B}" destId="{CD87A386-8693-4BA9-920C-25212F7C2659}" srcOrd="2" destOrd="0" parTransId="{96B6B1BA-363A-4234-98D5-3A9A441E116C}" sibTransId="{50CB74EC-8567-4905-ADC0-4D82AE76D451}"/>
    <dgm:cxn modelId="{E2880C3D-828C-4DA6-AF30-32B0E064E9AD}" type="presOf" srcId="{2A47DEC7-C46A-48FD-8F7E-4E16D64B38FD}" destId="{3BC6D790-DC37-49E1-BFC7-447EF29536D7}" srcOrd="0" destOrd="0" presId="urn:microsoft.com/office/officeart/2008/layout/LinedList"/>
    <dgm:cxn modelId="{73C25B4B-C589-41BD-B6FD-C37955C83B8A}" srcId="{88664901-0216-4A59-9326-F33A4941B79B}" destId="{19A41FEC-A576-49B0-80D2-8371491A6ABB}" srcOrd="1" destOrd="0" parTransId="{5CB09574-AF0B-4122-8FD9-B6A660127635}" sibTransId="{4ED946C2-9B90-4AFE-BD30-BF4D3E7351B1}"/>
    <dgm:cxn modelId="{8189CE8B-8829-4DBE-949A-9EB48FE199EC}" type="presOf" srcId="{7E637FA2-37B3-4E8F-937A-B0A01B113A7C}" destId="{3300D509-DB4A-4E11-A398-6953BE686AE0}" srcOrd="0" destOrd="0" presId="urn:microsoft.com/office/officeart/2008/layout/LinedList"/>
    <dgm:cxn modelId="{9CD2A9B9-700E-4ADB-B511-B227AE5FAF5E}" type="presOf" srcId="{88664901-0216-4A59-9326-F33A4941B79B}" destId="{2CC9B215-F1A0-431E-8370-81B799062D9F}" srcOrd="0" destOrd="0" presId="urn:microsoft.com/office/officeart/2008/layout/LinedList"/>
    <dgm:cxn modelId="{3B385EF7-A721-4718-9357-242F35A017FF}" type="presOf" srcId="{19A41FEC-A576-49B0-80D2-8371491A6ABB}" destId="{703E75BA-96AE-49CA-9064-0912DE7816FB}" srcOrd="0" destOrd="0" presId="urn:microsoft.com/office/officeart/2008/layout/LinedList"/>
    <dgm:cxn modelId="{B056C6FC-19AD-4047-A0F6-806105BCEE14}" type="presOf" srcId="{CD87A386-8693-4BA9-920C-25212F7C2659}" destId="{2AE14EEE-86D9-40B0-BBA7-F797B218AD1D}" srcOrd="0" destOrd="0" presId="urn:microsoft.com/office/officeart/2008/layout/LinedList"/>
    <dgm:cxn modelId="{98F727C1-8184-4C89-A139-3D6E317CA352}" type="presParOf" srcId="{2CC9B215-F1A0-431E-8370-81B799062D9F}" destId="{E7077877-0A9D-4F4B-886B-52E12FF48A6A}" srcOrd="0" destOrd="0" presId="urn:microsoft.com/office/officeart/2008/layout/LinedList"/>
    <dgm:cxn modelId="{4B204297-FBBD-423A-85A8-0446D7AF27E3}" type="presParOf" srcId="{2CC9B215-F1A0-431E-8370-81B799062D9F}" destId="{BF9EFAA5-64BA-4B33-99B3-4AE491F5465A}" srcOrd="1" destOrd="0" presId="urn:microsoft.com/office/officeart/2008/layout/LinedList"/>
    <dgm:cxn modelId="{F2D4925B-AF04-4E77-9F5F-B110FDD41952}" type="presParOf" srcId="{BF9EFAA5-64BA-4B33-99B3-4AE491F5465A}" destId="{3BC6D790-DC37-49E1-BFC7-447EF29536D7}" srcOrd="0" destOrd="0" presId="urn:microsoft.com/office/officeart/2008/layout/LinedList"/>
    <dgm:cxn modelId="{CA5D5F3A-660D-43AA-B12F-9B7E8A28B4D3}" type="presParOf" srcId="{BF9EFAA5-64BA-4B33-99B3-4AE491F5465A}" destId="{EB6150D3-88EE-4CAE-8EB2-BAB83F35D770}" srcOrd="1" destOrd="0" presId="urn:microsoft.com/office/officeart/2008/layout/LinedList"/>
    <dgm:cxn modelId="{6D2B0326-6B4B-488E-9DD4-43B43FF349D2}" type="presParOf" srcId="{2CC9B215-F1A0-431E-8370-81B799062D9F}" destId="{ED47F62A-760B-4BF1-B611-E8C7CF2CBBA8}" srcOrd="2" destOrd="0" presId="urn:microsoft.com/office/officeart/2008/layout/LinedList"/>
    <dgm:cxn modelId="{A7D90998-E84B-4D7D-9558-EA5BAE1A7185}" type="presParOf" srcId="{2CC9B215-F1A0-431E-8370-81B799062D9F}" destId="{736B9CA9-270F-48DE-8F54-2926C4F54CC3}" srcOrd="3" destOrd="0" presId="urn:microsoft.com/office/officeart/2008/layout/LinedList"/>
    <dgm:cxn modelId="{E9DC576D-1C34-4181-98C8-A7C0B26A4FCB}" type="presParOf" srcId="{736B9CA9-270F-48DE-8F54-2926C4F54CC3}" destId="{703E75BA-96AE-49CA-9064-0912DE7816FB}" srcOrd="0" destOrd="0" presId="urn:microsoft.com/office/officeart/2008/layout/LinedList"/>
    <dgm:cxn modelId="{DB351AFB-7300-43FD-82C7-7425CAFD8DD9}" type="presParOf" srcId="{736B9CA9-270F-48DE-8F54-2926C4F54CC3}" destId="{7C292CE2-EE82-42B8-9D03-49EFD3C4EEAA}" srcOrd="1" destOrd="0" presId="urn:microsoft.com/office/officeart/2008/layout/LinedList"/>
    <dgm:cxn modelId="{51DF9C11-7EB2-41C7-8267-2188718A3F8B}" type="presParOf" srcId="{2CC9B215-F1A0-431E-8370-81B799062D9F}" destId="{82896BBA-92FA-4FDE-AA16-5F69E9C63F7D}" srcOrd="4" destOrd="0" presId="urn:microsoft.com/office/officeart/2008/layout/LinedList"/>
    <dgm:cxn modelId="{C2C94365-D76B-41A8-80A6-13EE345F6077}" type="presParOf" srcId="{2CC9B215-F1A0-431E-8370-81B799062D9F}" destId="{CC933875-9984-47FC-AE77-93FEDB5884CE}" srcOrd="5" destOrd="0" presId="urn:microsoft.com/office/officeart/2008/layout/LinedList"/>
    <dgm:cxn modelId="{5092CA0D-3AE7-4225-8FB9-D45F8DAFC7C5}" type="presParOf" srcId="{CC933875-9984-47FC-AE77-93FEDB5884CE}" destId="{2AE14EEE-86D9-40B0-BBA7-F797B218AD1D}" srcOrd="0" destOrd="0" presId="urn:microsoft.com/office/officeart/2008/layout/LinedList"/>
    <dgm:cxn modelId="{662C5010-B843-487B-A958-72A9CDF8BA78}" type="presParOf" srcId="{CC933875-9984-47FC-AE77-93FEDB5884CE}" destId="{4D69F392-4B14-4D19-8543-D45C773E869B}" srcOrd="1" destOrd="0" presId="urn:microsoft.com/office/officeart/2008/layout/LinedList"/>
    <dgm:cxn modelId="{73FABFA1-035D-468D-B47A-833C62FB5745}" type="presParOf" srcId="{2CC9B215-F1A0-431E-8370-81B799062D9F}" destId="{E809AA6C-003A-4073-867F-294818399B00}" srcOrd="6" destOrd="0" presId="urn:microsoft.com/office/officeart/2008/layout/LinedList"/>
    <dgm:cxn modelId="{1509CD72-8A7D-4ABD-B528-814289A709AC}" type="presParOf" srcId="{2CC9B215-F1A0-431E-8370-81B799062D9F}" destId="{4473CB00-174B-4ACD-BD75-330F47E00356}" srcOrd="7" destOrd="0" presId="urn:microsoft.com/office/officeart/2008/layout/LinedList"/>
    <dgm:cxn modelId="{E050C635-35CC-41B5-8E38-C8D7754180A1}" type="presParOf" srcId="{4473CB00-174B-4ACD-BD75-330F47E00356}" destId="{3300D509-DB4A-4E11-A398-6953BE686AE0}" srcOrd="0" destOrd="0" presId="urn:microsoft.com/office/officeart/2008/layout/LinedList"/>
    <dgm:cxn modelId="{305C8DF8-A852-4680-9A18-AC43F5759E16}" type="presParOf" srcId="{4473CB00-174B-4ACD-BD75-330F47E00356}" destId="{B1BEB170-BACB-45AA-A38B-51717033D50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03EDA92-EC62-4BC4-A099-EE9AC2D8A60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2464B46-0FD1-4BDF-9E42-3359BCF11046}">
      <dgm:prSet/>
      <dgm:spPr/>
      <dgm:t>
        <a:bodyPr/>
        <a:lstStyle/>
        <a:p>
          <a:r>
            <a:rPr lang="en-GB"/>
            <a:t>EU – Use to be bound by some Eu laws. </a:t>
          </a:r>
          <a:endParaRPr lang="en-US"/>
        </a:p>
      </dgm:t>
    </dgm:pt>
    <dgm:pt modelId="{E5DF8A83-C66E-4728-9158-BB9249A60C0C}" type="parTrans" cxnId="{3716239A-8D46-4E00-BE0D-8ECBB2D1DDC3}">
      <dgm:prSet/>
      <dgm:spPr/>
      <dgm:t>
        <a:bodyPr/>
        <a:lstStyle/>
        <a:p>
          <a:endParaRPr lang="en-US"/>
        </a:p>
      </dgm:t>
    </dgm:pt>
    <dgm:pt modelId="{9822E19F-7657-4F26-AC81-BD9A75F359E1}" type="sibTrans" cxnId="{3716239A-8D46-4E00-BE0D-8ECBB2D1DDC3}">
      <dgm:prSet/>
      <dgm:spPr/>
      <dgm:t>
        <a:bodyPr/>
        <a:lstStyle/>
        <a:p>
          <a:endParaRPr lang="en-US"/>
        </a:p>
      </dgm:t>
    </dgm:pt>
    <dgm:pt modelId="{596F1970-0184-4886-82CE-6EB1DD6D9DAE}">
      <dgm:prSet/>
      <dgm:spPr/>
      <dgm:t>
        <a:bodyPr/>
        <a:lstStyle/>
        <a:p>
          <a:r>
            <a:rPr lang="en-GB" dirty="0"/>
            <a:t>European Court of Human Rights and direct effect.  ( Van </a:t>
          </a:r>
          <a:r>
            <a:rPr lang="en-GB" dirty="0" err="1"/>
            <a:t>gend</a:t>
          </a:r>
          <a:r>
            <a:rPr lang="en-GB" dirty="0"/>
            <a:t> </a:t>
          </a:r>
          <a:r>
            <a:rPr lang="en-GB" dirty="0" err="1"/>
            <a:t>en</a:t>
          </a:r>
          <a:r>
            <a:rPr lang="en-GB"/>
            <a:t> Loos) </a:t>
          </a:r>
          <a:endParaRPr lang="en-US"/>
        </a:p>
      </dgm:t>
    </dgm:pt>
    <dgm:pt modelId="{074E7B76-7E08-453E-8A0D-E3CB766D0C7B}" type="parTrans" cxnId="{2211A2CE-F8D2-4FF0-B2EA-BF695C29C18B}">
      <dgm:prSet/>
      <dgm:spPr/>
      <dgm:t>
        <a:bodyPr/>
        <a:lstStyle/>
        <a:p>
          <a:endParaRPr lang="en-US"/>
        </a:p>
      </dgm:t>
    </dgm:pt>
    <dgm:pt modelId="{C262884F-5B4A-47B8-BA3C-2D757A378DD7}" type="sibTrans" cxnId="{2211A2CE-F8D2-4FF0-B2EA-BF695C29C18B}">
      <dgm:prSet/>
      <dgm:spPr/>
      <dgm:t>
        <a:bodyPr/>
        <a:lstStyle/>
        <a:p>
          <a:endParaRPr lang="en-US"/>
        </a:p>
      </dgm:t>
    </dgm:pt>
    <dgm:pt modelId="{3D972625-872B-4B72-AAAA-D5F37D4C44A3}">
      <dgm:prSet/>
      <dgm:spPr/>
      <dgm:t>
        <a:bodyPr/>
        <a:lstStyle/>
        <a:p>
          <a:r>
            <a:rPr lang="en-GB"/>
            <a:t>No longer supreme because of the European Union (withdrawal) Act 2018. </a:t>
          </a:r>
          <a:endParaRPr lang="en-US"/>
        </a:p>
      </dgm:t>
    </dgm:pt>
    <dgm:pt modelId="{EA96836E-8B0E-4830-84B5-98C3683E5108}" type="parTrans" cxnId="{08D61942-675F-4119-88FD-7C4A47C59006}">
      <dgm:prSet/>
      <dgm:spPr/>
      <dgm:t>
        <a:bodyPr/>
        <a:lstStyle/>
        <a:p>
          <a:endParaRPr lang="en-US"/>
        </a:p>
      </dgm:t>
    </dgm:pt>
    <dgm:pt modelId="{7D214395-EF0C-44A9-BC18-2911207450B0}" type="sibTrans" cxnId="{08D61942-675F-4119-88FD-7C4A47C59006}">
      <dgm:prSet/>
      <dgm:spPr/>
      <dgm:t>
        <a:bodyPr/>
        <a:lstStyle/>
        <a:p>
          <a:endParaRPr lang="en-US"/>
        </a:p>
      </dgm:t>
    </dgm:pt>
    <dgm:pt modelId="{5F7A03D0-DDBD-4487-B451-05582A46A796}">
      <dgm:prSet/>
      <dgm:spPr/>
      <dgm:t>
        <a:bodyPr/>
        <a:lstStyle/>
        <a:p>
          <a:r>
            <a:rPr lang="en-GB"/>
            <a:t>No longer questions parliament supremacy.</a:t>
          </a:r>
          <a:endParaRPr lang="en-US"/>
        </a:p>
      </dgm:t>
    </dgm:pt>
    <dgm:pt modelId="{8753E2D6-52FC-4874-8DF4-0A9F355F83BE}" type="parTrans" cxnId="{1AC716FB-2FBA-46F8-BD30-28DF99656659}">
      <dgm:prSet/>
      <dgm:spPr/>
      <dgm:t>
        <a:bodyPr/>
        <a:lstStyle/>
        <a:p>
          <a:endParaRPr lang="en-US"/>
        </a:p>
      </dgm:t>
    </dgm:pt>
    <dgm:pt modelId="{110B32D7-12F8-48AE-B0E2-3EA30C501DBA}" type="sibTrans" cxnId="{1AC716FB-2FBA-46F8-BD30-28DF99656659}">
      <dgm:prSet/>
      <dgm:spPr/>
      <dgm:t>
        <a:bodyPr/>
        <a:lstStyle/>
        <a:p>
          <a:endParaRPr lang="en-US"/>
        </a:p>
      </dgm:t>
    </dgm:pt>
    <dgm:pt modelId="{E022C251-5EEF-4A15-8E1C-1E78596D41B9}" type="pres">
      <dgm:prSet presAssocID="{E03EDA92-EC62-4BC4-A099-EE9AC2D8A608}" presName="vert0" presStyleCnt="0">
        <dgm:presLayoutVars>
          <dgm:dir/>
          <dgm:animOne val="branch"/>
          <dgm:animLvl val="lvl"/>
        </dgm:presLayoutVars>
      </dgm:prSet>
      <dgm:spPr/>
    </dgm:pt>
    <dgm:pt modelId="{AB6970ED-1727-4B18-B3AB-F7B4DA98085A}" type="pres">
      <dgm:prSet presAssocID="{92464B46-0FD1-4BDF-9E42-3359BCF11046}" presName="thickLine" presStyleLbl="alignNode1" presStyleIdx="0" presStyleCnt="4"/>
      <dgm:spPr/>
    </dgm:pt>
    <dgm:pt modelId="{175BC553-F110-4101-8D27-28BCA3BFBE43}" type="pres">
      <dgm:prSet presAssocID="{92464B46-0FD1-4BDF-9E42-3359BCF11046}" presName="horz1" presStyleCnt="0"/>
      <dgm:spPr/>
    </dgm:pt>
    <dgm:pt modelId="{9721AE3D-C2D7-4CDD-B37D-5A1FB0755602}" type="pres">
      <dgm:prSet presAssocID="{92464B46-0FD1-4BDF-9E42-3359BCF11046}" presName="tx1" presStyleLbl="revTx" presStyleIdx="0" presStyleCnt="4"/>
      <dgm:spPr/>
    </dgm:pt>
    <dgm:pt modelId="{AFE9AA83-05C2-426C-9897-617DB19699D5}" type="pres">
      <dgm:prSet presAssocID="{92464B46-0FD1-4BDF-9E42-3359BCF11046}" presName="vert1" presStyleCnt="0"/>
      <dgm:spPr/>
    </dgm:pt>
    <dgm:pt modelId="{E54B99BD-955E-4CDE-B89D-E14F16C37041}" type="pres">
      <dgm:prSet presAssocID="{596F1970-0184-4886-82CE-6EB1DD6D9DAE}" presName="thickLine" presStyleLbl="alignNode1" presStyleIdx="1" presStyleCnt="4"/>
      <dgm:spPr/>
    </dgm:pt>
    <dgm:pt modelId="{EDB2840A-445F-4608-BCE8-D2EC74B028E1}" type="pres">
      <dgm:prSet presAssocID="{596F1970-0184-4886-82CE-6EB1DD6D9DAE}" presName="horz1" presStyleCnt="0"/>
      <dgm:spPr/>
    </dgm:pt>
    <dgm:pt modelId="{13949F86-26FD-4351-9D03-9383DB2F2944}" type="pres">
      <dgm:prSet presAssocID="{596F1970-0184-4886-82CE-6EB1DD6D9DAE}" presName="tx1" presStyleLbl="revTx" presStyleIdx="1" presStyleCnt="4"/>
      <dgm:spPr/>
    </dgm:pt>
    <dgm:pt modelId="{77750E5C-46D3-44FC-BF32-DF4A26C51606}" type="pres">
      <dgm:prSet presAssocID="{596F1970-0184-4886-82CE-6EB1DD6D9DAE}" presName="vert1" presStyleCnt="0"/>
      <dgm:spPr/>
    </dgm:pt>
    <dgm:pt modelId="{AD21BD03-6065-4247-940B-88658E56E870}" type="pres">
      <dgm:prSet presAssocID="{3D972625-872B-4B72-AAAA-D5F37D4C44A3}" presName="thickLine" presStyleLbl="alignNode1" presStyleIdx="2" presStyleCnt="4"/>
      <dgm:spPr/>
    </dgm:pt>
    <dgm:pt modelId="{101374D9-9BE2-4366-ABB5-B47B5E929E3A}" type="pres">
      <dgm:prSet presAssocID="{3D972625-872B-4B72-AAAA-D5F37D4C44A3}" presName="horz1" presStyleCnt="0"/>
      <dgm:spPr/>
    </dgm:pt>
    <dgm:pt modelId="{00226486-7414-46FB-B87D-E4BCDD99A56C}" type="pres">
      <dgm:prSet presAssocID="{3D972625-872B-4B72-AAAA-D5F37D4C44A3}" presName="tx1" presStyleLbl="revTx" presStyleIdx="2" presStyleCnt="4"/>
      <dgm:spPr/>
    </dgm:pt>
    <dgm:pt modelId="{66F4227D-DE03-4B24-A914-B5D630B4391E}" type="pres">
      <dgm:prSet presAssocID="{3D972625-872B-4B72-AAAA-D5F37D4C44A3}" presName="vert1" presStyleCnt="0"/>
      <dgm:spPr/>
    </dgm:pt>
    <dgm:pt modelId="{0ED023E3-F951-4FAE-9CF1-ED889E9C2064}" type="pres">
      <dgm:prSet presAssocID="{5F7A03D0-DDBD-4487-B451-05582A46A796}" presName="thickLine" presStyleLbl="alignNode1" presStyleIdx="3" presStyleCnt="4"/>
      <dgm:spPr/>
    </dgm:pt>
    <dgm:pt modelId="{6D3DFE44-C700-47C0-88D3-8EF505C31A30}" type="pres">
      <dgm:prSet presAssocID="{5F7A03D0-DDBD-4487-B451-05582A46A796}" presName="horz1" presStyleCnt="0"/>
      <dgm:spPr/>
    </dgm:pt>
    <dgm:pt modelId="{DD698055-8689-49D3-B1A8-45CB6E455222}" type="pres">
      <dgm:prSet presAssocID="{5F7A03D0-DDBD-4487-B451-05582A46A796}" presName="tx1" presStyleLbl="revTx" presStyleIdx="3" presStyleCnt="4"/>
      <dgm:spPr/>
    </dgm:pt>
    <dgm:pt modelId="{C132F2A0-EC19-486C-8831-75E5E00ABEAB}" type="pres">
      <dgm:prSet presAssocID="{5F7A03D0-DDBD-4487-B451-05582A46A796}" presName="vert1" presStyleCnt="0"/>
      <dgm:spPr/>
    </dgm:pt>
  </dgm:ptLst>
  <dgm:cxnLst>
    <dgm:cxn modelId="{F1B1300E-528E-4C6E-A1B9-722CC606F85D}" type="presOf" srcId="{92464B46-0FD1-4BDF-9E42-3359BCF11046}" destId="{9721AE3D-C2D7-4CDD-B37D-5A1FB0755602}" srcOrd="0" destOrd="0" presId="urn:microsoft.com/office/officeart/2008/layout/LinedList"/>
    <dgm:cxn modelId="{4FD33028-A463-47B6-BBD3-18FF78BF8AF6}" type="presOf" srcId="{5F7A03D0-DDBD-4487-B451-05582A46A796}" destId="{DD698055-8689-49D3-B1A8-45CB6E455222}" srcOrd="0" destOrd="0" presId="urn:microsoft.com/office/officeart/2008/layout/LinedList"/>
    <dgm:cxn modelId="{1574F161-2FE3-45D9-BE48-156CBBF1225C}" type="presOf" srcId="{596F1970-0184-4886-82CE-6EB1DD6D9DAE}" destId="{13949F86-26FD-4351-9D03-9383DB2F2944}" srcOrd="0" destOrd="0" presId="urn:microsoft.com/office/officeart/2008/layout/LinedList"/>
    <dgm:cxn modelId="{08D61942-675F-4119-88FD-7C4A47C59006}" srcId="{E03EDA92-EC62-4BC4-A099-EE9AC2D8A608}" destId="{3D972625-872B-4B72-AAAA-D5F37D4C44A3}" srcOrd="2" destOrd="0" parTransId="{EA96836E-8B0E-4830-84B5-98C3683E5108}" sibTransId="{7D214395-EF0C-44A9-BC18-2911207450B0}"/>
    <dgm:cxn modelId="{2BDEFE43-5352-4595-B20D-4555E270B2D2}" type="presOf" srcId="{3D972625-872B-4B72-AAAA-D5F37D4C44A3}" destId="{00226486-7414-46FB-B87D-E4BCDD99A56C}" srcOrd="0" destOrd="0" presId="urn:microsoft.com/office/officeart/2008/layout/LinedList"/>
    <dgm:cxn modelId="{2ADFAB56-9C94-4B0D-ACDD-A3EBAAA7CF0F}" type="presOf" srcId="{E03EDA92-EC62-4BC4-A099-EE9AC2D8A608}" destId="{E022C251-5EEF-4A15-8E1C-1E78596D41B9}" srcOrd="0" destOrd="0" presId="urn:microsoft.com/office/officeart/2008/layout/LinedList"/>
    <dgm:cxn modelId="{3716239A-8D46-4E00-BE0D-8ECBB2D1DDC3}" srcId="{E03EDA92-EC62-4BC4-A099-EE9AC2D8A608}" destId="{92464B46-0FD1-4BDF-9E42-3359BCF11046}" srcOrd="0" destOrd="0" parTransId="{E5DF8A83-C66E-4728-9158-BB9249A60C0C}" sibTransId="{9822E19F-7657-4F26-AC81-BD9A75F359E1}"/>
    <dgm:cxn modelId="{2211A2CE-F8D2-4FF0-B2EA-BF695C29C18B}" srcId="{E03EDA92-EC62-4BC4-A099-EE9AC2D8A608}" destId="{596F1970-0184-4886-82CE-6EB1DD6D9DAE}" srcOrd="1" destOrd="0" parTransId="{074E7B76-7E08-453E-8A0D-E3CB766D0C7B}" sibTransId="{C262884F-5B4A-47B8-BA3C-2D757A378DD7}"/>
    <dgm:cxn modelId="{1AC716FB-2FBA-46F8-BD30-28DF99656659}" srcId="{E03EDA92-EC62-4BC4-A099-EE9AC2D8A608}" destId="{5F7A03D0-DDBD-4487-B451-05582A46A796}" srcOrd="3" destOrd="0" parTransId="{8753E2D6-52FC-4874-8DF4-0A9F355F83BE}" sibTransId="{110B32D7-12F8-48AE-B0E2-3EA30C501DBA}"/>
    <dgm:cxn modelId="{72FE47D8-E3A1-4EF4-A713-18336BD0C4A8}" type="presParOf" srcId="{E022C251-5EEF-4A15-8E1C-1E78596D41B9}" destId="{AB6970ED-1727-4B18-B3AB-F7B4DA98085A}" srcOrd="0" destOrd="0" presId="urn:microsoft.com/office/officeart/2008/layout/LinedList"/>
    <dgm:cxn modelId="{EE2DFC56-BC4E-4721-BC92-AE3363BDB55E}" type="presParOf" srcId="{E022C251-5EEF-4A15-8E1C-1E78596D41B9}" destId="{175BC553-F110-4101-8D27-28BCA3BFBE43}" srcOrd="1" destOrd="0" presId="urn:microsoft.com/office/officeart/2008/layout/LinedList"/>
    <dgm:cxn modelId="{C081F960-80D5-47A2-99DE-D484BC73208A}" type="presParOf" srcId="{175BC553-F110-4101-8D27-28BCA3BFBE43}" destId="{9721AE3D-C2D7-4CDD-B37D-5A1FB0755602}" srcOrd="0" destOrd="0" presId="urn:microsoft.com/office/officeart/2008/layout/LinedList"/>
    <dgm:cxn modelId="{74C32C28-22F8-40CA-A909-F588FA2921C5}" type="presParOf" srcId="{175BC553-F110-4101-8D27-28BCA3BFBE43}" destId="{AFE9AA83-05C2-426C-9897-617DB19699D5}" srcOrd="1" destOrd="0" presId="urn:microsoft.com/office/officeart/2008/layout/LinedList"/>
    <dgm:cxn modelId="{8A0694D1-8177-404D-8B2A-327ED21BC3F7}" type="presParOf" srcId="{E022C251-5EEF-4A15-8E1C-1E78596D41B9}" destId="{E54B99BD-955E-4CDE-B89D-E14F16C37041}" srcOrd="2" destOrd="0" presId="urn:microsoft.com/office/officeart/2008/layout/LinedList"/>
    <dgm:cxn modelId="{15737121-D1B4-4FDF-A1BE-2B08D332C3F1}" type="presParOf" srcId="{E022C251-5EEF-4A15-8E1C-1E78596D41B9}" destId="{EDB2840A-445F-4608-BCE8-D2EC74B028E1}" srcOrd="3" destOrd="0" presId="urn:microsoft.com/office/officeart/2008/layout/LinedList"/>
    <dgm:cxn modelId="{34D761EF-A217-41F8-9FD1-E0B895E9775E}" type="presParOf" srcId="{EDB2840A-445F-4608-BCE8-D2EC74B028E1}" destId="{13949F86-26FD-4351-9D03-9383DB2F2944}" srcOrd="0" destOrd="0" presId="urn:microsoft.com/office/officeart/2008/layout/LinedList"/>
    <dgm:cxn modelId="{DA0F203E-793F-4360-9424-DB303E9942ED}" type="presParOf" srcId="{EDB2840A-445F-4608-BCE8-D2EC74B028E1}" destId="{77750E5C-46D3-44FC-BF32-DF4A26C51606}" srcOrd="1" destOrd="0" presId="urn:microsoft.com/office/officeart/2008/layout/LinedList"/>
    <dgm:cxn modelId="{0ECB078F-9D7C-4F5A-9965-0BAB84E72F5F}" type="presParOf" srcId="{E022C251-5EEF-4A15-8E1C-1E78596D41B9}" destId="{AD21BD03-6065-4247-940B-88658E56E870}" srcOrd="4" destOrd="0" presId="urn:microsoft.com/office/officeart/2008/layout/LinedList"/>
    <dgm:cxn modelId="{6D84C5D3-F9AF-4227-A21F-75AA56E324E1}" type="presParOf" srcId="{E022C251-5EEF-4A15-8E1C-1E78596D41B9}" destId="{101374D9-9BE2-4366-ABB5-B47B5E929E3A}" srcOrd="5" destOrd="0" presId="urn:microsoft.com/office/officeart/2008/layout/LinedList"/>
    <dgm:cxn modelId="{08DF7002-B569-47E6-B190-87E9F39CA417}" type="presParOf" srcId="{101374D9-9BE2-4366-ABB5-B47B5E929E3A}" destId="{00226486-7414-46FB-B87D-E4BCDD99A56C}" srcOrd="0" destOrd="0" presId="urn:microsoft.com/office/officeart/2008/layout/LinedList"/>
    <dgm:cxn modelId="{34737E38-8468-4DA1-9A0E-D1881850F7A4}" type="presParOf" srcId="{101374D9-9BE2-4366-ABB5-B47B5E929E3A}" destId="{66F4227D-DE03-4B24-A914-B5D630B4391E}" srcOrd="1" destOrd="0" presId="urn:microsoft.com/office/officeart/2008/layout/LinedList"/>
    <dgm:cxn modelId="{05585BF8-93B9-4028-8831-7AE69FAE1E71}" type="presParOf" srcId="{E022C251-5EEF-4A15-8E1C-1E78596D41B9}" destId="{0ED023E3-F951-4FAE-9CF1-ED889E9C2064}" srcOrd="6" destOrd="0" presId="urn:microsoft.com/office/officeart/2008/layout/LinedList"/>
    <dgm:cxn modelId="{5A75E092-A9E8-42CF-B476-B5133805C13B}" type="presParOf" srcId="{E022C251-5EEF-4A15-8E1C-1E78596D41B9}" destId="{6D3DFE44-C700-47C0-88D3-8EF505C31A30}" srcOrd="7" destOrd="0" presId="urn:microsoft.com/office/officeart/2008/layout/LinedList"/>
    <dgm:cxn modelId="{7D464EF5-2D94-4B8B-BF4B-41D72DC18E20}" type="presParOf" srcId="{6D3DFE44-C700-47C0-88D3-8EF505C31A30}" destId="{DD698055-8689-49D3-B1A8-45CB6E455222}" srcOrd="0" destOrd="0" presId="urn:microsoft.com/office/officeart/2008/layout/LinedList"/>
    <dgm:cxn modelId="{4E428AC0-A955-44EC-8F48-7E25D189BA24}" type="presParOf" srcId="{6D3DFE44-C700-47C0-88D3-8EF505C31A30}" destId="{C132F2A0-EC19-486C-8831-75E5E00ABEA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88F0D49-7082-412E-84AA-30456288950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83F77F7-E86D-44F7-84AB-96D56A608A38}">
      <dgm:prSet/>
      <dgm:spPr/>
      <dgm:t>
        <a:bodyPr/>
        <a:lstStyle/>
        <a:p>
          <a:r>
            <a:rPr lang="en-GB"/>
            <a:t>Human Rights Act 1998- does not affect parliament supremacy. </a:t>
          </a:r>
          <a:endParaRPr lang="en-US"/>
        </a:p>
      </dgm:t>
    </dgm:pt>
    <dgm:pt modelId="{ABE971E0-A95C-4068-AA8A-57191CB8F5DF}" type="parTrans" cxnId="{33276478-B447-4348-80A5-9BAB01CB8897}">
      <dgm:prSet/>
      <dgm:spPr/>
      <dgm:t>
        <a:bodyPr/>
        <a:lstStyle/>
        <a:p>
          <a:endParaRPr lang="en-US"/>
        </a:p>
      </dgm:t>
    </dgm:pt>
    <dgm:pt modelId="{FD9085A5-1F2D-40AE-9161-567E9408C4D3}" type="sibTrans" cxnId="{33276478-B447-4348-80A5-9BAB01CB8897}">
      <dgm:prSet/>
      <dgm:spPr/>
      <dgm:t>
        <a:bodyPr/>
        <a:lstStyle/>
        <a:p>
          <a:endParaRPr lang="en-US"/>
        </a:p>
      </dgm:t>
    </dgm:pt>
    <dgm:pt modelId="{D793C0CD-9657-4917-B144-C4A36832DCB4}">
      <dgm:prSet/>
      <dgm:spPr/>
      <dgm:t>
        <a:bodyPr/>
        <a:lstStyle/>
        <a:p>
          <a:r>
            <a:rPr lang="en-GB"/>
            <a:t>S.4 of the Human Rights Act – Declaration of incompatibility. </a:t>
          </a:r>
          <a:endParaRPr lang="en-US"/>
        </a:p>
      </dgm:t>
    </dgm:pt>
    <dgm:pt modelId="{FF25DE76-45C0-4F30-A4E6-13775FD714C1}" type="parTrans" cxnId="{0391E143-E134-43E3-8858-E7E0CB54E121}">
      <dgm:prSet/>
      <dgm:spPr/>
      <dgm:t>
        <a:bodyPr/>
        <a:lstStyle/>
        <a:p>
          <a:endParaRPr lang="en-US"/>
        </a:p>
      </dgm:t>
    </dgm:pt>
    <dgm:pt modelId="{F5F97F5F-625E-4201-9F8E-9A6214CA27F7}" type="sibTrans" cxnId="{0391E143-E134-43E3-8858-E7E0CB54E121}">
      <dgm:prSet/>
      <dgm:spPr/>
      <dgm:t>
        <a:bodyPr/>
        <a:lstStyle/>
        <a:p>
          <a:endParaRPr lang="en-US"/>
        </a:p>
      </dgm:t>
    </dgm:pt>
    <dgm:pt modelId="{3C1464CB-91EB-4DD3-A4DA-EA27C0AB8B65}">
      <dgm:prSet/>
      <dgm:spPr/>
      <dgm:t>
        <a:bodyPr/>
        <a:lstStyle/>
        <a:p>
          <a:r>
            <a:rPr lang="en-GB" dirty="0"/>
            <a:t>S.19 – Statement of </a:t>
          </a:r>
          <a:r>
            <a:rPr lang="en-GB" dirty="0" err="1"/>
            <a:t>compatability</a:t>
          </a:r>
          <a:r>
            <a:rPr lang="en-GB" dirty="0"/>
            <a:t> for legislation passed. </a:t>
          </a:r>
          <a:endParaRPr lang="en-US" dirty="0"/>
        </a:p>
      </dgm:t>
    </dgm:pt>
    <dgm:pt modelId="{0A3D13C2-87B4-42D5-97A5-C32F0E46EFFA}" type="parTrans" cxnId="{C6406580-12E4-4169-B96B-9F4248B64178}">
      <dgm:prSet/>
      <dgm:spPr/>
      <dgm:t>
        <a:bodyPr/>
        <a:lstStyle/>
        <a:p>
          <a:endParaRPr lang="en-US"/>
        </a:p>
      </dgm:t>
    </dgm:pt>
    <dgm:pt modelId="{C229E2F0-2330-4715-BD24-876009D3DBE8}" type="sibTrans" cxnId="{C6406580-12E4-4169-B96B-9F4248B64178}">
      <dgm:prSet/>
      <dgm:spPr/>
      <dgm:t>
        <a:bodyPr/>
        <a:lstStyle/>
        <a:p>
          <a:endParaRPr lang="en-US"/>
        </a:p>
      </dgm:t>
    </dgm:pt>
    <dgm:pt modelId="{76911963-8685-43F1-B3BB-11E48F4C7A83}">
      <dgm:prSet/>
      <dgm:spPr/>
      <dgm:t>
        <a:bodyPr/>
        <a:lstStyle/>
        <a:p>
          <a:r>
            <a:rPr lang="en-GB"/>
            <a:t>S.3(1) of the Human Rights Act 1998 – Any laws must be compatible with Human Rights. </a:t>
          </a:r>
          <a:endParaRPr lang="en-US"/>
        </a:p>
      </dgm:t>
    </dgm:pt>
    <dgm:pt modelId="{98D6C960-9B2D-45C1-9216-71C41745F91D}" type="parTrans" cxnId="{2A8EA811-894C-4534-AF9E-6B89FA0AB8BD}">
      <dgm:prSet/>
      <dgm:spPr/>
      <dgm:t>
        <a:bodyPr/>
        <a:lstStyle/>
        <a:p>
          <a:endParaRPr lang="en-US"/>
        </a:p>
      </dgm:t>
    </dgm:pt>
    <dgm:pt modelId="{C6C59B5A-EC74-48FC-969B-E21E026462B1}" type="sibTrans" cxnId="{2A8EA811-894C-4534-AF9E-6B89FA0AB8BD}">
      <dgm:prSet/>
      <dgm:spPr/>
      <dgm:t>
        <a:bodyPr/>
        <a:lstStyle/>
        <a:p>
          <a:endParaRPr lang="en-US"/>
        </a:p>
      </dgm:t>
    </dgm:pt>
    <dgm:pt modelId="{652AE6BE-75E1-43D8-BCBA-B0933D12E2D8}" type="pres">
      <dgm:prSet presAssocID="{188F0D49-7082-412E-84AA-304562889500}" presName="vert0" presStyleCnt="0">
        <dgm:presLayoutVars>
          <dgm:dir/>
          <dgm:animOne val="branch"/>
          <dgm:animLvl val="lvl"/>
        </dgm:presLayoutVars>
      </dgm:prSet>
      <dgm:spPr/>
    </dgm:pt>
    <dgm:pt modelId="{A90D4F10-002A-4B7A-B010-4F507E57F6F6}" type="pres">
      <dgm:prSet presAssocID="{B83F77F7-E86D-44F7-84AB-96D56A608A38}" presName="thickLine" presStyleLbl="alignNode1" presStyleIdx="0" presStyleCnt="4"/>
      <dgm:spPr/>
    </dgm:pt>
    <dgm:pt modelId="{136EE0BE-F6D1-4300-AFC8-3A67B023A147}" type="pres">
      <dgm:prSet presAssocID="{B83F77F7-E86D-44F7-84AB-96D56A608A38}" presName="horz1" presStyleCnt="0"/>
      <dgm:spPr/>
    </dgm:pt>
    <dgm:pt modelId="{F676B068-BFF9-444C-8894-492DE7436C16}" type="pres">
      <dgm:prSet presAssocID="{B83F77F7-E86D-44F7-84AB-96D56A608A38}" presName="tx1" presStyleLbl="revTx" presStyleIdx="0" presStyleCnt="4"/>
      <dgm:spPr/>
    </dgm:pt>
    <dgm:pt modelId="{AA1B9DAA-CB6F-42DE-8E76-A11F349E60CB}" type="pres">
      <dgm:prSet presAssocID="{B83F77F7-E86D-44F7-84AB-96D56A608A38}" presName="vert1" presStyleCnt="0"/>
      <dgm:spPr/>
    </dgm:pt>
    <dgm:pt modelId="{E1ED5C7C-4E70-4510-A945-E266F61E780D}" type="pres">
      <dgm:prSet presAssocID="{D793C0CD-9657-4917-B144-C4A36832DCB4}" presName="thickLine" presStyleLbl="alignNode1" presStyleIdx="1" presStyleCnt="4"/>
      <dgm:spPr/>
    </dgm:pt>
    <dgm:pt modelId="{6FF5DCA8-3446-4A75-A085-EF5D923EEACD}" type="pres">
      <dgm:prSet presAssocID="{D793C0CD-9657-4917-B144-C4A36832DCB4}" presName="horz1" presStyleCnt="0"/>
      <dgm:spPr/>
    </dgm:pt>
    <dgm:pt modelId="{7414801B-46C0-46FA-8967-C7D177EFEF20}" type="pres">
      <dgm:prSet presAssocID="{D793C0CD-9657-4917-B144-C4A36832DCB4}" presName="tx1" presStyleLbl="revTx" presStyleIdx="1" presStyleCnt="4"/>
      <dgm:spPr/>
    </dgm:pt>
    <dgm:pt modelId="{507B19AA-6877-480D-842D-6BA30E3BF63F}" type="pres">
      <dgm:prSet presAssocID="{D793C0CD-9657-4917-B144-C4A36832DCB4}" presName="vert1" presStyleCnt="0"/>
      <dgm:spPr/>
    </dgm:pt>
    <dgm:pt modelId="{37822948-A3EE-43A2-B94B-C9999FC9F734}" type="pres">
      <dgm:prSet presAssocID="{3C1464CB-91EB-4DD3-A4DA-EA27C0AB8B65}" presName="thickLine" presStyleLbl="alignNode1" presStyleIdx="2" presStyleCnt="4"/>
      <dgm:spPr/>
    </dgm:pt>
    <dgm:pt modelId="{D7B51666-8E8C-41BD-B5FE-87071034F5D3}" type="pres">
      <dgm:prSet presAssocID="{3C1464CB-91EB-4DD3-A4DA-EA27C0AB8B65}" presName="horz1" presStyleCnt="0"/>
      <dgm:spPr/>
    </dgm:pt>
    <dgm:pt modelId="{AEFEDBAB-1BBA-44F5-964D-212E00460E28}" type="pres">
      <dgm:prSet presAssocID="{3C1464CB-91EB-4DD3-A4DA-EA27C0AB8B65}" presName="tx1" presStyleLbl="revTx" presStyleIdx="2" presStyleCnt="4"/>
      <dgm:spPr/>
    </dgm:pt>
    <dgm:pt modelId="{2959EDD4-5F95-4737-920C-0CF7264F6B6E}" type="pres">
      <dgm:prSet presAssocID="{3C1464CB-91EB-4DD3-A4DA-EA27C0AB8B65}" presName="vert1" presStyleCnt="0"/>
      <dgm:spPr/>
    </dgm:pt>
    <dgm:pt modelId="{648B556B-E501-4B2C-828A-B342CF5229B3}" type="pres">
      <dgm:prSet presAssocID="{76911963-8685-43F1-B3BB-11E48F4C7A83}" presName="thickLine" presStyleLbl="alignNode1" presStyleIdx="3" presStyleCnt="4"/>
      <dgm:spPr/>
    </dgm:pt>
    <dgm:pt modelId="{DEBBE0FF-8D70-422F-9E65-804ED76392C8}" type="pres">
      <dgm:prSet presAssocID="{76911963-8685-43F1-B3BB-11E48F4C7A83}" presName="horz1" presStyleCnt="0"/>
      <dgm:spPr/>
    </dgm:pt>
    <dgm:pt modelId="{6EC27AF2-2E79-4A23-8ED1-7DAC0B004217}" type="pres">
      <dgm:prSet presAssocID="{76911963-8685-43F1-B3BB-11E48F4C7A83}" presName="tx1" presStyleLbl="revTx" presStyleIdx="3" presStyleCnt="4"/>
      <dgm:spPr/>
    </dgm:pt>
    <dgm:pt modelId="{E8964B6F-4030-4235-A6AD-ED4B8F940D20}" type="pres">
      <dgm:prSet presAssocID="{76911963-8685-43F1-B3BB-11E48F4C7A83}" presName="vert1" presStyleCnt="0"/>
      <dgm:spPr/>
    </dgm:pt>
  </dgm:ptLst>
  <dgm:cxnLst>
    <dgm:cxn modelId="{2A8EA811-894C-4534-AF9E-6B89FA0AB8BD}" srcId="{188F0D49-7082-412E-84AA-304562889500}" destId="{76911963-8685-43F1-B3BB-11E48F4C7A83}" srcOrd="3" destOrd="0" parTransId="{98D6C960-9B2D-45C1-9216-71C41745F91D}" sibTransId="{C6C59B5A-EC74-48FC-969B-E21E026462B1}"/>
    <dgm:cxn modelId="{6E44B021-CA07-43CB-AF3F-C75B814B9185}" type="presOf" srcId="{188F0D49-7082-412E-84AA-304562889500}" destId="{652AE6BE-75E1-43D8-BCBA-B0933D12E2D8}" srcOrd="0" destOrd="0" presId="urn:microsoft.com/office/officeart/2008/layout/LinedList"/>
    <dgm:cxn modelId="{FEC6555C-1BCA-4597-85FF-039F058464F6}" type="presOf" srcId="{76911963-8685-43F1-B3BB-11E48F4C7A83}" destId="{6EC27AF2-2E79-4A23-8ED1-7DAC0B004217}" srcOrd="0" destOrd="0" presId="urn:microsoft.com/office/officeart/2008/layout/LinedList"/>
    <dgm:cxn modelId="{0391E143-E134-43E3-8858-E7E0CB54E121}" srcId="{188F0D49-7082-412E-84AA-304562889500}" destId="{D793C0CD-9657-4917-B144-C4A36832DCB4}" srcOrd="1" destOrd="0" parTransId="{FF25DE76-45C0-4F30-A4E6-13775FD714C1}" sibTransId="{F5F97F5F-625E-4201-9F8E-9A6214CA27F7}"/>
    <dgm:cxn modelId="{9C8FE745-3D6B-4058-86D6-49E93EA86BB2}" type="presOf" srcId="{3C1464CB-91EB-4DD3-A4DA-EA27C0AB8B65}" destId="{AEFEDBAB-1BBA-44F5-964D-212E00460E28}" srcOrd="0" destOrd="0" presId="urn:microsoft.com/office/officeart/2008/layout/LinedList"/>
    <dgm:cxn modelId="{33276478-B447-4348-80A5-9BAB01CB8897}" srcId="{188F0D49-7082-412E-84AA-304562889500}" destId="{B83F77F7-E86D-44F7-84AB-96D56A608A38}" srcOrd="0" destOrd="0" parTransId="{ABE971E0-A95C-4068-AA8A-57191CB8F5DF}" sibTransId="{FD9085A5-1F2D-40AE-9161-567E9408C4D3}"/>
    <dgm:cxn modelId="{C6406580-12E4-4169-B96B-9F4248B64178}" srcId="{188F0D49-7082-412E-84AA-304562889500}" destId="{3C1464CB-91EB-4DD3-A4DA-EA27C0AB8B65}" srcOrd="2" destOrd="0" parTransId="{0A3D13C2-87B4-42D5-97A5-C32F0E46EFFA}" sibTransId="{C229E2F0-2330-4715-BD24-876009D3DBE8}"/>
    <dgm:cxn modelId="{946760DD-733F-4CCF-95F5-002A74697BD0}" type="presOf" srcId="{B83F77F7-E86D-44F7-84AB-96D56A608A38}" destId="{F676B068-BFF9-444C-8894-492DE7436C16}" srcOrd="0" destOrd="0" presId="urn:microsoft.com/office/officeart/2008/layout/LinedList"/>
    <dgm:cxn modelId="{92A5D0F0-F009-416A-82BE-17F5EA325D18}" type="presOf" srcId="{D793C0CD-9657-4917-B144-C4A36832DCB4}" destId="{7414801B-46C0-46FA-8967-C7D177EFEF20}" srcOrd="0" destOrd="0" presId="urn:microsoft.com/office/officeart/2008/layout/LinedList"/>
    <dgm:cxn modelId="{9ADC0E13-43CC-4A51-93A2-1D01A07D9412}" type="presParOf" srcId="{652AE6BE-75E1-43D8-BCBA-B0933D12E2D8}" destId="{A90D4F10-002A-4B7A-B010-4F507E57F6F6}" srcOrd="0" destOrd="0" presId="urn:microsoft.com/office/officeart/2008/layout/LinedList"/>
    <dgm:cxn modelId="{24F3FF25-58C7-43A0-8E2F-11598A5500EE}" type="presParOf" srcId="{652AE6BE-75E1-43D8-BCBA-B0933D12E2D8}" destId="{136EE0BE-F6D1-4300-AFC8-3A67B023A147}" srcOrd="1" destOrd="0" presId="urn:microsoft.com/office/officeart/2008/layout/LinedList"/>
    <dgm:cxn modelId="{2E77B4D6-4F7A-4ACF-8410-7B62D5D3912F}" type="presParOf" srcId="{136EE0BE-F6D1-4300-AFC8-3A67B023A147}" destId="{F676B068-BFF9-444C-8894-492DE7436C16}" srcOrd="0" destOrd="0" presId="urn:microsoft.com/office/officeart/2008/layout/LinedList"/>
    <dgm:cxn modelId="{FE0EBAB0-629D-421C-8263-D3CA1AFEF773}" type="presParOf" srcId="{136EE0BE-F6D1-4300-AFC8-3A67B023A147}" destId="{AA1B9DAA-CB6F-42DE-8E76-A11F349E60CB}" srcOrd="1" destOrd="0" presId="urn:microsoft.com/office/officeart/2008/layout/LinedList"/>
    <dgm:cxn modelId="{E7AD2B92-B0DA-4E49-AC68-8D17A8876EF9}" type="presParOf" srcId="{652AE6BE-75E1-43D8-BCBA-B0933D12E2D8}" destId="{E1ED5C7C-4E70-4510-A945-E266F61E780D}" srcOrd="2" destOrd="0" presId="urn:microsoft.com/office/officeart/2008/layout/LinedList"/>
    <dgm:cxn modelId="{CEE4620A-5FAB-4964-B0AB-C6683AC2E8DF}" type="presParOf" srcId="{652AE6BE-75E1-43D8-BCBA-B0933D12E2D8}" destId="{6FF5DCA8-3446-4A75-A085-EF5D923EEACD}" srcOrd="3" destOrd="0" presId="urn:microsoft.com/office/officeart/2008/layout/LinedList"/>
    <dgm:cxn modelId="{9FD11A13-50EA-4871-8C70-3D7E3CD5D9BA}" type="presParOf" srcId="{6FF5DCA8-3446-4A75-A085-EF5D923EEACD}" destId="{7414801B-46C0-46FA-8967-C7D177EFEF20}" srcOrd="0" destOrd="0" presId="urn:microsoft.com/office/officeart/2008/layout/LinedList"/>
    <dgm:cxn modelId="{9E744A69-D61E-4DCF-B095-C31414EFB919}" type="presParOf" srcId="{6FF5DCA8-3446-4A75-A085-EF5D923EEACD}" destId="{507B19AA-6877-480D-842D-6BA30E3BF63F}" srcOrd="1" destOrd="0" presId="urn:microsoft.com/office/officeart/2008/layout/LinedList"/>
    <dgm:cxn modelId="{A3E63E21-2489-4CD6-A797-40A62E6172C3}" type="presParOf" srcId="{652AE6BE-75E1-43D8-BCBA-B0933D12E2D8}" destId="{37822948-A3EE-43A2-B94B-C9999FC9F734}" srcOrd="4" destOrd="0" presId="urn:microsoft.com/office/officeart/2008/layout/LinedList"/>
    <dgm:cxn modelId="{2603C9ED-2462-4DF0-824C-0CCC62E4EB27}" type="presParOf" srcId="{652AE6BE-75E1-43D8-BCBA-B0933D12E2D8}" destId="{D7B51666-8E8C-41BD-B5FE-87071034F5D3}" srcOrd="5" destOrd="0" presId="urn:microsoft.com/office/officeart/2008/layout/LinedList"/>
    <dgm:cxn modelId="{6812C94B-6702-4322-B67F-7A7979A86AA2}" type="presParOf" srcId="{D7B51666-8E8C-41BD-B5FE-87071034F5D3}" destId="{AEFEDBAB-1BBA-44F5-964D-212E00460E28}" srcOrd="0" destOrd="0" presId="urn:microsoft.com/office/officeart/2008/layout/LinedList"/>
    <dgm:cxn modelId="{7054F086-7993-4B19-8BA0-0AE6321F977B}" type="presParOf" srcId="{D7B51666-8E8C-41BD-B5FE-87071034F5D3}" destId="{2959EDD4-5F95-4737-920C-0CF7264F6B6E}" srcOrd="1" destOrd="0" presId="urn:microsoft.com/office/officeart/2008/layout/LinedList"/>
    <dgm:cxn modelId="{BD67B154-8DC3-44EF-AEA0-C9A3A5B82CB6}" type="presParOf" srcId="{652AE6BE-75E1-43D8-BCBA-B0933D12E2D8}" destId="{648B556B-E501-4B2C-828A-B342CF5229B3}" srcOrd="6" destOrd="0" presId="urn:microsoft.com/office/officeart/2008/layout/LinedList"/>
    <dgm:cxn modelId="{4089E9E3-3D03-479F-9A0B-123C2BD99C91}" type="presParOf" srcId="{652AE6BE-75E1-43D8-BCBA-B0933D12E2D8}" destId="{DEBBE0FF-8D70-422F-9E65-804ED76392C8}" srcOrd="7" destOrd="0" presId="urn:microsoft.com/office/officeart/2008/layout/LinedList"/>
    <dgm:cxn modelId="{6084A3EA-DB29-492D-944A-E62B1A83D476}" type="presParOf" srcId="{DEBBE0FF-8D70-422F-9E65-804ED76392C8}" destId="{6EC27AF2-2E79-4A23-8ED1-7DAC0B004217}" srcOrd="0" destOrd="0" presId="urn:microsoft.com/office/officeart/2008/layout/LinedList"/>
    <dgm:cxn modelId="{F775D48E-1655-4083-92FE-68BBD09F9BDF}" type="presParOf" srcId="{DEBBE0FF-8D70-422F-9E65-804ED76392C8}" destId="{E8964B6F-4030-4235-A6AD-ED4B8F940D2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FE124C9C-3016-44A1-A3A7-07319457F6D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0FFDC7D-9A98-4165-A2AC-7E1CA5E6CE37}">
      <dgm:prSet/>
      <dgm:spPr/>
      <dgm:t>
        <a:bodyPr/>
        <a:lstStyle/>
        <a:p>
          <a:r>
            <a:rPr lang="en-GB"/>
            <a:t>An important case dealing with parliament process. </a:t>
          </a:r>
          <a:endParaRPr lang="en-US"/>
        </a:p>
      </dgm:t>
    </dgm:pt>
    <dgm:pt modelId="{5878998C-2144-4C97-8182-8209EA8D3C25}" type="parTrans" cxnId="{C527418C-6539-4A68-A309-3C4B01A5B0A0}">
      <dgm:prSet/>
      <dgm:spPr/>
      <dgm:t>
        <a:bodyPr/>
        <a:lstStyle/>
        <a:p>
          <a:endParaRPr lang="en-US"/>
        </a:p>
      </dgm:t>
    </dgm:pt>
    <dgm:pt modelId="{8B138B34-F20D-4652-B327-98F56832265E}" type="sibTrans" cxnId="{C527418C-6539-4A68-A309-3C4B01A5B0A0}">
      <dgm:prSet/>
      <dgm:spPr/>
      <dgm:t>
        <a:bodyPr/>
        <a:lstStyle/>
        <a:p>
          <a:endParaRPr lang="en-US"/>
        </a:p>
      </dgm:t>
    </dgm:pt>
    <dgm:pt modelId="{A7A7F39E-3311-4538-8CD8-BAACDADAF77A}">
      <dgm:prSet/>
      <dgm:spPr/>
      <dgm:t>
        <a:bodyPr/>
        <a:lstStyle/>
        <a:p>
          <a:r>
            <a:rPr lang="en-GB"/>
            <a:t>Hunting Act 2004. </a:t>
          </a:r>
          <a:endParaRPr lang="en-US"/>
        </a:p>
      </dgm:t>
    </dgm:pt>
    <dgm:pt modelId="{B79685E4-D90D-4638-8606-C0265C59A4C3}" type="parTrans" cxnId="{70E48AC5-C1A9-4BC4-A4C9-3D9089F22A53}">
      <dgm:prSet/>
      <dgm:spPr/>
      <dgm:t>
        <a:bodyPr/>
        <a:lstStyle/>
        <a:p>
          <a:endParaRPr lang="en-US"/>
        </a:p>
      </dgm:t>
    </dgm:pt>
    <dgm:pt modelId="{97F22BC5-F4AC-45BA-A422-6B2E10900D75}" type="sibTrans" cxnId="{70E48AC5-C1A9-4BC4-A4C9-3D9089F22A53}">
      <dgm:prSet/>
      <dgm:spPr/>
      <dgm:t>
        <a:bodyPr/>
        <a:lstStyle/>
        <a:p>
          <a:endParaRPr lang="en-US"/>
        </a:p>
      </dgm:t>
    </dgm:pt>
    <dgm:pt modelId="{6EECE3C1-DACD-41B5-9F32-F6B877503F0C}">
      <dgm:prSet/>
      <dgm:spPr/>
      <dgm:t>
        <a:bodyPr/>
        <a:lstStyle/>
        <a:p>
          <a:r>
            <a:rPr lang="en-GB"/>
            <a:t>After 2 years just go through the House of Commons and then royal assent. </a:t>
          </a:r>
          <a:endParaRPr lang="en-US"/>
        </a:p>
      </dgm:t>
    </dgm:pt>
    <dgm:pt modelId="{DDDA489A-CC71-4F1E-9D01-4ADC198D15C1}" type="parTrans" cxnId="{B41474F7-7AA0-4FBA-8076-9F1BB7605D18}">
      <dgm:prSet/>
      <dgm:spPr/>
      <dgm:t>
        <a:bodyPr/>
        <a:lstStyle/>
        <a:p>
          <a:endParaRPr lang="en-US"/>
        </a:p>
      </dgm:t>
    </dgm:pt>
    <dgm:pt modelId="{6F0B504F-852E-4B81-9DA8-4562E81001B3}" type="sibTrans" cxnId="{B41474F7-7AA0-4FBA-8076-9F1BB7605D18}">
      <dgm:prSet/>
      <dgm:spPr/>
      <dgm:t>
        <a:bodyPr/>
        <a:lstStyle/>
        <a:p>
          <a:endParaRPr lang="en-US"/>
        </a:p>
      </dgm:t>
    </dgm:pt>
    <dgm:pt modelId="{F041E1D3-BABD-4033-96CD-3DA99DB6916B}" type="pres">
      <dgm:prSet presAssocID="{FE124C9C-3016-44A1-A3A7-07319457F6DC}" presName="vert0" presStyleCnt="0">
        <dgm:presLayoutVars>
          <dgm:dir/>
          <dgm:animOne val="branch"/>
          <dgm:animLvl val="lvl"/>
        </dgm:presLayoutVars>
      </dgm:prSet>
      <dgm:spPr/>
    </dgm:pt>
    <dgm:pt modelId="{0E74216D-F399-49A2-B7B6-D0ACBED435F8}" type="pres">
      <dgm:prSet presAssocID="{20FFDC7D-9A98-4165-A2AC-7E1CA5E6CE37}" presName="thickLine" presStyleLbl="alignNode1" presStyleIdx="0" presStyleCnt="3"/>
      <dgm:spPr/>
    </dgm:pt>
    <dgm:pt modelId="{FD9D563B-FC52-4272-9E84-8DF7D0A8943F}" type="pres">
      <dgm:prSet presAssocID="{20FFDC7D-9A98-4165-A2AC-7E1CA5E6CE37}" presName="horz1" presStyleCnt="0"/>
      <dgm:spPr/>
    </dgm:pt>
    <dgm:pt modelId="{1085075B-ABF7-4D12-906F-8058D384F46A}" type="pres">
      <dgm:prSet presAssocID="{20FFDC7D-9A98-4165-A2AC-7E1CA5E6CE37}" presName="tx1" presStyleLbl="revTx" presStyleIdx="0" presStyleCnt="3"/>
      <dgm:spPr/>
    </dgm:pt>
    <dgm:pt modelId="{A38007BE-CF89-48B9-9A96-93EC518FCCDE}" type="pres">
      <dgm:prSet presAssocID="{20FFDC7D-9A98-4165-A2AC-7E1CA5E6CE37}" presName="vert1" presStyleCnt="0"/>
      <dgm:spPr/>
    </dgm:pt>
    <dgm:pt modelId="{DAE18C9F-EBAD-40D6-BE3D-8CA67E10A136}" type="pres">
      <dgm:prSet presAssocID="{A7A7F39E-3311-4538-8CD8-BAACDADAF77A}" presName="thickLine" presStyleLbl="alignNode1" presStyleIdx="1" presStyleCnt="3"/>
      <dgm:spPr/>
    </dgm:pt>
    <dgm:pt modelId="{C045A461-6603-48DF-8FB3-14FC7072ED67}" type="pres">
      <dgm:prSet presAssocID="{A7A7F39E-3311-4538-8CD8-BAACDADAF77A}" presName="horz1" presStyleCnt="0"/>
      <dgm:spPr/>
    </dgm:pt>
    <dgm:pt modelId="{F9B2196D-DC89-48EE-A0A3-4AA2E0C129CA}" type="pres">
      <dgm:prSet presAssocID="{A7A7F39E-3311-4538-8CD8-BAACDADAF77A}" presName="tx1" presStyleLbl="revTx" presStyleIdx="1" presStyleCnt="3"/>
      <dgm:spPr/>
    </dgm:pt>
    <dgm:pt modelId="{0068B39A-5870-4FAC-B1B0-F0458CCFE15B}" type="pres">
      <dgm:prSet presAssocID="{A7A7F39E-3311-4538-8CD8-BAACDADAF77A}" presName="vert1" presStyleCnt="0"/>
      <dgm:spPr/>
    </dgm:pt>
    <dgm:pt modelId="{86AA8E7F-0567-4773-BA1B-521A300805FD}" type="pres">
      <dgm:prSet presAssocID="{6EECE3C1-DACD-41B5-9F32-F6B877503F0C}" presName="thickLine" presStyleLbl="alignNode1" presStyleIdx="2" presStyleCnt="3"/>
      <dgm:spPr/>
    </dgm:pt>
    <dgm:pt modelId="{89CE6904-57C2-4512-A9D1-6D1913DB426B}" type="pres">
      <dgm:prSet presAssocID="{6EECE3C1-DACD-41B5-9F32-F6B877503F0C}" presName="horz1" presStyleCnt="0"/>
      <dgm:spPr/>
    </dgm:pt>
    <dgm:pt modelId="{3E8F1CB4-725F-4593-B764-9BEE8B5BC9C8}" type="pres">
      <dgm:prSet presAssocID="{6EECE3C1-DACD-41B5-9F32-F6B877503F0C}" presName="tx1" presStyleLbl="revTx" presStyleIdx="2" presStyleCnt="3"/>
      <dgm:spPr/>
    </dgm:pt>
    <dgm:pt modelId="{2D3BDA97-9697-47D8-BE3C-0A57C1DA7D84}" type="pres">
      <dgm:prSet presAssocID="{6EECE3C1-DACD-41B5-9F32-F6B877503F0C}" presName="vert1" presStyleCnt="0"/>
      <dgm:spPr/>
    </dgm:pt>
  </dgm:ptLst>
  <dgm:cxnLst>
    <dgm:cxn modelId="{6625FE06-7A4E-4DBD-A7C7-132E2D606CED}" type="presOf" srcId="{FE124C9C-3016-44A1-A3A7-07319457F6DC}" destId="{F041E1D3-BABD-4033-96CD-3DA99DB6916B}" srcOrd="0" destOrd="0" presId="urn:microsoft.com/office/officeart/2008/layout/LinedList"/>
    <dgm:cxn modelId="{C44C0015-9522-4DC3-8754-CBC467A3D742}" type="presOf" srcId="{6EECE3C1-DACD-41B5-9F32-F6B877503F0C}" destId="{3E8F1CB4-725F-4593-B764-9BEE8B5BC9C8}" srcOrd="0" destOrd="0" presId="urn:microsoft.com/office/officeart/2008/layout/LinedList"/>
    <dgm:cxn modelId="{EE9BEC29-D0A0-4A16-9745-9CCFDCC0A0EC}" type="presOf" srcId="{A7A7F39E-3311-4538-8CD8-BAACDADAF77A}" destId="{F9B2196D-DC89-48EE-A0A3-4AA2E0C129CA}" srcOrd="0" destOrd="0" presId="urn:microsoft.com/office/officeart/2008/layout/LinedList"/>
    <dgm:cxn modelId="{2005F23C-6790-49B8-9808-979395BDF31C}" type="presOf" srcId="{20FFDC7D-9A98-4165-A2AC-7E1CA5E6CE37}" destId="{1085075B-ABF7-4D12-906F-8058D384F46A}" srcOrd="0" destOrd="0" presId="urn:microsoft.com/office/officeart/2008/layout/LinedList"/>
    <dgm:cxn modelId="{C527418C-6539-4A68-A309-3C4B01A5B0A0}" srcId="{FE124C9C-3016-44A1-A3A7-07319457F6DC}" destId="{20FFDC7D-9A98-4165-A2AC-7E1CA5E6CE37}" srcOrd="0" destOrd="0" parTransId="{5878998C-2144-4C97-8182-8209EA8D3C25}" sibTransId="{8B138B34-F20D-4652-B327-98F56832265E}"/>
    <dgm:cxn modelId="{70E48AC5-C1A9-4BC4-A4C9-3D9089F22A53}" srcId="{FE124C9C-3016-44A1-A3A7-07319457F6DC}" destId="{A7A7F39E-3311-4538-8CD8-BAACDADAF77A}" srcOrd="1" destOrd="0" parTransId="{B79685E4-D90D-4638-8606-C0265C59A4C3}" sibTransId="{97F22BC5-F4AC-45BA-A422-6B2E10900D75}"/>
    <dgm:cxn modelId="{B41474F7-7AA0-4FBA-8076-9F1BB7605D18}" srcId="{FE124C9C-3016-44A1-A3A7-07319457F6DC}" destId="{6EECE3C1-DACD-41B5-9F32-F6B877503F0C}" srcOrd="2" destOrd="0" parTransId="{DDDA489A-CC71-4F1E-9D01-4ADC198D15C1}" sibTransId="{6F0B504F-852E-4B81-9DA8-4562E81001B3}"/>
    <dgm:cxn modelId="{85707F36-8704-4F7F-8304-F4CCFEC32F2F}" type="presParOf" srcId="{F041E1D3-BABD-4033-96CD-3DA99DB6916B}" destId="{0E74216D-F399-49A2-B7B6-D0ACBED435F8}" srcOrd="0" destOrd="0" presId="urn:microsoft.com/office/officeart/2008/layout/LinedList"/>
    <dgm:cxn modelId="{4B0D7A9F-0023-4547-97AC-59281B560316}" type="presParOf" srcId="{F041E1D3-BABD-4033-96CD-3DA99DB6916B}" destId="{FD9D563B-FC52-4272-9E84-8DF7D0A8943F}" srcOrd="1" destOrd="0" presId="urn:microsoft.com/office/officeart/2008/layout/LinedList"/>
    <dgm:cxn modelId="{0D12BDD3-AECF-4BC5-9D0F-4CF0D51A5537}" type="presParOf" srcId="{FD9D563B-FC52-4272-9E84-8DF7D0A8943F}" destId="{1085075B-ABF7-4D12-906F-8058D384F46A}" srcOrd="0" destOrd="0" presId="urn:microsoft.com/office/officeart/2008/layout/LinedList"/>
    <dgm:cxn modelId="{AE8E4152-EBA3-4A54-AF7A-C66C9D40BB26}" type="presParOf" srcId="{FD9D563B-FC52-4272-9E84-8DF7D0A8943F}" destId="{A38007BE-CF89-48B9-9A96-93EC518FCCDE}" srcOrd="1" destOrd="0" presId="urn:microsoft.com/office/officeart/2008/layout/LinedList"/>
    <dgm:cxn modelId="{EFF5C6DC-AFD0-45CF-A67E-08C4C6BE88B5}" type="presParOf" srcId="{F041E1D3-BABD-4033-96CD-3DA99DB6916B}" destId="{DAE18C9F-EBAD-40D6-BE3D-8CA67E10A136}" srcOrd="2" destOrd="0" presId="urn:microsoft.com/office/officeart/2008/layout/LinedList"/>
    <dgm:cxn modelId="{6018C4A8-B7AF-4912-92F6-8B9B9532B10B}" type="presParOf" srcId="{F041E1D3-BABD-4033-96CD-3DA99DB6916B}" destId="{C045A461-6603-48DF-8FB3-14FC7072ED67}" srcOrd="3" destOrd="0" presId="urn:microsoft.com/office/officeart/2008/layout/LinedList"/>
    <dgm:cxn modelId="{449AA495-E425-466C-BB43-878639DDF7B5}" type="presParOf" srcId="{C045A461-6603-48DF-8FB3-14FC7072ED67}" destId="{F9B2196D-DC89-48EE-A0A3-4AA2E0C129CA}" srcOrd="0" destOrd="0" presId="urn:microsoft.com/office/officeart/2008/layout/LinedList"/>
    <dgm:cxn modelId="{9B09E60B-CE90-475D-B80E-A6488DEB6ADE}" type="presParOf" srcId="{C045A461-6603-48DF-8FB3-14FC7072ED67}" destId="{0068B39A-5870-4FAC-B1B0-F0458CCFE15B}" srcOrd="1" destOrd="0" presId="urn:microsoft.com/office/officeart/2008/layout/LinedList"/>
    <dgm:cxn modelId="{B228274E-3792-4EBE-A39C-106BC558FF33}" type="presParOf" srcId="{F041E1D3-BABD-4033-96CD-3DA99DB6916B}" destId="{86AA8E7F-0567-4773-BA1B-521A300805FD}" srcOrd="4" destOrd="0" presId="urn:microsoft.com/office/officeart/2008/layout/LinedList"/>
    <dgm:cxn modelId="{545BCD25-8925-48A8-8C09-7F7AD7DC15F9}" type="presParOf" srcId="{F041E1D3-BABD-4033-96CD-3DA99DB6916B}" destId="{89CE6904-57C2-4512-A9D1-6D1913DB426B}" srcOrd="5" destOrd="0" presId="urn:microsoft.com/office/officeart/2008/layout/LinedList"/>
    <dgm:cxn modelId="{C578FA9E-1691-4F82-93DF-06AE782533E0}" type="presParOf" srcId="{89CE6904-57C2-4512-A9D1-6D1913DB426B}" destId="{3E8F1CB4-725F-4593-B764-9BEE8B5BC9C8}" srcOrd="0" destOrd="0" presId="urn:microsoft.com/office/officeart/2008/layout/LinedList"/>
    <dgm:cxn modelId="{9604FF79-6172-4B0B-B39D-CDC93D931128}" type="presParOf" srcId="{89CE6904-57C2-4512-A9D1-6D1913DB426B}" destId="{2D3BDA97-9697-47D8-BE3C-0A57C1DA7D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35AEB6E-CFFA-4C37-894F-A48823BC880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F0C105D-9AD4-45A3-9108-4BD7DF6914FB}">
      <dgm:prSet/>
      <dgm:spPr/>
      <dgm:t>
        <a:bodyPr/>
        <a:lstStyle/>
        <a:p>
          <a:r>
            <a:rPr lang="en-GB"/>
            <a:t>Whilst parliament is supreme and can make any laws. </a:t>
          </a:r>
          <a:endParaRPr lang="en-US"/>
        </a:p>
      </dgm:t>
    </dgm:pt>
    <dgm:pt modelId="{56E42FDE-20B4-431F-87B7-BE0CCCB77A5F}" type="parTrans" cxnId="{C3B4D925-811B-403B-A74D-3A61D026F1E2}">
      <dgm:prSet/>
      <dgm:spPr/>
      <dgm:t>
        <a:bodyPr/>
        <a:lstStyle/>
        <a:p>
          <a:endParaRPr lang="en-US"/>
        </a:p>
      </dgm:t>
    </dgm:pt>
    <dgm:pt modelId="{1BDF64CE-C1EC-4CA1-B62F-F5F2A8C9E211}" type="sibTrans" cxnId="{C3B4D925-811B-403B-A74D-3A61D026F1E2}">
      <dgm:prSet/>
      <dgm:spPr/>
      <dgm:t>
        <a:bodyPr/>
        <a:lstStyle/>
        <a:p>
          <a:endParaRPr lang="en-US"/>
        </a:p>
      </dgm:t>
    </dgm:pt>
    <dgm:pt modelId="{03F476D3-4BFE-4EE7-9CB6-2F9D9EA3BB36}">
      <dgm:prSet/>
      <dgm:spPr/>
      <dgm:t>
        <a:bodyPr/>
        <a:lstStyle/>
        <a:p>
          <a:r>
            <a:rPr lang="en-GB"/>
            <a:t>Without the judiciary it does not work. </a:t>
          </a:r>
          <a:endParaRPr lang="en-US"/>
        </a:p>
      </dgm:t>
    </dgm:pt>
    <dgm:pt modelId="{0D97EAAF-0D3A-40FD-98FF-26921A4AE462}" type="parTrans" cxnId="{C75D7CF8-60D9-4102-93DE-A0DE63727555}">
      <dgm:prSet/>
      <dgm:spPr/>
      <dgm:t>
        <a:bodyPr/>
        <a:lstStyle/>
        <a:p>
          <a:endParaRPr lang="en-US"/>
        </a:p>
      </dgm:t>
    </dgm:pt>
    <dgm:pt modelId="{62F42759-7DEC-4F54-991C-A8134BC885C7}" type="sibTrans" cxnId="{C75D7CF8-60D9-4102-93DE-A0DE63727555}">
      <dgm:prSet/>
      <dgm:spPr/>
      <dgm:t>
        <a:bodyPr/>
        <a:lstStyle/>
        <a:p>
          <a:endParaRPr lang="en-US"/>
        </a:p>
      </dgm:t>
    </dgm:pt>
    <dgm:pt modelId="{6D0F124C-84CA-4D44-B922-E51A4D550F23}">
      <dgm:prSet/>
      <dgm:spPr/>
      <dgm:t>
        <a:bodyPr/>
        <a:lstStyle/>
        <a:p>
          <a:r>
            <a:rPr lang="en-GB"/>
            <a:t>R (on the application of Miller) v The Prime Minister; Cherry and Others v Advocate General for Scotland [2019]. </a:t>
          </a:r>
          <a:endParaRPr lang="en-US"/>
        </a:p>
      </dgm:t>
    </dgm:pt>
    <dgm:pt modelId="{31890949-94AD-4360-983E-2E75BE4C499C}" type="parTrans" cxnId="{CB150C47-FA9B-4680-A9D5-3A0439760AB7}">
      <dgm:prSet/>
      <dgm:spPr/>
      <dgm:t>
        <a:bodyPr/>
        <a:lstStyle/>
        <a:p>
          <a:endParaRPr lang="en-US"/>
        </a:p>
      </dgm:t>
    </dgm:pt>
    <dgm:pt modelId="{9D33A3FE-302E-4C5E-A616-E94481AB68CD}" type="sibTrans" cxnId="{CB150C47-FA9B-4680-A9D5-3A0439760AB7}">
      <dgm:prSet/>
      <dgm:spPr/>
      <dgm:t>
        <a:bodyPr/>
        <a:lstStyle/>
        <a:p>
          <a:endParaRPr lang="en-US"/>
        </a:p>
      </dgm:t>
    </dgm:pt>
    <dgm:pt modelId="{96173833-EE4F-480E-B895-23B37D36FF5C}" type="pres">
      <dgm:prSet presAssocID="{A35AEB6E-CFFA-4C37-894F-A48823BC880F}" presName="vert0" presStyleCnt="0">
        <dgm:presLayoutVars>
          <dgm:dir/>
          <dgm:animOne val="branch"/>
          <dgm:animLvl val="lvl"/>
        </dgm:presLayoutVars>
      </dgm:prSet>
      <dgm:spPr/>
    </dgm:pt>
    <dgm:pt modelId="{4547B05D-7EE0-4A18-9E89-E1B457B5679B}" type="pres">
      <dgm:prSet presAssocID="{7F0C105D-9AD4-45A3-9108-4BD7DF6914FB}" presName="thickLine" presStyleLbl="alignNode1" presStyleIdx="0" presStyleCnt="3"/>
      <dgm:spPr/>
    </dgm:pt>
    <dgm:pt modelId="{6F00B79A-850B-4046-9A40-FA48046710CB}" type="pres">
      <dgm:prSet presAssocID="{7F0C105D-9AD4-45A3-9108-4BD7DF6914FB}" presName="horz1" presStyleCnt="0"/>
      <dgm:spPr/>
    </dgm:pt>
    <dgm:pt modelId="{3B4F95A8-4CF7-48D5-B104-7C06FEC3420C}" type="pres">
      <dgm:prSet presAssocID="{7F0C105D-9AD4-45A3-9108-4BD7DF6914FB}" presName="tx1" presStyleLbl="revTx" presStyleIdx="0" presStyleCnt="3"/>
      <dgm:spPr/>
    </dgm:pt>
    <dgm:pt modelId="{C3EBFCBC-F5DD-41BB-91EE-6A3E31733457}" type="pres">
      <dgm:prSet presAssocID="{7F0C105D-9AD4-45A3-9108-4BD7DF6914FB}" presName="vert1" presStyleCnt="0"/>
      <dgm:spPr/>
    </dgm:pt>
    <dgm:pt modelId="{2624EA9B-F256-4436-8EF1-B52F39BD2CF1}" type="pres">
      <dgm:prSet presAssocID="{03F476D3-4BFE-4EE7-9CB6-2F9D9EA3BB36}" presName="thickLine" presStyleLbl="alignNode1" presStyleIdx="1" presStyleCnt="3"/>
      <dgm:spPr/>
    </dgm:pt>
    <dgm:pt modelId="{417B4B7E-7694-4D10-AAD1-BCB82054FE93}" type="pres">
      <dgm:prSet presAssocID="{03F476D3-4BFE-4EE7-9CB6-2F9D9EA3BB36}" presName="horz1" presStyleCnt="0"/>
      <dgm:spPr/>
    </dgm:pt>
    <dgm:pt modelId="{AF874067-FEB8-40F1-B1A2-D4647A7F3863}" type="pres">
      <dgm:prSet presAssocID="{03F476D3-4BFE-4EE7-9CB6-2F9D9EA3BB36}" presName="tx1" presStyleLbl="revTx" presStyleIdx="1" presStyleCnt="3"/>
      <dgm:spPr/>
    </dgm:pt>
    <dgm:pt modelId="{2D0527F6-9E6B-442B-9994-7D86C7511ACB}" type="pres">
      <dgm:prSet presAssocID="{03F476D3-4BFE-4EE7-9CB6-2F9D9EA3BB36}" presName="vert1" presStyleCnt="0"/>
      <dgm:spPr/>
    </dgm:pt>
    <dgm:pt modelId="{7FD7F88A-EED9-41A1-B4EE-E54DF3E6CE3A}" type="pres">
      <dgm:prSet presAssocID="{6D0F124C-84CA-4D44-B922-E51A4D550F23}" presName="thickLine" presStyleLbl="alignNode1" presStyleIdx="2" presStyleCnt="3"/>
      <dgm:spPr/>
    </dgm:pt>
    <dgm:pt modelId="{9CB9C0AA-9020-4405-831E-0855DE127AC6}" type="pres">
      <dgm:prSet presAssocID="{6D0F124C-84CA-4D44-B922-E51A4D550F23}" presName="horz1" presStyleCnt="0"/>
      <dgm:spPr/>
    </dgm:pt>
    <dgm:pt modelId="{24CFDF76-0251-4C3B-B89F-F65B31B4B7A4}" type="pres">
      <dgm:prSet presAssocID="{6D0F124C-84CA-4D44-B922-E51A4D550F23}" presName="tx1" presStyleLbl="revTx" presStyleIdx="2" presStyleCnt="3"/>
      <dgm:spPr/>
    </dgm:pt>
    <dgm:pt modelId="{A5E2C1DB-544F-4AA0-8A03-6174819BFD00}" type="pres">
      <dgm:prSet presAssocID="{6D0F124C-84CA-4D44-B922-E51A4D550F23}" presName="vert1" presStyleCnt="0"/>
      <dgm:spPr/>
    </dgm:pt>
  </dgm:ptLst>
  <dgm:cxnLst>
    <dgm:cxn modelId="{03493C19-8EC4-4645-B7C2-AD207561E3D7}" type="presOf" srcId="{03F476D3-4BFE-4EE7-9CB6-2F9D9EA3BB36}" destId="{AF874067-FEB8-40F1-B1A2-D4647A7F3863}" srcOrd="0" destOrd="0" presId="urn:microsoft.com/office/officeart/2008/layout/LinedList"/>
    <dgm:cxn modelId="{C3B4D925-811B-403B-A74D-3A61D026F1E2}" srcId="{A35AEB6E-CFFA-4C37-894F-A48823BC880F}" destId="{7F0C105D-9AD4-45A3-9108-4BD7DF6914FB}" srcOrd="0" destOrd="0" parTransId="{56E42FDE-20B4-431F-87B7-BE0CCCB77A5F}" sibTransId="{1BDF64CE-C1EC-4CA1-B62F-F5F2A8C9E211}"/>
    <dgm:cxn modelId="{CB150C47-FA9B-4680-A9D5-3A0439760AB7}" srcId="{A35AEB6E-CFFA-4C37-894F-A48823BC880F}" destId="{6D0F124C-84CA-4D44-B922-E51A4D550F23}" srcOrd="2" destOrd="0" parTransId="{31890949-94AD-4360-983E-2E75BE4C499C}" sibTransId="{9D33A3FE-302E-4C5E-A616-E94481AB68CD}"/>
    <dgm:cxn modelId="{FDEC348B-CB0D-4F0C-B8E0-1CB330BC1C85}" type="presOf" srcId="{7F0C105D-9AD4-45A3-9108-4BD7DF6914FB}" destId="{3B4F95A8-4CF7-48D5-B104-7C06FEC3420C}" srcOrd="0" destOrd="0" presId="urn:microsoft.com/office/officeart/2008/layout/LinedList"/>
    <dgm:cxn modelId="{552765B0-6128-4B00-AE75-263BF488E433}" type="presOf" srcId="{A35AEB6E-CFFA-4C37-894F-A48823BC880F}" destId="{96173833-EE4F-480E-B895-23B37D36FF5C}" srcOrd="0" destOrd="0" presId="urn:microsoft.com/office/officeart/2008/layout/LinedList"/>
    <dgm:cxn modelId="{644C3AF7-5757-45B7-923D-2ABC1A044CB1}" type="presOf" srcId="{6D0F124C-84CA-4D44-B922-E51A4D550F23}" destId="{24CFDF76-0251-4C3B-B89F-F65B31B4B7A4}" srcOrd="0" destOrd="0" presId="urn:microsoft.com/office/officeart/2008/layout/LinedList"/>
    <dgm:cxn modelId="{C75D7CF8-60D9-4102-93DE-A0DE63727555}" srcId="{A35AEB6E-CFFA-4C37-894F-A48823BC880F}" destId="{03F476D3-4BFE-4EE7-9CB6-2F9D9EA3BB36}" srcOrd="1" destOrd="0" parTransId="{0D97EAAF-0D3A-40FD-98FF-26921A4AE462}" sibTransId="{62F42759-7DEC-4F54-991C-A8134BC885C7}"/>
    <dgm:cxn modelId="{C525FCC3-BC19-4491-BB58-5581EC6C4535}" type="presParOf" srcId="{96173833-EE4F-480E-B895-23B37D36FF5C}" destId="{4547B05D-7EE0-4A18-9E89-E1B457B5679B}" srcOrd="0" destOrd="0" presId="urn:microsoft.com/office/officeart/2008/layout/LinedList"/>
    <dgm:cxn modelId="{2A04C2A5-13A2-43DB-B4A9-F2D1730C5F3A}" type="presParOf" srcId="{96173833-EE4F-480E-B895-23B37D36FF5C}" destId="{6F00B79A-850B-4046-9A40-FA48046710CB}" srcOrd="1" destOrd="0" presId="urn:microsoft.com/office/officeart/2008/layout/LinedList"/>
    <dgm:cxn modelId="{6CBEDC76-1957-42BD-8731-034D4D91735F}" type="presParOf" srcId="{6F00B79A-850B-4046-9A40-FA48046710CB}" destId="{3B4F95A8-4CF7-48D5-B104-7C06FEC3420C}" srcOrd="0" destOrd="0" presId="urn:microsoft.com/office/officeart/2008/layout/LinedList"/>
    <dgm:cxn modelId="{CDD8019E-971A-4507-8ACE-B6B48191C85D}" type="presParOf" srcId="{6F00B79A-850B-4046-9A40-FA48046710CB}" destId="{C3EBFCBC-F5DD-41BB-91EE-6A3E31733457}" srcOrd="1" destOrd="0" presId="urn:microsoft.com/office/officeart/2008/layout/LinedList"/>
    <dgm:cxn modelId="{F0231A9B-D223-45EA-9F26-A2FF48FEBBAA}" type="presParOf" srcId="{96173833-EE4F-480E-B895-23B37D36FF5C}" destId="{2624EA9B-F256-4436-8EF1-B52F39BD2CF1}" srcOrd="2" destOrd="0" presId="urn:microsoft.com/office/officeart/2008/layout/LinedList"/>
    <dgm:cxn modelId="{218E9823-192F-4390-B031-60B30CEDDA3A}" type="presParOf" srcId="{96173833-EE4F-480E-B895-23B37D36FF5C}" destId="{417B4B7E-7694-4D10-AAD1-BCB82054FE93}" srcOrd="3" destOrd="0" presId="urn:microsoft.com/office/officeart/2008/layout/LinedList"/>
    <dgm:cxn modelId="{E4ED0CD4-E0C7-4C11-8C08-37DDEBC1FADE}" type="presParOf" srcId="{417B4B7E-7694-4D10-AAD1-BCB82054FE93}" destId="{AF874067-FEB8-40F1-B1A2-D4647A7F3863}" srcOrd="0" destOrd="0" presId="urn:microsoft.com/office/officeart/2008/layout/LinedList"/>
    <dgm:cxn modelId="{969E21E1-D134-4728-B9A6-7ECEB79B99E9}" type="presParOf" srcId="{417B4B7E-7694-4D10-AAD1-BCB82054FE93}" destId="{2D0527F6-9E6B-442B-9994-7D86C7511ACB}" srcOrd="1" destOrd="0" presId="urn:microsoft.com/office/officeart/2008/layout/LinedList"/>
    <dgm:cxn modelId="{6BEC47D1-9D35-4515-98E0-2336893570B6}" type="presParOf" srcId="{96173833-EE4F-480E-B895-23B37D36FF5C}" destId="{7FD7F88A-EED9-41A1-B4EE-E54DF3E6CE3A}" srcOrd="4" destOrd="0" presId="urn:microsoft.com/office/officeart/2008/layout/LinedList"/>
    <dgm:cxn modelId="{01C46AD4-2DAE-435A-A4DA-DBB6A0F975B5}" type="presParOf" srcId="{96173833-EE4F-480E-B895-23B37D36FF5C}" destId="{9CB9C0AA-9020-4405-831E-0855DE127AC6}" srcOrd="5" destOrd="0" presId="urn:microsoft.com/office/officeart/2008/layout/LinedList"/>
    <dgm:cxn modelId="{11529DEE-21D3-4C30-8314-B686A6464C17}" type="presParOf" srcId="{9CB9C0AA-9020-4405-831E-0855DE127AC6}" destId="{24CFDF76-0251-4C3B-B89F-F65B31B4B7A4}" srcOrd="0" destOrd="0" presId="urn:microsoft.com/office/officeart/2008/layout/LinedList"/>
    <dgm:cxn modelId="{8DB4551E-1F96-4DDD-B50F-61A8971A4058}" type="presParOf" srcId="{9CB9C0AA-9020-4405-831E-0855DE127AC6}" destId="{A5E2C1DB-544F-4AA0-8A03-6174819BFD0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0CFEEDEF-B81D-40DB-A6A2-58F9994E099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9435526-84C1-428E-929F-70B88714A374}">
      <dgm:prSet/>
      <dgm:spPr/>
      <dgm:t>
        <a:bodyPr/>
        <a:lstStyle/>
        <a:p>
          <a:r>
            <a:rPr lang="en-GB"/>
            <a:t>Parliamentary Sovereignty. </a:t>
          </a:r>
          <a:endParaRPr lang="en-US"/>
        </a:p>
      </dgm:t>
    </dgm:pt>
    <dgm:pt modelId="{AC3CBF3D-AF8E-4466-B63E-972330AD4B65}" type="parTrans" cxnId="{71463A7D-BC1A-4411-8AB0-346646FFC738}">
      <dgm:prSet/>
      <dgm:spPr/>
      <dgm:t>
        <a:bodyPr/>
        <a:lstStyle/>
        <a:p>
          <a:endParaRPr lang="en-US"/>
        </a:p>
      </dgm:t>
    </dgm:pt>
    <dgm:pt modelId="{C171E99E-0ED1-4577-BDF8-0CC3396E0DC5}" type="sibTrans" cxnId="{71463A7D-BC1A-4411-8AB0-346646FFC738}">
      <dgm:prSet/>
      <dgm:spPr/>
      <dgm:t>
        <a:bodyPr/>
        <a:lstStyle/>
        <a:p>
          <a:endParaRPr lang="en-US"/>
        </a:p>
      </dgm:t>
    </dgm:pt>
    <dgm:pt modelId="{A8502D77-C9E3-4D9E-803E-60C3702E7DA5}">
      <dgm:prSet/>
      <dgm:spPr/>
      <dgm:t>
        <a:bodyPr/>
        <a:lstStyle/>
        <a:p>
          <a:r>
            <a:rPr lang="en-GB"/>
            <a:t>Parliament is the supreme law making body. </a:t>
          </a:r>
          <a:endParaRPr lang="en-US"/>
        </a:p>
      </dgm:t>
    </dgm:pt>
    <dgm:pt modelId="{7F42DF18-24D4-4074-BA69-41E20769AA2F}" type="parTrans" cxnId="{F8E2F98D-CB5E-4CBF-B7DF-60DD95D4739C}">
      <dgm:prSet/>
      <dgm:spPr/>
      <dgm:t>
        <a:bodyPr/>
        <a:lstStyle/>
        <a:p>
          <a:endParaRPr lang="en-US"/>
        </a:p>
      </dgm:t>
    </dgm:pt>
    <dgm:pt modelId="{F3114FD2-BAD7-410C-9140-FD5AF0911D8F}" type="sibTrans" cxnId="{F8E2F98D-CB5E-4CBF-B7DF-60DD95D4739C}">
      <dgm:prSet/>
      <dgm:spPr/>
      <dgm:t>
        <a:bodyPr/>
        <a:lstStyle/>
        <a:p>
          <a:endParaRPr lang="en-US"/>
        </a:p>
      </dgm:t>
    </dgm:pt>
    <dgm:pt modelId="{6F6C02B4-8546-4957-AB01-396EBB0AAEC4}" type="pres">
      <dgm:prSet presAssocID="{0CFEEDEF-B81D-40DB-A6A2-58F9994E0994}" presName="linear" presStyleCnt="0">
        <dgm:presLayoutVars>
          <dgm:animLvl val="lvl"/>
          <dgm:resizeHandles val="exact"/>
        </dgm:presLayoutVars>
      </dgm:prSet>
      <dgm:spPr/>
    </dgm:pt>
    <dgm:pt modelId="{EFA672CB-5181-46EB-8E4C-FD82B8231AD0}" type="pres">
      <dgm:prSet presAssocID="{E9435526-84C1-428E-929F-70B88714A37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A8BA362-B87A-41E5-8EC0-AB9DEDE96C61}" type="pres">
      <dgm:prSet presAssocID="{C171E99E-0ED1-4577-BDF8-0CC3396E0DC5}" presName="spacer" presStyleCnt="0"/>
      <dgm:spPr/>
    </dgm:pt>
    <dgm:pt modelId="{D48E51B7-8A9E-4578-A473-B4BFFC488373}" type="pres">
      <dgm:prSet presAssocID="{A8502D77-C9E3-4D9E-803E-60C3702E7DA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A6CC214-FCB6-4FAD-A9E1-C0F3E0F854E4}" type="presOf" srcId="{A8502D77-C9E3-4D9E-803E-60C3702E7DA5}" destId="{D48E51B7-8A9E-4578-A473-B4BFFC488373}" srcOrd="0" destOrd="0" presId="urn:microsoft.com/office/officeart/2005/8/layout/vList2"/>
    <dgm:cxn modelId="{AA236666-DB4B-4B54-A09D-26E4D166B714}" type="presOf" srcId="{0CFEEDEF-B81D-40DB-A6A2-58F9994E0994}" destId="{6F6C02B4-8546-4957-AB01-396EBB0AAEC4}" srcOrd="0" destOrd="0" presId="urn:microsoft.com/office/officeart/2005/8/layout/vList2"/>
    <dgm:cxn modelId="{BD603067-CB87-486C-B248-793FD1056616}" type="presOf" srcId="{E9435526-84C1-428E-929F-70B88714A374}" destId="{EFA672CB-5181-46EB-8E4C-FD82B8231AD0}" srcOrd="0" destOrd="0" presId="urn:microsoft.com/office/officeart/2005/8/layout/vList2"/>
    <dgm:cxn modelId="{71463A7D-BC1A-4411-8AB0-346646FFC738}" srcId="{0CFEEDEF-B81D-40DB-A6A2-58F9994E0994}" destId="{E9435526-84C1-428E-929F-70B88714A374}" srcOrd="0" destOrd="0" parTransId="{AC3CBF3D-AF8E-4466-B63E-972330AD4B65}" sibTransId="{C171E99E-0ED1-4577-BDF8-0CC3396E0DC5}"/>
    <dgm:cxn modelId="{F8E2F98D-CB5E-4CBF-B7DF-60DD95D4739C}" srcId="{0CFEEDEF-B81D-40DB-A6A2-58F9994E0994}" destId="{A8502D77-C9E3-4D9E-803E-60C3702E7DA5}" srcOrd="1" destOrd="0" parTransId="{7F42DF18-24D4-4074-BA69-41E20769AA2F}" sibTransId="{F3114FD2-BAD7-410C-9140-FD5AF0911D8F}"/>
    <dgm:cxn modelId="{B14BCCAE-80BC-449B-9DC0-4648E17D1ADC}" type="presParOf" srcId="{6F6C02B4-8546-4957-AB01-396EBB0AAEC4}" destId="{EFA672CB-5181-46EB-8E4C-FD82B8231AD0}" srcOrd="0" destOrd="0" presId="urn:microsoft.com/office/officeart/2005/8/layout/vList2"/>
    <dgm:cxn modelId="{C6B3574B-AF2F-4802-93AD-0C813110D41D}" type="presParOf" srcId="{6F6C02B4-8546-4957-AB01-396EBB0AAEC4}" destId="{8A8BA362-B87A-41E5-8EC0-AB9DEDE96C61}" srcOrd="1" destOrd="0" presId="urn:microsoft.com/office/officeart/2005/8/layout/vList2"/>
    <dgm:cxn modelId="{F2AEBA8C-7553-495B-A55F-1CE732F5577B}" type="presParOf" srcId="{6F6C02B4-8546-4957-AB01-396EBB0AAEC4}" destId="{D48E51B7-8A9E-4578-A473-B4BFFC48837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071EEC-A811-4E5A-AD5A-99128FD55785}">
      <dsp:nvSpPr>
        <dsp:cNvPr id="0" name=""/>
        <dsp:cNvSpPr/>
      </dsp:nvSpPr>
      <dsp:spPr>
        <a:xfrm>
          <a:off x="0" y="38484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Aims and Learning objectives. </a:t>
          </a:r>
          <a:endParaRPr lang="en-US" sz="2700" kern="1200"/>
        </a:p>
      </dsp:txBody>
      <dsp:txXfrm>
        <a:off x="31613" y="70097"/>
        <a:ext cx="10595884" cy="584369"/>
      </dsp:txXfrm>
    </dsp:sp>
    <dsp:sp modelId="{14799FF5-AB63-4547-B59F-5B1C19BBB280}">
      <dsp:nvSpPr>
        <dsp:cNvPr id="0" name=""/>
        <dsp:cNvSpPr/>
      </dsp:nvSpPr>
      <dsp:spPr>
        <a:xfrm>
          <a:off x="0" y="763839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Parliamentary Sovereignty. </a:t>
          </a:r>
          <a:endParaRPr lang="en-US" sz="2700" kern="1200"/>
        </a:p>
      </dsp:txBody>
      <dsp:txXfrm>
        <a:off x="31613" y="795452"/>
        <a:ext cx="10595884" cy="584369"/>
      </dsp:txXfrm>
    </dsp:sp>
    <dsp:sp modelId="{37B0A97D-CED2-4E9D-A5AA-AF2E452C57C6}">
      <dsp:nvSpPr>
        <dsp:cNvPr id="0" name=""/>
        <dsp:cNvSpPr/>
      </dsp:nvSpPr>
      <dsp:spPr>
        <a:xfrm>
          <a:off x="0" y="1489194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Activities. </a:t>
          </a:r>
          <a:endParaRPr lang="en-US" sz="2700" kern="1200" dirty="0"/>
        </a:p>
      </dsp:txBody>
      <dsp:txXfrm>
        <a:off x="31613" y="1520807"/>
        <a:ext cx="10595884" cy="584369"/>
      </dsp:txXfrm>
    </dsp:sp>
    <dsp:sp modelId="{F497791A-B35D-4B31-A8FE-B5A04529DD91}">
      <dsp:nvSpPr>
        <dsp:cNvPr id="0" name=""/>
        <dsp:cNvSpPr/>
      </dsp:nvSpPr>
      <dsp:spPr>
        <a:xfrm>
          <a:off x="0" y="2214549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Today’s workshop. </a:t>
          </a:r>
          <a:endParaRPr lang="en-US" sz="2700" kern="1200"/>
        </a:p>
      </dsp:txBody>
      <dsp:txXfrm>
        <a:off x="31613" y="2246162"/>
        <a:ext cx="10595884" cy="584369"/>
      </dsp:txXfrm>
    </dsp:sp>
    <dsp:sp modelId="{4187ED10-8A08-4A80-A328-0A7488536B93}">
      <dsp:nvSpPr>
        <dsp:cNvPr id="0" name=""/>
        <dsp:cNvSpPr/>
      </dsp:nvSpPr>
      <dsp:spPr>
        <a:xfrm>
          <a:off x="0" y="2939904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Summary. </a:t>
          </a:r>
          <a:endParaRPr lang="en-US" sz="2700" kern="1200"/>
        </a:p>
      </dsp:txBody>
      <dsp:txXfrm>
        <a:off x="31613" y="2971517"/>
        <a:ext cx="10595884" cy="584369"/>
      </dsp:txXfrm>
    </dsp:sp>
    <dsp:sp modelId="{FAD74558-E283-4B23-B18E-2AA46C05D7AD}">
      <dsp:nvSpPr>
        <dsp:cNvPr id="0" name=""/>
        <dsp:cNvSpPr/>
      </dsp:nvSpPr>
      <dsp:spPr>
        <a:xfrm>
          <a:off x="0" y="3665259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Thank you, any questions?</a:t>
          </a:r>
          <a:endParaRPr lang="en-US" sz="2700" kern="1200"/>
        </a:p>
      </dsp:txBody>
      <dsp:txXfrm>
        <a:off x="31613" y="3696872"/>
        <a:ext cx="10595884" cy="5843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0CAB7-C885-48BA-AA15-272DBA49D897}">
      <dsp:nvSpPr>
        <dsp:cNvPr id="0" name=""/>
        <dsp:cNvSpPr/>
      </dsp:nvSpPr>
      <dsp:spPr>
        <a:xfrm>
          <a:off x="223465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can make any laws it wishes, repeal any laws it wishes and much more. </a:t>
          </a:r>
          <a:endParaRPr lang="en-US" sz="1700" kern="1200"/>
        </a:p>
      </dsp:txBody>
      <dsp:txXfrm>
        <a:off x="267914" y="46377"/>
        <a:ext cx="2440435" cy="1428702"/>
      </dsp:txXfrm>
    </dsp:sp>
    <dsp:sp modelId="{5C040E64-41D8-424C-8AA4-EB2254BBAEC4}">
      <dsp:nvSpPr>
        <dsp:cNvPr id="0" name=""/>
        <dsp:cNvSpPr/>
      </dsp:nvSpPr>
      <dsp:spPr>
        <a:xfrm>
          <a:off x="2975380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975380" y="572546"/>
        <a:ext cx="375353" cy="376364"/>
      </dsp:txXfrm>
    </dsp:sp>
    <dsp:sp modelId="{5ADB23FB-3397-4A9B-B913-8BBF912C9869}">
      <dsp:nvSpPr>
        <dsp:cNvPr id="0" name=""/>
        <dsp:cNvSpPr/>
      </dsp:nvSpPr>
      <dsp:spPr>
        <a:xfrm>
          <a:off x="3764533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bill has to go through both House of Commons and House of Lords before gaining royal assent and becoming law. </a:t>
          </a:r>
          <a:endParaRPr lang="en-US" sz="1700" kern="1200"/>
        </a:p>
      </dsp:txBody>
      <dsp:txXfrm>
        <a:off x="3808982" y="46377"/>
        <a:ext cx="2440435" cy="1428702"/>
      </dsp:txXfrm>
    </dsp:sp>
    <dsp:sp modelId="{5683A86F-4E21-43C5-94A0-D2FEE74D3CD4}">
      <dsp:nvSpPr>
        <dsp:cNvPr id="0" name=""/>
        <dsp:cNvSpPr/>
      </dsp:nvSpPr>
      <dsp:spPr>
        <a:xfrm>
          <a:off x="6516448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516448" y="572546"/>
        <a:ext cx="375353" cy="376364"/>
      </dsp:txXfrm>
    </dsp:sp>
    <dsp:sp modelId="{2D632CF3-7D69-47CF-B695-0B182B6B08DF}">
      <dsp:nvSpPr>
        <dsp:cNvPr id="0" name=""/>
        <dsp:cNvSpPr/>
      </dsp:nvSpPr>
      <dsp:spPr>
        <a:xfrm>
          <a:off x="7305600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No one can disagree. </a:t>
          </a:r>
          <a:endParaRPr lang="en-US" sz="1700" kern="1200"/>
        </a:p>
      </dsp:txBody>
      <dsp:txXfrm>
        <a:off x="7350049" y="46377"/>
        <a:ext cx="2440435" cy="1428702"/>
      </dsp:txXfrm>
    </dsp:sp>
    <dsp:sp modelId="{43FF4B58-6E7D-4443-9ADA-4267E2B89246}">
      <dsp:nvSpPr>
        <dsp:cNvPr id="0" name=""/>
        <dsp:cNvSpPr/>
      </dsp:nvSpPr>
      <dsp:spPr>
        <a:xfrm rot="5400000">
          <a:off x="8302158" y="1696582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8382086" y="1742110"/>
        <a:ext cx="376364" cy="375353"/>
      </dsp:txXfrm>
    </dsp:sp>
    <dsp:sp modelId="{100A352D-9359-41DA-A438-73D755B41DF0}">
      <dsp:nvSpPr>
        <dsp:cNvPr id="0" name=""/>
        <dsp:cNvSpPr/>
      </dsp:nvSpPr>
      <dsp:spPr>
        <a:xfrm>
          <a:off x="7305600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is supreme. </a:t>
          </a:r>
          <a:endParaRPr lang="en-US" sz="1700" kern="1200"/>
        </a:p>
      </dsp:txBody>
      <dsp:txXfrm>
        <a:off x="7350049" y="2575711"/>
        <a:ext cx="2440435" cy="1428702"/>
      </dsp:txXfrm>
    </dsp:sp>
    <dsp:sp modelId="{EB1B3D14-4C39-4B75-B10E-8E59C667C1CC}">
      <dsp:nvSpPr>
        <dsp:cNvPr id="0" name=""/>
        <dsp:cNvSpPr/>
      </dsp:nvSpPr>
      <dsp:spPr>
        <a:xfrm rot="10800000">
          <a:off x="6546800" y="2976425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6707665" y="3101880"/>
        <a:ext cx="375353" cy="376364"/>
      </dsp:txXfrm>
    </dsp:sp>
    <dsp:sp modelId="{BCB29219-AF39-40B8-8D3C-829D113D96BF}">
      <dsp:nvSpPr>
        <dsp:cNvPr id="0" name=""/>
        <dsp:cNvSpPr/>
      </dsp:nvSpPr>
      <dsp:spPr>
        <a:xfrm>
          <a:off x="3764533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May not work politically. </a:t>
          </a:r>
          <a:endParaRPr lang="en-US" sz="1700" kern="1200"/>
        </a:p>
      </dsp:txBody>
      <dsp:txXfrm>
        <a:off x="3808982" y="2575711"/>
        <a:ext cx="2440435" cy="14287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AE0EAC-00BD-4858-BBC5-DC5898A77039}">
      <dsp:nvSpPr>
        <dsp:cNvPr id="0" name=""/>
        <dsp:cNvSpPr/>
      </dsp:nvSpPr>
      <dsp:spPr>
        <a:xfrm>
          <a:off x="980434" y="0"/>
          <a:ext cx="5157049" cy="5157049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35AA2-CBDC-4622-B1B4-E1499D432407}">
      <dsp:nvSpPr>
        <dsp:cNvPr id="0" name=""/>
        <dsp:cNvSpPr/>
      </dsp:nvSpPr>
      <dsp:spPr>
        <a:xfrm>
          <a:off x="1470354" y="489919"/>
          <a:ext cx="2011249" cy="20112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Dicey’s principles; </a:t>
          </a:r>
          <a:endParaRPr lang="en-US" sz="1900" kern="1200"/>
        </a:p>
      </dsp:txBody>
      <dsp:txXfrm>
        <a:off x="1568535" y="588100"/>
        <a:ext cx="1814887" cy="1814887"/>
      </dsp:txXfrm>
    </dsp:sp>
    <dsp:sp modelId="{61034345-BA30-4382-811C-78A66772BB5B}">
      <dsp:nvSpPr>
        <dsp:cNvPr id="0" name=""/>
        <dsp:cNvSpPr/>
      </dsp:nvSpPr>
      <dsp:spPr>
        <a:xfrm>
          <a:off x="3636314" y="489919"/>
          <a:ext cx="2011249" cy="201124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1. Parliament is supreme. </a:t>
          </a:r>
          <a:endParaRPr lang="en-US" sz="1900" kern="1200"/>
        </a:p>
      </dsp:txBody>
      <dsp:txXfrm>
        <a:off x="3734495" y="588100"/>
        <a:ext cx="1814887" cy="1814887"/>
      </dsp:txXfrm>
    </dsp:sp>
    <dsp:sp modelId="{B5ED3BE5-90D7-4E42-9EEE-D060D6849C31}">
      <dsp:nvSpPr>
        <dsp:cNvPr id="0" name=""/>
        <dsp:cNvSpPr/>
      </dsp:nvSpPr>
      <dsp:spPr>
        <a:xfrm>
          <a:off x="1470354" y="2655880"/>
          <a:ext cx="2011249" cy="201124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2. No parliament is bound by the past parliament and cannot bind a future one. </a:t>
          </a:r>
          <a:endParaRPr lang="en-US" sz="1900" kern="1200"/>
        </a:p>
      </dsp:txBody>
      <dsp:txXfrm>
        <a:off x="1568535" y="2754061"/>
        <a:ext cx="1814887" cy="1814887"/>
      </dsp:txXfrm>
    </dsp:sp>
    <dsp:sp modelId="{E7F52828-8051-4881-A34C-CF8DA55E8C29}">
      <dsp:nvSpPr>
        <dsp:cNvPr id="0" name=""/>
        <dsp:cNvSpPr/>
      </dsp:nvSpPr>
      <dsp:spPr>
        <a:xfrm>
          <a:off x="3636314" y="2655880"/>
          <a:ext cx="2011249" cy="20112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3. No one can question the validity of parliaments law. </a:t>
          </a:r>
          <a:endParaRPr lang="en-US" sz="1900" kern="1200"/>
        </a:p>
      </dsp:txBody>
      <dsp:txXfrm>
        <a:off x="3734495" y="2754061"/>
        <a:ext cx="1814887" cy="18148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98DCE3-1C8D-420E-84FC-2DD26BDFA229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0FD51-9CDA-4060-9CAF-14A2AC5C514B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and Heuston – Do create laws that bind future parliaments – Manner and form. </a:t>
          </a:r>
          <a:endParaRPr lang="en-US" sz="3000" kern="1200"/>
        </a:p>
      </dsp:txBody>
      <dsp:txXfrm>
        <a:off x="0" y="0"/>
        <a:ext cx="7117918" cy="1289262"/>
      </dsp:txXfrm>
    </dsp:sp>
    <dsp:sp modelId="{24D8144E-E03C-4C18-A544-AF1E571C5A49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1C64CF-7183-446D-86DC-20E2D3230C6F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 change the way parliament members are elected ect. </a:t>
          </a:r>
          <a:endParaRPr lang="en-US" sz="3000" kern="1200"/>
        </a:p>
      </dsp:txBody>
      <dsp:txXfrm>
        <a:off x="0" y="1289262"/>
        <a:ext cx="7117918" cy="1289262"/>
      </dsp:txXfrm>
    </dsp:sp>
    <dsp:sp modelId="{A1D8F189-CF18-4910-8F1B-F29A9286EEC7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8C576E-7DF5-47EF-A1A5-328360DA4EDB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– Should not be called sovereignty but supremacy. </a:t>
          </a:r>
          <a:endParaRPr lang="en-US" sz="3000" kern="1200"/>
        </a:p>
      </dsp:txBody>
      <dsp:txXfrm>
        <a:off x="0" y="2578524"/>
        <a:ext cx="7117918" cy="1289262"/>
      </dsp:txXfrm>
    </dsp:sp>
    <dsp:sp modelId="{E403F3D4-2EAE-463B-A41B-134C2B410F61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640E24-1EAD-4234-959E-D1C1CA2066F1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Parliament supreme because of the powers given by the courts. </a:t>
          </a:r>
          <a:endParaRPr lang="en-US" sz="3000" kern="1200"/>
        </a:p>
      </dsp:txBody>
      <dsp:txXfrm>
        <a:off x="0" y="3867786"/>
        <a:ext cx="7117918" cy="12892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C82271-CB83-46D9-97B1-151EC218CCBE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C5D23-B2CD-4A88-88E9-DB7928D50702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Heuston – Parliament can create laws and entrench them. </a:t>
          </a:r>
          <a:endParaRPr lang="en-US" sz="4000" kern="1200"/>
        </a:p>
      </dsp:txBody>
      <dsp:txXfrm>
        <a:off x="560236" y="748205"/>
        <a:ext cx="4149382" cy="2576345"/>
      </dsp:txXfrm>
    </dsp:sp>
    <dsp:sp modelId="{2ABF427C-001B-494B-922F-3A2BB19843FD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7767A-3FC9-4FCD-B848-7AEBAF87809E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H.W.R wade- Courts recognise parliamentary supremacy. </a:t>
          </a:r>
          <a:endParaRPr lang="en-US" sz="4000" kern="1200"/>
        </a:p>
      </dsp:txBody>
      <dsp:txXfrm>
        <a:off x="5827635" y="748205"/>
        <a:ext cx="4149382" cy="257634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F7346A-FB02-4446-B9CE-2556FEBE5DCC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31B980-C620-469A-AA23-42F7E865103C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Yes. </a:t>
          </a:r>
          <a:endParaRPr lang="en-US" sz="3600" kern="1200"/>
        </a:p>
      </dsp:txBody>
      <dsp:txXfrm>
        <a:off x="0" y="0"/>
        <a:ext cx="7117918" cy="1289262"/>
      </dsp:txXfrm>
    </dsp:sp>
    <dsp:sp modelId="{A790795E-D451-4673-915C-0B75F4E77DE1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F70D40-E495-4020-B56D-D52AC1D750EB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It can also backdate legislation – Homosexuality banned- removed. </a:t>
          </a:r>
          <a:endParaRPr lang="en-US" sz="3600" kern="1200"/>
        </a:p>
      </dsp:txBody>
      <dsp:txXfrm>
        <a:off x="0" y="1289262"/>
        <a:ext cx="7117918" cy="1289262"/>
      </dsp:txXfrm>
    </dsp:sp>
    <dsp:sp modelId="{55CE0EDB-E97A-45E4-9261-409433DD7D6F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7FED46-7419-4EB2-A0CD-F6E007E85C61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European Convention on Human Rights Article 7. </a:t>
          </a:r>
          <a:endParaRPr lang="en-US" sz="3600" kern="1200"/>
        </a:p>
      </dsp:txBody>
      <dsp:txXfrm>
        <a:off x="0" y="2578524"/>
        <a:ext cx="7117918" cy="1289262"/>
      </dsp:txXfrm>
    </dsp:sp>
    <dsp:sp modelId="{F26A2D34-B631-4456-ACC9-841D3BEC6E40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EE7DFB-33D0-4410-B36C-BF00ED5D9E4B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But will not pass if not politically correct. </a:t>
          </a:r>
          <a:endParaRPr lang="en-US" sz="3600" kern="1200"/>
        </a:p>
      </dsp:txBody>
      <dsp:txXfrm>
        <a:off x="0" y="3867786"/>
        <a:ext cx="7117918" cy="128926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80E893-5010-4143-BFF5-C74FB650FA61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0C691-BE03-4B32-8956-FCED92BBF90E}">
      <dsp:nvSpPr>
        <dsp:cNvPr id="0" name=""/>
        <dsp:cNvSpPr/>
      </dsp:nvSpPr>
      <dsp:spPr>
        <a:xfrm>
          <a:off x="0" y="629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Because recognised between king and parliament that parliament is supreme – 1600’s. </a:t>
          </a:r>
          <a:endParaRPr lang="en-US" sz="2000" kern="1200"/>
        </a:p>
      </dsp:txBody>
      <dsp:txXfrm>
        <a:off x="0" y="629"/>
        <a:ext cx="7117918" cy="736541"/>
      </dsp:txXfrm>
    </dsp:sp>
    <dsp:sp modelId="{288A8729-70DB-4C99-82D8-C955013F0566}">
      <dsp:nvSpPr>
        <dsp:cNvPr id="0" name=""/>
        <dsp:cNvSpPr/>
      </dsp:nvSpPr>
      <dsp:spPr>
        <a:xfrm>
          <a:off x="0" y="737170"/>
          <a:ext cx="7117918" cy="0"/>
        </a:xfrm>
        <a:prstGeom prst="line">
          <a:avLst/>
        </a:prstGeom>
        <a:solidFill>
          <a:schemeClr val="accent2">
            <a:hueOff val="-251827"/>
            <a:satOff val="-1028"/>
            <a:lumOff val="-33"/>
            <a:alphaOff val="0"/>
          </a:schemeClr>
        </a:solidFill>
        <a:ln w="12700" cap="flat" cmpd="sng" algn="ctr">
          <a:solidFill>
            <a:schemeClr val="accent2">
              <a:hueOff val="-251827"/>
              <a:satOff val="-1028"/>
              <a:lumOff val="-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393DA5-2937-4248-9B72-6BDF15C2B149}">
      <dsp:nvSpPr>
        <dsp:cNvPr id="0" name=""/>
        <dsp:cNvSpPr/>
      </dsp:nvSpPr>
      <dsp:spPr>
        <a:xfrm>
          <a:off x="0" y="737170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Not always this way; </a:t>
          </a:r>
          <a:endParaRPr lang="en-US" sz="2000" kern="1200"/>
        </a:p>
      </dsp:txBody>
      <dsp:txXfrm>
        <a:off x="0" y="737170"/>
        <a:ext cx="7117918" cy="736541"/>
      </dsp:txXfrm>
    </dsp:sp>
    <dsp:sp modelId="{96541194-2E06-47A2-8DD2-2380126AF463}">
      <dsp:nvSpPr>
        <dsp:cNvPr id="0" name=""/>
        <dsp:cNvSpPr/>
      </dsp:nvSpPr>
      <dsp:spPr>
        <a:xfrm>
          <a:off x="0" y="147371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8EC85-D7A4-4741-949A-CD776F9E21F4}">
      <dsp:nvSpPr>
        <dsp:cNvPr id="0" name=""/>
        <dsp:cNvSpPr/>
      </dsp:nvSpPr>
      <dsp:spPr>
        <a:xfrm>
          <a:off x="0" y="1473712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Judicial views on kings power and parliament. </a:t>
          </a:r>
          <a:endParaRPr lang="en-US" sz="2000" kern="1200"/>
        </a:p>
      </dsp:txBody>
      <dsp:txXfrm>
        <a:off x="0" y="1473712"/>
        <a:ext cx="7117918" cy="736541"/>
      </dsp:txXfrm>
    </dsp:sp>
    <dsp:sp modelId="{AF29F85D-C55D-42B5-8240-DA44757178F2}">
      <dsp:nvSpPr>
        <dsp:cNvPr id="0" name=""/>
        <dsp:cNvSpPr/>
      </dsp:nvSpPr>
      <dsp:spPr>
        <a:xfrm>
          <a:off x="0" y="2210253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656CF6-4044-4E04-8E0F-9BFBD3055AD9}">
      <dsp:nvSpPr>
        <dsp:cNvPr id="0" name=""/>
        <dsp:cNvSpPr/>
      </dsp:nvSpPr>
      <dsp:spPr>
        <a:xfrm>
          <a:off x="0" y="2210253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Case of proclamations and Rv Hampton – king levy tax without parliament say so. </a:t>
          </a:r>
          <a:endParaRPr lang="en-US" sz="2000" kern="1200"/>
        </a:p>
      </dsp:txBody>
      <dsp:txXfrm>
        <a:off x="0" y="2210253"/>
        <a:ext cx="7117918" cy="736541"/>
      </dsp:txXfrm>
    </dsp:sp>
    <dsp:sp modelId="{64FB628F-A5FB-4057-8672-D0A59EEEC091}">
      <dsp:nvSpPr>
        <dsp:cNvPr id="0" name=""/>
        <dsp:cNvSpPr/>
      </dsp:nvSpPr>
      <dsp:spPr>
        <a:xfrm>
          <a:off x="0" y="2946795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9D4268-46C2-4189-A739-5AE4866D746A}">
      <dsp:nvSpPr>
        <dsp:cNvPr id="0" name=""/>
        <dsp:cNvSpPr/>
      </dsp:nvSpPr>
      <dsp:spPr>
        <a:xfrm>
          <a:off x="0" y="2946795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 clarity. </a:t>
          </a:r>
          <a:endParaRPr lang="en-US" sz="2000" kern="1200"/>
        </a:p>
      </dsp:txBody>
      <dsp:txXfrm>
        <a:off x="0" y="2946795"/>
        <a:ext cx="7117918" cy="736541"/>
      </dsp:txXfrm>
    </dsp:sp>
    <dsp:sp modelId="{975E7DF0-8C02-4D29-8334-D962090BB4FF}">
      <dsp:nvSpPr>
        <dsp:cNvPr id="0" name=""/>
        <dsp:cNvSpPr/>
      </dsp:nvSpPr>
      <dsp:spPr>
        <a:xfrm>
          <a:off x="0" y="3683336"/>
          <a:ext cx="7117918" cy="0"/>
        </a:xfrm>
        <a:prstGeom prst="line">
          <a:avLst/>
        </a:prstGeom>
        <a:solidFill>
          <a:schemeClr val="accent2">
            <a:hueOff val="-1259133"/>
            <a:satOff val="-5140"/>
            <a:lumOff val="-163"/>
            <a:alphaOff val="0"/>
          </a:schemeClr>
        </a:solidFill>
        <a:ln w="12700" cap="flat" cmpd="sng" algn="ctr">
          <a:solidFill>
            <a:schemeClr val="accent2">
              <a:hueOff val="-1259133"/>
              <a:satOff val="-5140"/>
              <a:lumOff val="-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573F97-9E94-432D-B469-E606A6B9B012}">
      <dsp:nvSpPr>
        <dsp:cNvPr id="0" name=""/>
        <dsp:cNvSpPr/>
      </dsp:nvSpPr>
      <dsp:spPr>
        <a:xfrm>
          <a:off x="0" y="3683336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Dr Bonham’s Case (1610) 8 Co Rep 114 – common law is supreme. </a:t>
          </a:r>
          <a:endParaRPr lang="en-US" sz="2000" kern="1200"/>
        </a:p>
      </dsp:txBody>
      <dsp:txXfrm>
        <a:off x="0" y="3683336"/>
        <a:ext cx="7117918" cy="736541"/>
      </dsp:txXfrm>
    </dsp:sp>
    <dsp:sp modelId="{E04811FA-9C31-4513-8023-CA8C86F6B542}">
      <dsp:nvSpPr>
        <dsp:cNvPr id="0" name=""/>
        <dsp:cNvSpPr/>
      </dsp:nvSpPr>
      <dsp:spPr>
        <a:xfrm>
          <a:off x="0" y="4419878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FC9794-B6C6-48B8-903C-35D793DD33E5}">
      <dsp:nvSpPr>
        <dsp:cNvPr id="0" name=""/>
        <dsp:cNvSpPr/>
      </dsp:nvSpPr>
      <dsp:spPr>
        <a:xfrm>
          <a:off x="0" y="4419878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Day v Savage (1614) – judges priority of common law over king and parliament.</a:t>
          </a:r>
          <a:endParaRPr lang="en-US" sz="2000" kern="1200"/>
        </a:p>
      </dsp:txBody>
      <dsp:txXfrm>
        <a:off x="0" y="4419878"/>
        <a:ext cx="7117918" cy="73654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544A31-2E1C-44CF-8E10-B5EFA36FED17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BA6D4C-98B5-4C91-888B-AFDA44EF9F81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17</a:t>
          </a:r>
          <a:r>
            <a:rPr lang="en-GB" sz="2600" kern="1200" baseline="30000"/>
            <a:t>th</a:t>
          </a:r>
          <a:r>
            <a:rPr lang="en-GB" sz="2600" kern="1200"/>
            <a:t> Century courts accepted parliamentary supremacy. </a:t>
          </a:r>
          <a:endParaRPr lang="en-US" sz="2600" kern="1200"/>
        </a:p>
      </dsp:txBody>
      <dsp:txXfrm>
        <a:off x="0" y="0"/>
        <a:ext cx="7117918" cy="1289262"/>
      </dsp:txXfrm>
    </dsp:sp>
    <dsp:sp modelId="{133A3946-AF87-4662-ABB2-7E2D1E17BEE5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43DFC1-001F-47EA-AAE0-1C130F32BE86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Parliament supremacy – Glorious Reveloution 1688 – Charles 1 reinstated his power and did not recognise the ability to limit power. </a:t>
          </a:r>
          <a:endParaRPr lang="en-US" sz="2600" kern="1200"/>
        </a:p>
      </dsp:txBody>
      <dsp:txXfrm>
        <a:off x="0" y="1289262"/>
        <a:ext cx="7117918" cy="1289262"/>
      </dsp:txXfrm>
    </dsp:sp>
    <dsp:sp modelId="{30D1C0D0-501D-4854-AB86-62D9B45F3943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C64D7-FA3C-4CFB-8785-EC82DB562813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William and Mary offered the throne on the condition that they would recognise parliament supremacy. </a:t>
          </a:r>
          <a:endParaRPr lang="en-US" sz="2600" kern="1200"/>
        </a:p>
      </dsp:txBody>
      <dsp:txXfrm>
        <a:off x="0" y="2578524"/>
        <a:ext cx="7117918" cy="1289262"/>
      </dsp:txXfrm>
    </dsp:sp>
    <dsp:sp modelId="{A6CA812C-C347-40A2-B3F3-A56CA03E8F68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7393AD-B3F3-4FD5-AA08-0C30802799CF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Bill of Rights Bill – recognised supremacy. </a:t>
          </a:r>
          <a:endParaRPr lang="en-US" sz="2600" kern="1200"/>
        </a:p>
      </dsp:txBody>
      <dsp:txXfrm>
        <a:off x="0" y="3867786"/>
        <a:ext cx="7117918" cy="128926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682F2A-9C22-4264-950D-D06E1B96599A}">
      <dsp:nvSpPr>
        <dsp:cNvPr id="0" name=""/>
        <dsp:cNvSpPr/>
      </dsp:nvSpPr>
      <dsp:spPr>
        <a:xfrm>
          <a:off x="2946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E203B-20E3-4F0D-B935-1F1303596A0F}">
      <dsp:nvSpPr>
        <dsp:cNvPr id="0" name=""/>
        <dsp:cNvSpPr/>
      </dsp:nvSpPr>
      <dsp:spPr>
        <a:xfrm>
          <a:off x="236726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Article 9 Bill of Rights Bill – no one can question parliament. </a:t>
          </a:r>
          <a:endParaRPr lang="en-US" sz="1900" kern="1200"/>
        </a:p>
      </dsp:txBody>
      <dsp:txXfrm>
        <a:off x="275858" y="1572175"/>
        <a:ext cx="2025748" cy="1257784"/>
      </dsp:txXfrm>
    </dsp:sp>
    <dsp:sp modelId="{7575A6B6-9CDD-4BF8-835B-822071F84CCF}">
      <dsp:nvSpPr>
        <dsp:cNvPr id="0" name=""/>
        <dsp:cNvSpPr/>
      </dsp:nvSpPr>
      <dsp:spPr>
        <a:xfrm>
          <a:off x="2574518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B4AC4A-E084-4B6C-9837-3A9BAECF38BB}">
      <dsp:nvSpPr>
        <dsp:cNvPr id="0" name=""/>
        <dsp:cNvSpPr/>
      </dsp:nvSpPr>
      <dsp:spPr>
        <a:xfrm>
          <a:off x="2808297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King needed to ask parliament to leived taxes now. </a:t>
          </a:r>
          <a:endParaRPr lang="en-US" sz="1900" kern="1200"/>
        </a:p>
      </dsp:txBody>
      <dsp:txXfrm>
        <a:off x="2847429" y="1572175"/>
        <a:ext cx="2025748" cy="1257784"/>
      </dsp:txXfrm>
    </dsp:sp>
    <dsp:sp modelId="{C0AE4D1A-4B04-4AA3-B10B-1D8587B33970}">
      <dsp:nvSpPr>
        <dsp:cNvPr id="0" name=""/>
        <dsp:cNvSpPr/>
      </dsp:nvSpPr>
      <dsp:spPr>
        <a:xfrm>
          <a:off x="5146089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7E5DC-05DB-4B3B-B57F-807BC52E1A5A}">
      <dsp:nvSpPr>
        <dsp:cNvPr id="0" name=""/>
        <dsp:cNvSpPr/>
      </dsp:nvSpPr>
      <dsp:spPr>
        <a:xfrm>
          <a:off x="5379868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Bowles v Bank of England [1913] 1 Ch 57. </a:t>
          </a:r>
          <a:endParaRPr lang="en-US" sz="1900" kern="1200"/>
        </a:p>
      </dsp:txBody>
      <dsp:txXfrm>
        <a:off x="5419000" y="1572175"/>
        <a:ext cx="2025748" cy="1257784"/>
      </dsp:txXfrm>
    </dsp:sp>
    <dsp:sp modelId="{48BFEF36-4193-408E-8D8C-47CB2E0E52AE}">
      <dsp:nvSpPr>
        <dsp:cNvPr id="0" name=""/>
        <dsp:cNvSpPr/>
      </dsp:nvSpPr>
      <dsp:spPr>
        <a:xfrm>
          <a:off x="7717661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6B1516-7412-4178-94B2-43AF7446445D}">
      <dsp:nvSpPr>
        <dsp:cNvPr id="0" name=""/>
        <dsp:cNvSpPr/>
      </dsp:nvSpPr>
      <dsp:spPr>
        <a:xfrm>
          <a:off x="7951440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Bill of Rights Bill 1689- not quite developed. </a:t>
          </a:r>
          <a:endParaRPr lang="en-US" sz="1900" kern="1200"/>
        </a:p>
      </dsp:txBody>
      <dsp:txXfrm>
        <a:off x="7990572" y="1572175"/>
        <a:ext cx="2025748" cy="125778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BF4D38-10BC-4994-9FDA-E343D3B942CC}">
      <dsp:nvSpPr>
        <dsp:cNvPr id="0" name=""/>
        <dsp:cNvSpPr/>
      </dsp:nvSpPr>
      <dsp:spPr>
        <a:xfrm>
          <a:off x="0" y="65415"/>
          <a:ext cx="7117918" cy="119175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 parliament bind future parliaments? </a:t>
          </a:r>
          <a:endParaRPr lang="en-US" sz="3000" kern="1200"/>
        </a:p>
      </dsp:txBody>
      <dsp:txXfrm>
        <a:off x="58177" y="123592"/>
        <a:ext cx="7001564" cy="1075400"/>
      </dsp:txXfrm>
    </dsp:sp>
    <dsp:sp modelId="{C814079D-C4BB-439D-B8E3-231D50825BC8}">
      <dsp:nvSpPr>
        <dsp:cNvPr id="0" name=""/>
        <dsp:cNvSpPr/>
      </dsp:nvSpPr>
      <dsp:spPr>
        <a:xfrm>
          <a:off x="0" y="1343569"/>
          <a:ext cx="7117918" cy="1191754"/>
        </a:xfrm>
        <a:prstGeom prst="roundRect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Express and implied repeal. </a:t>
          </a:r>
          <a:endParaRPr lang="en-US" sz="3000" kern="1200"/>
        </a:p>
      </dsp:txBody>
      <dsp:txXfrm>
        <a:off x="58177" y="1401746"/>
        <a:ext cx="7001564" cy="1075400"/>
      </dsp:txXfrm>
    </dsp:sp>
    <dsp:sp modelId="{09352FA6-02D9-4BF3-8D66-7A4A327F1ABE}">
      <dsp:nvSpPr>
        <dsp:cNvPr id="0" name=""/>
        <dsp:cNvSpPr/>
      </dsp:nvSpPr>
      <dsp:spPr>
        <a:xfrm>
          <a:off x="0" y="2621724"/>
          <a:ext cx="7117918" cy="1191754"/>
        </a:xfrm>
        <a:prstGeom prst="roundRect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If a piece of law contradicts the newer piece of legislation stands. </a:t>
          </a:r>
          <a:endParaRPr lang="en-US" sz="3000" kern="1200"/>
        </a:p>
      </dsp:txBody>
      <dsp:txXfrm>
        <a:off x="58177" y="2679901"/>
        <a:ext cx="7001564" cy="1075400"/>
      </dsp:txXfrm>
    </dsp:sp>
    <dsp:sp modelId="{B0C958B5-2585-4205-9584-46DA81922593}">
      <dsp:nvSpPr>
        <dsp:cNvPr id="0" name=""/>
        <dsp:cNvSpPr/>
      </dsp:nvSpPr>
      <dsp:spPr>
        <a:xfrm>
          <a:off x="0" y="3899879"/>
          <a:ext cx="7117918" cy="1191754"/>
        </a:xfrm>
        <a:prstGeom prst="roundRect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Vauxhall Estates Ltd v Liverpool Corporation [1932] </a:t>
          </a:r>
          <a:endParaRPr lang="en-US" sz="3000" kern="1200"/>
        </a:p>
      </dsp:txBody>
      <dsp:txXfrm>
        <a:off x="58177" y="3958056"/>
        <a:ext cx="7001564" cy="10754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077877-0A9D-4F4B-886B-52E12FF48A6A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C6D790-DC37-49E1-BFC7-447EF29536D7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and Heuston – Do create laws that bind future parliaments – Manner and form. </a:t>
          </a:r>
          <a:endParaRPr lang="en-US" sz="3000" kern="1200"/>
        </a:p>
      </dsp:txBody>
      <dsp:txXfrm>
        <a:off x="0" y="0"/>
        <a:ext cx="7117918" cy="1289262"/>
      </dsp:txXfrm>
    </dsp:sp>
    <dsp:sp modelId="{ED47F62A-760B-4BF1-B611-E8C7CF2CBBA8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3E75BA-96AE-49CA-9064-0912DE7816FB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 change the way parliament members are elected ect. </a:t>
          </a:r>
          <a:endParaRPr lang="en-US" sz="3000" kern="1200"/>
        </a:p>
      </dsp:txBody>
      <dsp:txXfrm>
        <a:off x="0" y="1289262"/>
        <a:ext cx="7117918" cy="1289262"/>
      </dsp:txXfrm>
    </dsp:sp>
    <dsp:sp modelId="{82896BBA-92FA-4FDE-AA16-5F69E9C63F7D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E14EEE-86D9-40B0-BBA7-F797B218AD1D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– Should not be called sovereignty but supremacy. </a:t>
          </a:r>
          <a:endParaRPr lang="en-US" sz="3000" kern="1200"/>
        </a:p>
      </dsp:txBody>
      <dsp:txXfrm>
        <a:off x="0" y="2578524"/>
        <a:ext cx="7117918" cy="1289262"/>
      </dsp:txXfrm>
    </dsp:sp>
    <dsp:sp modelId="{E809AA6C-003A-4073-867F-294818399B00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00D509-DB4A-4E11-A398-6953BE686AE0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Parliament supreme because of the powers given by the courts. </a:t>
          </a:r>
          <a:endParaRPr lang="en-US" sz="3000" kern="1200"/>
        </a:p>
      </dsp:txBody>
      <dsp:txXfrm>
        <a:off x="0" y="3867786"/>
        <a:ext cx="7117918" cy="128926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6970ED-1727-4B18-B3AB-F7B4DA98085A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1AE3D-C2D7-4CDD-B37D-5A1FB0755602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EU – Use to be bound by some Eu laws. </a:t>
          </a:r>
          <a:endParaRPr lang="en-US" sz="3300" kern="1200"/>
        </a:p>
      </dsp:txBody>
      <dsp:txXfrm>
        <a:off x="0" y="0"/>
        <a:ext cx="7117918" cy="1289262"/>
      </dsp:txXfrm>
    </dsp:sp>
    <dsp:sp modelId="{E54B99BD-955E-4CDE-B89D-E14F16C37041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949F86-26FD-4351-9D03-9383DB2F2944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European Court of Human Rights and direct effect.  ( Van </a:t>
          </a:r>
          <a:r>
            <a:rPr lang="en-GB" sz="3300" kern="1200" dirty="0" err="1"/>
            <a:t>gend</a:t>
          </a:r>
          <a:r>
            <a:rPr lang="en-GB" sz="3300" kern="1200" dirty="0"/>
            <a:t> </a:t>
          </a:r>
          <a:r>
            <a:rPr lang="en-GB" sz="3300" kern="1200" dirty="0" err="1"/>
            <a:t>en</a:t>
          </a:r>
          <a:r>
            <a:rPr lang="en-GB" sz="3300" kern="1200"/>
            <a:t> Loos) </a:t>
          </a:r>
          <a:endParaRPr lang="en-US" sz="3300" kern="1200"/>
        </a:p>
      </dsp:txBody>
      <dsp:txXfrm>
        <a:off x="0" y="1289262"/>
        <a:ext cx="7117918" cy="1289262"/>
      </dsp:txXfrm>
    </dsp:sp>
    <dsp:sp modelId="{AD21BD03-6065-4247-940B-88658E56E870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26486-7414-46FB-B87D-E4BCDD99A56C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No longer supreme because of the European Union (withdrawal) Act 2018. </a:t>
          </a:r>
          <a:endParaRPr lang="en-US" sz="3300" kern="1200"/>
        </a:p>
      </dsp:txBody>
      <dsp:txXfrm>
        <a:off x="0" y="2578524"/>
        <a:ext cx="7117918" cy="1289262"/>
      </dsp:txXfrm>
    </dsp:sp>
    <dsp:sp modelId="{0ED023E3-F951-4FAE-9CF1-ED889E9C2064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98055-8689-49D3-B1A8-45CB6E455222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No longer questions parliament supremacy.</a:t>
          </a:r>
          <a:endParaRPr lang="en-US" sz="3300" kern="1200"/>
        </a:p>
      </dsp:txBody>
      <dsp:txXfrm>
        <a:off x="0" y="3867786"/>
        <a:ext cx="7117918" cy="128926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0D4F10-002A-4B7A-B010-4F507E57F6F6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76B068-BFF9-444C-8894-492DE7436C16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Human Rights Act 1998- does not affect parliament supremacy. </a:t>
          </a:r>
          <a:endParaRPr lang="en-US" sz="2900" kern="1200"/>
        </a:p>
      </dsp:txBody>
      <dsp:txXfrm>
        <a:off x="0" y="0"/>
        <a:ext cx="7117918" cy="1289262"/>
      </dsp:txXfrm>
    </dsp:sp>
    <dsp:sp modelId="{E1ED5C7C-4E70-4510-A945-E266F61E780D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14801B-46C0-46FA-8967-C7D177EFEF20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S.4 of the Human Rights Act – Declaration of incompatibility. </a:t>
          </a:r>
          <a:endParaRPr lang="en-US" sz="2900" kern="1200"/>
        </a:p>
      </dsp:txBody>
      <dsp:txXfrm>
        <a:off x="0" y="1289262"/>
        <a:ext cx="7117918" cy="1289262"/>
      </dsp:txXfrm>
    </dsp:sp>
    <dsp:sp modelId="{37822948-A3EE-43A2-B94B-C9999FC9F734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FEDBAB-1BBA-44F5-964D-212E00460E28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S.19 – Statement of </a:t>
          </a:r>
          <a:r>
            <a:rPr lang="en-GB" sz="2900" kern="1200" dirty="0" err="1"/>
            <a:t>compatability</a:t>
          </a:r>
          <a:r>
            <a:rPr lang="en-GB" sz="2900" kern="1200" dirty="0"/>
            <a:t> for legislation passed. </a:t>
          </a:r>
          <a:endParaRPr lang="en-US" sz="2900" kern="1200" dirty="0"/>
        </a:p>
      </dsp:txBody>
      <dsp:txXfrm>
        <a:off x="0" y="2578524"/>
        <a:ext cx="7117918" cy="1289262"/>
      </dsp:txXfrm>
    </dsp:sp>
    <dsp:sp modelId="{648B556B-E501-4B2C-828A-B342CF5229B3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27AF2-2E79-4A23-8ED1-7DAC0B004217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S.3(1) of the Human Rights Act 1998 – Any laws must be compatible with Human Rights. </a:t>
          </a:r>
          <a:endParaRPr lang="en-US" sz="2900" kern="1200"/>
        </a:p>
      </dsp:txBody>
      <dsp:txXfrm>
        <a:off x="0" y="3867786"/>
        <a:ext cx="7117918" cy="128926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74216D-F399-49A2-B7B6-D0ACBED435F8}">
      <dsp:nvSpPr>
        <dsp:cNvPr id="0" name=""/>
        <dsp:cNvSpPr/>
      </dsp:nvSpPr>
      <dsp:spPr>
        <a:xfrm>
          <a:off x="0" y="2518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85075B-ABF7-4D12-906F-8058D384F46A}">
      <dsp:nvSpPr>
        <dsp:cNvPr id="0" name=""/>
        <dsp:cNvSpPr/>
      </dsp:nvSpPr>
      <dsp:spPr>
        <a:xfrm>
          <a:off x="0" y="2518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An important case dealing with parliament process. </a:t>
          </a:r>
          <a:endParaRPr lang="en-US" sz="3400" kern="1200"/>
        </a:p>
      </dsp:txBody>
      <dsp:txXfrm>
        <a:off x="0" y="2518"/>
        <a:ext cx="7117918" cy="1717337"/>
      </dsp:txXfrm>
    </dsp:sp>
    <dsp:sp modelId="{DAE18C9F-EBAD-40D6-BE3D-8CA67E10A136}">
      <dsp:nvSpPr>
        <dsp:cNvPr id="0" name=""/>
        <dsp:cNvSpPr/>
      </dsp:nvSpPr>
      <dsp:spPr>
        <a:xfrm>
          <a:off x="0" y="1719855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B2196D-DC89-48EE-A0A3-4AA2E0C129CA}">
      <dsp:nvSpPr>
        <dsp:cNvPr id="0" name=""/>
        <dsp:cNvSpPr/>
      </dsp:nvSpPr>
      <dsp:spPr>
        <a:xfrm>
          <a:off x="0" y="1719855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Hunting Act 2004. </a:t>
          </a:r>
          <a:endParaRPr lang="en-US" sz="3400" kern="1200"/>
        </a:p>
      </dsp:txBody>
      <dsp:txXfrm>
        <a:off x="0" y="1719855"/>
        <a:ext cx="7117918" cy="1717337"/>
      </dsp:txXfrm>
    </dsp:sp>
    <dsp:sp modelId="{86AA8E7F-0567-4773-BA1B-521A300805FD}">
      <dsp:nvSpPr>
        <dsp:cNvPr id="0" name=""/>
        <dsp:cNvSpPr/>
      </dsp:nvSpPr>
      <dsp:spPr>
        <a:xfrm>
          <a:off x="0" y="3437193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8F1CB4-725F-4593-B764-9BEE8B5BC9C8}">
      <dsp:nvSpPr>
        <dsp:cNvPr id="0" name=""/>
        <dsp:cNvSpPr/>
      </dsp:nvSpPr>
      <dsp:spPr>
        <a:xfrm>
          <a:off x="0" y="3437193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After 2 years just go through the House of Commons and then royal assent. </a:t>
          </a:r>
          <a:endParaRPr lang="en-US" sz="3400" kern="1200"/>
        </a:p>
      </dsp:txBody>
      <dsp:txXfrm>
        <a:off x="0" y="3437193"/>
        <a:ext cx="7117918" cy="171733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47B05D-7EE0-4A18-9E89-E1B457B5679B}">
      <dsp:nvSpPr>
        <dsp:cNvPr id="0" name=""/>
        <dsp:cNvSpPr/>
      </dsp:nvSpPr>
      <dsp:spPr>
        <a:xfrm>
          <a:off x="0" y="2518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4F95A8-4CF7-48D5-B104-7C06FEC3420C}">
      <dsp:nvSpPr>
        <dsp:cNvPr id="0" name=""/>
        <dsp:cNvSpPr/>
      </dsp:nvSpPr>
      <dsp:spPr>
        <a:xfrm>
          <a:off x="0" y="2518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Whilst parliament is supreme and can make any laws. </a:t>
          </a:r>
          <a:endParaRPr lang="en-US" sz="3400" kern="1200"/>
        </a:p>
      </dsp:txBody>
      <dsp:txXfrm>
        <a:off x="0" y="2518"/>
        <a:ext cx="7117918" cy="1717337"/>
      </dsp:txXfrm>
    </dsp:sp>
    <dsp:sp modelId="{2624EA9B-F256-4436-8EF1-B52F39BD2CF1}">
      <dsp:nvSpPr>
        <dsp:cNvPr id="0" name=""/>
        <dsp:cNvSpPr/>
      </dsp:nvSpPr>
      <dsp:spPr>
        <a:xfrm>
          <a:off x="0" y="1719855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874067-FEB8-40F1-B1A2-D4647A7F3863}">
      <dsp:nvSpPr>
        <dsp:cNvPr id="0" name=""/>
        <dsp:cNvSpPr/>
      </dsp:nvSpPr>
      <dsp:spPr>
        <a:xfrm>
          <a:off x="0" y="1719855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Without the judiciary it does not work. </a:t>
          </a:r>
          <a:endParaRPr lang="en-US" sz="3400" kern="1200"/>
        </a:p>
      </dsp:txBody>
      <dsp:txXfrm>
        <a:off x="0" y="1719855"/>
        <a:ext cx="7117918" cy="1717337"/>
      </dsp:txXfrm>
    </dsp:sp>
    <dsp:sp modelId="{7FD7F88A-EED9-41A1-B4EE-E54DF3E6CE3A}">
      <dsp:nvSpPr>
        <dsp:cNvPr id="0" name=""/>
        <dsp:cNvSpPr/>
      </dsp:nvSpPr>
      <dsp:spPr>
        <a:xfrm>
          <a:off x="0" y="3437193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FDF76-0251-4C3B-B89F-F65B31B4B7A4}">
      <dsp:nvSpPr>
        <dsp:cNvPr id="0" name=""/>
        <dsp:cNvSpPr/>
      </dsp:nvSpPr>
      <dsp:spPr>
        <a:xfrm>
          <a:off x="0" y="3437193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R (on the application of Miller) v The Prime Minister; Cherry and Others v Advocate General for Scotland [2019]. </a:t>
          </a:r>
          <a:endParaRPr lang="en-US" sz="3400" kern="1200"/>
        </a:p>
      </dsp:txBody>
      <dsp:txXfrm>
        <a:off x="0" y="3437193"/>
        <a:ext cx="7117918" cy="171733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A672CB-5181-46EB-8E4C-FD82B8231AD0}">
      <dsp:nvSpPr>
        <dsp:cNvPr id="0" name=""/>
        <dsp:cNvSpPr/>
      </dsp:nvSpPr>
      <dsp:spPr>
        <a:xfrm>
          <a:off x="0" y="35080"/>
          <a:ext cx="10659110" cy="20657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Parliamentary Sovereignty. </a:t>
          </a:r>
          <a:endParaRPr lang="en-US" sz="5200" kern="1200"/>
        </a:p>
      </dsp:txBody>
      <dsp:txXfrm>
        <a:off x="100840" y="135920"/>
        <a:ext cx="10457430" cy="1864028"/>
      </dsp:txXfrm>
    </dsp:sp>
    <dsp:sp modelId="{D48E51B7-8A9E-4578-A473-B4BFFC488373}">
      <dsp:nvSpPr>
        <dsp:cNvPr id="0" name=""/>
        <dsp:cNvSpPr/>
      </dsp:nvSpPr>
      <dsp:spPr>
        <a:xfrm>
          <a:off x="0" y="2250549"/>
          <a:ext cx="10659110" cy="20657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Parliament is the supreme law making body. </a:t>
          </a:r>
          <a:endParaRPr lang="en-US" sz="5200" kern="1200"/>
        </a:p>
      </dsp:txBody>
      <dsp:txXfrm>
        <a:off x="100840" y="2351389"/>
        <a:ext cx="10457430" cy="18640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F4B716-4BDA-4ECF-988D-D17277D3F4D2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7863CD-BDDA-4F07-A8AE-7BF6F31551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8924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2/17/2025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2269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2/17/2025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276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2/17/2025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245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2/17/2025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738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2/17/2025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604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2/17/2025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885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2/17/2025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362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2/17/2025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550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2/17/2025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861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2/17/2025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519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2/17/2025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146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068407D-A1C4-B842-0C34-B2DE8AD312D3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1AE7FB-DFC0-DCDA-47AD-6ED81A6427FA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7A4DFCBA-879E-D6C9-9F81-B4F9225423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562BF3-1BFC-6948-02E0-8A1C121C3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58D7F8-0920-52BA-580D-0724912287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6611EB-89A4-4C55-4032-4D0C418398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6963F99-41C3-5ED4-AAD8-B904145CC7E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75360" y="2615184"/>
            <a:ext cx="10241280" cy="33192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17270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2/17/2025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53749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4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7" Type="http://schemas.openxmlformats.org/officeDocument/2006/relationships/image" Target="../media/image15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B96253A8-47CF-0758-B4DE-E369C05DAA4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789" r="-1" b="15163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F20C91-CD2B-2882-11F7-D9A0EF81F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2606" y="1122363"/>
            <a:ext cx="7063739" cy="2387600"/>
          </a:xfrm>
        </p:spPr>
        <p:txBody>
          <a:bodyPr>
            <a:normAutofit/>
          </a:bodyPr>
          <a:lstStyle/>
          <a:p>
            <a:r>
              <a:rPr lang="en-GB" sz="6600" b="1" i="1" u="sng" dirty="0">
                <a:solidFill>
                  <a:srgbClr val="FFFFFF"/>
                </a:solidFill>
              </a:rPr>
              <a:t>Parliamentary Sovereignty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322FC1-C9E5-12CF-CC5F-D8D8A7360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2606" y="3602038"/>
            <a:ext cx="7063739" cy="165576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338292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65"/>
    </mc:Choice>
    <mc:Fallback xmlns="">
      <p:transition spd="slow" advTm="646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9227C-05AA-40BE-F2A0-EEDD883E7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C4FE5E-55BF-B05C-3372-4691AE7763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0104380"/>
              </p:ext>
            </p:extLst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1596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623"/>
    </mc:Choice>
    <mc:Fallback xmlns="">
      <p:transition spd="slow" advTm="24623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D16AD6D-7FC0-435B-AB5F-98DA2190C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B727F3-FF58-4343-ACEE-2174D5989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D3B435-C3EA-8885-1DFC-DCDDA3F1C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722" y="777240"/>
            <a:ext cx="5782804" cy="2493876"/>
          </a:xfrm>
        </p:spPr>
        <p:txBody>
          <a:bodyPr anchor="b">
            <a:normAutofit/>
          </a:bodyPr>
          <a:lstStyle/>
          <a:p>
            <a:pPr algn="ctr"/>
            <a:r>
              <a:rPr lang="en-GB" sz="4400" b="1" i="1" u="sng"/>
              <a:t>Aims and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FE04D-559B-D9EF-8F0C-0278A5294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7722" y="3429000"/>
            <a:ext cx="5782804" cy="2333562"/>
          </a:xfrm>
        </p:spPr>
        <p:txBody>
          <a:bodyPr anchor="t">
            <a:normAutofit/>
          </a:bodyPr>
          <a:lstStyle/>
          <a:p>
            <a:pPr algn="ctr"/>
            <a:r>
              <a:rPr lang="en-GB" sz="1800" dirty="0"/>
              <a:t>The aim of today’s session is to discuss parliamentary sovereignty and Human Rights. </a:t>
            </a:r>
          </a:p>
          <a:p>
            <a:pPr algn="ctr"/>
            <a:endParaRPr lang="en-GB" sz="1800" dirty="0"/>
          </a:p>
          <a:p>
            <a:pPr algn="ctr"/>
            <a:r>
              <a:rPr lang="en-GB" sz="1800" dirty="0"/>
              <a:t>By the end of today’s session students should be able to demonstrate their understanding of parliamentary sovereignty and Human Rights. </a:t>
            </a:r>
          </a:p>
        </p:txBody>
      </p:sp>
      <p:grpSp>
        <p:nvGrpSpPr>
          <p:cNvPr id="12" name="Decorative Circles">
            <a:extLst>
              <a:ext uri="{FF2B5EF4-FFF2-40B4-BE49-F238E27FC236}">
                <a16:creationId xmlns:a16="http://schemas.microsoft.com/office/drawing/2014/main" id="{4DB68B21-F855-4148-AD7C-795E902A7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484" y="236341"/>
            <a:ext cx="10677791" cy="4262956"/>
            <a:chOff x="767484" y="236341"/>
            <a:chExt cx="10677791" cy="426295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8FE8A9D-61A5-4729-A73B-267B9BE58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49767" y="3283228"/>
              <a:ext cx="226735" cy="226735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E3399E0-5F4E-4D62-8091-A0AA8DAA7B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13359" y="386135"/>
              <a:ext cx="466441" cy="466441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51781BEF-3C20-4A56-889B-BB417F6A38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90699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8F0DD55-BEC3-46E7-84ED-00CB94AC0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7484" y="2755518"/>
              <a:ext cx="466441" cy="466441"/>
            </a:xfrm>
            <a:prstGeom prst="ellipse">
              <a:avLst/>
            </a:prstGeom>
            <a:solidFill>
              <a:schemeClr val="tx2">
                <a:lumMod val="10000"/>
                <a:lumOff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8FFEF100-17D7-4C78-A7C3-B6C8B72E85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31908" y="3813254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294263B-2870-4828-96FD-00C2A3628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75095" y="3592374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8A94EBD-B5CB-4D31-A42E-E68B0D25BF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4104" y="4385930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Oval 2">
            <a:extLst>
              <a:ext uri="{FF2B5EF4-FFF2-40B4-BE49-F238E27FC236}">
                <a16:creationId xmlns:a16="http://schemas.microsoft.com/office/drawing/2014/main" id="{5F7F20D7-57B2-4CF8-AF7D-90D6A5E1F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474" y="305966"/>
            <a:ext cx="2051331" cy="205133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Graphic 22">
            <a:extLst>
              <a:ext uri="{FF2B5EF4-FFF2-40B4-BE49-F238E27FC236}">
                <a16:creationId xmlns:a16="http://schemas.microsoft.com/office/drawing/2014/main" id="{05AC83E9-3498-4F8F-84F8-2E22FE72E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6399" y="319698"/>
            <a:ext cx="2037600" cy="2037600"/>
          </a:xfrm>
          <a:prstGeom prst="rect">
            <a:avLst/>
          </a:prstGeom>
        </p:spPr>
      </p:pic>
      <p:sp>
        <p:nvSpPr>
          <p:cNvPr id="25" name="Oval 1">
            <a:extLst>
              <a:ext uri="{FF2B5EF4-FFF2-40B4-BE49-F238E27FC236}">
                <a16:creationId xmlns:a16="http://schemas.microsoft.com/office/drawing/2014/main" id="{6832CB48-19E2-438E-B5D1-126B6228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78580" y="0"/>
            <a:ext cx="2733089" cy="2357297"/>
          </a:xfrm>
          <a:custGeom>
            <a:avLst/>
            <a:gdLst>
              <a:gd name="connsiteX0" fmla="*/ 288659 w 3192131"/>
              <a:gd name="connsiteY0" fmla="*/ 0 h 2753222"/>
              <a:gd name="connsiteX1" fmla="*/ 3192131 w 3192131"/>
              <a:gd name="connsiteY1" fmla="*/ 0 h 2753222"/>
              <a:gd name="connsiteX2" fmla="*/ 3192131 w 3192131"/>
              <a:gd name="connsiteY2" fmla="*/ 2058956 h 2753222"/>
              <a:gd name="connsiteX3" fmla="*/ 3158043 w 3192131"/>
              <a:gd name="connsiteY3" fmla="*/ 2104541 h 2753222"/>
              <a:gd name="connsiteX4" fmla="*/ 1782545 w 3192131"/>
              <a:gd name="connsiteY4" fmla="*/ 2753222 h 2753222"/>
              <a:gd name="connsiteX5" fmla="*/ 0 w 3192131"/>
              <a:gd name="connsiteY5" fmla="*/ 970677 h 2753222"/>
              <a:gd name="connsiteX6" fmla="*/ 215144 w 3192131"/>
              <a:gd name="connsiteY6" fmla="*/ 121011 h 2753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92131" h="2753222">
                <a:moveTo>
                  <a:pt x="288659" y="0"/>
                </a:moveTo>
                <a:lnTo>
                  <a:pt x="3192131" y="0"/>
                </a:lnTo>
                <a:lnTo>
                  <a:pt x="3192131" y="2058956"/>
                </a:lnTo>
                <a:lnTo>
                  <a:pt x="3158043" y="2104541"/>
                </a:lnTo>
                <a:cubicBezTo>
                  <a:pt x="2831098" y="2500707"/>
                  <a:pt x="2336311" y="2753222"/>
                  <a:pt x="1782545" y="2753222"/>
                </a:cubicBezTo>
                <a:cubicBezTo>
                  <a:pt x="798073" y="2753222"/>
                  <a:pt x="0" y="1955149"/>
                  <a:pt x="0" y="970677"/>
                </a:cubicBezTo>
                <a:cubicBezTo>
                  <a:pt x="0" y="663030"/>
                  <a:pt x="77937" y="373585"/>
                  <a:pt x="215144" y="121011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548560FE-8DD7-4FBB-A597-9902F385A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18631" t="30907" r="23362" b="17441"/>
          <a:stretch/>
        </p:blipFill>
        <p:spPr>
          <a:xfrm>
            <a:off x="9573575" y="-4327"/>
            <a:ext cx="2668147" cy="2375897"/>
          </a:xfrm>
          <a:prstGeom prst="rect">
            <a:avLst/>
          </a:prstGeom>
        </p:spPr>
      </p:pic>
      <p:sp>
        <p:nvSpPr>
          <p:cNvPr id="29" name="Oval 3">
            <a:extLst>
              <a:ext uri="{FF2B5EF4-FFF2-40B4-BE49-F238E27FC236}">
                <a16:creationId xmlns:a16="http://schemas.microsoft.com/office/drawing/2014/main" id="{F4B85B88-409F-4670-A4FF-5C58623B7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rot="16200000">
            <a:off x="-639576" y="4068576"/>
            <a:ext cx="2914772" cy="1635620"/>
          </a:xfrm>
          <a:custGeom>
            <a:avLst/>
            <a:gdLst>
              <a:gd name="connsiteX0" fmla="*/ 18128 w 4408870"/>
              <a:gd name="connsiteY0" fmla="*/ 0 h 2474031"/>
              <a:gd name="connsiteX1" fmla="*/ 4390742 w 4408870"/>
              <a:gd name="connsiteY1" fmla="*/ 0 h 2474031"/>
              <a:gd name="connsiteX2" fmla="*/ 4397489 w 4408870"/>
              <a:gd name="connsiteY2" fmla="*/ 44205 h 2474031"/>
              <a:gd name="connsiteX3" fmla="*/ 4408870 w 4408870"/>
              <a:gd name="connsiteY3" fmla="*/ 269596 h 2474031"/>
              <a:gd name="connsiteX4" fmla="*/ 2204435 w 4408870"/>
              <a:gd name="connsiteY4" fmla="*/ 2474031 h 2474031"/>
              <a:gd name="connsiteX5" fmla="*/ 0 w 4408870"/>
              <a:gd name="connsiteY5" fmla="*/ 269596 h 2474031"/>
              <a:gd name="connsiteX6" fmla="*/ 11381 w 4408870"/>
              <a:gd name="connsiteY6" fmla="*/ 44205 h 2474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8870" h="2474031">
                <a:moveTo>
                  <a:pt x="18128" y="0"/>
                </a:moveTo>
                <a:lnTo>
                  <a:pt x="4390742" y="0"/>
                </a:lnTo>
                <a:lnTo>
                  <a:pt x="4397489" y="44205"/>
                </a:lnTo>
                <a:cubicBezTo>
                  <a:pt x="4405015" y="118312"/>
                  <a:pt x="4408870" y="193504"/>
                  <a:pt x="4408870" y="269596"/>
                </a:cubicBezTo>
                <a:cubicBezTo>
                  <a:pt x="4408870" y="1487072"/>
                  <a:pt x="3421911" y="2474031"/>
                  <a:pt x="2204435" y="2474031"/>
                </a:cubicBezTo>
                <a:cubicBezTo>
                  <a:pt x="986959" y="2474031"/>
                  <a:pt x="0" y="1487072"/>
                  <a:pt x="0" y="269596"/>
                </a:cubicBezTo>
                <a:cubicBezTo>
                  <a:pt x="0" y="193504"/>
                  <a:pt x="3855" y="118312"/>
                  <a:pt x="11381" y="44205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Graphic 30">
            <a:extLst>
              <a:ext uri="{FF2B5EF4-FFF2-40B4-BE49-F238E27FC236}">
                <a16:creationId xmlns:a16="http://schemas.microsoft.com/office/drawing/2014/main" id="{66265FF8-949A-452A-882B-BDD332090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45737" t="12146" r="12288" b="12942"/>
          <a:stretch/>
        </p:blipFill>
        <p:spPr>
          <a:xfrm>
            <a:off x="0" y="3409035"/>
            <a:ext cx="1633210" cy="2914772"/>
          </a:xfrm>
          <a:prstGeom prst="rect">
            <a:avLst/>
          </a:prstGeom>
        </p:spPr>
      </p:pic>
      <p:sp>
        <p:nvSpPr>
          <p:cNvPr id="33" name="Oval 4">
            <a:extLst>
              <a:ext uri="{FF2B5EF4-FFF2-40B4-BE49-F238E27FC236}">
                <a16:creationId xmlns:a16="http://schemas.microsoft.com/office/drawing/2014/main" id="{52B7F1A1-8894-44DC-8FCC-6CE9F127A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994790" y="4395252"/>
            <a:ext cx="2216879" cy="2462747"/>
          </a:xfrm>
          <a:custGeom>
            <a:avLst/>
            <a:gdLst>
              <a:gd name="connsiteX0" fmla="*/ 2133985 w 3086667"/>
              <a:gd name="connsiteY0" fmla="*/ 0 h 3429000"/>
              <a:gd name="connsiteX1" fmla="*/ 2964628 w 3086667"/>
              <a:gd name="connsiteY1" fmla="*/ 167699 h 3429000"/>
              <a:gd name="connsiteX2" fmla="*/ 3086667 w 3086667"/>
              <a:gd name="connsiteY2" fmla="*/ 226489 h 3429000"/>
              <a:gd name="connsiteX3" fmla="*/ 3086667 w 3086667"/>
              <a:gd name="connsiteY3" fmla="*/ 3429000 h 3429000"/>
              <a:gd name="connsiteX4" fmla="*/ 440639 w 3086667"/>
              <a:gd name="connsiteY4" fmla="*/ 3429000 h 3429000"/>
              <a:gd name="connsiteX5" fmla="*/ 364451 w 3086667"/>
              <a:gd name="connsiteY5" fmla="*/ 3327116 h 3429000"/>
              <a:gd name="connsiteX6" fmla="*/ 0 w 3086667"/>
              <a:gd name="connsiteY6" fmla="*/ 2133985 h 3429000"/>
              <a:gd name="connsiteX7" fmla="*/ 2133985 w 3086667"/>
              <a:gd name="connsiteY7" fmla="*/ 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86667" h="3429000">
                <a:moveTo>
                  <a:pt x="2133985" y="0"/>
                </a:moveTo>
                <a:cubicBezTo>
                  <a:pt x="2428627" y="0"/>
                  <a:pt x="2709322" y="59714"/>
                  <a:pt x="2964628" y="167699"/>
                </a:cubicBezTo>
                <a:lnTo>
                  <a:pt x="3086667" y="226489"/>
                </a:lnTo>
                <a:lnTo>
                  <a:pt x="3086667" y="3429000"/>
                </a:lnTo>
                <a:lnTo>
                  <a:pt x="440639" y="3429000"/>
                </a:lnTo>
                <a:lnTo>
                  <a:pt x="364451" y="3327116"/>
                </a:lnTo>
                <a:cubicBezTo>
                  <a:pt x="134356" y="2986530"/>
                  <a:pt x="0" y="2575948"/>
                  <a:pt x="0" y="2133985"/>
                </a:cubicBezTo>
                <a:cubicBezTo>
                  <a:pt x="0" y="955418"/>
                  <a:pt x="955418" y="0"/>
                  <a:pt x="2133985" y="0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35" name="Graphic 34">
            <a:extLst>
              <a:ext uri="{FF2B5EF4-FFF2-40B4-BE49-F238E27FC236}">
                <a16:creationId xmlns:a16="http://schemas.microsoft.com/office/drawing/2014/main" id="{6FEF5495-925E-4DBE-A677-EF910F826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11935" t="10861" r="33955" b="27347"/>
          <a:stretch/>
        </p:blipFill>
        <p:spPr>
          <a:xfrm>
            <a:off x="9972468" y="4341999"/>
            <a:ext cx="2239201" cy="2525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67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70"/>
    </mc:Choice>
    <mc:Fallback xmlns="">
      <p:transition spd="slow" advTm="1357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DA0203-BFB4-49DB-A205-51AD7549D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6" name="Picture 5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365F2D3F-07CD-C364-D74F-F5D936E272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5858" b="14627"/>
          <a:stretch/>
        </p:blipFill>
        <p:spPr>
          <a:xfrm>
            <a:off x="20" y="10"/>
            <a:ext cx="12190456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52F1BB8-9F6C-45D6-898D-65348D26B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493446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5D341F1-ED07-9896-B8CC-F7C42C813E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9054" y="239763"/>
            <a:ext cx="9923708" cy="1020188"/>
          </a:xfrm>
        </p:spPr>
        <p:txBody>
          <a:bodyPr anchor="t">
            <a:normAutofit/>
          </a:bodyPr>
          <a:lstStyle/>
          <a:p>
            <a:pPr algn="l"/>
            <a:r>
              <a:rPr lang="en-GB" sz="6000" b="1" i="1" u="sng" dirty="0">
                <a:solidFill>
                  <a:srgbClr val="FFFFFF"/>
                </a:solidFill>
              </a:rPr>
              <a:t>Parliamentary Sovereignty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A09ABEB-FBB2-4784-AB42-132C2B7B8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65714" y="236341"/>
            <a:ext cx="113367" cy="113367"/>
          </a:xfrm>
          <a:prstGeom prst="ellipse">
            <a:avLst/>
          </a:prstGeom>
          <a:solidFill>
            <a:srgbClr val="F39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E19B7D6-ACF5-4FD5-9847-AA489F05B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4840" y="538627"/>
            <a:ext cx="94160" cy="94160"/>
          </a:xfrm>
          <a:prstGeom prst="ellipse">
            <a:avLst/>
          </a:prstGeom>
          <a:solidFill>
            <a:schemeClr val="tx2">
              <a:lumMod val="50000"/>
              <a:lumOff val="50000"/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2DC3951C-8573-4092-BB1C-895AB62DC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3509" y="516637"/>
            <a:ext cx="466441" cy="46644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D897F30D-1513-46A2-A047-AEC827A0E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8803" y="1206077"/>
            <a:ext cx="226735" cy="226735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5484E33B-84C6-44AB-B37B-AD40DD864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0142" y="4588038"/>
            <a:ext cx="113367" cy="11336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032C2FFF-1C26-4710-B2B8-9DB486DAE1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83540" y="6169156"/>
            <a:ext cx="113367" cy="113367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6D50462-DF3B-4889-8D2A-9B6BE77416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42793" y="5536248"/>
            <a:ext cx="800716" cy="800716"/>
          </a:xfrm>
          <a:prstGeom prst="ellipse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4661B72-AE95-451D-822D-E19815CF1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02762" y="6299355"/>
            <a:ext cx="489238" cy="558645"/>
          </a:xfrm>
          <a:custGeom>
            <a:avLst/>
            <a:gdLst>
              <a:gd name="connsiteX0" fmla="*/ 1156116 w 3186814"/>
              <a:gd name="connsiteY0" fmla="*/ 0 h 3638922"/>
              <a:gd name="connsiteX1" fmla="*/ 3186814 w 3186814"/>
              <a:gd name="connsiteY1" fmla="*/ 2030698 h 3638922"/>
              <a:gd name="connsiteX2" fmla="*/ 2447829 w 3186814"/>
              <a:gd name="connsiteY2" fmla="*/ 3597684 h 3638922"/>
              <a:gd name="connsiteX3" fmla="*/ 2392682 w 3186814"/>
              <a:gd name="connsiteY3" fmla="*/ 3638922 h 3638922"/>
              <a:gd name="connsiteX4" fmla="*/ 0 w 3186814"/>
              <a:gd name="connsiteY4" fmla="*/ 3638922 h 3638922"/>
              <a:gd name="connsiteX5" fmla="*/ 0 w 3186814"/>
              <a:gd name="connsiteY5" fmla="*/ 362315 h 3638922"/>
              <a:gd name="connsiteX6" fmla="*/ 20733 w 3186814"/>
              <a:gd name="connsiteY6" fmla="*/ 346811 h 3638922"/>
              <a:gd name="connsiteX7" fmla="*/ 1156116 w 3186814"/>
              <a:gd name="connsiteY7" fmla="*/ 0 h 3638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86814" h="3638922">
                <a:moveTo>
                  <a:pt x="1156116" y="0"/>
                </a:moveTo>
                <a:cubicBezTo>
                  <a:pt x="2277640" y="0"/>
                  <a:pt x="3186814" y="909174"/>
                  <a:pt x="3186814" y="2030698"/>
                </a:cubicBezTo>
                <a:cubicBezTo>
                  <a:pt x="3186814" y="2661556"/>
                  <a:pt x="2899146" y="3225224"/>
                  <a:pt x="2447829" y="3597684"/>
                </a:cubicBezTo>
                <a:lnTo>
                  <a:pt x="2392682" y="3638922"/>
                </a:lnTo>
                <a:lnTo>
                  <a:pt x="0" y="3638922"/>
                </a:lnTo>
                <a:lnTo>
                  <a:pt x="0" y="362315"/>
                </a:lnTo>
                <a:lnTo>
                  <a:pt x="20733" y="346811"/>
                </a:lnTo>
                <a:cubicBezTo>
                  <a:pt x="344835" y="127853"/>
                  <a:pt x="735545" y="0"/>
                  <a:pt x="1156116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828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287"/>
    </mc:Choice>
    <mc:Fallback xmlns="">
      <p:transition spd="slow" advTm="16287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716F1-A0BA-D5CC-533F-90D2FFD52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Parliamentary Sovereignty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B4F20D-8333-52E7-9B5E-7D420698810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050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77"/>
    </mc:Choice>
    <mc:Fallback xmlns="">
      <p:transition spd="slow" advTm="35977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F1391CA-FE5F-CA1E-2FD7-F5D922FC2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932" y="952022"/>
            <a:ext cx="3188538" cy="5157049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i="1" u="sng" dirty="0"/>
              <a:t>Theories of parliamentary supremacy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7A41BF-909A-38B4-9D64-F841E833E6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7330775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9959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508"/>
    </mc:Choice>
    <mc:Fallback xmlns="">
      <p:transition spd="slow" advTm="23508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9B5B3C5-A599-465B-B2B9-866E8B208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C84982-7DD0-43B1-8A2D-BFA4DF1B4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4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ED16AD6D-7FC0-435B-AB5F-98DA2190C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8B727F3-FF58-4343-ACEE-2174D5989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F2A384-C209-5283-89CA-56A397A22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722" y="777240"/>
            <a:ext cx="5782804" cy="249387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i="1" u="sng" kern="1200">
                <a:latin typeface="+mj-lt"/>
                <a:ea typeface="+mj-ea"/>
                <a:cs typeface="+mj-cs"/>
              </a:rPr>
              <a:t>A V Dicey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5EBBEF-8085-C340-0D2A-DE268E11B04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3327722" y="3429000"/>
            <a:ext cx="5782804" cy="23335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1800" b="0" i="0">
                <a:effectLst/>
              </a:rPr>
              <a:t>“The principle of parliamentary sovereignty means neither more or less than this, namely, that parliament…has, under the English constitution, the right to make or unmake any law whatever; and, further, that no person or body is recognised by the law of England as having a right to override or set aside the legislation of Parliament”</a:t>
            </a:r>
            <a:endParaRPr lang="en-US" sz="1800"/>
          </a:p>
        </p:txBody>
      </p:sp>
      <p:grpSp>
        <p:nvGrpSpPr>
          <p:cNvPr id="35" name="Decorative Circles">
            <a:extLst>
              <a:ext uri="{FF2B5EF4-FFF2-40B4-BE49-F238E27FC236}">
                <a16:creationId xmlns:a16="http://schemas.microsoft.com/office/drawing/2014/main" id="{4DB68B21-F855-4148-AD7C-795E902A7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484" y="236341"/>
            <a:ext cx="10677791" cy="4262956"/>
            <a:chOff x="767484" y="236341"/>
            <a:chExt cx="10677791" cy="4262956"/>
          </a:xfrm>
        </p:grpSpPr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A8FE8A9D-61A5-4729-A73B-267B9BE58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49767" y="3283228"/>
              <a:ext cx="226735" cy="226735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E3399E0-5F4E-4D62-8091-A0AA8DAA7B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13359" y="386135"/>
              <a:ext cx="466441" cy="466441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51781BEF-3C20-4A56-889B-BB417F6A38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90699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08F0DD55-BEC3-46E7-84ED-00CB94AC0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7484" y="2755518"/>
              <a:ext cx="466441" cy="466441"/>
            </a:xfrm>
            <a:prstGeom prst="ellipse">
              <a:avLst/>
            </a:prstGeom>
            <a:solidFill>
              <a:schemeClr val="tx2">
                <a:lumMod val="10000"/>
                <a:lumOff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8FFEF100-17D7-4C78-A7C3-B6C8B72E85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31908" y="3813254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E294263B-2870-4828-96FD-00C2A3628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75095" y="3592374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D8A94EBD-B5CB-4D31-A42E-E68B0D25BF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4104" y="4385930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4" name="Oval 2">
            <a:extLst>
              <a:ext uri="{FF2B5EF4-FFF2-40B4-BE49-F238E27FC236}">
                <a16:creationId xmlns:a16="http://schemas.microsoft.com/office/drawing/2014/main" id="{5F7F20D7-57B2-4CF8-AF7D-90D6A5E1F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474" y="305966"/>
            <a:ext cx="2051331" cy="205133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6" name="Graphic 45">
            <a:extLst>
              <a:ext uri="{FF2B5EF4-FFF2-40B4-BE49-F238E27FC236}">
                <a16:creationId xmlns:a16="http://schemas.microsoft.com/office/drawing/2014/main" id="{05AC83E9-3498-4F8F-84F8-2E22FE72E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6399" y="319698"/>
            <a:ext cx="2037600" cy="2037600"/>
          </a:xfrm>
          <a:prstGeom prst="rect">
            <a:avLst/>
          </a:prstGeom>
        </p:spPr>
      </p:pic>
      <p:sp>
        <p:nvSpPr>
          <p:cNvPr id="48" name="Oval 1">
            <a:extLst>
              <a:ext uri="{FF2B5EF4-FFF2-40B4-BE49-F238E27FC236}">
                <a16:creationId xmlns:a16="http://schemas.microsoft.com/office/drawing/2014/main" id="{6832CB48-19E2-438E-B5D1-126B6228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78580" y="0"/>
            <a:ext cx="2733089" cy="2357297"/>
          </a:xfrm>
          <a:custGeom>
            <a:avLst/>
            <a:gdLst>
              <a:gd name="connsiteX0" fmla="*/ 288659 w 3192131"/>
              <a:gd name="connsiteY0" fmla="*/ 0 h 2753222"/>
              <a:gd name="connsiteX1" fmla="*/ 3192131 w 3192131"/>
              <a:gd name="connsiteY1" fmla="*/ 0 h 2753222"/>
              <a:gd name="connsiteX2" fmla="*/ 3192131 w 3192131"/>
              <a:gd name="connsiteY2" fmla="*/ 2058956 h 2753222"/>
              <a:gd name="connsiteX3" fmla="*/ 3158043 w 3192131"/>
              <a:gd name="connsiteY3" fmla="*/ 2104541 h 2753222"/>
              <a:gd name="connsiteX4" fmla="*/ 1782545 w 3192131"/>
              <a:gd name="connsiteY4" fmla="*/ 2753222 h 2753222"/>
              <a:gd name="connsiteX5" fmla="*/ 0 w 3192131"/>
              <a:gd name="connsiteY5" fmla="*/ 970677 h 2753222"/>
              <a:gd name="connsiteX6" fmla="*/ 215144 w 3192131"/>
              <a:gd name="connsiteY6" fmla="*/ 121011 h 2753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92131" h="2753222">
                <a:moveTo>
                  <a:pt x="288659" y="0"/>
                </a:moveTo>
                <a:lnTo>
                  <a:pt x="3192131" y="0"/>
                </a:lnTo>
                <a:lnTo>
                  <a:pt x="3192131" y="2058956"/>
                </a:lnTo>
                <a:lnTo>
                  <a:pt x="3158043" y="2104541"/>
                </a:lnTo>
                <a:cubicBezTo>
                  <a:pt x="2831098" y="2500707"/>
                  <a:pt x="2336311" y="2753222"/>
                  <a:pt x="1782545" y="2753222"/>
                </a:cubicBezTo>
                <a:cubicBezTo>
                  <a:pt x="798073" y="2753222"/>
                  <a:pt x="0" y="1955149"/>
                  <a:pt x="0" y="970677"/>
                </a:cubicBezTo>
                <a:cubicBezTo>
                  <a:pt x="0" y="663030"/>
                  <a:pt x="77937" y="373585"/>
                  <a:pt x="215144" y="121011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0" name="Graphic 49">
            <a:extLst>
              <a:ext uri="{FF2B5EF4-FFF2-40B4-BE49-F238E27FC236}">
                <a16:creationId xmlns:a16="http://schemas.microsoft.com/office/drawing/2014/main" id="{548560FE-8DD7-4FBB-A597-9902F385A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18631" t="30907" r="23362" b="17441"/>
          <a:stretch/>
        </p:blipFill>
        <p:spPr>
          <a:xfrm>
            <a:off x="9573575" y="-4327"/>
            <a:ext cx="2668147" cy="2375897"/>
          </a:xfrm>
          <a:prstGeom prst="rect">
            <a:avLst/>
          </a:prstGeom>
        </p:spPr>
      </p:pic>
      <p:sp>
        <p:nvSpPr>
          <p:cNvPr id="52" name="Oval 3">
            <a:extLst>
              <a:ext uri="{FF2B5EF4-FFF2-40B4-BE49-F238E27FC236}">
                <a16:creationId xmlns:a16="http://schemas.microsoft.com/office/drawing/2014/main" id="{F4B85B88-409F-4670-A4FF-5C58623B7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rot="16200000">
            <a:off x="-639576" y="4068576"/>
            <a:ext cx="2914772" cy="1635620"/>
          </a:xfrm>
          <a:custGeom>
            <a:avLst/>
            <a:gdLst>
              <a:gd name="connsiteX0" fmla="*/ 18128 w 4408870"/>
              <a:gd name="connsiteY0" fmla="*/ 0 h 2474031"/>
              <a:gd name="connsiteX1" fmla="*/ 4390742 w 4408870"/>
              <a:gd name="connsiteY1" fmla="*/ 0 h 2474031"/>
              <a:gd name="connsiteX2" fmla="*/ 4397489 w 4408870"/>
              <a:gd name="connsiteY2" fmla="*/ 44205 h 2474031"/>
              <a:gd name="connsiteX3" fmla="*/ 4408870 w 4408870"/>
              <a:gd name="connsiteY3" fmla="*/ 269596 h 2474031"/>
              <a:gd name="connsiteX4" fmla="*/ 2204435 w 4408870"/>
              <a:gd name="connsiteY4" fmla="*/ 2474031 h 2474031"/>
              <a:gd name="connsiteX5" fmla="*/ 0 w 4408870"/>
              <a:gd name="connsiteY5" fmla="*/ 269596 h 2474031"/>
              <a:gd name="connsiteX6" fmla="*/ 11381 w 4408870"/>
              <a:gd name="connsiteY6" fmla="*/ 44205 h 2474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8870" h="2474031">
                <a:moveTo>
                  <a:pt x="18128" y="0"/>
                </a:moveTo>
                <a:lnTo>
                  <a:pt x="4390742" y="0"/>
                </a:lnTo>
                <a:lnTo>
                  <a:pt x="4397489" y="44205"/>
                </a:lnTo>
                <a:cubicBezTo>
                  <a:pt x="4405015" y="118312"/>
                  <a:pt x="4408870" y="193504"/>
                  <a:pt x="4408870" y="269596"/>
                </a:cubicBezTo>
                <a:cubicBezTo>
                  <a:pt x="4408870" y="1487072"/>
                  <a:pt x="3421911" y="2474031"/>
                  <a:pt x="2204435" y="2474031"/>
                </a:cubicBezTo>
                <a:cubicBezTo>
                  <a:pt x="986959" y="2474031"/>
                  <a:pt x="0" y="1487072"/>
                  <a:pt x="0" y="269596"/>
                </a:cubicBezTo>
                <a:cubicBezTo>
                  <a:pt x="0" y="193504"/>
                  <a:pt x="3855" y="118312"/>
                  <a:pt x="11381" y="44205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4" name="Graphic 53">
            <a:extLst>
              <a:ext uri="{FF2B5EF4-FFF2-40B4-BE49-F238E27FC236}">
                <a16:creationId xmlns:a16="http://schemas.microsoft.com/office/drawing/2014/main" id="{66265FF8-949A-452A-882B-BDD332090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45737" t="12146" r="12288" b="12942"/>
          <a:stretch/>
        </p:blipFill>
        <p:spPr>
          <a:xfrm>
            <a:off x="0" y="3409035"/>
            <a:ext cx="1633210" cy="291477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3606D0-EBC2-5B4A-85C3-2B6DB854F1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93150" y="6488268"/>
            <a:ext cx="1301640" cy="23320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56" name="Oval 4">
            <a:extLst>
              <a:ext uri="{FF2B5EF4-FFF2-40B4-BE49-F238E27FC236}">
                <a16:creationId xmlns:a16="http://schemas.microsoft.com/office/drawing/2014/main" id="{52B7F1A1-8894-44DC-8FCC-6CE9F127A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994790" y="4395252"/>
            <a:ext cx="2216879" cy="2462747"/>
          </a:xfrm>
          <a:custGeom>
            <a:avLst/>
            <a:gdLst>
              <a:gd name="connsiteX0" fmla="*/ 2133985 w 3086667"/>
              <a:gd name="connsiteY0" fmla="*/ 0 h 3429000"/>
              <a:gd name="connsiteX1" fmla="*/ 2964628 w 3086667"/>
              <a:gd name="connsiteY1" fmla="*/ 167699 h 3429000"/>
              <a:gd name="connsiteX2" fmla="*/ 3086667 w 3086667"/>
              <a:gd name="connsiteY2" fmla="*/ 226489 h 3429000"/>
              <a:gd name="connsiteX3" fmla="*/ 3086667 w 3086667"/>
              <a:gd name="connsiteY3" fmla="*/ 3429000 h 3429000"/>
              <a:gd name="connsiteX4" fmla="*/ 440639 w 3086667"/>
              <a:gd name="connsiteY4" fmla="*/ 3429000 h 3429000"/>
              <a:gd name="connsiteX5" fmla="*/ 364451 w 3086667"/>
              <a:gd name="connsiteY5" fmla="*/ 3327116 h 3429000"/>
              <a:gd name="connsiteX6" fmla="*/ 0 w 3086667"/>
              <a:gd name="connsiteY6" fmla="*/ 2133985 h 3429000"/>
              <a:gd name="connsiteX7" fmla="*/ 2133985 w 3086667"/>
              <a:gd name="connsiteY7" fmla="*/ 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86667" h="3429000">
                <a:moveTo>
                  <a:pt x="2133985" y="0"/>
                </a:moveTo>
                <a:cubicBezTo>
                  <a:pt x="2428627" y="0"/>
                  <a:pt x="2709322" y="59714"/>
                  <a:pt x="2964628" y="167699"/>
                </a:cubicBezTo>
                <a:lnTo>
                  <a:pt x="3086667" y="226489"/>
                </a:lnTo>
                <a:lnTo>
                  <a:pt x="3086667" y="3429000"/>
                </a:lnTo>
                <a:lnTo>
                  <a:pt x="440639" y="3429000"/>
                </a:lnTo>
                <a:lnTo>
                  <a:pt x="364451" y="3327116"/>
                </a:lnTo>
                <a:cubicBezTo>
                  <a:pt x="134356" y="2986530"/>
                  <a:pt x="0" y="2575948"/>
                  <a:pt x="0" y="2133985"/>
                </a:cubicBezTo>
                <a:cubicBezTo>
                  <a:pt x="0" y="955418"/>
                  <a:pt x="955418" y="0"/>
                  <a:pt x="2133985" y="0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58" name="Graphic 57">
            <a:extLst>
              <a:ext uri="{FF2B5EF4-FFF2-40B4-BE49-F238E27FC236}">
                <a16:creationId xmlns:a16="http://schemas.microsoft.com/office/drawing/2014/main" id="{6FEF5495-925E-4DBE-A677-EF910F826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11935" t="10861" r="33955" b="27347"/>
          <a:stretch/>
        </p:blipFill>
        <p:spPr>
          <a:xfrm>
            <a:off x="9972468" y="4341999"/>
            <a:ext cx="2239201" cy="2525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227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301"/>
    </mc:Choice>
    <mc:Fallback xmlns="">
      <p:transition spd="slow" advTm="37301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E391D7E-7623-C0E9-31F3-CACD3AD1A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Theorists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BE55EA-1DB0-303F-1142-89F89FD7E7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9243104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463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29"/>
    </mc:Choice>
    <mc:Fallback xmlns="">
      <p:transition spd="slow" advTm="54729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396B0-F941-9955-E42F-2A7C909CC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B9FBC0-C2BF-B090-700B-F02073614EE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6542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45"/>
    </mc:Choice>
    <mc:Fallback xmlns="">
      <p:transition spd="slow" advTm="38545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47A8E2-87D3-96CB-D0CE-F6633B5F7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Can parliaments powers be restricted?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C23759-5A24-BFC4-5C4E-AF7D4B6B77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1330389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0753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103"/>
    </mc:Choice>
    <mc:Fallback xmlns="">
      <p:transition spd="slow" advTm="75103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E84E2A-0D08-77FE-EEC6-3E39E7308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History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6E03D1-67A7-64F6-DC3C-7189FE6640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2972049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1283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499"/>
    </mc:Choice>
    <mc:Fallback xmlns="">
      <p:transition spd="slow" advTm="104499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166C84-1530-3564-2B57-0B3B9684F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2359BE-37F2-7B58-16C0-AA9BC0972C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3902030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162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851"/>
    </mc:Choice>
    <mc:Fallback xmlns="">
      <p:transition spd="slow" advTm="80851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55C3E-07F9-0DC2-1847-5D62B0129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199AEE-1CB4-EB7D-C6BF-E224AEFD54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9228026"/>
              </p:ext>
            </p:extLst>
          </p:nvPr>
        </p:nvGraphicFramePr>
        <p:xfrm>
          <a:off x="1069975" y="1823190"/>
          <a:ext cx="10058400" cy="41800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730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158"/>
    </mc:Choice>
    <mc:Fallback xmlns="">
      <p:transition spd="slow" advTm="63158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35B307C-548B-F447-FC10-4FA86DE45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Can parliament powers be restricted?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96005F-14CC-4A0A-EA22-81AC2FA6D5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6990816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7701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721"/>
    </mc:Choice>
    <mc:Fallback xmlns="">
      <p:transition spd="slow" advTm="44721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E391D7E-7623-C0E9-31F3-CACD3AD1A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Theorists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D9B298-4CEA-1082-31F4-7473DD8BFD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1623672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70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29"/>
    </mc:Choice>
    <mc:Fallback xmlns="">
      <p:transition spd="slow" advTm="54729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F7393F-7DC9-1072-8AE0-E8ACFB3EC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3700" b="1" i="1" u="sng"/>
              <a:t>More information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07D06F-B8F8-7F6A-F6F5-5C5DCE3901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1275186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7448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175"/>
    </mc:Choice>
    <mc:Fallback xmlns="">
      <p:transition spd="slow" advTm="58175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4CBE7FE-8FBC-F031-B470-4C91C38A7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C4C806-44B4-BF67-6F08-3201CA005C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5113808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2305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844"/>
    </mc:Choice>
    <mc:Fallback xmlns="">
      <p:transition spd="slow" advTm="61844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8AA004-4BE8-1FB6-A00D-E01317015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 dirty="0"/>
              <a:t>Jackson v Attorney General (2005)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02B8AC-FFDA-32D7-F467-D20CD50CEF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6291993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2953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66"/>
    </mc:Choice>
    <mc:Fallback xmlns="">
      <p:transition spd="slow" advTm="12966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8D24DE0-E8EE-FB1B-807F-C9EE5F786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Relying on the judiciary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D1C992-DA5D-7ED6-BA2F-809FEE3B21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7822523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833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34"/>
    </mc:Choice>
    <mc:Fallback xmlns="">
      <p:transition spd="slow" advTm="27734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9FAE6-BECC-B3D6-F32C-1731511E1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21CF69-6D42-91E8-BC68-BB854B6FFA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7187212"/>
              </p:ext>
            </p:extLst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0524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79"/>
    </mc:Choice>
    <mc:Fallback xmlns="">
      <p:transition spd="slow" advTm="30079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9">
            <a:extLst>
              <a:ext uri="{FF2B5EF4-FFF2-40B4-BE49-F238E27FC236}">
                <a16:creationId xmlns:a16="http://schemas.microsoft.com/office/drawing/2014/main" id="{55E8FC8C-346B-4714-B072-E51C652DC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11">
            <a:extLst>
              <a:ext uri="{FF2B5EF4-FFF2-40B4-BE49-F238E27FC236}">
                <a16:creationId xmlns:a16="http://schemas.microsoft.com/office/drawing/2014/main" id="{D8D34F8F-7000-491B-A718-2A107BCC4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7CE108C-569E-573F-C88D-91B1124ACC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7239" y="1122363"/>
            <a:ext cx="6424138" cy="2387600"/>
          </a:xfrm>
        </p:spPr>
        <p:txBody>
          <a:bodyPr>
            <a:normAutofit/>
          </a:bodyPr>
          <a:lstStyle/>
          <a:p>
            <a:r>
              <a:rPr lang="en-GB" sz="6600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B792A36-ED58-318B-98DF-B10736980D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239" y="3602038"/>
            <a:ext cx="6424138" cy="1655762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</a:p>
        </p:txBody>
      </p:sp>
      <p:grpSp>
        <p:nvGrpSpPr>
          <p:cNvPr id="39" name="decorative circles">
            <a:extLst>
              <a:ext uri="{FF2B5EF4-FFF2-40B4-BE49-F238E27FC236}">
                <a16:creationId xmlns:a16="http://schemas.microsoft.com/office/drawing/2014/main" id="{09838217-B35D-443A-8B82-DFA8A94F5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93625" y="927887"/>
            <a:ext cx="3205279" cy="2727847"/>
            <a:chOff x="7893625" y="927887"/>
            <a:chExt cx="3205279" cy="2727847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578E247-7B9C-4536-87D2-D84D282F65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93625" y="3428999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Oval 15">
              <a:extLst>
                <a:ext uri="{FF2B5EF4-FFF2-40B4-BE49-F238E27FC236}">
                  <a16:creationId xmlns:a16="http://schemas.microsoft.com/office/drawing/2014/main" id="{E74AC65E-5D40-44F6-9A3C-59FE8E172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5295" y="2842228"/>
              <a:ext cx="466441" cy="466441"/>
            </a:xfrm>
            <a:prstGeom prst="ellipse">
              <a:avLst/>
            </a:prstGeom>
            <a:solidFill>
              <a:schemeClr val="tx2">
                <a:lumMod val="50000"/>
                <a:lumOff val="50000"/>
                <a:alpha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B3E78DD4-7732-4F9B-97F3-2F5B91C3B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35619" y="296208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Oval 17">
              <a:extLst>
                <a:ext uri="{FF2B5EF4-FFF2-40B4-BE49-F238E27FC236}">
                  <a16:creationId xmlns:a16="http://schemas.microsoft.com/office/drawing/2014/main" id="{C812F9AF-BA91-4A3E-9FAC-BDDC73897B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4744" y="927887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18">
              <a:extLst>
                <a:ext uri="{FF2B5EF4-FFF2-40B4-BE49-F238E27FC236}">
                  <a16:creationId xmlns:a16="http://schemas.microsoft.com/office/drawing/2014/main" id="{37121FFF-7EA7-4B48-BB73-6C3414F5D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7963" y="1870595"/>
              <a:ext cx="346588" cy="34658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Oval 19">
              <a:extLst>
                <a:ext uri="{FF2B5EF4-FFF2-40B4-BE49-F238E27FC236}">
                  <a16:creationId xmlns:a16="http://schemas.microsoft.com/office/drawing/2014/main" id="{0BE73F4E-7420-4365-89E4-D2E04432F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7963" y="2560850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4" name="Oval 1">
            <a:extLst>
              <a:ext uri="{FF2B5EF4-FFF2-40B4-BE49-F238E27FC236}">
                <a16:creationId xmlns:a16="http://schemas.microsoft.com/office/drawing/2014/main" id="{CDB830B7-6561-4441-974F-665B8B7F4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42678" y="1"/>
            <a:ext cx="2661680" cy="2424023"/>
          </a:xfrm>
          <a:custGeom>
            <a:avLst/>
            <a:gdLst>
              <a:gd name="connsiteX0" fmla="*/ 572886 w 2661680"/>
              <a:gd name="connsiteY0" fmla="*/ 0 h 2424023"/>
              <a:gd name="connsiteX1" fmla="*/ 2088794 w 2661680"/>
              <a:gd name="connsiteY1" fmla="*/ 0 h 2424023"/>
              <a:gd name="connsiteX2" fmla="*/ 2177378 w 2661680"/>
              <a:gd name="connsiteY2" fmla="*/ 66242 h 2424023"/>
              <a:gd name="connsiteX3" fmla="*/ 2661680 w 2661680"/>
              <a:gd name="connsiteY3" fmla="*/ 1093183 h 2424023"/>
              <a:gd name="connsiteX4" fmla="*/ 1330840 w 2661680"/>
              <a:gd name="connsiteY4" fmla="*/ 2424023 h 2424023"/>
              <a:gd name="connsiteX5" fmla="*/ 0 w 2661680"/>
              <a:gd name="connsiteY5" fmla="*/ 1093183 h 2424023"/>
              <a:gd name="connsiteX6" fmla="*/ 484302 w 2661680"/>
              <a:gd name="connsiteY6" fmla="*/ 66242 h 2424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61680" h="2424023">
                <a:moveTo>
                  <a:pt x="572886" y="0"/>
                </a:moveTo>
                <a:lnTo>
                  <a:pt x="2088794" y="0"/>
                </a:lnTo>
                <a:lnTo>
                  <a:pt x="2177378" y="66242"/>
                </a:lnTo>
                <a:cubicBezTo>
                  <a:pt x="2473153" y="310338"/>
                  <a:pt x="2661680" y="679744"/>
                  <a:pt x="2661680" y="1093183"/>
                </a:cubicBezTo>
                <a:cubicBezTo>
                  <a:pt x="2661680" y="1828186"/>
                  <a:pt x="2065843" y="2424023"/>
                  <a:pt x="1330840" y="2424023"/>
                </a:cubicBezTo>
                <a:cubicBezTo>
                  <a:pt x="595837" y="2424023"/>
                  <a:pt x="0" y="1828186"/>
                  <a:pt x="0" y="1093183"/>
                </a:cubicBezTo>
                <a:cubicBezTo>
                  <a:pt x="0" y="679744"/>
                  <a:pt x="188527" y="310338"/>
                  <a:pt x="484302" y="66242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4" name="Graphic 23">
            <a:extLst>
              <a:ext uri="{FF2B5EF4-FFF2-40B4-BE49-F238E27FC236}">
                <a16:creationId xmlns:a16="http://schemas.microsoft.com/office/drawing/2014/main" id="{790E6D6C-8E25-4AB2-B7CF-97711E064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51930" y="-1"/>
            <a:ext cx="2424023" cy="2424023"/>
          </a:xfrm>
          <a:prstGeom prst="rect">
            <a:avLst/>
          </a:prstGeom>
        </p:spPr>
      </p:pic>
      <p:sp>
        <p:nvSpPr>
          <p:cNvPr id="26" name="Oval 2">
            <a:extLst>
              <a:ext uri="{FF2B5EF4-FFF2-40B4-BE49-F238E27FC236}">
                <a16:creationId xmlns:a16="http://schemas.microsoft.com/office/drawing/2014/main" id="{3A8E0FD3-761C-45A6-9643-9219C0A6D6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7628" y="2906802"/>
            <a:ext cx="4051324" cy="3951198"/>
          </a:xfrm>
          <a:custGeom>
            <a:avLst/>
            <a:gdLst>
              <a:gd name="connsiteX0" fmla="*/ 2361523 w 4051324"/>
              <a:gd name="connsiteY0" fmla="*/ 0 h 3951198"/>
              <a:gd name="connsiteX1" fmla="*/ 4031372 w 4051324"/>
              <a:gd name="connsiteY1" fmla="*/ 691674 h 3951198"/>
              <a:gd name="connsiteX2" fmla="*/ 4051324 w 4051324"/>
              <a:gd name="connsiteY2" fmla="*/ 713627 h 3951198"/>
              <a:gd name="connsiteX3" fmla="*/ 4051324 w 4051324"/>
              <a:gd name="connsiteY3" fmla="*/ 3951198 h 3951198"/>
              <a:gd name="connsiteX4" fmla="*/ 618807 w 4051324"/>
              <a:gd name="connsiteY4" fmla="*/ 3951198 h 3951198"/>
              <a:gd name="connsiteX5" fmla="*/ 539257 w 4051324"/>
              <a:gd name="connsiteY5" fmla="*/ 3863671 h 3951198"/>
              <a:gd name="connsiteX6" fmla="*/ 0 w 4051324"/>
              <a:gd name="connsiteY6" fmla="*/ 2361523 h 3951198"/>
              <a:gd name="connsiteX7" fmla="*/ 2361523 w 4051324"/>
              <a:gd name="connsiteY7" fmla="*/ 0 h 3951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051324" h="3951198">
                <a:moveTo>
                  <a:pt x="2361523" y="0"/>
                </a:moveTo>
                <a:cubicBezTo>
                  <a:pt x="3013639" y="0"/>
                  <a:pt x="3604020" y="264323"/>
                  <a:pt x="4031372" y="691674"/>
                </a:cubicBezTo>
                <a:lnTo>
                  <a:pt x="4051324" y="713627"/>
                </a:lnTo>
                <a:lnTo>
                  <a:pt x="4051324" y="3951198"/>
                </a:lnTo>
                <a:lnTo>
                  <a:pt x="618807" y="3951198"/>
                </a:lnTo>
                <a:lnTo>
                  <a:pt x="539257" y="3863671"/>
                </a:lnTo>
                <a:cubicBezTo>
                  <a:pt x="202372" y="3455461"/>
                  <a:pt x="0" y="2932125"/>
                  <a:pt x="0" y="2361523"/>
                </a:cubicBezTo>
                <a:cubicBezTo>
                  <a:pt x="0" y="1057290"/>
                  <a:pt x="1057290" y="0"/>
                  <a:pt x="2361523" y="0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8" name="Graphic 27">
            <a:extLst>
              <a:ext uri="{FF2B5EF4-FFF2-40B4-BE49-F238E27FC236}">
                <a16:creationId xmlns:a16="http://schemas.microsoft.com/office/drawing/2014/main" id="{1B3ACC64-1ADA-4CF8-B665-E55204E12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18631" t="18963" r="52721" b="17441"/>
          <a:stretch/>
        </p:blipFill>
        <p:spPr>
          <a:xfrm>
            <a:off x="10854666" y="0"/>
            <a:ext cx="1334286" cy="2962082"/>
          </a:xfrm>
          <a:prstGeom prst="rect">
            <a:avLst/>
          </a:prstGeom>
        </p:spPr>
      </p:pic>
      <p:pic>
        <p:nvPicPr>
          <p:cNvPr id="30" name="Graphic 29">
            <a:extLst>
              <a:ext uri="{FF2B5EF4-FFF2-40B4-BE49-F238E27FC236}">
                <a16:creationId xmlns:a16="http://schemas.microsoft.com/office/drawing/2014/main" id="{54C728AE-EEAD-406C-BABC-3EEDC569F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444285" y="3104700"/>
            <a:ext cx="3753300" cy="375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679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62"/>
    </mc:Choice>
    <mc:Fallback xmlns="">
      <p:transition spd="slow" advTm="9762"/>
    </mc:Fallback>
  </mc:AlternateContent>
</p:sld>
</file>

<file path=ppt/theme/theme1.xml><?xml version="1.0" encoding="utf-8"?>
<a:theme xmlns:a="http://schemas.openxmlformats.org/drawingml/2006/main" name="ConfettiVTI">
  <a:themeElements>
    <a:clrScheme name="AnalogousFromDarkSeedLeftStep">
      <a:dk1>
        <a:srgbClr val="000000"/>
      </a:dk1>
      <a:lt1>
        <a:srgbClr val="FFFFFF"/>
      </a:lt1>
      <a:dk2>
        <a:srgbClr val="412E24"/>
      </a:dk2>
      <a:lt2>
        <a:srgbClr val="E8E2E8"/>
      </a:lt2>
      <a:accent1>
        <a:srgbClr val="47B547"/>
      </a:accent1>
      <a:accent2>
        <a:srgbClr val="6CB13B"/>
      </a:accent2>
      <a:accent3>
        <a:srgbClr val="98A942"/>
      </a:accent3>
      <a:accent4>
        <a:srgbClr val="B1933B"/>
      </a:accent4>
      <a:accent5>
        <a:srgbClr val="C3744D"/>
      </a:accent5>
      <a:accent6>
        <a:srgbClr val="B13B45"/>
      </a:accent6>
      <a:hlink>
        <a:srgbClr val="AF743A"/>
      </a:hlink>
      <a:folHlink>
        <a:srgbClr val="7F7F7F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805</Words>
  <Application>Microsoft Office PowerPoint</Application>
  <PresentationFormat>Widescreen</PresentationFormat>
  <Paragraphs>92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ConfettiVTI</vt:lpstr>
      <vt:lpstr>Parliamentary Sovereignty</vt:lpstr>
      <vt:lpstr>Content</vt:lpstr>
      <vt:lpstr>Aims and Learning Objectives</vt:lpstr>
      <vt:lpstr>Parliamentary Sovereignty</vt:lpstr>
      <vt:lpstr>Parliamentary Sovereignty</vt:lpstr>
      <vt:lpstr>Theories of parliamentary supremacy</vt:lpstr>
      <vt:lpstr>A V Dicey</vt:lpstr>
      <vt:lpstr>Theorists</vt:lpstr>
      <vt:lpstr>Continued</vt:lpstr>
      <vt:lpstr>Can parliaments powers be restricted?</vt:lpstr>
      <vt:lpstr>History</vt:lpstr>
      <vt:lpstr>Continued</vt:lpstr>
      <vt:lpstr>Continued</vt:lpstr>
      <vt:lpstr>Can parliament powers be restricted?</vt:lpstr>
      <vt:lpstr>Theorists</vt:lpstr>
      <vt:lpstr>More information</vt:lpstr>
      <vt:lpstr>Continued</vt:lpstr>
      <vt:lpstr>Jackson v Attorney General (2005)</vt:lpstr>
      <vt:lpstr>Relying on the judiciary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Parliamentary Sovereignty and Human Rights</dc:title>
  <dc:creator>Zita Draper</dc:creator>
  <cp:lastModifiedBy>Zita Draper</cp:lastModifiedBy>
  <cp:revision>7</cp:revision>
  <dcterms:created xsi:type="dcterms:W3CDTF">2023-03-16T12:14:04Z</dcterms:created>
  <dcterms:modified xsi:type="dcterms:W3CDTF">2025-02-17T08:29:22Z</dcterms:modified>
</cp:coreProperties>
</file>