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C8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C3E388-B0F1-1A37-7E86-A97DCB24DB6D}" v="433" dt="2025-12-22T12:25:17.158"/>
    <p1510:client id="{EC1839C7-7063-1AE7-B86F-0E1E17F2E6B9}" v="230" dt="2025-12-22T11:38:51.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Meddings (2309078)" userId="S::2309078@student.uwtsd.ac.uk::0e3b5916-21e9-4c61-8e24-c78ec33909f2" providerId="AD" clId="Web-{A1C3E388-B0F1-1A37-7E86-A97DCB24DB6D}"/>
    <pc:docChg chg="modSld">
      <pc:chgData name="Lily Meddings (2309078)" userId="S::2309078@student.uwtsd.ac.uk::0e3b5916-21e9-4c61-8e24-c78ec33909f2" providerId="AD" clId="Web-{A1C3E388-B0F1-1A37-7E86-A97DCB24DB6D}" dt="2025-12-22T12:25:17.158" v="408" actId="1076"/>
      <pc:docMkLst>
        <pc:docMk/>
      </pc:docMkLst>
      <pc:sldChg chg="addSp modSp mod setBg">
        <pc:chgData name="Lily Meddings (2309078)" userId="S::2309078@student.uwtsd.ac.uk::0e3b5916-21e9-4c61-8e24-c78ec33909f2" providerId="AD" clId="Web-{A1C3E388-B0F1-1A37-7E86-A97DCB24DB6D}" dt="2025-12-22T12:15:54.795" v="145"/>
        <pc:sldMkLst>
          <pc:docMk/>
          <pc:sldMk cId="1348194734" sldId="257"/>
        </pc:sldMkLst>
        <pc:spChg chg="mod">
          <ac:chgData name="Lily Meddings (2309078)" userId="S::2309078@student.uwtsd.ac.uk::0e3b5916-21e9-4c61-8e24-c78ec33909f2" providerId="AD" clId="Web-{A1C3E388-B0F1-1A37-7E86-A97DCB24DB6D}" dt="2025-12-22T12:15:54.795" v="145"/>
          <ac:spMkLst>
            <pc:docMk/>
            <pc:sldMk cId="1348194734" sldId="257"/>
            <ac:spMk id="5" creationId="{5961F755-A5C8-9AB4-9B0A-8E12CF1D9A7A}"/>
          </ac:spMkLst>
        </pc:spChg>
        <pc:spChg chg="add">
          <ac:chgData name="Lily Meddings (2309078)" userId="S::2309078@student.uwtsd.ac.uk::0e3b5916-21e9-4c61-8e24-c78ec33909f2" providerId="AD" clId="Web-{A1C3E388-B0F1-1A37-7E86-A97DCB24DB6D}" dt="2025-12-22T12:15:54.795" v="145"/>
          <ac:spMkLst>
            <pc:docMk/>
            <pc:sldMk cId="1348194734" sldId="257"/>
            <ac:spMk id="10" creationId="{362D44EE-C852-4460-B8B5-C4F2BC20510C}"/>
          </ac:spMkLst>
        </pc:spChg>
        <pc:spChg chg="add">
          <ac:chgData name="Lily Meddings (2309078)" userId="S::2309078@student.uwtsd.ac.uk::0e3b5916-21e9-4c61-8e24-c78ec33909f2" providerId="AD" clId="Web-{A1C3E388-B0F1-1A37-7E86-A97DCB24DB6D}" dt="2025-12-22T12:15:54.795" v="145"/>
          <ac:spMkLst>
            <pc:docMk/>
            <pc:sldMk cId="1348194734" sldId="257"/>
            <ac:spMk id="12" creationId="{658970D8-8D1D-4B5C-894B-E871CC86543D}"/>
          </ac:spMkLst>
        </pc:spChg>
        <pc:spChg chg="add">
          <ac:chgData name="Lily Meddings (2309078)" userId="S::2309078@student.uwtsd.ac.uk::0e3b5916-21e9-4c61-8e24-c78ec33909f2" providerId="AD" clId="Web-{A1C3E388-B0F1-1A37-7E86-A97DCB24DB6D}" dt="2025-12-22T12:15:54.795" v="145"/>
          <ac:spMkLst>
            <pc:docMk/>
            <pc:sldMk cId="1348194734" sldId="257"/>
            <ac:spMk id="14" creationId="{F227E5B6-9132-43CA-B503-37A18562ADF2}"/>
          </ac:spMkLst>
        </pc:spChg>
        <pc:spChg chg="add">
          <ac:chgData name="Lily Meddings (2309078)" userId="S::2309078@student.uwtsd.ac.uk::0e3b5916-21e9-4c61-8e24-c78ec33909f2" providerId="AD" clId="Web-{A1C3E388-B0F1-1A37-7E86-A97DCB24DB6D}" dt="2025-12-22T12:15:54.795" v="145"/>
          <ac:spMkLst>
            <pc:docMk/>
            <pc:sldMk cId="1348194734" sldId="257"/>
            <ac:spMk id="16" creationId="{03C2051E-A88D-48E5-BACF-AAED17892722}"/>
          </ac:spMkLst>
        </pc:spChg>
        <pc:spChg chg="add">
          <ac:chgData name="Lily Meddings (2309078)" userId="S::2309078@student.uwtsd.ac.uk::0e3b5916-21e9-4c61-8e24-c78ec33909f2" providerId="AD" clId="Web-{A1C3E388-B0F1-1A37-7E86-A97DCB24DB6D}" dt="2025-12-22T12:15:54.795" v="145"/>
          <ac:spMkLst>
            <pc:docMk/>
            <pc:sldMk cId="1348194734" sldId="257"/>
            <ac:spMk id="18" creationId="{7821A508-2985-4905-874A-527429BAABFA}"/>
          </ac:spMkLst>
        </pc:spChg>
        <pc:spChg chg="add">
          <ac:chgData name="Lily Meddings (2309078)" userId="S::2309078@student.uwtsd.ac.uk::0e3b5916-21e9-4c61-8e24-c78ec33909f2" providerId="AD" clId="Web-{A1C3E388-B0F1-1A37-7E86-A97DCB24DB6D}" dt="2025-12-22T12:15:54.795" v="145"/>
          <ac:spMkLst>
            <pc:docMk/>
            <pc:sldMk cId="1348194734" sldId="257"/>
            <ac:spMk id="20" creationId="{D2929CB1-0E3C-4B2D-ADC5-0154FB33BA44}"/>
          </ac:spMkLst>
        </pc:spChg>
        <pc:spChg chg="add">
          <ac:chgData name="Lily Meddings (2309078)" userId="S::2309078@student.uwtsd.ac.uk::0e3b5916-21e9-4c61-8e24-c78ec33909f2" providerId="AD" clId="Web-{A1C3E388-B0F1-1A37-7E86-A97DCB24DB6D}" dt="2025-12-22T12:15:54.795" v="145"/>
          <ac:spMkLst>
            <pc:docMk/>
            <pc:sldMk cId="1348194734" sldId="257"/>
            <ac:spMk id="22" creationId="{5F2F0C84-BE8C-4DC2-A6D3-30349A801D5C}"/>
          </ac:spMkLst>
        </pc:spChg>
        <pc:picChg chg="mod ord">
          <ac:chgData name="Lily Meddings (2309078)" userId="S::2309078@student.uwtsd.ac.uk::0e3b5916-21e9-4c61-8e24-c78ec33909f2" providerId="AD" clId="Web-{A1C3E388-B0F1-1A37-7E86-A97DCB24DB6D}" dt="2025-12-22T12:15:54.795" v="145"/>
          <ac:picMkLst>
            <pc:docMk/>
            <pc:sldMk cId="1348194734" sldId="257"/>
            <ac:picMk id="4" creationId="{213206C8-3081-A2E4-00CE-862C66138704}"/>
          </ac:picMkLst>
        </pc:picChg>
      </pc:sldChg>
      <pc:sldChg chg="addSp delSp modSp">
        <pc:chgData name="Lily Meddings (2309078)" userId="S::2309078@student.uwtsd.ac.uk::0e3b5916-21e9-4c61-8e24-c78ec33909f2" providerId="AD" clId="Web-{A1C3E388-B0F1-1A37-7E86-A97DCB24DB6D}" dt="2025-12-22T12:24:01.823" v="368" actId="1076"/>
        <pc:sldMkLst>
          <pc:docMk/>
          <pc:sldMk cId="1415720085" sldId="261"/>
        </pc:sldMkLst>
        <pc:spChg chg="add mod">
          <ac:chgData name="Lily Meddings (2309078)" userId="S::2309078@student.uwtsd.ac.uk::0e3b5916-21e9-4c61-8e24-c78ec33909f2" providerId="AD" clId="Web-{A1C3E388-B0F1-1A37-7E86-A97DCB24DB6D}" dt="2025-12-22T12:18:52.533" v="192" actId="20577"/>
          <ac:spMkLst>
            <pc:docMk/>
            <pc:sldMk cId="1415720085" sldId="261"/>
            <ac:spMk id="2" creationId="{AC574BE5-16A7-65C5-28AA-132B7F756781}"/>
          </ac:spMkLst>
        </pc:spChg>
        <pc:spChg chg="add mod">
          <ac:chgData name="Lily Meddings (2309078)" userId="S::2309078@student.uwtsd.ac.uk::0e3b5916-21e9-4c61-8e24-c78ec33909f2" providerId="AD" clId="Web-{A1C3E388-B0F1-1A37-7E86-A97DCB24DB6D}" dt="2025-12-22T12:19:09.002" v="200" actId="20577"/>
          <ac:spMkLst>
            <pc:docMk/>
            <pc:sldMk cId="1415720085" sldId="261"/>
            <ac:spMk id="3" creationId="{70ED1FBD-8900-02DD-D4D8-B4A5AE80EFAE}"/>
          </ac:spMkLst>
        </pc:spChg>
        <pc:spChg chg="add mod">
          <ac:chgData name="Lily Meddings (2309078)" userId="S::2309078@student.uwtsd.ac.uk::0e3b5916-21e9-4c61-8e24-c78ec33909f2" providerId="AD" clId="Web-{A1C3E388-B0F1-1A37-7E86-A97DCB24DB6D}" dt="2025-12-22T12:19:43.409" v="256" actId="20577"/>
          <ac:spMkLst>
            <pc:docMk/>
            <pc:sldMk cId="1415720085" sldId="261"/>
            <ac:spMk id="4" creationId="{7BC55412-CFDF-A2ED-8DF1-CD222D792494}"/>
          </ac:spMkLst>
        </pc:spChg>
        <pc:spChg chg="mod">
          <ac:chgData name="Lily Meddings (2309078)" userId="S::2309078@student.uwtsd.ac.uk::0e3b5916-21e9-4c61-8e24-c78ec33909f2" providerId="AD" clId="Web-{A1C3E388-B0F1-1A37-7E86-A97DCB24DB6D}" dt="2025-12-22T12:17:54.673" v="162" actId="1076"/>
          <ac:spMkLst>
            <pc:docMk/>
            <pc:sldMk cId="1415720085" sldId="261"/>
            <ac:spMk id="5" creationId="{71CB2205-876E-8A85-5B5F-682545A649AB}"/>
          </ac:spMkLst>
        </pc:spChg>
        <pc:spChg chg="add del mod">
          <ac:chgData name="Lily Meddings (2309078)" userId="S::2309078@student.uwtsd.ac.uk::0e3b5916-21e9-4c61-8e24-c78ec33909f2" providerId="AD" clId="Web-{A1C3E388-B0F1-1A37-7E86-A97DCB24DB6D}" dt="2025-12-22T12:18:24.282" v="176"/>
          <ac:spMkLst>
            <pc:docMk/>
            <pc:sldMk cId="1415720085" sldId="261"/>
            <ac:spMk id="6" creationId="{65C7DD05-E637-6C1E-9185-9FE0227560DD}"/>
          </ac:spMkLst>
        </pc:spChg>
        <pc:spChg chg="add mod">
          <ac:chgData name="Lily Meddings (2309078)" userId="S::2309078@student.uwtsd.ac.uk::0e3b5916-21e9-4c61-8e24-c78ec33909f2" providerId="AD" clId="Web-{A1C3E388-B0F1-1A37-7E86-A97DCB24DB6D}" dt="2025-12-22T12:19:59.471" v="265" actId="20577"/>
          <ac:spMkLst>
            <pc:docMk/>
            <pc:sldMk cId="1415720085" sldId="261"/>
            <ac:spMk id="7" creationId="{9062FB99-A862-84AC-7EEE-52FDDD726B1A}"/>
          </ac:spMkLst>
        </pc:spChg>
        <pc:spChg chg="add mod">
          <ac:chgData name="Lily Meddings (2309078)" userId="S::2309078@student.uwtsd.ac.uk::0e3b5916-21e9-4c61-8e24-c78ec33909f2" providerId="AD" clId="Web-{A1C3E388-B0F1-1A37-7E86-A97DCB24DB6D}" dt="2025-12-22T12:20:34.753" v="308" actId="20577"/>
          <ac:spMkLst>
            <pc:docMk/>
            <pc:sldMk cId="1415720085" sldId="261"/>
            <ac:spMk id="8" creationId="{111FB636-E7C3-CBEF-68C0-FAA85EA3FBBC}"/>
          </ac:spMkLst>
        </pc:spChg>
        <pc:spChg chg="add mod">
          <ac:chgData name="Lily Meddings (2309078)" userId="S::2309078@student.uwtsd.ac.uk::0e3b5916-21e9-4c61-8e24-c78ec33909f2" providerId="AD" clId="Web-{A1C3E388-B0F1-1A37-7E86-A97DCB24DB6D}" dt="2025-12-22T12:20:57.331" v="344" actId="20577"/>
          <ac:spMkLst>
            <pc:docMk/>
            <pc:sldMk cId="1415720085" sldId="261"/>
            <ac:spMk id="9" creationId="{861A60ED-E3B6-06E7-67F0-71981698A160}"/>
          </ac:spMkLst>
        </pc:spChg>
        <pc:spChg chg="add mod">
          <ac:chgData name="Lily Meddings (2309078)" userId="S::2309078@student.uwtsd.ac.uk::0e3b5916-21e9-4c61-8e24-c78ec33909f2" providerId="AD" clId="Web-{A1C3E388-B0F1-1A37-7E86-A97DCB24DB6D}" dt="2025-12-22T12:23:08.083" v="352" actId="20577"/>
          <ac:spMkLst>
            <pc:docMk/>
            <pc:sldMk cId="1415720085" sldId="261"/>
            <ac:spMk id="10" creationId="{5789A36E-AB57-97FE-7257-B06907AC411B}"/>
          </ac:spMkLst>
        </pc:spChg>
        <pc:spChg chg="add mod">
          <ac:chgData name="Lily Meddings (2309078)" userId="S::2309078@student.uwtsd.ac.uk::0e3b5916-21e9-4c61-8e24-c78ec33909f2" providerId="AD" clId="Web-{A1C3E388-B0F1-1A37-7E86-A97DCB24DB6D}" dt="2025-12-22T12:23:17.725" v="354" actId="1076"/>
          <ac:spMkLst>
            <pc:docMk/>
            <pc:sldMk cId="1415720085" sldId="261"/>
            <ac:spMk id="11" creationId="{85E5B307-C902-C6C7-3C57-3D5905D5E010}"/>
          </ac:spMkLst>
        </pc:spChg>
        <pc:spChg chg="add mod">
          <ac:chgData name="Lily Meddings (2309078)" userId="S::2309078@student.uwtsd.ac.uk::0e3b5916-21e9-4c61-8e24-c78ec33909f2" providerId="AD" clId="Web-{A1C3E388-B0F1-1A37-7E86-A97DCB24DB6D}" dt="2025-12-22T12:23:26.038" v="356" actId="1076"/>
          <ac:spMkLst>
            <pc:docMk/>
            <pc:sldMk cId="1415720085" sldId="261"/>
            <ac:spMk id="12" creationId="{74A6AC85-36E7-A689-32D9-EA4672020687}"/>
          </ac:spMkLst>
        </pc:spChg>
        <pc:spChg chg="add mod">
          <ac:chgData name="Lily Meddings (2309078)" userId="S::2309078@student.uwtsd.ac.uk::0e3b5916-21e9-4c61-8e24-c78ec33909f2" providerId="AD" clId="Web-{A1C3E388-B0F1-1A37-7E86-A97DCB24DB6D}" dt="2025-12-22T12:23:35.477" v="360" actId="1076"/>
          <ac:spMkLst>
            <pc:docMk/>
            <pc:sldMk cId="1415720085" sldId="261"/>
            <ac:spMk id="13" creationId="{D5BA3328-2228-3DD7-5C01-C9D1E6EE4333}"/>
          </ac:spMkLst>
        </pc:spChg>
        <pc:spChg chg="add mod">
          <ac:chgData name="Lily Meddings (2309078)" userId="S::2309078@student.uwtsd.ac.uk::0e3b5916-21e9-4c61-8e24-c78ec33909f2" providerId="AD" clId="Web-{A1C3E388-B0F1-1A37-7E86-A97DCB24DB6D}" dt="2025-12-22T12:23:39.805" v="362" actId="1076"/>
          <ac:spMkLst>
            <pc:docMk/>
            <pc:sldMk cId="1415720085" sldId="261"/>
            <ac:spMk id="14" creationId="{FECB6CF4-1990-D0DF-7FBA-FF2972DBD67F}"/>
          </ac:spMkLst>
        </pc:spChg>
        <pc:spChg chg="add mod">
          <ac:chgData name="Lily Meddings (2309078)" userId="S::2309078@student.uwtsd.ac.uk::0e3b5916-21e9-4c61-8e24-c78ec33909f2" providerId="AD" clId="Web-{A1C3E388-B0F1-1A37-7E86-A97DCB24DB6D}" dt="2025-12-22T12:23:51.994" v="366" actId="1076"/>
          <ac:spMkLst>
            <pc:docMk/>
            <pc:sldMk cId="1415720085" sldId="261"/>
            <ac:spMk id="15" creationId="{442D453A-CBFA-53A1-1538-D31291C4244C}"/>
          </ac:spMkLst>
        </pc:spChg>
        <pc:spChg chg="add mod">
          <ac:chgData name="Lily Meddings (2309078)" userId="S::2309078@student.uwtsd.ac.uk::0e3b5916-21e9-4c61-8e24-c78ec33909f2" providerId="AD" clId="Web-{A1C3E388-B0F1-1A37-7E86-A97DCB24DB6D}" dt="2025-12-22T12:24:01.823" v="368" actId="1076"/>
          <ac:spMkLst>
            <pc:docMk/>
            <pc:sldMk cId="1415720085" sldId="261"/>
            <ac:spMk id="16" creationId="{D0EF11F6-BB07-BDAF-A633-ECD714964874}"/>
          </ac:spMkLst>
        </pc:spChg>
      </pc:sldChg>
      <pc:sldChg chg="addSp modSp">
        <pc:chgData name="Lily Meddings (2309078)" userId="S::2309078@student.uwtsd.ac.uk::0e3b5916-21e9-4c61-8e24-c78ec33909f2" providerId="AD" clId="Web-{A1C3E388-B0F1-1A37-7E86-A97DCB24DB6D}" dt="2025-12-22T11:44:00.696" v="75" actId="1076"/>
        <pc:sldMkLst>
          <pc:docMk/>
          <pc:sldMk cId="3959153477" sldId="262"/>
        </pc:sldMkLst>
        <pc:spChg chg="mod">
          <ac:chgData name="Lily Meddings (2309078)" userId="S::2309078@student.uwtsd.ac.uk::0e3b5916-21e9-4c61-8e24-c78ec33909f2" providerId="AD" clId="Web-{A1C3E388-B0F1-1A37-7E86-A97DCB24DB6D}" dt="2025-12-22T11:40:15.924" v="0"/>
          <ac:spMkLst>
            <pc:docMk/>
            <pc:sldMk cId="3959153477" sldId="262"/>
            <ac:spMk id="2" creationId="{D78042BB-CEA9-AF8F-DAAE-C32E85FD9A51}"/>
          </ac:spMkLst>
        </pc:spChg>
        <pc:spChg chg="mod">
          <ac:chgData name="Lily Meddings (2309078)" userId="S::2309078@student.uwtsd.ac.uk::0e3b5916-21e9-4c61-8e24-c78ec33909f2" providerId="AD" clId="Web-{A1C3E388-B0F1-1A37-7E86-A97DCB24DB6D}" dt="2025-12-22T11:42:22.631" v="61" actId="20577"/>
          <ac:spMkLst>
            <pc:docMk/>
            <pc:sldMk cId="3959153477" sldId="262"/>
            <ac:spMk id="3" creationId="{C982D621-3C85-4862-D37A-2F8AB98A111F}"/>
          </ac:spMkLst>
        </pc:spChg>
        <pc:spChg chg="mod">
          <ac:chgData name="Lily Meddings (2309078)" userId="S::2309078@student.uwtsd.ac.uk::0e3b5916-21e9-4c61-8e24-c78ec33909f2" providerId="AD" clId="Web-{A1C3E388-B0F1-1A37-7E86-A97DCB24DB6D}" dt="2025-12-22T11:40:21.784" v="2"/>
          <ac:spMkLst>
            <pc:docMk/>
            <pc:sldMk cId="3959153477" sldId="262"/>
            <ac:spMk id="4" creationId="{666A5B7C-3A83-A307-C358-40ECDF0FE3E0}"/>
          </ac:spMkLst>
        </pc:spChg>
        <pc:spChg chg="add mod">
          <ac:chgData name="Lily Meddings (2309078)" userId="S::2309078@student.uwtsd.ac.uk::0e3b5916-21e9-4c61-8e24-c78ec33909f2" providerId="AD" clId="Web-{A1C3E388-B0F1-1A37-7E86-A97DCB24DB6D}" dt="2025-12-22T11:42:18.803" v="60" actId="20577"/>
          <ac:spMkLst>
            <pc:docMk/>
            <pc:sldMk cId="3959153477" sldId="262"/>
            <ac:spMk id="8" creationId="{BECA40CD-CE54-5286-B5E7-6D497E079DCA}"/>
          </ac:spMkLst>
        </pc:spChg>
        <pc:spChg chg="add mod">
          <ac:chgData name="Lily Meddings (2309078)" userId="S::2309078@student.uwtsd.ac.uk::0e3b5916-21e9-4c61-8e24-c78ec33909f2" providerId="AD" clId="Web-{A1C3E388-B0F1-1A37-7E86-A97DCB24DB6D}" dt="2025-12-22T11:44:00.696" v="75" actId="1076"/>
          <ac:spMkLst>
            <pc:docMk/>
            <pc:sldMk cId="3959153477" sldId="262"/>
            <ac:spMk id="10" creationId="{9F596B5A-95B6-A976-ED13-3055AF18ADB6}"/>
          </ac:spMkLst>
        </pc:spChg>
        <pc:picChg chg="add mod modCrop">
          <ac:chgData name="Lily Meddings (2309078)" userId="S::2309078@student.uwtsd.ac.uk::0e3b5916-21e9-4c61-8e24-c78ec33909f2" providerId="AD" clId="Web-{A1C3E388-B0F1-1A37-7E86-A97DCB24DB6D}" dt="2025-12-22T11:43:13.632" v="68" actId="1076"/>
          <ac:picMkLst>
            <pc:docMk/>
            <pc:sldMk cId="3959153477" sldId="262"/>
            <ac:picMk id="9" creationId="{E07F3FB8-94AF-87F7-C1C1-00D07CBF33E7}"/>
          </ac:picMkLst>
        </pc:picChg>
      </pc:sldChg>
      <pc:sldChg chg="addSp delSp modSp">
        <pc:chgData name="Lily Meddings (2309078)" userId="S::2309078@student.uwtsd.ac.uk::0e3b5916-21e9-4c61-8e24-c78ec33909f2" providerId="AD" clId="Web-{A1C3E388-B0F1-1A37-7E86-A97DCB24DB6D}" dt="2025-12-22T12:03:03.321" v="128" actId="1076"/>
        <pc:sldMkLst>
          <pc:docMk/>
          <pc:sldMk cId="1945800440" sldId="263"/>
        </pc:sldMkLst>
        <pc:spChg chg="del">
          <ac:chgData name="Lily Meddings (2309078)" userId="S::2309078@student.uwtsd.ac.uk::0e3b5916-21e9-4c61-8e24-c78ec33909f2" providerId="AD" clId="Web-{A1C3E388-B0F1-1A37-7E86-A97DCB24DB6D}" dt="2025-12-22T11:45:44.119" v="76"/>
          <ac:spMkLst>
            <pc:docMk/>
            <pc:sldMk cId="1945800440" sldId="263"/>
            <ac:spMk id="2" creationId="{240CB236-19FE-B7E9-4671-176E06B8716A}"/>
          </ac:spMkLst>
        </pc:spChg>
        <pc:spChg chg="del">
          <ac:chgData name="Lily Meddings (2309078)" userId="S::2309078@student.uwtsd.ac.uk::0e3b5916-21e9-4c61-8e24-c78ec33909f2" providerId="AD" clId="Web-{A1C3E388-B0F1-1A37-7E86-A97DCB24DB6D}" dt="2025-12-22T11:45:47.822" v="77"/>
          <ac:spMkLst>
            <pc:docMk/>
            <pc:sldMk cId="1945800440" sldId="263"/>
            <ac:spMk id="3" creationId="{0AFA39BD-EB84-E1F6-222A-F5E8726976E0}"/>
          </ac:spMkLst>
        </pc:spChg>
        <pc:spChg chg="add mod">
          <ac:chgData name="Lily Meddings (2309078)" userId="S::2309078@student.uwtsd.ac.uk::0e3b5916-21e9-4c61-8e24-c78ec33909f2" providerId="AD" clId="Web-{A1C3E388-B0F1-1A37-7E86-A97DCB24DB6D}" dt="2025-12-22T11:48:07.402" v="101" actId="1076"/>
          <ac:spMkLst>
            <pc:docMk/>
            <pc:sldMk cId="1945800440" sldId="263"/>
            <ac:spMk id="4" creationId="{8BC94D0F-4427-6B86-6526-B387A4AE5391}"/>
          </ac:spMkLst>
        </pc:spChg>
        <pc:spChg chg="add mod ord">
          <ac:chgData name="Lily Meddings (2309078)" userId="S::2309078@student.uwtsd.ac.uk::0e3b5916-21e9-4c61-8e24-c78ec33909f2" providerId="AD" clId="Web-{A1C3E388-B0F1-1A37-7E86-A97DCB24DB6D}" dt="2025-12-22T11:48:03.418" v="100" actId="14100"/>
          <ac:spMkLst>
            <pc:docMk/>
            <pc:sldMk cId="1945800440" sldId="263"/>
            <ac:spMk id="5" creationId="{9FF62766-C622-6C00-E113-B6DA366C847C}"/>
          </ac:spMkLst>
        </pc:spChg>
        <pc:spChg chg="add mod">
          <ac:chgData name="Lily Meddings (2309078)" userId="S::2309078@student.uwtsd.ac.uk::0e3b5916-21e9-4c61-8e24-c78ec33909f2" providerId="AD" clId="Web-{A1C3E388-B0F1-1A37-7E86-A97DCB24DB6D}" dt="2025-12-22T12:03:03.321" v="128" actId="1076"/>
          <ac:spMkLst>
            <pc:docMk/>
            <pc:sldMk cId="1945800440" sldId="263"/>
            <ac:spMk id="9" creationId="{1F944C7D-E0D9-70F3-EE2E-486FD005BE3D}"/>
          </ac:spMkLst>
        </pc:spChg>
        <pc:picChg chg="add mod modCrop">
          <ac:chgData name="Lily Meddings (2309078)" userId="S::2309078@student.uwtsd.ac.uk::0e3b5916-21e9-4c61-8e24-c78ec33909f2" providerId="AD" clId="Web-{A1C3E388-B0F1-1A37-7E86-A97DCB24DB6D}" dt="2025-12-22T12:01:33.570" v="120" actId="1076"/>
          <ac:picMkLst>
            <pc:docMk/>
            <pc:sldMk cId="1945800440" sldId="263"/>
            <ac:picMk id="6" creationId="{AE862426-E624-6010-D0FF-C0416E92EA91}"/>
          </ac:picMkLst>
        </pc:picChg>
        <pc:picChg chg="add mod">
          <ac:chgData name="Lily Meddings (2309078)" userId="S::2309078@student.uwtsd.ac.uk::0e3b5916-21e9-4c61-8e24-c78ec33909f2" providerId="AD" clId="Web-{A1C3E388-B0F1-1A37-7E86-A97DCB24DB6D}" dt="2025-12-22T12:01:14.866" v="115" actId="1076"/>
          <ac:picMkLst>
            <pc:docMk/>
            <pc:sldMk cId="1945800440" sldId="263"/>
            <ac:picMk id="7" creationId="{6BBA536E-AF72-7643-93A3-75D41EED5A18}"/>
          </ac:picMkLst>
        </pc:picChg>
        <pc:picChg chg="add mod modCrop">
          <ac:chgData name="Lily Meddings (2309078)" userId="S::2309078@student.uwtsd.ac.uk::0e3b5916-21e9-4c61-8e24-c78ec33909f2" providerId="AD" clId="Web-{A1C3E388-B0F1-1A37-7E86-A97DCB24DB6D}" dt="2025-12-22T12:01:10.132" v="114" actId="1076"/>
          <ac:picMkLst>
            <pc:docMk/>
            <pc:sldMk cId="1945800440" sldId="263"/>
            <ac:picMk id="8" creationId="{9D39A805-C783-6AB3-0B56-0926988914C4}"/>
          </ac:picMkLst>
        </pc:picChg>
      </pc:sldChg>
      <pc:sldChg chg="addSp modSp mod setBg">
        <pc:chgData name="Lily Meddings (2309078)" userId="S::2309078@student.uwtsd.ac.uk::0e3b5916-21e9-4c61-8e24-c78ec33909f2" providerId="AD" clId="Web-{A1C3E388-B0F1-1A37-7E86-A97DCB24DB6D}" dt="2025-12-22T12:15:04.794" v="144" actId="1076"/>
        <pc:sldMkLst>
          <pc:docMk/>
          <pc:sldMk cId="2724338536" sldId="264"/>
        </pc:sldMkLst>
        <pc:spChg chg="mod">
          <ac:chgData name="Lily Meddings (2309078)" userId="S::2309078@student.uwtsd.ac.uk::0e3b5916-21e9-4c61-8e24-c78ec33909f2" providerId="AD" clId="Web-{A1C3E388-B0F1-1A37-7E86-A97DCB24DB6D}" dt="2025-12-22T12:13:40.823" v="130"/>
          <ac:spMkLst>
            <pc:docMk/>
            <pc:sldMk cId="2724338536" sldId="264"/>
            <ac:spMk id="2" creationId="{C707E681-14CE-568D-AA84-531FB61DE7AB}"/>
          </ac:spMkLst>
        </pc:spChg>
        <pc:spChg chg="add mod">
          <ac:chgData name="Lily Meddings (2309078)" userId="S::2309078@student.uwtsd.ac.uk::0e3b5916-21e9-4c61-8e24-c78ec33909f2" providerId="AD" clId="Web-{A1C3E388-B0F1-1A37-7E86-A97DCB24DB6D}" dt="2025-12-22T12:15:04.794" v="144" actId="1076"/>
          <ac:spMkLst>
            <pc:docMk/>
            <pc:sldMk cId="2724338536" sldId="264"/>
            <ac:spMk id="4" creationId="{9F691B10-1304-31C0-861C-05A9BF3A9B72}"/>
          </ac:spMkLst>
        </pc:spChg>
        <pc:spChg chg="add">
          <ac:chgData name="Lily Meddings (2309078)" userId="S::2309078@student.uwtsd.ac.uk::0e3b5916-21e9-4c61-8e24-c78ec33909f2" providerId="AD" clId="Web-{A1C3E388-B0F1-1A37-7E86-A97DCB24DB6D}" dt="2025-12-22T12:13:40.823" v="130"/>
          <ac:spMkLst>
            <pc:docMk/>
            <pc:sldMk cId="2724338536" sldId="264"/>
            <ac:spMk id="8" creationId="{47942995-B07F-4636-9A06-C6A104B260A8}"/>
          </ac:spMkLst>
        </pc:spChg>
        <pc:spChg chg="add">
          <ac:chgData name="Lily Meddings (2309078)" userId="S::2309078@student.uwtsd.ac.uk::0e3b5916-21e9-4c61-8e24-c78ec33909f2" providerId="AD" clId="Web-{A1C3E388-B0F1-1A37-7E86-A97DCB24DB6D}" dt="2025-12-22T12:13:40.823" v="130"/>
          <ac:spMkLst>
            <pc:docMk/>
            <pc:sldMk cId="2724338536" sldId="264"/>
            <ac:spMk id="15" creationId="{B81933D1-5615-42C7-9C0B-4EB7105CCE2D}"/>
          </ac:spMkLst>
        </pc:spChg>
        <pc:spChg chg="add">
          <ac:chgData name="Lily Meddings (2309078)" userId="S::2309078@student.uwtsd.ac.uk::0e3b5916-21e9-4c61-8e24-c78ec33909f2" providerId="AD" clId="Web-{A1C3E388-B0F1-1A37-7E86-A97DCB24DB6D}" dt="2025-12-22T12:13:40.823" v="130"/>
          <ac:spMkLst>
            <pc:docMk/>
            <pc:sldMk cId="2724338536" sldId="264"/>
            <ac:spMk id="17" creationId="{19C9EAEA-39D0-4B0E-A0EB-51E7B26740B1}"/>
          </ac:spMkLst>
        </pc:spChg>
        <pc:grpChg chg="add">
          <ac:chgData name="Lily Meddings (2309078)" userId="S::2309078@student.uwtsd.ac.uk::0e3b5916-21e9-4c61-8e24-c78ec33909f2" providerId="AD" clId="Web-{A1C3E388-B0F1-1A37-7E86-A97DCB24DB6D}" dt="2025-12-22T12:13:40.823" v="130"/>
          <ac:grpSpMkLst>
            <pc:docMk/>
            <pc:sldMk cId="2724338536" sldId="264"/>
            <ac:grpSpMk id="10" creationId="{032D8612-31EB-44CF-A1D0-14FD4C705424}"/>
          </ac:grpSpMkLst>
        </pc:grpChg>
        <pc:picChg chg="add mod">
          <ac:chgData name="Lily Meddings (2309078)" userId="S::2309078@student.uwtsd.ac.uk::0e3b5916-21e9-4c61-8e24-c78ec33909f2" providerId="AD" clId="Web-{A1C3E388-B0F1-1A37-7E86-A97DCB24DB6D}" dt="2025-12-22T12:13:40.823" v="130"/>
          <ac:picMkLst>
            <pc:docMk/>
            <pc:sldMk cId="2724338536" sldId="264"/>
            <ac:picMk id="3" creationId="{025B98C0-2E35-B28C-D955-757D069D3595}"/>
          </ac:picMkLst>
        </pc:picChg>
      </pc:sldChg>
      <pc:sldChg chg="modSp">
        <pc:chgData name="Lily Meddings (2309078)" userId="S::2309078@student.uwtsd.ac.uk::0e3b5916-21e9-4c61-8e24-c78ec33909f2" providerId="AD" clId="Web-{A1C3E388-B0F1-1A37-7E86-A97DCB24DB6D}" dt="2025-12-22T12:25:17.158" v="408" actId="1076"/>
        <pc:sldMkLst>
          <pc:docMk/>
          <pc:sldMk cId="2252716000" sldId="265"/>
        </pc:sldMkLst>
        <pc:spChg chg="mod">
          <ac:chgData name="Lily Meddings (2309078)" userId="S::2309078@student.uwtsd.ac.uk::0e3b5916-21e9-4c61-8e24-c78ec33909f2" providerId="AD" clId="Web-{A1C3E388-B0F1-1A37-7E86-A97DCB24DB6D}" dt="2025-12-22T12:25:17.158" v="408" actId="1076"/>
          <ac:spMkLst>
            <pc:docMk/>
            <pc:sldMk cId="2252716000" sldId="265"/>
            <ac:spMk id="7" creationId="{5A67B41F-B7F7-12BE-5728-3F0AA258D032}"/>
          </ac:spMkLst>
        </pc:spChg>
      </pc:sldChg>
    </pc:docChg>
  </pc:docChgLst>
  <pc:docChgLst>
    <pc:chgData name="Lily Meddings (2309078)" userId="S::2309078@student.uwtsd.ac.uk::0e3b5916-21e9-4c61-8e24-c78ec33909f2" providerId="AD" clId="Web-{AAFD88F4-3A5A-4C32-B735-C75EC8CC4C9E}"/>
    <pc:docChg chg="addSld modSld">
      <pc:chgData name="Lily Meddings (2309078)" userId="S::2309078@student.uwtsd.ac.uk::0e3b5916-21e9-4c61-8e24-c78ec33909f2" providerId="AD" clId="Web-{AAFD88F4-3A5A-4C32-B735-C75EC8CC4C9E}" dt="2025-11-23T13:28:55.422" v="160" actId="20577"/>
      <pc:docMkLst>
        <pc:docMk/>
      </pc:docMkLst>
      <pc:sldChg chg="addSp modSp mod setBg">
        <pc:chgData name="Lily Meddings (2309078)" userId="S::2309078@student.uwtsd.ac.uk::0e3b5916-21e9-4c61-8e24-c78ec33909f2" providerId="AD" clId="Web-{AAFD88F4-3A5A-4C32-B735-C75EC8CC4C9E}" dt="2025-11-23T13:19:39.106" v="99" actId="20577"/>
        <pc:sldMkLst>
          <pc:docMk/>
          <pc:sldMk cId="109857222" sldId="256"/>
        </pc:sldMkLst>
        <pc:spChg chg="mod">
          <ac:chgData name="Lily Meddings (2309078)" userId="S::2309078@student.uwtsd.ac.uk::0e3b5916-21e9-4c61-8e24-c78ec33909f2" providerId="AD" clId="Web-{AAFD88F4-3A5A-4C32-B735-C75EC8CC4C9E}" dt="2025-11-23T13:19:39.106" v="99" actId="20577"/>
          <ac:spMkLst>
            <pc:docMk/>
            <pc:sldMk cId="109857222" sldId="256"/>
            <ac:spMk id="2" creationId="{00000000-0000-0000-0000-000000000000}"/>
          </ac:spMkLst>
        </pc:spChg>
        <pc:spChg chg="mod">
          <ac:chgData name="Lily Meddings (2309078)" userId="S::2309078@student.uwtsd.ac.uk::0e3b5916-21e9-4c61-8e24-c78ec33909f2" providerId="AD" clId="Web-{AAFD88F4-3A5A-4C32-B735-C75EC8CC4C9E}" dt="2025-11-23T13:18:46.104" v="13" actId="20577"/>
          <ac:spMkLst>
            <pc:docMk/>
            <pc:sldMk cId="109857222" sldId="256"/>
            <ac:spMk id="3" creationId="{00000000-0000-0000-0000-000000000000}"/>
          </ac:spMkLst>
        </pc:spChg>
        <pc:spChg chg="add">
          <ac:chgData name="Lily Meddings (2309078)" userId="S::2309078@student.uwtsd.ac.uk::0e3b5916-21e9-4c61-8e24-c78ec33909f2" providerId="AD" clId="Web-{AAFD88F4-3A5A-4C32-B735-C75EC8CC4C9E}" dt="2025-11-23T13:17:59.243" v="10"/>
          <ac:spMkLst>
            <pc:docMk/>
            <pc:sldMk cId="109857222" sldId="256"/>
            <ac:spMk id="9" creationId="{93245F62-CCC4-49E4-B95B-EA6C1E790510}"/>
          </ac:spMkLst>
        </pc:spChg>
        <pc:spChg chg="add">
          <ac:chgData name="Lily Meddings (2309078)" userId="S::2309078@student.uwtsd.ac.uk::0e3b5916-21e9-4c61-8e24-c78ec33909f2" providerId="AD" clId="Web-{AAFD88F4-3A5A-4C32-B735-C75EC8CC4C9E}" dt="2025-11-23T13:17:59.243" v="10"/>
          <ac:spMkLst>
            <pc:docMk/>
            <pc:sldMk cId="109857222" sldId="256"/>
            <ac:spMk id="11" creationId="{E6C0DD6B-6AA3-448F-9B99-8386295BC1B4}"/>
          </ac:spMkLst>
        </pc:spChg>
        <pc:picChg chg="add mod">
          <ac:chgData name="Lily Meddings (2309078)" userId="S::2309078@student.uwtsd.ac.uk::0e3b5916-21e9-4c61-8e24-c78ec33909f2" providerId="AD" clId="Web-{AAFD88F4-3A5A-4C32-B735-C75EC8CC4C9E}" dt="2025-11-23T13:17:59.243" v="10"/>
          <ac:picMkLst>
            <pc:docMk/>
            <pc:sldMk cId="109857222" sldId="256"/>
            <ac:picMk id="4" creationId="{7BB71593-C96D-1741-EDD7-176946B05DD3}"/>
          </ac:picMkLst>
        </pc:picChg>
      </pc:sldChg>
      <pc:sldChg chg="addSp delSp modSp add replId">
        <pc:chgData name="Lily Meddings (2309078)" userId="S::2309078@student.uwtsd.ac.uk::0e3b5916-21e9-4c61-8e24-c78ec33909f2" providerId="AD" clId="Web-{AAFD88F4-3A5A-4C32-B735-C75EC8CC4C9E}" dt="2025-11-23T13:28:55.422" v="160" actId="20577"/>
        <pc:sldMkLst>
          <pc:docMk/>
          <pc:sldMk cId="1348194734" sldId="257"/>
        </pc:sldMkLst>
        <pc:spChg chg="add mod">
          <ac:chgData name="Lily Meddings (2309078)" userId="S::2309078@student.uwtsd.ac.uk::0e3b5916-21e9-4c61-8e24-c78ec33909f2" providerId="AD" clId="Web-{AAFD88F4-3A5A-4C32-B735-C75EC8CC4C9E}" dt="2025-11-23T13:28:55.422" v="160" actId="20577"/>
          <ac:spMkLst>
            <pc:docMk/>
            <pc:sldMk cId="1348194734" sldId="257"/>
            <ac:spMk id="5" creationId="{5961F755-A5C8-9AB4-9B0A-8E12CF1D9A7A}"/>
          </ac:spMkLst>
        </pc:spChg>
        <pc:picChg chg="add mod">
          <ac:chgData name="Lily Meddings (2309078)" userId="S::2309078@student.uwtsd.ac.uk::0e3b5916-21e9-4c61-8e24-c78ec33909f2" providerId="AD" clId="Web-{AAFD88F4-3A5A-4C32-B735-C75EC8CC4C9E}" dt="2025-11-23T13:23:19.427" v="124" actId="1076"/>
          <ac:picMkLst>
            <pc:docMk/>
            <pc:sldMk cId="1348194734" sldId="257"/>
            <ac:picMk id="4" creationId="{213206C8-3081-A2E4-00CE-862C66138704}"/>
          </ac:picMkLst>
        </pc:picChg>
      </pc:sldChg>
      <pc:sldChg chg="add replId">
        <pc:chgData name="Lily Meddings (2309078)" userId="S::2309078@student.uwtsd.ac.uk::0e3b5916-21e9-4c61-8e24-c78ec33909f2" providerId="AD" clId="Web-{AAFD88F4-3A5A-4C32-B735-C75EC8CC4C9E}" dt="2025-11-23T13:17:11.194" v="1"/>
        <pc:sldMkLst>
          <pc:docMk/>
          <pc:sldMk cId="3386623071" sldId="258"/>
        </pc:sldMkLst>
      </pc:sldChg>
      <pc:sldChg chg="add replId">
        <pc:chgData name="Lily Meddings (2309078)" userId="S::2309078@student.uwtsd.ac.uk::0e3b5916-21e9-4c61-8e24-c78ec33909f2" providerId="AD" clId="Web-{AAFD88F4-3A5A-4C32-B735-C75EC8CC4C9E}" dt="2025-11-23T13:17:11.225" v="2"/>
        <pc:sldMkLst>
          <pc:docMk/>
          <pc:sldMk cId="1709944053" sldId="259"/>
        </pc:sldMkLst>
      </pc:sldChg>
      <pc:sldChg chg="add replId">
        <pc:chgData name="Lily Meddings (2309078)" userId="S::2309078@student.uwtsd.ac.uk::0e3b5916-21e9-4c61-8e24-c78ec33909f2" providerId="AD" clId="Web-{AAFD88F4-3A5A-4C32-B735-C75EC8CC4C9E}" dt="2025-11-23T13:17:11.257" v="3"/>
        <pc:sldMkLst>
          <pc:docMk/>
          <pc:sldMk cId="1042093866" sldId="260"/>
        </pc:sldMkLst>
      </pc:sldChg>
      <pc:sldChg chg="add replId">
        <pc:chgData name="Lily Meddings (2309078)" userId="S::2309078@student.uwtsd.ac.uk::0e3b5916-21e9-4c61-8e24-c78ec33909f2" providerId="AD" clId="Web-{AAFD88F4-3A5A-4C32-B735-C75EC8CC4C9E}" dt="2025-11-23T13:17:11.288" v="4"/>
        <pc:sldMkLst>
          <pc:docMk/>
          <pc:sldMk cId="1415720085" sldId="261"/>
        </pc:sldMkLst>
      </pc:sldChg>
      <pc:sldChg chg="add replId">
        <pc:chgData name="Lily Meddings (2309078)" userId="S::2309078@student.uwtsd.ac.uk::0e3b5916-21e9-4c61-8e24-c78ec33909f2" providerId="AD" clId="Web-{AAFD88F4-3A5A-4C32-B735-C75EC8CC4C9E}" dt="2025-11-23T13:17:11.319" v="5"/>
        <pc:sldMkLst>
          <pc:docMk/>
          <pc:sldMk cId="3959153477" sldId="262"/>
        </pc:sldMkLst>
      </pc:sldChg>
      <pc:sldChg chg="add replId">
        <pc:chgData name="Lily Meddings (2309078)" userId="S::2309078@student.uwtsd.ac.uk::0e3b5916-21e9-4c61-8e24-c78ec33909f2" providerId="AD" clId="Web-{AAFD88F4-3A5A-4C32-B735-C75EC8CC4C9E}" dt="2025-11-23T13:17:11.522" v="6"/>
        <pc:sldMkLst>
          <pc:docMk/>
          <pc:sldMk cId="1945800440" sldId="263"/>
        </pc:sldMkLst>
      </pc:sldChg>
      <pc:sldChg chg="delSp modSp add replId">
        <pc:chgData name="Lily Meddings (2309078)" userId="S::2309078@student.uwtsd.ac.uk::0e3b5916-21e9-4c61-8e24-c78ec33909f2" providerId="AD" clId="Web-{AAFD88F4-3A5A-4C32-B735-C75EC8CC4C9E}" dt="2025-11-23T13:20:57.562" v="111" actId="14100"/>
        <pc:sldMkLst>
          <pc:docMk/>
          <pc:sldMk cId="2724338536" sldId="264"/>
        </pc:sldMkLst>
        <pc:spChg chg="mod">
          <ac:chgData name="Lily Meddings (2309078)" userId="S::2309078@student.uwtsd.ac.uk::0e3b5916-21e9-4c61-8e24-c78ec33909f2" providerId="AD" clId="Web-{AAFD88F4-3A5A-4C32-B735-C75EC8CC4C9E}" dt="2025-11-23T13:20:57.562" v="111" actId="14100"/>
          <ac:spMkLst>
            <pc:docMk/>
            <pc:sldMk cId="2724338536" sldId="264"/>
            <ac:spMk id="2" creationId="{C707E681-14CE-568D-AA84-531FB61DE7AB}"/>
          </ac:spMkLst>
        </pc:spChg>
      </pc:sldChg>
      <pc:sldChg chg="addSp delSp modSp add replId">
        <pc:chgData name="Lily Meddings (2309078)" userId="S::2309078@student.uwtsd.ac.uk::0e3b5916-21e9-4c61-8e24-c78ec33909f2" providerId="AD" clId="Web-{AAFD88F4-3A5A-4C32-B735-C75EC8CC4C9E}" dt="2025-11-23T13:27:14.520" v="128" actId="20577"/>
        <pc:sldMkLst>
          <pc:docMk/>
          <pc:sldMk cId="2252716000" sldId="265"/>
        </pc:sldMkLst>
        <pc:spChg chg="add mod">
          <ac:chgData name="Lily Meddings (2309078)" userId="S::2309078@student.uwtsd.ac.uk::0e3b5916-21e9-4c61-8e24-c78ec33909f2" providerId="AD" clId="Web-{AAFD88F4-3A5A-4C32-B735-C75EC8CC4C9E}" dt="2025-11-23T13:21:54.783" v="118" actId="20577"/>
          <ac:spMkLst>
            <pc:docMk/>
            <pc:sldMk cId="2252716000" sldId="265"/>
            <ac:spMk id="6" creationId="{85DE611E-A88A-D830-C641-8F10C777089E}"/>
          </ac:spMkLst>
        </pc:spChg>
        <pc:spChg chg="add mod">
          <ac:chgData name="Lily Meddings (2309078)" userId="S::2309078@student.uwtsd.ac.uk::0e3b5916-21e9-4c61-8e24-c78ec33909f2" providerId="AD" clId="Web-{AAFD88F4-3A5A-4C32-B735-C75EC8CC4C9E}" dt="2025-11-23T13:27:14.520" v="128" actId="20577"/>
          <ac:spMkLst>
            <pc:docMk/>
            <pc:sldMk cId="2252716000" sldId="265"/>
            <ac:spMk id="7" creationId="{5A67B41F-B7F7-12BE-5728-3F0AA258D032}"/>
          </ac:spMkLst>
        </pc:spChg>
      </pc:sldChg>
    </pc:docChg>
  </pc:docChgLst>
  <pc:docChgLst>
    <pc:chgData name="Lily Meddings (2309078)" userId="S::2309078@student.uwtsd.ac.uk::0e3b5916-21e9-4c61-8e24-c78ec33909f2" providerId="AD" clId="Web-{EC1839C7-7063-1AE7-B86F-0E1E17F2E6B9}"/>
    <pc:docChg chg="modSld">
      <pc:chgData name="Lily Meddings (2309078)" userId="S::2309078@student.uwtsd.ac.uk::0e3b5916-21e9-4c61-8e24-c78ec33909f2" providerId="AD" clId="Web-{EC1839C7-7063-1AE7-B86F-0E1E17F2E6B9}" dt="2025-12-22T11:38:51.018" v="221" actId="1076"/>
      <pc:docMkLst>
        <pc:docMk/>
      </pc:docMkLst>
      <pc:sldChg chg="addSp modSp">
        <pc:chgData name="Lily Meddings (2309078)" userId="S::2309078@student.uwtsd.ac.uk::0e3b5916-21e9-4c61-8e24-c78ec33909f2" providerId="AD" clId="Web-{EC1839C7-7063-1AE7-B86F-0E1E17F2E6B9}" dt="2025-12-22T11:38:51.018" v="221" actId="1076"/>
        <pc:sldMkLst>
          <pc:docMk/>
          <pc:sldMk cId="3959153477" sldId="262"/>
        </pc:sldMkLst>
        <pc:spChg chg="add mod">
          <ac:chgData name="Lily Meddings (2309078)" userId="S::2309078@student.uwtsd.ac.uk::0e3b5916-21e9-4c61-8e24-c78ec33909f2" providerId="AD" clId="Web-{EC1839C7-7063-1AE7-B86F-0E1E17F2E6B9}" dt="2025-12-22T11:31:50.713" v="67" actId="20577"/>
          <ac:spMkLst>
            <pc:docMk/>
            <pc:sldMk cId="3959153477" sldId="262"/>
            <ac:spMk id="2" creationId="{D78042BB-CEA9-AF8F-DAAE-C32E85FD9A51}"/>
          </ac:spMkLst>
        </pc:spChg>
        <pc:spChg chg="add mod">
          <ac:chgData name="Lily Meddings (2309078)" userId="S::2309078@student.uwtsd.ac.uk::0e3b5916-21e9-4c61-8e24-c78ec33909f2" providerId="AD" clId="Web-{EC1839C7-7063-1AE7-B86F-0E1E17F2E6B9}" dt="2025-12-22T11:36:15.364" v="199" actId="1076"/>
          <ac:spMkLst>
            <pc:docMk/>
            <pc:sldMk cId="3959153477" sldId="262"/>
            <ac:spMk id="3" creationId="{C982D621-3C85-4862-D37A-2F8AB98A111F}"/>
          </ac:spMkLst>
        </pc:spChg>
        <pc:spChg chg="add mod">
          <ac:chgData name="Lily Meddings (2309078)" userId="S::2309078@student.uwtsd.ac.uk::0e3b5916-21e9-4c61-8e24-c78ec33909f2" providerId="AD" clId="Web-{EC1839C7-7063-1AE7-B86F-0E1E17F2E6B9}" dt="2025-12-22T11:36:19.739" v="200" actId="1076"/>
          <ac:spMkLst>
            <pc:docMk/>
            <pc:sldMk cId="3959153477" sldId="262"/>
            <ac:spMk id="4" creationId="{666A5B7C-3A83-A307-C358-40ECDF0FE3E0}"/>
          </ac:spMkLst>
        </pc:spChg>
        <pc:spChg chg="mod">
          <ac:chgData name="Lily Meddings (2309078)" userId="S::2309078@student.uwtsd.ac.uk::0e3b5916-21e9-4c61-8e24-c78ec33909f2" providerId="AD" clId="Web-{EC1839C7-7063-1AE7-B86F-0E1E17F2E6B9}" dt="2025-12-22T11:36:40.507" v="205" actId="1076"/>
          <ac:spMkLst>
            <pc:docMk/>
            <pc:sldMk cId="3959153477" sldId="262"/>
            <ac:spMk id="5" creationId="{58187653-6ED9-1CFB-68F4-173F946878AC}"/>
          </ac:spMkLst>
        </pc:spChg>
        <pc:spChg chg="add mod">
          <ac:chgData name="Lily Meddings (2309078)" userId="S::2309078@student.uwtsd.ac.uk::0e3b5916-21e9-4c61-8e24-c78ec33909f2" providerId="AD" clId="Web-{EC1839C7-7063-1AE7-B86F-0E1E17F2E6B9}" dt="2025-12-22T11:38:51.018" v="221" actId="1076"/>
          <ac:spMkLst>
            <pc:docMk/>
            <pc:sldMk cId="3959153477" sldId="262"/>
            <ac:spMk id="7" creationId="{CFBF62FF-E24C-C4C8-23A6-2F0236723E2C}"/>
          </ac:spMkLst>
        </pc:spChg>
        <pc:picChg chg="add mod ord">
          <ac:chgData name="Lily Meddings (2309078)" userId="S::2309078@student.uwtsd.ac.uk::0e3b5916-21e9-4c61-8e24-c78ec33909f2" providerId="AD" clId="Web-{EC1839C7-7063-1AE7-B86F-0E1E17F2E6B9}" dt="2025-12-22T11:38:38.705" v="218" actId="1076"/>
          <ac:picMkLst>
            <pc:docMk/>
            <pc:sldMk cId="3959153477" sldId="262"/>
            <ac:picMk id="6" creationId="{5586AE5D-DF4A-DD4E-2FBD-A03DEC7C84B1}"/>
          </ac:picMkLst>
        </pc:picChg>
      </pc:sldChg>
      <pc:sldChg chg="modSp">
        <pc:chgData name="Lily Meddings (2309078)" userId="S::2309078@student.uwtsd.ac.uk::0e3b5916-21e9-4c61-8e24-c78ec33909f2" providerId="AD" clId="Web-{EC1839C7-7063-1AE7-B86F-0E1E17F2E6B9}" dt="2025-12-22T11:37:09.698" v="212" actId="20577"/>
        <pc:sldMkLst>
          <pc:docMk/>
          <pc:sldMk cId="2252716000" sldId="265"/>
        </pc:sldMkLst>
        <pc:spChg chg="mod">
          <ac:chgData name="Lily Meddings (2309078)" userId="S::2309078@student.uwtsd.ac.uk::0e3b5916-21e9-4c61-8e24-c78ec33909f2" providerId="AD" clId="Web-{EC1839C7-7063-1AE7-B86F-0E1E17F2E6B9}" dt="2025-12-22T11:37:09.698" v="212" actId="20577"/>
          <ac:spMkLst>
            <pc:docMk/>
            <pc:sldMk cId="2252716000" sldId="265"/>
            <ac:spMk id="7" creationId="{5A67B41F-B7F7-12BE-5728-3F0AA258D032}"/>
          </ac:spMkLst>
        </pc:spChg>
      </pc:sldChg>
    </pc:docChg>
  </pc:docChgLst>
  <pc:docChgLst>
    <pc:chgData name="Lily Meddings (2309078)" userId="S::2309078@student.uwtsd.ac.uk::0e3b5916-21e9-4c61-8e24-c78ec33909f2" providerId="AD" clId="Web-{A411B95C-9B3F-A309-D4D7-2A5054A807DC}"/>
    <pc:docChg chg="modSld sldOrd">
      <pc:chgData name="Lily Meddings (2309078)" userId="S::2309078@student.uwtsd.ac.uk::0e3b5916-21e9-4c61-8e24-c78ec33909f2" providerId="AD" clId="Web-{A411B95C-9B3F-A309-D4D7-2A5054A807DC}" dt="2025-12-12T12:28:12.296" v="502" actId="1076"/>
      <pc:docMkLst>
        <pc:docMk/>
      </pc:docMkLst>
      <pc:sldChg chg="addSp delSp modSp mod setBg">
        <pc:chgData name="Lily Meddings (2309078)" userId="S::2309078@student.uwtsd.ac.uk::0e3b5916-21e9-4c61-8e24-c78ec33909f2" providerId="AD" clId="Web-{A411B95C-9B3F-A309-D4D7-2A5054A807DC}" dt="2025-12-12T12:28:12.296" v="502" actId="1076"/>
        <pc:sldMkLst>
          <pc:docMk/>
          <pc:sldMk cId="3386623071" sldId="258"/>
        </pc:sldMkLst>
        <pc:spChg chg="add mod">
          <ac:chgData name="Lily Meddings (2309078)" userId="S::2309078@student.uwtsd.ac.uk::0e3b5916-21e9-4c61-8e24-c78ec33909f2" providerId="AD" clId="Web-{A411B95C-9B3F-A309-D4D7-2A5054A807DC}" dt="2025-12-12T12:27:54.765" v="499" actId="1076"/>
          <ac:spMkLst>
            <pc:docMk/>
            <pc:sldMk cId="3386623071" sldId="258"/>
            <ac:spMk id="4" creationId="{4B1223F1-6564-554C-7D23-4434A4409B71}"/>
          </ac:spMkLst>
        </pc:spChg>
        <pc:spChg chg="add mod ord">
          <ac:chgData name="Lily Meddings (2309078)" userId="S::2309078@student.uwtsd.ac.uk::0e3b5916-21e9-4c61-8e24-c78ec33909f2" providerId="AD" clId="Web-{A411B95C-9B3F-A309-D4D7-2A5054A807DC}" dt="2025-12-12T12:28:12.296" v="502" actId="1076"/>
          <ac:spMkLst>
            <pc:docMk/>
            <pc:sldMk cId="3386623071" sldId="258"/>
            <ac:spMk id="5" creationId="{788F8261-4370-4BE7-FE0F-F4B324BC4F50}"/>
          </ac:spMkLst>
        </pc:spChg>
        <pc:spChg chg="add">
          <ac:chgData name="Lily Meddings (2309078)" userId="S::2309078@student.uwtsd.ac.uk::0e3b5916-21e9-4c61-8e24-c78ec33909f2" providerId="AD" clId="Web-{A411B95C-9B3F-A309-D4D7-2A5054A807DC}" dt="2025-12-12T12:23:38.792" v="401"/>
          <ac:spMkLst>
            <pc:docMk/>
            <pc:sldMk cId="3386623071" sldId="258"/>
            <ac:spMk id="10" creationId="{27BDFED6-6E33-4606-AFE2-886ADB1C018E}"/>
          </ac:spMkLst>
        </pc:spChg>
        <pc:spChg chg="add">
          <ac:chgData name="Lily Meddings (2309078)" userId="S::2309078@student.uwtsd.ac.uk::0e3b5916-21e9-4c61-8e24-c78ec33909f2" providerId="AD" clId="Web-{A411B95C-9B3F-A309-D4D7-2A5054A807DC}" dt="2025-12-12T12:23:38.792" v="401"/>
          <ac:spMkLst>
            <pc:docMk/>
            <pc:sldMk cId="3386623071" sldId="258"/>
            <ac:spMk id="12" creationId="{890DEF05-784E-4B61-89E4-04C4ECF4E5A0}"/>
          </ac:spMkLst>
        </pc:spChg>
        <pc:picChg chg="add mod">
          <ac:chgData name="Lily Meddings (2309078)" userId="S::2309078@student.uwtsd.ac.uk::0e3b5916-21e9-4c61-8e24-c78ec33909f2" providerId="AD" clId="Web-{A411B95C-9B3F-A309-D4D7-2A5054A807DC}" dt="2025-12-12T12:23:38.792" v="401"/>
          <ac:picMkLst>
            <pc:docMk/>
            <pc:sldMk cId="3386623071" sldId="258"/>
            <ac:picMk id="2" creationId="{0CE384DF-6DBE-9FE6-A89D-BFCD879A9019}"/>
          </ac:picMkLst>
        </pc:picChg>
        <pc:picChg chg="add mod">
          <ac:chgData name="Lily Meddings (2309078)" userId="S::2309078@student.uwtsd.ac.uk::0e3b5916-21e9-4c61-8e24-c78ec33909f2" providerId="AD" clId="Web-{A411B95C-9B3F-A309-D4D7-2A5054A807DC}" dt="2025-12-12T12:23:38.792" v="401"/>
          <ac:picMkLst>
            <pc:docMk/>
            <pc:sldMk cId="3386623071" sldId="258"/>
            <ac:picMk id="3" creationId="{D638C751-4DC6-A390-93CF-2B92F3C2B71B}"/>
          </ac:picMkLst>
        </pc:picChg>
        <pc:cxnChg chg="add">
          <ac:chgData name="Lily Meddings (2309078)" userId="S::2309078@student.uwtsd.ac.uk::0e3b5916-21e9-4c61-8e24-c78ec33909f2" providerId="AD" clId="Web-{A411B95C-9B3F-A309-D4D7-2A5054A807DC}" dt="2025-12-12T12:23:38.792" v="401"/>
          <ac:cxnSpMkLst>
            <pc:docMk/>
            <pc:sldMk cId="3386623071" sldId="258"/>
            <ac:cxnSpMk id="14" creationId="{C41BAEC7-F7B0-4224-8B18-8F74B7D87F0B}"/>
          </ac:cxnSpMkLst>
        </pc:cxnChg>
      </pc:sldChg>
      <pc:sldChg chg="addSp delSp modSp mod setBg">
        <pc:chgData name="Lily Meddings (2309078)" userId="S::2309078@student.uwtsd.ac.uk::0e3b5916-21e9-4c61-8e24-c78ec33909f2" providerId="AD" clId="Web-{A411B95C-9B3F-A309-D4D7-2A5054A807DC}" dt="2025-12-12T12:18:17.688" v="397" actId="1076"/>
        <pc:sldMkLst>
          <pc:docMk/>
          <pc:sldMk cId="1709944053" sldId="259"/>
        </pc:sldMkLst>
        <pc:spChg chg="add mod">
          <ac:chgData name="Lily Meddings (2309078)" userId="S::2309078@student.uwtsd.ac.uk::0e3b5916-21e9-4c61-8e24-c78ec33909f2" providerId="AD" clId="Web-{A411B95C-9B3F-A309-D4D7-2A5054A807DC}" dt="2025-12-12T12:11:17.439" v="332" actId="1076"/>
          <ac:spMkLst>
            <pc:docMk/>
            <pc:sldMk cId="1709944053" sldId="259"/>
            <ac:spMk id="3" creationId="{AB066F14-4B33-D072-CCA4-15CF6D7D2EDE}"/>
          </ac:spMkLst>
        </pc:spChg>
        <pc:spChg chg="add mod">
          <ac:chgData name="Lily Meddings (2309078)" userId="S::2309078@student.uwtsd.ac.uk::0e3b5916-21e9-4c61-8e24-c78ec33909f2" providerId="AD" clId="Web-{A411B95C-9B3F-A309-D4D7-2A5054A807DC}" dt="2025-12-12T12:12:15.970" v="344" actId="1076"/>
          <ac:spMkLst>
            <pc:docMk/>
            <pc:sldMk cId="1709944053" sldId="259"/>
            <ac:spMk id="4" creationId="{7E88B751-272F-8552-ACA2-29D3A9014249}"/>
          </ac:spMkLst>
        </pc:spChg>
        <pc:spChg chg="add mod">
          <ac:chgData name="Lily Meddings (2309078)" userId="S::2309078@student.uwtsd.ac.uk::0e3b5916-21e9-4c61-8e24-c78ec33909f2" providerId="AD" clId="Web-{A411B95C-9B3F-A309-D4D7-2A5054A807DC}" dt="2025-12-12T12:15:46.381" v="376" actId="1076"/>
          <ac:spMkLst>
            <pc:docMk/>
            <pc:sldMk cId="1709944053" sldId="259"/>
            <ac:spMk id="5" creationId="{BED2B5C4-CC8A-3B75-2DB6-09490C9BC7F0}"/>
          </ac:spMkLst>
        </pc:spChg>
        <pc:spChg chg="add mod">
          <ac:chgData name="Lily Meddings (2309078)" userId="S::2309078@student.uwtsd.ac.uk::0e3b5916-21e9-4c61-8e24-c78ec33909f2" providerId="AD" clId="Web-{A411B95C-9B3F-A309-D4D7-2A5054A807DC}" dt="2025-12-12T12:18:17.688" v="397" actId="1076"/>
          <ac:spMkLst>
            <pc:docMk/>
            <pc:sldMk cId="1709944053" sldId="259"/>
            <ac:spMk id="6" creationId="{DC9ACAD0-845A-F754-837A-7C2CD138B633}"/>
          </ac:spMkLst>
        </pc:spChg>
        <pc:spChg chg="add mod">
          <ac:chgData name="Lily Meddings (2309078)" userId="S::2309078@student.uwtsd.ac.uk::0e3b5916-21e9-4c61-8e24-c78ec33909f2" providerId="AD" clId="Web-{A411B95C-9B3F-A309-D4D7-2A5054A807DC}" dt="2025-12-12T12:17:22.075" v="392" actId="1076"/>
          <ac:spMkLst>
            <pc:docMk/>
            <pc:sldMk cId="1709944053" sldId="259"/>
            <ac:spMk id="8" creationId="{E122CEA2-EDCD-3773-C891-119E6605AC24}"/>
          </ac:spMkLst>
        </pc:spChg>
        <pc:spChg chg="add">
          <ac:chgData name="Lily Meddings (2309078)" userId="S::2309078@student.uwtsd.ac.uk::0e3b5916-21e9-4c61-8e24-c78ec33909f2" providerId="AD" clId="Web-{A411B95C-9B3F-A309-D4D7-2A5054A807DC}" dt="2025-12-12T12:07:35.576" v="315"/>
          <ac:spMkLst>
            <pc:docMk/>
            <pc:sldMk cId="1709944053" sldId="259"/>
            <ac:spMk id="10" creationId="{A3363022-C969-41E9-8EB2-E4C94908C1FA}"/>
          </ac:spMkLst>
        </pc:spChg>
        <pc:spChg chg="add">
          <ac:chgData name="Lily Meddings (2309078)" userId="S::2309078@student.uwtsd.ac.uk::0e3b5916-21e9-4c61-8e24-c78ec33909f2" providerId="AD" clId="Web-{A411B95C-9B3F-A309-D4D7-2A5054A807DC}" dt="2025-12-12T12:07:35.576" v="315"/>
          <ac:spMkLst>
            <pc:docMk/>
            <pc:sldMk cId="1709944053" sldId="259"/>
            <ac:spMk id="12" creationId="{8D1AD6B3-BE88-4CEB-BA17-790657CC4729}"/>
          </ac:spMkLst>
        </pc:spChg>
        <pc:grpChg chg="add">
          <ac:chgData name="Lily Meddings (2309078)" userId="S::2309078@student.uwtsd.ac.uk::0e3b5916-21e9-4c61-8e24-c78ec33909f2" providerId="AD" clId="Web-{A411B95C-9B3F-A309-D4D7-2A5054A807DC}" dt="2025-12-12T12:07:35.576" v="315"/>
          <ac:grpSpMkLst>
            <pc:docMk/>
            <pc:sldMk cId="1709944053" sldId="259"/>
            <ac:grpSpMk id="14" creationId="{89D1390B-7E13-4B4F-9CB2-391063412E54}"/>
          </ac:grpSpMkLst>
        </pc:grpChg>
        <pc:picChg chg="add mod modCrop">
          <ac:chgData name="Lily Meddings (2309078)" userId="S::2309078@student.uwtsd.ac.uk::0e3b5916-21e9-4c61-8e24-c78ec33909f2" providerId="AD" clId="Web-{A411B95C-9B3F-A309-D4D7-2A5054A807DC}" dt="2025-12-12T12:07:35.576" v="315"/>
          <ac:picMkLst>
            <pc:docMk/>
            <pc:sldMk cId="1709944053" sldId="259"/>
            <ac:picMk id="2" creationId="{F5D3614A-680B-55C4-3ADF-5C5FEB8648D4}"/>
          </ac:picMkLst>
        </pc:picChg>
        <pc:picChg chg="add mod">
          <ac:chgData name="Lily Meddings (2309078)" userId="S::2309078@student.uwtsd.ac.uk::0e3b5916-21e9-4c61-8e24-c78ec33909f2" providerId="AD" clId="Web-{A411B95C-9B3F-A309-D4D7-2A5054A807DC}" dt="2025-12-12T12:16:00.116" v="378" actId="1076"/>
          <ac:picMkLst>
            <pc:docMk/>
            <pc:sldMk cId="1709944053" sldId="259"/>
            <ac:picMk id="7" creationId="{63068035-AFFE-24FD-7497-22C392483409}"/>
          </ac:picMkLst>
        </pc:picChg>
        <pc:picChg chg="add mod">
          <ac:chgData name="Lily Meddings (2309078)" userId="S::2309078@student.uwtsd.ac.uk::0e3b5916-21e9-4c61-8e24-c78ec33909f2" providerId="AD" clId="Web-{A411B95C-9B3F-A309-D4D7-2A5054A807DC}" dt="2025-12-12T12:18:10.906" v="396" actId="1076"/>
          <ac:picMkLst>
            <pc:docMk/>
            <pc:sldMk cId="1709944053" sldId="259"/>
            <ac:picMk id="9" creationId="{1E71932F-27F5-B4A7-7125-E18706DB98B4}"/>
          </ac:picMkLst>
        </pc:picChg>
      </pc:sldChg>
      <pc:sldChg chg="addSp delSp modSp mod ord setBg addAnim">
        <pc:chgData name="Lily Meddings (2309078)" userId="S::2309078@student.uwtsd.ac.uk::0e3b5916-21e9-4c61-8e24-c78ec33909f2" providerId="AD" clId="Web-{A411B95C-9B3F-A309-D4D7-2A5054A807DC}" dt="2025-12-11T13:03:15.231" v="308"/>
        <pc:sldMkLst>
          <pc:docMk/>
          <pc:sldMk cId="1042093866" sldId="260"/>
        </pc:sldMkLst>
        <pc:spChg chg="add mod ord">
          <ac:chgData name="Lily Meddings (2309078)" userId="S::2309078@student.uwtsd.ac.uk::0e3b5916-21e9-4c61-8e24-c78ec33909f2" providerId="AD" clId="Web-{A411B95C-9B3F-A309-D4D7-2A5054A807DC}" dt="2025-12-11T12:48:41.230" v="163" actId="20577"/>
          <ac:spMkLst>
            <pc:docMk/>
            <pc:sldMk cId="1042093866" sldId="260"/>
            <ac:spMk id="5" creationId="{D9856EBE-FF00-8D57-C5AF-089CC42FF442}"/>
          </ac:spMkLst>
        </pc:spChg>
        <pc:spChg chg="add mod">
          <ac:chgData name="Lily Meddings (2309078)" userId="S::2309078@student.uwtsd.ac.uk::0e3b5916-21e9-4c61-8e24-c78ec33909f2" providerId="AD" clId="Web-{A411B95C-9B3F-A309-D4D7-2A5054A807DC}" dt="2025-12-11T12:50:48.551" v="206" actId="20577"/>
          <ac:spMkLst>
            <pc:docMk/>
            <pc:sldMk cId="1042093866" sldId="260"/>
            <ac:spMk id="7" creationId="{84CAFBB7-673A-0ED0-F806-47138937DC1E}"/>
          </ac:spMkLst>
        </pc:spChg>
        <pc:spChg chg="add mod">
          <ac:chgData name="Lily Meddings (2309078)" userId="S::2309078@student.uwtsd.ac.uk::0e3b5916-21e9-4c61-8e24-c78ec33909f2" providerId="AD" clId="Web-{A411B95C-9B3F-A309-D4D7-2A5054A807DC}" dt="2025-12-11T12:54:49.758" v="256" actId="20577"/>
          <ac:spMkLst>
            <pc:docMk/>
            <pc:sldMk cId="1042093866" sldId="260"/>
            <ac:spMk id="9" creationId="{04261B6F-44D1-0B96-811A-BBF9A6E8AA7B}"/>
          </ac:spMkLst>
        </pc:spChg>
        <pc:spChg chg="add mod">
          <ac:chgData name="Lily Meddings (2309078)" userId="S::2309078@student.uwtsd.ac.uk::0e3b5916-21e9-4c61-8e24-c78ec33909f2" providerId="AD" clId="Web-{A411B95C-9B3F-A309-D4D7-2A5054A807DC}" dt="2025-12-11T13:00:38.246" v="287" actId="1076"/>
          <ac:spMkLst>
            <pc:docMk/>
            <pc:sldMk cId="1042093866" sldId="260"/>
            <ac:spMk id="10" creationId="{581EF674-08E6-58B6-B340-F2892CE9AFCA}"/>
          </ac:spMkLst>
        </pc:spChg>
        <pc:spChg chg="add">
          <ac:chgData name="Lily Meddings (2309078)" userId="S::2309078@student.uwtsd.ac.uk::0e3b5916-21e9-4c61-8e24-c78ec33909f2" providerId="AD" clId="Web-{A411B95C-9B3F-A309-D4D7-2A5054A807DC}" dt="2025-12-11T12:46:52.490" v="148"/>
          <ac:spMkLst>
            <pc:docMk/>
            <pc:sldMk cId="1042093866" sldId="260"/>
            <ac:spMk id="11" creationId="{6F828D28-8E09-41CC-8229-3070B5467A96}"/>
          </ac:spMkLst>
        </pc:spChg>
        <pc:spChg chg="add">
          <ac:chgData name="Lily Meddings (2309078)" userId="S::2309078@student.uwtsd.ac.uk::0e3b5916-21e9-4c61-8e24-c78ec33909f2" providerId="AD" clId="Web-{A411B95C-9B3F-A309-D4D7-2A5054A807DC}" dt="2025-12-11T12:46:52.490" v="148"/>
          <ac:spMkLst>
            <pc:docMk/>
            <pc:sldMk cId="1042093866" sldId="260"/>
            <ac:spMk id="13" creationId="{D5B012D8-7F27-4758-9AC6-C889B154BD73}"/>
          </ac:spMkLst>
        </pc:spChg>
        <pc:spChg chg="add mod">
          <ac:chgData name="Lily Meddings (2309078)" userId="S::2309078@student.uwtsd.ac.uk::0e3b5916-21e9-4c61-8e24-c78ec33909f2" providerId="AD" clId="Web-{A411B95C-9B3F-A309-D4D7-2A5054A807DC}" dt="2025-12-11T12:59:49.339" v="285" actId="1076"/>
          <ac:spMkLst>
            <pc:docMk/>
            <pc:sldMk cId="1042093866" sldId="260"/>
            <ac:spMk id="14" creationId="{767BA3C1-20F2-A3A1-0D2C-16640EBCD963}"/>
          </ac:spMkLst>
        </pc:spChg>
        <pc:spChg chg="add">
          <ac:chgData name="Lily Meddings (2309078)" userId="S::2309078@student.uwtsd.ac.uk::0e3b5916-21e9-4c61-8e24-c78ec33909f2" providerId="AD" clId="Web-{A411B95C-9B3F-A309-D4D7-2A5054A807DC}" dt="2025-12-11T12:46:52.490" v="148"/>
          <ac:spMkLst>
            <pc:docMk/>
            <pc:sldMk cId="1042093866" sldId="260"/>
            <ac:spMk id="15" creationId="{4063B759-00FC-46D1-9898-8E8625268FAF}"/>
          </ac:spMkLst>
        </pc:spChg>
        <pc:spChg chg="add mod">
          <ac:chgData name="Lily Meddings (2309078)" userId="S::2309078@student.uwtsd.ac.uk::0e3b5916-21e9-4c61-8e24-c78ec33909f2" providerId="AD" clId="Web-{A411B95C-9B3F-A309-D4D7-2A5054A807DC}" dt="2025-12-11T13:02:23.887" v="304" actId="1076"/>
          <ac:spMkLst>
            <pc:docMk/>
            <pc:sldMk cId="1042093866" sldId="260"/>
            <ac:spMk id="17" creationId="{743DEE80-F617-3700-E115-C2B0552B15A2}"/>
          </ac:spMkLst>
        </pc:spChg>
        <pc:picChg chg="add mod">
          <ac:chgData name="Lily Meddings (2309078)" userId="S::2309078@student.uwtsd.ac.uk::0e3b5916-21e9-4c61-8e24-c78ec33909f2" providerId="AD" clId="Web-{A411B95C-9B3F-A309-D4D7-2A5054A807DC}" dt="2025-12-11T12:46:52.490" v="148"/>
          <ac:picMkLst>
            <pc:docMk/>
            <pc:sldMk cId="1042093866" sldId="260"/>
            <ac:picMk id="6" creationId="{FB4084CE-85E7-A858-8E7F-2F692CFED60C}"/>
          </ac:picMkLst>
        </pc:picChg>
        <pc:picChg chg="add mod">
          <ac:chgData name="Lily Meddings (2309078)" userId="S::2309078@student.uwtsd.ac.uk::0e3b5916-21e9-4c61-8e24-c78ec33909f2" providerId="AD" clId="Web-{A411B95C-9B3F-A309-D4D7-2A5054A807DC}" dt="2025-12-11T12:58:50.948" v="275" actId="1076"/>
          <ac:picMkLst>
            <pc:docMk/>
            <pc:sldMk cId="1042093866" sldId="260"/>
            <ac:picMk id="12" creationId="{43FF681A-1890-E056-C881-64A45D0C74D7}"/>
          </ac:picMkLst>
        </pc:picChg>
        <pc:picChg chg="add mod">
          <ac:chgData name="Lily Meddings (2309078)" userId="S::2309078@student.uwtsd.ac.uk::0e3b5916-21e9-4c61-8e24-c78ec33909f2" providerId="AD" clId="Web-{A411B95C-9B3F-A309-D4D7-2A5054A807DC}" dt="2025-12-11T13:00:59.715" v="293" actId="1076"/>
          <ac:picMkLst>
            <pc:docMk/>
            <pc:sldMk cId="1042093866" sldId="260"/>
            <ac:picMk id="16" creationId="{D21F2110-E326-A8EC-38A2-4BC972291AD7}"/>
          </ac:picMkLst>
        </pc:picChg>
      </pc:sldChg>
      <pc:sldChg chg="addSp delSp modSp">
        <pc:chgData name="Lily Meddings (2309078)" userId="S::2309078@student.uwtsd.ac.uk::0e3b5916-21e9-4c61-8e24-c78ec33909f2" providerId="AD" clId="Web-{A411B95C-9B3F-A309-D4D7-2A5054A807DC}" dt="2025-12-11T12:42:05.332" v="117" actId="20577"/>
        <pc:sldMkLst>
          <pc:docMk/>
          <pc:sldMk cId="1415720085" sldId="261"/>
        </pc:sldMkLst>
        <pc:spChg chg="add mod">
          <ac:chgData name="Lily Meddings (2309078)" userId="S::2309078@student.uwtsd.ac.uk::0e3b5916-21e9-4c61-8e24-c78ec33909f2" providerId="AD" clId="Web-{A411B95C-9B3F-A309-D4D7-2A5054A807DC}" dt="2025-12-11T12:42:05.332" v="117" actId="20577"/>
          <ac:spMkLst>
            <pc:docMk/>
            <pc:sldMk cId="1415720085" sldId="261"/>
            <ac:spMk id="5" creationId="{71CB2205-876E-8A85-5B5F-682545A649AB}"/>
          </ac:spMkLst>
        </pc:spChg>
      </pc:sldChg>
      <pc:sldChg chg="addSp delSp modSp">
        <pc:chgData name="Lily Meddings (2309078)" userId="S::2309078@student.uwtsd.ac.uk::0e3b5916-21e9-4c61-8e24-c78ec33909f2" providerId="AD" clId="Web-{A411B95C-9B3F-A309-D4D7-2A5054A807DC}" dt="2025-12-11T12:43:57.786" v="136" actId="20577"/>
        <pc:sldMkLst>
          <pc:docMk/>
          <pc:sldMk cId="3959153477" sldId="262"/>
        </pc:sldMkLst>
        <pc:spChg chg="add mod">
          <ac:chgData name="Lily Meddings (2309078)" userId="S::2309078@student.uwtsd.ac.uk::0e3b5916-21e9-4c61-8e24-c78ec33909f2" providerId="AD" clId="Web-{A411B95C-9B3F-A309-D4D7-2A5054A807DC}" dt="2025-12-11T12:43:57.786" v="136" actId="20577"/>
          <ac:spMkLst>
            <pc:docMk/>
            <pc:sldMk cId="3959153477" sldId="262"/>
            <ac:spMk id="5" creationId="{58187653-6ED9-1CFB-68F4-173F946878AC}"/>
          </ac:spMkLst>
        </pc:spChg>
      </pc:sldChg>
      <pc:sldChg chg="modSp">
        <pc:chgData name="Lily Meddings (2309078)" userId="S::2309078@student.uwtsd.ac.uk::0e3b5916-21e9-4c61-8e24-c78ec33909f2" providerId="AD" clId="Web-{A411B95C-9B3F-A309-D4D7-2A5054A807DC}" dt="2025-12-12T12:16:47.823" v="385" actId="20577"/>
        <pc:sldMkLst>
          <pc:docMk/>
          <pc:sldMk cId="2252716000" sldId="265"/>
        </pc:sldMkLst>
        <pc:spChg chg="mod">
          <ac:chgData name="Lily Meddings (2309078)" userId="S::2309078@student.uwtsd.ac.uk::0e3b5916-21e9-4c61-8e24-c78ec33909f2" providerId="AD" clId="Web-{A411B95C-9B3F-A309-D4D7-2A5054A807DC}" dt="2025-12-12T12:16:47.823" v="385" actId="20577"/>
          <ac:spMkLst>
            <pc:docMk/>
            <pc:sldMk cId="2252716000" sldId="265"/>
            <ac:spMk id="7" creationId="{5A67B41F-B7F7-12BE-5728-3F0AA258D03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museum.wales/collections/online/object/39da5f70-ca9c-346d-85c3-fc51647af181/Welsh-not/?field0=string&amp;value0=chapel&amp;field1=with_images&amp;value1=1&amp;page=22&amp;index=263" TargetMode="External"/><Relationship Id="rId13" Type="http://schemas.openxmlformats.org/officeDocument/2006/relationships/hyperlink" Target="http://www.bbc.co.uk" TargetMode="External"/><Relationship Id="rId3" Type="http://schemas.openxmlformats.org/officeDocument/2006/relationships/hyperlink" Target="https://www.bbc.co.uk/cymrufyw/43374298" TargetMode="External"/><Relationship Id="rId7" Type="http://schemas.openxmlformats.org/officeDocument/2006/relationships/hyperlink" Target="https://cardiffjournalism.co.uk/life360/an-endangered-language-get-a-better-understanding-of-welsh-culture-by-learning-welsh-language/" TargetMode="External"/><Relationship Id="rId12" Type="http://schemas.openxmlformats.org/officeDocument/2006/relationships/hyperlink" Target="https://ysgolglanclwyd.co.uk/en/home/" TargetMode="External"/><Relationship Id="rId2" Type="http://schemas.openxmlformats.org/officeDocument/2006/relationships/hyperlink" Target="https://www.gov.wales/sites/default/files/statistics-and-research/2024-01/welsh-language-higher-education-september-2021-august-2022-revised_0.pdf" TargetMode="External"/><Relationship Id="rId1" Type="http://schemas.openxmlformats.org/officeDocument/2006/relationships/slideLayout" Target="../slideLayouts/slideLayout1.xml"/><Relationship Id="rId6" Type="http://schemas.openxmlformats.org/officeDocument/2006/relationships/hyperlink" Target="https://colegcymraeg.ac.uk/en/" TargetMode="External"/><Relationship Id="rId11" Type="http://schemas.openxmlformats.org/officeDocument/2006/relationships/hyperlink" Target="https://www.slwoods.co.uk/?p=8758" TargetMode="External"/><Relationship Id="rId5" Type="http://schemas.openxmlformats.org/officeDocument/2006/relationships/hyperlink" Target="https://share.google/images/mHCVLu1biy2UOeTKt" TargetMode="External"/><Relationship Id="rId10" Type="http://schemas.openxmlformats.org/officeDocument/2006/relationships/hyperlink" Target="https://www.pembrokeshire.ac.uk/the-college/welsh-language-college/" TargetMode="External"/><Relationship Id="rId4" Type="http://schemas.openxmlformats.org/officeDocument/2006/relationships/hyperlink" Target="http://www.google.com" TargetMode="External"/><Relationship Id="rId9" Type="http://schemas.openxmlformats.org/officeDocument/2006/relationships/hyperlink" Target="https://www.ntfw.org/exciting-new-collaboration-with-the-coleg-cymraeg-cenedlaethol/" TargetMode="External"/><Relationship Id="rId14" Type="http://schemas.openxmlformats.org/officeDocument/2006/relationships/hyperlink" Target="https://www.bbc.co.uk/ahistoryoftheworld/objects/j35VCjYcS0CC3RGzvkLb-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2" y="3577456"/>
            <a:ext cx="10909640" cy="1687814"/>
          </a:xfrm>
        </p:spPr>
        <p:txBody>
          <a:bodyPr vert="horz" lIns="91440" tIns="45720" rIns="91440" bIns="45720" rtlCol="0" anchor="b">
            <a:noAutofit/>
          </a:bodyPr>
          <a:lstStyle/>
          <a:p>
            <a:r>
              <a:rPr lang="en-US" sz="4000"/>
              <a:t>Critically explore an historical event/development that has significantly impacted on the role of the Welsh Language in education.</a:t>
            </a:r>
          </a:p>
        </p:txBody>
      </p:sp>
      <p:sp>
        <p:nvSpPr>
          <p:cNvPr id="3" name="Subtitle 2"/>
          <p:cNvSpPr>
            <a:spLocks noGrp="1"/>
          </p:cNvSpPr>
          <p:nvPr>
            <p:ph type="subTitle" idx="1"/>
          </p:nvPr>
        </p:nvSpPr>
        <p:spPr>
          <a:xfrm>
            <a:off x="638881" y="5660607"/>
            <a:ext cx="10909643" cy="552659"/>
          </a:xfrm>
        </p:spPr>
        <p:txBody>
          <a:bodyPr anchor="t">
            <a:normAutofit/>
          </a:bodyPr>
          <a:lstStyle/>
          <a:p>
            <a:r>
              <a:rPr lang="en-US"/>
              <a:t>Lily Meddings</a:t>
            </a:r>
          </a:p>
        </p:txBody>
      </p:sp>
      <p:pic>
        <p:nvPicPr>
          <p:cNvPr id="4" name="Picture 3" descr="A black and white text&#10;&#10;AI-generated content may be incorrect.">
            <a:extLst>
              <a:ext uri="{FF2B5EF4-FFF2-40B4-BE49-F238E27FC236}">
                <a16:creationId xmlns:a16="http://schemas.microsoft.com/office/drawing/2014/main" id="{7BB71593-C96D-1741-EDD7-176946B05DD3}"/>
              </a:ext>
            </a:extLst>
          </p:cNvPr>
          <p:cNvPicPr>
            <a:picLocks noChangeAspect="1"/>
          </p:cNvPicPr>
          <p:nvPr/>
        </p:nvPicPr>
        <p:blipFill>
          <a:blip r:embed="rId2"/>
          <a:stretch>
            <a:fillRect/>
          </a:stretch>
        </p:blipFill>
        <p:spPr>
          <a:xfrm>
            <a:off x="2873908" y="672586"/>
            <a:ext cx="6439588" cy="2580171"/>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7667CD-0801-06A8-AEB2-7041AE409CD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961F755-A5C8-9AB4-9B0A-8E12CF1D9A7A}"/>
              </a:ext>
            </a:extLst>
          </p:cNvPr>
          <p:cNvSpPr txBox="1"/>
          <p:nvPr/>
        </p:nvSpPr>
        <p:spPr>
          <a:xfrm>
            <a:off x="6194716" y="739978"/>
            <a:ext cx="5334930" cy="300414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6000" i="1">
                <a:latin typeface="+mj-lt"/>
                <a:ea typeface="+mj-ea"/>
                <a:cs typeface="+mj-cs"/>
              </a:rPr>
              <a:t>CROESO</a:t>
            </a:r>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yellow circle with blue text&#10;&#10;AI-generated content may be incorrect.">
            <a:extLst>
              <a:ext uri="{FF2B5EF4-FFF2-40B4-BE49-F238E27FC236}">
                <a16:creationId xmlns:a16="http://schemas.microsoft.com/office/drawing/2014/main" id="{213206C8-3081-A2E4-00CE-862C66138704}"/>
              </a:ext>
            </a:extLst>
          </p:cNvPr>
          <p:cNvPicPr>
            <a:picLocks noChangeAspect="1"/>
          </p:cNvPicPr>
          <p:nvPr/>
        </p:nvPicPr>
        <p:blipFill>
          <a:blip r:embed="rId2"/>
          <a:srcRect r="-2" b="-2"/>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8194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013A7A-B6AD-1E75-DD33-040AE8D10D8E}"/>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B4084CE-85E7-A858-8E7F-2F692CFED60C}"/>
              </a:ext>
            </a:extLst>
          </p:cNvPr>
          <p:cNvPicPr>
            <a:picLocks noChangeAspect="1"/>
          </p:cNvPicPr>
          <p:nvPr/>
        </p:nvPicPr>
        <p:blipFill>
          <a:blip r:embed="rId2"/>
          <a:srcRect l="889" r="-2" b="-2"/>
          <a:stretch>
            <a:fillRect/>
          </a:stretch>
        </p:blipFill>
        <p:spPr>
          <a:xfrm>
            <a:off x="20" y="-22"/>
            <a:ext cx="12191977" cy="6858022"/>
          </a:xfrm>
          <a:prstGeom prst="rect">
            <a:avLst/>
          </a:prstGeom>
        </p:spPr>
      </p:pic>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856EBE-FF00-8D57-C5AF-089CC42FF442}"/>
              </a:ext>
            </a:extLst>
          </p:cNvPr>
          <p:cNvSpPr txBox="1"/>
          <p:nvPr/>
        </p:nvSpPr>
        <p:spPr>
          <a:xfrm>
            <a:off x="2109957" y="2972599"/>
            <a:ext cx="7968567" cy="14701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4400" b="1" i="1">
                <a:latin typeface="Lucida Calligraphy"/>
                <a:ea typeface="+mj-ea"/>
                <a:cs typeface="+mj-cs"/>
              </a:rPr>
              <a:t>Welsh Language in the 19th Century</a:t>
            </a:r>
          </a:p>
        </p:txBody>
      </p:sp>
      <p:sp>
        <p:nvSpPr>
          <p:cNvPr id="15" name="Rectangle 1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84CAFBB7-673A-0ED0-F806-47138937DC1E}"/>
              </a:ext>
            </a:extLst>
          </p:cNvPr>
          <p:cNvSpPr/>
          <p:nvPr/>
        </p:nvSpPr>
        <p:spPr>
          <a:xfrm>
            <a:off x="212799" y="233922"/>
            <a:ext cx="2577230" cy="2482653"/>
          </a:xfrm>
          <a:prstGeom prst="ellipse">
            <a:avLst/>
          </a:prstGeom>
          <a:solidFill>
            <a:srgbClr val="E3C840"/>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Used in schools to discourage children from using the Welsh Language.</a:t>
            </a:r>
          </a:p>
        </p:txBody>
      </p:sp>
      <p:sp>
        <p:nvSpPr>
          <p:cNvPr id="9" name="Oval 8">
            <a:extLst>
              <a:ext uri="{FF2B5EF4-FFF2-40B4-BE49-F238E27FC236}">
                <a16:creationId xmlns:a16="http://schemas.microsoft.com/office/drawing/2014/main" id="{04261B6F-44D1-0B96-811A-BBF9A6E8AA7B}"/>
              </a:ext>
            </a:extLst>
          </p:cNvPr>
          <p:cNvSpPr/>
          <p:nvPr/>
        </p:nvSpPr>
        <p:spPr>
          <a:xfrm>
            <a:off x="9399931" y="233922"/>
            <a:ext cx="2577230" cy="2482653"/>
          </a:xfrm>
          <a:prstGeom prst="ellipse">
            <a:avLst/>
          </a:prstGeom>
          <a:solidFill>
            <a:srgbClr val="E3C840"/>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t>The child wearing it at the end of the day was severely punished.</a:t>
            </a:r>
            <a:endParaRPr lang="en-US"/>
          </a:p>
        </p:txBody>
      </p:sp>
      <p:sp>
        <p:nvSpPr>
          <p:cNvPr id="10" name="TextBox 9">
            <a:extLst>
              <a:ext uri="{FF2B5EF4-FFF2-40B4-BE49-F238E27FC236}">
                <a16:creationId xmlns:a16="http://schemas.microsoft.com/office/drawing/2014/main" id="{581EF674-08E6-58B6-B340-F2892CE9AFCA}"/>
              </a:ext>
            </a:extLst>
          </p:cNvPr>
          <p:cNvSpPr txBox="1"/>
          <p:nvPr/>
        </p:nvSpPr>
        <p:spPr>
          <a:xfrm>
            <a:off x="4672642" y="7190"/>
            <a:ext cx="2861095"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Roboto"/>
                <a:ea typeface="Roboto"/>
                <a:cs typeface="Roboto"/>
              </a:rPr>
              <a:t>(www.bbc.co.uk, n.d.)</a:t>
            </a:r>
            <a:endParaRPr lang="en-US" sz="2000" b="1"/>
          </a:p>
          <a:p>
            <a:pPr algn="ctr"/>
            <a:endParaRPr lang="en-US"/>
          </a:p>
        </p:txBody>
      </p:sp>
      <p:pic>
        <p:nvPicPr>
          <p:cNvPr id="12" name="Picture 11" descr="A wood block with writing on it&#10;&#10;AI-generated content may be incorrect.">
            <a:extLst>
              <a:ext uri="{FF2B5EF4-FFF2-40B4-BE49-F238E27FC236}">
                <a16:creationId xmlns:a16="http://schemas.microsoft.com/office/drawing/2014/main" id="{43FF681A-1890-E056-C881-64A45D0C74D7}"/>
              </a:ext>
            </a:extLst>
          </p:cNvPr>
          <p:cNvPicPr>
            <a:picLocks noChangeAspect="1"/>
          </p:cNvPicPr>
          <p:nvPr/>
        </p:nvPicPr>
        <p:blipFill>
          <a:blip r:embed="rId3"/>
          <a:stretch>
            <a:fillRect/>
          </a:stretch>
        </p:blipFill>
        <p:spPr>
          <a:xfrm rot="-1020000">
            <a:off x="286856" y="4859547"/>
            <a:ext cx="2229875" cy="1509623"/>
          </a:xfrm>
          <a:prstGeom prst="rect">
            <a:avLst/>
          </a:prstGeom>
        </p:spPr>
      </p:pic>
      <p:sp>
        <p:nvSpPr>
          <p:cNvPr id="14" name="TextBox 13">
            <a:extLst>
              <a:ext uri="{FF2B5EF4-FFF2-40B4-BE49-F238E27FC236}">
                <a16:creationId xmlns:a16="http://schemas.microsoft.com/office/drawing/2014/main" id="{767BA3C1-20F2-A3A1-0D2C-16640EBCD963}"/>
              </a:ext>
            </a:extLst>
          </p:cNvPr>
          <p:cNvSpPr txBox="1"/>
          <p:nvPr/>
        </p:nvSpPr>
        <p:spPr>
          <a:xfrm>
            <a:off x="0" y="6520132"/>
            <a:ext cx="2573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Roboto"/>
                <a:ea typeface="Roboto"/>
                <a:cs typeface="Roboto"/>
              </a:rPr>
              <a:t>(Museum Wales, 2025)</a:t>
            </a:r>
            <a:endParaRPr lang="en-US" b="1"/>
          </a:p>
          <a:p>
            <a:pPr algn="ctr"/>
            <a:endParaRPr lang="en-US"/>
          </a:p>
        </p:txBody>
      </p:sp>
      <p:pic>
        <p:nvPicPr>
          <p:cNvPr id="16" name="Picture 15" descr="A wooden sign with a gold rope&#10;&#10;AI-generated content may be incorrect.">
            <a:extLst>
              <a:ext uri="{FF2B5EF4-FFF2-40B4-BE49-F238E27FC236}">
                <a16:creationId xmlns:a16="http://schemas.microsoft.com/office/drawing/2014/main" id="{D21F2110-E326-A8EC-38A2-4BC972291AD7}"/>
              </a:ext>
            </a:extLst>
          </p:cNvPr>
          <p:cNvPicPr>
            <a:picLocks noChangeAspect="1"/>
          </p:cNvPicPr>
          <p:nvPr/>
        </p:nvPicPr>
        <p:blipFill>
          <a:blip r:embed="rId4"/>
          <a:stretch>
            <a:fillRect/>
          </a:stretch>
        </p:blipFill>
        <p:spPr>
          <a:xfrm rot="1260000">
            <a:off x="9926487" y="5124720"/>
            <a:ext cx="1943100" cy="1266825"/>
          </a:xfrm>
          <a:prstGeom prst="rect">
            <a:avLst/>
          </a:prstGeom>
        </p:spPr>
      </p:pic>
      <p:sp>
        <p:nvSpPr>
          <p:cNvPr id="17" name="TextBox 16">
            <a:extLst>
              <a:ext uri="{FF2B5EF4-FFF2-40B4-BE49-F238E27FC236}">
                <a16:creationId xmlns:a16="http://schemas.microsoft.com/office/drawing/2014/main" id="{743DEE80-F617-3700-E115-C2B0552B15A2}"/>
              </a:ext>
            </a:extLst>
          </p:cNvPr>
          <p:cNvSpPr txBox="1"/>
          <p:nvPr/>
        </p:nvSpPr>
        <p:spPr>
          <a:xfrm>
            <a:off x="9287774" y="6534510"/>
            <a:ext cx="28035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0">
                <a:latin typeface="Roboto"/>
                <a:ea typeface="Roboto"/>
                <a:cs typeface="Roboto"/>
              </a:rPr>
              <a:t>(Slwoods.co.uk, 2021)</a:t>
            </a:r>
            <a:endParaRPr lang="en-US" b="1"/>
          </a:p>
          <a:p>
            <a:pPr algn="ctr"/>
            <a:endParaRPr lang="en-US"/>
          </a:p>
        </p:txBody>
      </p:sp>
    </p:spTree>
    <p:extLst>
      <p:ext uri="{BB962C8B-B14F-4D97-AF65-F5344CB8AC3E}">
        <p14:creationId xmlns:p14="http://schemas.microsoft.com/office/powerpoint/2010/main" val="1042093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E48BAE-BCF7-CA54-EA76-462994F4447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Ysgol Gymraeg Aberystwyth set up in 1939 the school celebrates its 75th anniversary in 2014 some of the girls at thje school in the early 1940s">
            <a:extLst>
              <a:ext uri="{FF2B5EF4-FFF2-40B4-BE49-F238E27FC236}">
                <a16:creationId xmlns:a16="http://schemas.microsoft.com/office/drawing/2014/main" id="{0CE384DF-6DBE-9FE6-A89D-BFCD879A9019}"/>
              </a:ext>
            </a:extLst>
          </p:cNvPr>
          <p:cNvPicPr>
            <a:picLocks noChangeAspect="1"/>
          </p:cNvPicPr>
          <p:nvPr/>
        </p:nvPicPr>
        <p:blipFill>
          <a:blip r:embed="rId2">
            <a:alphaModFix/>
          </a:blip>
          <a:srcRect t="17378" r="-1" b="10200"/>
          <a:stretch>
            <a:fillRect/>
          </a:stretch>
        </p:blipFill>
        <p:spPr>
          <a:xfrm>
            <a:off x="4547937" y="-5"/>
            <a:ext cx="7644062" cy="3681406"/>
          </a:xfrm>
          <a:prstGeom prst="rect">
            <a:avLst/>
          </a:prstGeom>
        </p:spPr>
      </p:pic>
      <p:pic>
        <p:nvPicPr>
          <p:cNvPr id="3" name="Picture 2" descr="A group of children holding hands&#10;&#10;AI-generated content may be incorrect.">
            <a:extLst>
              <a:ext uri="{FF2B5EF4-FFF2-40B4-BE49-F238E27FC236}">
                <a16:creationId xmlns:a16="http://schemas.microsoft.com/office/drawing/2014/main" id="{D638C751-4DC6-A390-93CF-2B92F3C2B71B}"/>
              </a:ext>
            </a:extLst>
          </p:cNvPr>
          <p:cNvPicPr>
            <a:picLocks noChangeAspect="1"/>
          </p:cNvPicPr>
          <p:nvPr/>
        </p:nvPicPr>
        <p:blipFill>
          <a:blip r:embed="rId3"/>
          <a:srcRect l="13260" r="11542" b="1"/>
          <a:stretch>
            <a:fillRect/>
          </a:stretch>
        </p:blipFill>
        <p:spPr>
          <a:xfrm>
            <a:off x="4547938" y="3681409"/>
            <a:ext cx="7644062" cy="3176595"/>
          </a:xfrm>
          <a:prstGeom prst="rect">
            <a:avLst/>
          </a:prstGeom>
        </p:spPr>
      </p:pic>
      <p:sp>
        <p:nvSpPr>
          <p:cNvPr id="12" name="Rectangle 11">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88F8261-4370-4BE7-FE0F-F4B324BC4F50}"/>
              </a:ext>
            </a:extLst>
          </p:cNvPr>
          <p:cNvSpPr txBox="1"/>
          <p:nvPr/>
        </p:nvSpPr>
        <p:spPr>
          <a:xfrm>
            <a:off x="4313" y="137559"/>
            <a:ext cx="4734554" cy="238760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000" i="1" kern="1200">
                <a:solidFill>
                  <a:schemeClr val="bg1"/>
                </a:solidFill>
                <a:latin typeface="Lucida Calligraphy"/>
                <a:ea typeface="+mj-ea"/>
                <a:cs typeface="+mj-cs"/>
              </a:rPr>
              <a:t>First Welsh Medium School</a:t>
            </a:r>
            <a:endParaRPr lang="en-US">
              <a:ea typeface="+mj-ea"/>
              <a:cs typeface="+mj-cs"/>
            </a:endParaRPr>
          </a:p>
        </p:txBody>
      </p:sp>
      <p:cxnSp>
        <p:nvCxnSpPr>
          <p:cNvPr id="14" name="Straight Connector 13">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4B1223F1-6564-554C-7D23-4434A4409B71}"/>
              </a:ext>
            </a:extLst>
          </p:cNvPr>
          <p:cNvSpPr/>
          <p:nvPr/>
        </p:nvSpPr>
        <p:spPr>
          <a:xfrm>
            <a:off x="763415" y="2905191"/>
            <a:ext cx="3229153" cy="3416060"/>
          </a:xfrm>
          <a:prstGeom prst="rect">
            <a:avLst/>
          </a:prstGeom>
          <a:solidFill>
            <a:srgbClr val="FF0000"/>
          </a:solid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t>Opened in 1939, the first Welsh Medium school in Wales. Established by Sir Ifan ab Owen Edwards during WWII and led by head teacher Norah Isaac. Preserving the Wales Language. </a:t>
            </a:r>
            <a:endParaRPr lang="en-US" sz="2400"/>
          </a:p>
        </p:txBody>
      </p:sp>
    </p:spTree>
    <p:extLst>
      <p:ext uri="{BB962C8B-B14F-4D97-AF65-F5344CB8AC3E}">
        <p14:creationId xmlns:p14="http://schemas.microsoft.com/office/powerpoint/2010/main" val="3386623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03DBC2-5857-89CC-2DBF-AC2A5AA911BE}"/>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ED2B5C4-CC8A-3B75-2DB6-09490C9BC7F0}"/>
              </a:ext>
            </a:extLst>
          </p:cNvPr>
          <p:cNvSpPr txBox="1"/>
          <p:nvPr/>
        </p:nvSpPr>
        <p:spPr>
          <a:xfrm>
            <a:off x="6878209" y="4785417"/>
            <a:ext cx="5079165" cy="22603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a:lnSpc>
                <a:spcPct val="200000"/>
              </a:lnSpc>
              <a:spcBef>
                <a:spcPct val="0"/>
              </a:spcBef>
              <a:spcAft>
                <a:spcPts val="600"/>
              </a:spcAft>
            </a:pPr>
            <a:r>
              <a:rPr lang="en-US" sz="4000" i="1" kern="1200">
                <a:solidFill>
                  <a:schemeClr val="tx2"/>
                </a:solidFill>
                <a:latin typeface="Lucida Calligraphy"/>
                <a:ea typeface="+mj-ea"/>
                <a:cs typeface="+mj-cs"/>
              </a:rPr>
              <a:t>First Welsh Medium Secondary School</a:t>
            </a:r>
            <a:endParaRPr lang="en-US">
              <a:ea typeface="+mj-ea"/>
              <a:cs typeface="+mj-cs"/>
            </a:endParaRPr>
          </a:p>
        </p:txBody>
      </p:sp>
      <p:pic>
        <p:nvPicPr>
          <p:cNvPr id="2" name="Picture 1" descr="A logo of a school&#10;&#10;AI-generated content may be incorrect.">
            <a:extLst>
              <a:ext uri="{FF2B5EF4-FFF2-40B4-BE49-F238E27FC236}">
                <a16:creationId xmlns:a16="http://schemas.microsoft.com/office/drawing/2014/main" id="{F5D3614A-680B-55C4-3ADF-5C5FEB8648D4}"/>
              </a:ext>
            </a:extLst>
          </p:cNvPr>
          <p:cNvPicPr>
            <a:picLocks noChangeAspect="1"/>
          </p:cNvPicPr>
          <p:nvPr/>
        </p:nvPicPr>
        <p:blipFill>
          <a:blip r:embed="rId2"/>
          <a:srcRect l="12457" t="5884" r="12111" b="7999"/>
          <a:stretch>
            <a:fillRect/>
          </a:stretch>
        </p:blipFill>
        <p:spPr>
          <a:xfrm>
            <a:off x="494019" y="1697277"/>
            <a:ext cx="3834662" cy="4377846"/>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Oval 2">
            <a:extLst>
              <a:ext uri="{FF2B5EF4-FFF2-40B4-BE49-F238E27FC236}">
                <a16:creationId xmlns:a16="http://schemas.microsoft.com/office/drawing/2014/main" id="{AB066F14-4B33-D072-CCA4-15CF6D7D2EDE}"/>
              </a:ext>
            </a:extLst>
          </p:cNvPr>
          <p:cNvSpPr/>
          <p:nvPr/>
        </p:nvSpPr>
        <p:spPr>
          <a:xfrm>
            <a:off x="5735679" y="166243"/>
            <a:ext cx="2556503" cy="2281188"/>
          </a:xfrm>
          <a:prstGeom prst="ellips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a:solidFill>
                  <a:schemeClr val="bg1"/>
                </a:solidFill>
                <a:latin typeface="Open Sans"/>
                <a:ea typeface="Open Sans"/>
                <a:cs typeface="Open Sans"/>
              </a:rPr>
              <a:t>Ysgol Glan Clwyd</a:t>
            </a:r>
            <a:br>
              <a:rPr lang="en-US" sz="1400" b="1">
                <a:latin typeface="Open Sans"/>
                <a:ea typeface="Open Sans"/>
                <a:cs typeface="Open Sans"/>
              </a:rPr>
            </a:br>
            <a:r>
              <a:rPr lang="en-US" sz="1400" b="1">
                <a:solidFill>
                  <a:schemeClr val="bg1"/>
                </a:solidFill>
                <a:latin typeface="Open Sans"/>
                <a:ea typeface="Open Sans"/>
                <a:cs typeface="Open Sans"/>
              </a:rPr>
              <a:t>Upper Denbigh Road</a:t>
            </a:r>
            <a:br>
              <a:rPr lang="en-US" sz="1400" b="1">
                <a:latin typeface="Open Sans"/>
                <a:ea typeface="Open Sans"/>
                <a:cs typeface="Open Sans"/>
              </a:rPr>
            </a:br>
            <a:r>
              <a:rPr lang="en-US" sz="1400" b="1">
                <a:solidFill>
                  <a:schemeClr val="bg1"/>
                </a:solidFill>
                <a:latin typeface="Open Sans"/>
                <a:ea typeface="Open Sans"/>
                <a:cs typeface="Open Sans"/>
              </a:rPr>
              <a:t>St. Asaph</a:t>
            </a:r>
            <a:br>
              <a:rPr lang="en-US" sz="1400" b="1">
                <a:latin typeface="Open Sans"/>
                <a:ea typeface="Open Sans"/>
                <a:cs typeface="Open Sans"/>
              </a:rPr>
            </a:br>
            <a:r>
              <a:rPr lang="en-US" sz="1400" b="1">
                <a:solidFill>
                  <a:schemeClr val="bg1"/>
                </a:solidFill>
                <a:latin typeface="Open Sans"/>
                <a:ea typeface="Open Sans"/>
                <a:cs typeface="Open Sans"/>
              </a:rPr>
              <a:t>Denbighshire</a:t>
            </a:r>
            <a:br>
              <a:rPr lang="en-US" sz="1400" b="1">
                <a:latin typeface="Open Sans"/>
                <a:ea typeface="Open Sans"/>
                <a:cs typeface="Open Sans"/>
              </a:rPr>
            </a:br>
            <a:r>
              <a:rPr lang="en-US" sz="1400" b="1">
                <a:solidFill>
                  <a:schemeClr val="bg1"/>
                </a:solidFill>
                <a:latin typeface="Open Sans"/>
                <a:ea typeface="Open Sans"/>
                <a:cs typeface="Open Sans"/>
              </a:rPr>
              <a:t>LL17 0RP</a:t>
            </a:r>
            <a:endParaRPr lang="en-US" b="1">
              <a:solidFill>
                <a:schemeClr val="bg1"/>
              </a:solidFill>
            </a:endParaRPr>
          </a:p>
        </p:txBody>
      </p:sp>
      <p:sp>
        <p:nvSpPr>
          <p:cNvPr id="4" name="TextBox 3">
            <a:extLst>
              <a:ext uri="{FF2B5EF4-FFF2-40B4-BE49-F238E27FC236}">
                <a16:creationId xmlns:a16="http://schemas.microsoft.com/office/drawing/2014/main" id="{7E88B751-272F-8552-ACA2-29D3A9014249}"/>
              </a:ext>
            </a:extLst>
          </p:cNvPr>
          <p:cNvSpPr txBox="1"/>
          <p:nvPr/>
        </p:nvSpPr>
        <p:spPr>
          <a:xfrm>
            <a:off x="115019" y="6520132"/>
            <a:ext cx="35224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Roboto"/>
                <a:ea typeface="Roboto"/>
                <a:cs typeface="Roboto"/>
              </a:rPr>
              <a:t>(Ysgolglanclwyd.co.uk, 2021)</a:t>
            </a:r>
            <a:endParaRPr lang="en-US" b="1"/>
          </a:p>
          <a:p>
            <a:pPr algn="ctr"/>
            <a:endParaRPr lang="en-US"/>
          </a:p>
        </p:txBody>
      </p:sp>
      <p:sp>
        <p:nvSpPr>
          <p:cNvPr id="6" name="Oval 5">
            <a:extLst>
              <a:ext uri="{FF2B5EF4-FFF2-40B4-BE49-F238E27FC236}">
                <a16:creationId xmlns:a16="http://schemas.microsoft.com/office/drawing/2014/main" id="{DC9ACAD0-845A-F754-837A-7C2CD138B633}"/>
              </a:ext>
            </a:extLst>
          </p:cNvPr>
          <p:cNvSpPr/>
          <p:nvPr/>
        </p:nvSpPr>
        <p:spPr>
          <a:xfrm>
            <a:off x="9556710" y="1926267"/>
            <a:ext cx="2300920" cy="207885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Opened in 1956, the first Welsh Medium School In Wales.</a:t>
            </a:r>
          </a:p>
        </p:txBody>
      </p:sp>
      <p:pic>
        <p:nvPicPr>
          <p:cNvPr id="7" name="Picture 6" descr="Disgyblion cyntaf yn 1956">
            <a:extLst>
              <a:ext uri="{FF2B5EF4-FFF2-40B4-BE49-F238E27FC236}">
                <a16:creationId xmlns:a16="http://schemas.microsoft.com/office/drawing/2014/main" id="{63068035-AFFE-24FD-7497-22C392483409}"/>
              </a:ext>
            </a:extLst>
          </p:cNvPr>
          <p:cNvPicPr>
            <a:picLocks noChangeAspect="1"/>
          </p:cNvPicPr>
          <p:nvPr/>
        </p:nvPicPr>
        <p:blipFill>
          <a:blip r:embed="rId3"/>
          <a:stretch>
            <a:fillRect/>
          </a:stretch>
        </p:blipFill>
        <p:spPr>
          <a:xfrm>
            <a:off x="6638026" y="3071633"/>
            <a:ext cx="2481533" cy="1404848"/>
          </a:xfrm>
          <a:prstGeom prst="rect">
            <a:avLst/>
          </a:prstGeom>
        </p:spPr>
      </p:pic>
      <p:sp>
        <p:nvSpPr>
          <p:cNvPr id="8" name="TextBox 7">
            <a:extLst>
              <a:ext uri="{FF2B5EF4-FFF2-40B4-BE49-F238E27FC236}">
                <a16:creationId xmlns:a16="http://schemas.microsoft.com/office/drawing/2014/main" id="{E122CEA2-EDCD-3773-C891-119E6605AC24}"/>
              </a:ext>
            </a:extLst>
          </p:cNvPr>
          <p:cNvSpPr txBox="1"/>
          <p:nvPr/>
        </p:nvSpPr>
        <p:spPr>
          <a:xfrm>
            <a:off x="6642339" y="4464170"/>
            <a:ext cx="31198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Roboto"/>
                <a:ea typeface="Roboto"/>
                <a:cs typeface="Roboto"/>
              </a:rPr>
              <a:t>(BBC Cymru </a:t>
            </a:r>
            <a:r>
              <a:rPr lang="en-US" b="1" err="1">
                <a:latin typeface="Roboto"/>
                <a:ea typeface="Roboto"/>
                <a:cs typeface="Roboto"/>
              </a:rPr>
              <a:t>Fyw</a:t>
            </a:r>
            <a:r>
              <a:rPr lang="en-US" b="1">
                <a:latin typeface="Roboto"/>
                <a:ea typeface="Roboto"/>
                <a:cs typeface="Roboto"/>
              </a:rPr>
              <a:t>, 2018)</a:t>
            </a:r>
            <a:endParaRPr lang="en-US" b="1"/>
          </a:p>
          <a:p>
            <a:pPr algn="ctr"/>
            <a:endParaRPr lang="en-US"/>
          </a:p>
        </p:txBody>
      </p:sp>
      <p:pic>
        <p:nvPicPr>
          <p:cNvPr id="9" name="Picture 8" descr="A group of boys in school uniforms&#10;&#10;AI-generated content may be incorrect.">
            <a:extLst>
              <a:ext uri="{FF2B5EF4-FFF2-40B4-BE49-F238E27FC236}">
                <a16:creationId xmlns:a16="http://schemas.microsoft.com/office/drawing/2014/main" id="{1E71932F-27F5-B4A7-7125-E18706DB98B4}"/>
              </a:ext>
            </a:extLst>
          </p:cNvPr>
          <p:cNvPicPr>
            <a:picLocks noChangeAspect="1"/>
          </p:cNvPicPr>
          <p:nvPr/>
        </p:nvPicPr>
        <p:blipFill>
          <a:blip r:embed="rId4"/>
          <a:stretch>
            <a:fillRect/>
          </a:stretch>
        </p:blipFill>
        <p:spPr>
          <a:xfrm>
            <a:off x="9106260" y="172978"/>
            <a:ext cx="2174575" cy="1537479"/>
          </a:xfrm>
          <a:prstGeom prst="rect">
            <a:avLst/>
          </a:prstGeom>
        </p:spPr>
      </p:pic>
    </p:spTree>
    <p:extLst>
      <p:ext uri="{BB962C8B-B14F-4D97-AF65-F5344CB8AC3E}">
        <p14:creationId xmlns:p14="http://schemas.microsoft.com/office/powerpoint/2010/main" val="1709944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A025F5-7318-51BA-0F1D-3D5251A8755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1CB2205-876E-8A85-5B5F-682545A649AB}"/>
              </a:ext>
            </a:extLst>
          </p:cNvPr>
          <p:cNvSpPr txBox="1"/>
          <p:nvPr/>
        </p:nvSpPr>
        <p:spPr>
          <a:xfrm>
            <a:off x="517455" y="-162"/>
            <a:ext cx="1062229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i="1">
                <a:latin typeface="Lucida Calligraphy"/>
              </a:rPr>
              <a:t>Welsh Language Acts</a:t>
            </a:r>
            <a:endParaRPr lang="en-US"/>
          </a:p>
        </p:txBody>
      </p:sp>
      <p:sp>
        <p:nvSpPr>
          <p:cNvPr id="2" name="Rectangle 1">
            <a:extLst>
              <a:ext uri="{FF2B5EF4-FFF2-40B4-BE49-F238E27FC236}">
                <a16:creationId xmlns:a16="http://schemas.microsoft.com/office/drawing/2014/main" id="{AC574BE5-16A7-65C5-28AA-132B7F756781}"/>
              </a:ext>
            </a:extLst>
          </p:cNvPr>
          <p:cNvSpPr/>
          <p:nvPr/>
        </p:nvSpPr>
        <p:spPr>
          <a:xfrm>
            <a:off x="315347" y="1096292"/>
            <a:ext cx="2725947" cy="171953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1960s</a:t>
            </a:r>
          </a:p>
          <a:p>
            <a:pPr algn="ctr"/>
            <a:r>
              <a:rPr lang="en-US"/>
              <a:t>Bilingual Road Signs</a:t>
            </a:r>
          </a:p>
        </p:txBody>
      </p:sp>
      <p:sp>
        <p:nvSpPr>
          <p:cNvPr id="3" name="Rectangle 2">
            <a:extLst>
              <a:ext uri="{FF2B5EF4-FFF2-40B4-BE49-F238E27FC236}">
                <a16:creationId xmlns:a16="http://schemas.microsoft.com/office/drawing/2014/main" id="{70ED1FBD-8900-02DD-D4D8-B4A5AE80EFAE}"/>
              </a:ext>
            </a:extLst>
          </p:cNvPr>
          <p:cNvSpPr/>
          <p:nvPr/>
        </p:nvSpPr>
        <p:spPr>
          <a:xfrm>
            <a:off x="4729195" y="1096291"/>
            <a:ext cx="2725947" cy="171953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1982</a:t>
            </a:r>
          </a:p>
          <a:p>
            <a:pPr algn="ctr"/>
            <a:r>
              <a:rPr lang="en-US"/>
              <a:t>S4C Established</a:t>
            </a:r>
          </a:p>
        </p:txBody>
      </p:sp>
      <p:sp>
        <p:nvSpPr>
          <p:cNvPr id="4" name="Rectangle 3">
            <a:extLst>
              <a:ext uri="{FF2B5EF4-FFF2-40B4-BE49-F238E27FC236}">
                <a16:creationId xmlns:a16="http://schemas.microsoft.com/office/drawing/2014/main" id="{7BC55412-CFDF-A2ED-8DF1-CD222D792494}"/>
              </a:ext>
            </a:extLst>
          </p:cNvPr>
          <p:cNvSpPr/>
          <p:nvPr/>
        </p:nvSpPr>
        <p:spPr>
          <a:xfrm>
            <a:off x="8956140" y="1096292"/>
            <a:ext cx="2725947" cy="171953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1980s</a:t>
            </a:r>
          </a:p>
          <a:p>
            <a:pPr algn="ctr"/>
            <a:r>
              <a:rPr lang="en-US"/>
              <a:t>Campaign for property act to help sustain Welsh Speaking communities</a:t>
            </a:r>
          </a:p>
        </p:txBody>
      </p:sp>
      <p:sp>
        <p:nvSpPr>
          <p:cNvPr id="7" name="Rectangle 6">
            <a:extLst>
              <a:ext uri="{FF2B5EF4-FFF2-40B4-BE49-F238E27FC236}">
                <a16:creationId xmlns:a16="http://schemas.microsoft.com/office/drawing/2014/main" id="{9062FB99-A862-84AC-7EEE-52FDDD726B1A}"/>
              </a:ext>
            </a:extLst>
          </p:cNvPr>
          <p:cNvSpPr/>
          <p:nvPr/>
        </p:nvSpPr>
        <p:spPr>
          <a:xfrm>
            <a:off x="329724" y="3482933"/>
            <a:ext cx="2725947" cy="171953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1993</a:t>
            </a:r>
          </a:p>
          <a:p>
            <a:pPr algn="ctr"/>
            <a:r>
              <a:rPr lang="en-US"/>
              <a:t>Welsh Language Act</a:t>
            </a:r>
          </a:p>
        </p:txBody>
      </p:sp>
      <p:sp>
        <p:nvSpPr>
          <p:cNvPr id="8" name="Rectangle 7">
            <a:extLst>
              <a:ext uri="{FF2B5EF4-FFF2-40B4-BE49-F238E27FC236}">
                <a16:creationId xmlns:a16="http://schemas.microsoft.com/office/drawing/2014/main" id="{111FB636-E7C3-CBEF-68C0-FAA85EA3FBBC}"/>
              </a:ext>
            </a:extLst>
          </p:cNvPr>
          <p:cNvSpPr/>
          <p:nvPr/>
        </p:nvSpPr>
        <p:spPr>
          <a:xfrm>
            <a:off x="4743572" y="3482932"/>
            <a:ext cx="2725947" cy="171953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2010</a:t>
            </a:r>
          </a:p>
          <a:p>
            <a:pPr algn="ctr"/>
            <a:r>
              <a:rPr lang="en-US"/>
              <a:t>Official status for the language under the Welsh Language Measure 2011</a:t>
            </a:r>
          </a:p>
        </p:txBody>
      </p:sp>
      <p:sp>
        <p:nvSpPr>
          <p:cNvPr id="9" name="Rectangle 8">
            <a:extLst>
              <a:ext uri="{FF2B5EF4-FFF2-40B4-BE49-F238E27FC236}">
                <a16:creationId xmlns:a16="http://schemas.microsoft.com/office/drawing/2014/main" id="{861A60ED-E3B6-06E7-67F0-71981698A160}"/>
              </a:ext>
            </a:extLst>
          </p:cNvPr>
          <p:cNvSpPr/>
          <p:nvPr/>
        </p:nvSpPr>
        <p:spPr>
          <a:xfrm>
            <a:off x="8970517" y="3482933"/>
            <a:ext cx="2725947" cy="171953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2011</a:t>
            </a:r>
          </a:p>
          <a:p>
            <a:pPr algn="ctr"/>
            <a:r>
              <a:rPr lang="en-US"/>
              <a:t>College </a:t>
            </a:r>
            <a:r>
              <a:rPr lang="en-US" err="1"/>
              <a:t>Cymraeg</a:t>
            </a:r>
            <a:r>
              <a:rPr lang="en-US"/>
              <a:t> </a:t>
            </a:r>
            <a:r>
              <a:rPr lang="en-US" err="1"/>
              <a:t>Cenedlaethol</a:t>
            </a:r>
            <a:r>
              <a:rPr lang="en-US"/>
              <a:t> established</a:t>
            </a:r>
          </a:p>
        </p:txBody>
      </p:sp>
      <p:sp>
        <p:nvSpPr>
          <p:cNvPr id="10" name="Rectangle 9">
            <a:extLst>
              <a:ext uri="{FF2B5EF4-FFF2-40B4-BE49-F238E27FC236}">
                <a16:creationId xmlns:a16="http://schemas.microsoft.com/office/drawing/2014/main" id="{5789A36E-AB57-97FE-7257-B06907AC411B}"/>
              </a:ext>
            </a:extLst>
          </p:cNvPr>
          <p:cNvSpPr/>
          <p:nvPr/>
        </p:nvSpPr>
        <p:spPr>
          <a:xfrm>
            <a:off x="970613" y="5893011"/>
            <a:ext cx="10099003" cy="878174"/>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err="1"/>
              <a:t>Cymraeg</a:t>
            </a:r>
            <a:r>
              <a:rPr lang="en-US"/>
              <a:t> 2050</a:t>
            </a:r>
          </a:p>
        </p:txBody>
      </p:sp>
      <p:sp>
        <p:nvSpPr>
          <p:cNvPr id="11" name="Arrow: Right 10">
            <a:extLst>
              <a:ext uri="{FF2B5EF4-FFF2-40B4-BE49-F238E27FC236}">
                <a16:creationId xmlns:a16="http://schemas.microsoft.com/office/drawing/2014/main" id="{85E5B307-C902-C6C7-3C57-3D5905D5E010}"/>
              </a:ext>
            </a:extLst>
          </p:cNvPr>
          <p:cNvSpPr/>
          <p:nvPr/>
        </p:nvSpPr>
        <p:spPr>
          <a:xfrm>
            <a:off x="3460832" y="1708631"/>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74A6AC85-36E7-A689-32D9-EA4672020687}"/>
              </a:ext>
            </a:extLst>
          </p:cNvPr>
          <p:cNvSpPr/>
          <p:nvPr/>
        </p:nvSpPr>
        <p:spPr>
          <a:xfrm>
            <a:off x="7759662" y="1708630"/>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D5BA3328-2228-3DD7-5C01-C9D1E6EE4333}"/>
              </a:ext>
            </a:extLst>
          </p:cNvPr>
          <p:cNvSpPr/>
          <p:nvPr/>
        </p:nvSpPr>
        <p:spPr>
          <a:xfrm rot="10800000">
            <a:off x="3460832" y="4095272"/>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FECB6CF4-1990-D0DF-7FBA-FF2972DBD67F}"/>
              </a:ext>
            </a:extLst>
          </p:cNvPr>
          <p:cNvSpPr/>
          <p:nvPr/>
        </p:nvSpPr>
        <p:spPr>
          <a:xfrm rot="10800000">
            <a:off x="7759662" y="4095271"/>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442D453A-CBFA-53A1-1538-D31291C4244C}"/>
              </a:ext>
            </a:extLst>
          </p:cNvPr>
          <p:cNvSpPr/>
          <p:nvPr/>
        </p:nvSpPr>
        <p:spPr>
          <a:xfrm rot="5400000">
            <a:off x="9952209" y="2866008"/>
            <a:ext cx="748371" cy="6427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D0EF11F6-BB07-BDAF-A633-ECD714964874}"/>
              </a:ext>
            </a:extLst>
          </p:cNvPr>
          <p:cNvSpPr/>
          <p:nvPr/>
        </p:nvSpPr>
        <p:spPr>
          <a:xfrm rot="5400000">
            <a:off x="1311416" y="5252649"/>
            <a:ext cx="748371" cy="6427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5720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0A446-4168-4655-879E-8A5C3D1E6074}"/>
            </a:ext>
          </a:extLst>
        </p:cNvPr>
        <p:cNvGrpSpPr/>
        <p:nvPr/>
      </p:nvGrpSpPr>
      <p:grpSpPr>
        <a:xfrm>
          <a:off x="0" y="0"/>
          <a:ext cx="0" cy="0"/>
          <a:chOff x="0" y="0"/>
          <a:chExt cx="0" cy="0"/>
        </a:xfrm>
      </p:grpSpPr>
      <p:pic>
        <p:nvPicPr>
          <p:cNvPr id="6" name="Picture 5" descr="A yellow background with black dots&#10;&#10;AI-generated content may be incorrect.">
            <a:extLst>
              <a:ext uri="{FF2B5EF4-FFF2-40B4-BE49-F238E27FC236}">
                <a16:creationId xmlns:a16="http://schemas.microsoft.com/office/drawing/2014/main" id="{5586AE5D-DF4A-DD4E-2FBD-A03DEC7C84B1}"/>
              </a:ext>
            </a:extLst>
          </p:cNvPr>
          <p:cNvPicPr>
            <a:picLocks noChangeAspect="1"/>
          </p:cNvPicPr>
          <p:nvPr/>
        </p:nvPicPr>
        <p:blipFill>
          <a:blip r:embed="rId2">
            <a:alphaModFix amt="71000"/>
          </a:blip>
          <a:stretch>
            <a:fillRect/>
          </a:stretch>
        </p:blipFill>
        <p:spPr>
          <a:xfrm>
            <a:off x="-86264" y="12580"/>
            <a:ext cx="12364528" cy="6818462"/>
          </a:xfrm>
          <a:prstGeom prst="rect">
            <a:avLst/>
          </a:prstGeom>
        </p:spPr>
      </p:pic>
      <p:sp>
        <p:nvSpPr>
          <p:cNvPr id="5" name="TextBox 4">
            <a:extLst>
              <a:ext uri="{FF2B5EF4-FFF2-40B4-BE49-F238E27FC236}">
                <a16:creationId xmlns:a16="http://schemas.microsoft.com/office/drawing/2014/main" id="{58187653-6ED9-1CFB-68F4-173F946878AC}"/>
              </a:ext>
            </a:extLst>
          </p:cNvPr>
          <p:cNvSpPr txBox="1"/>
          <p:nvPr/>
        </p:nvSpPr>
        <p:spPr>
          <a:xfrm>
            <a:off x="790625" y="201121"/>
            <a:ext cx="1062229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b="1" i="1">
                <a:solidFill>
                  <a:schemeClr val="bg1"/>
                </a:solidFill>
                <a:latin typeface="Lucida Calligraphy"/>
              </a:rPr>
              <a:t>Establishment of the CCC</a:t>
            </a:r>
            <a:endParaRPr lang="en-US" sz="6000" b="1">
              <a:solidFill>
                <a:schemeClr val="bg1"/>
              </a:solidFill>
            </a:endParaRPr>
          </a:p>
        </p:txBody>
      </p:sp>
      <p:sp>
        <p:nvSpPr>
          <p:cNvPr id="2" name="Oval 1">
            <a:extLst>
              <a:ext uri="{FF2B5EF4-FFF2-40B4-BE49-F238E27FC236}">
                <a16:creationId xmlns:a16="http://schemas.microsoft.com/office/drawing/2014/main" id="{D78042BB-CEA9-AF8F-DAAE-C32E85FD9A51}"/>
              </a:ext>
            </a:extLst>
          </p:cNvPr>
          <p:cNvSpPr/>
          <p:nvPr/>
        </p:nvSpPr>
        <p:spPr>
          <a:xfrm>
            <a:off x="260087" y="1347726"/>
            <a:ext cx="2269854" cy="2222565"/>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By 2019/20, 1,135 university staff taught through the medium of Welsh.</a:t>
            </a:r>
          </a:p>
        </p:txBody>
      </p:sp>
      <p:sp>
        <p:nvSpPr>
          <p:cNvPr id="3" name="Oval 2">
            <a:extLst>
              <a:ext uri="{FF2B5EF4-FFF2-40B4-BE49-F238E27FC236}">
                <a16:creationId xmlns:a16="http://schemas.microsoft.com/office/drawing/2014/main" id="{C982D621-3C85-4862-D37A-2F8AB98A111F}"/>
              </a:ext>
            </a:extLst>
          </p:cNvPr>
          <p:cNvSpPr/>
          <p:nvPr/>
        </p:nvSpPr>
        <p:spPr>
          <a:xfrm>
            <a:off x="758664" y="3800671"/>
            <a:ext cx="2678825" cy="2675623"/>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By 2019/20, 4,740 full times students were studying most of their higher education course in Welsh. </a:t>
            </a:r>
          </a:p>
        </p:txBody>
      </p:sp>
      <p:sp>
        <p:nvSpPr>
          <p:cNvPr id="4" name="Oval 3">
            <a:extLst>
              <a:ext uri="{FF2B5EF4-FFF2-40B4-BE49-F238E27FC236}">
                <a16:creationId xmlns:a16="http://schemas.microsoft.com/office/drawing/2014/main" id="{666A5B7C-3A83-A307-C358-40ECDF0FE3E0}"/>
              </a:ext>
            </a:extLst>
          </p:cNvPr>
          <p:cNvSpPr/>
          <p:nvPr/>
        </p:nvSpPr>
        <p:spPr>
          <a:xfrm>
            <a:off x="9545278" y="1330487"/>
            <a:ext cx="2293498" cy="210434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Over 284 learners have been Ambassadors.</a:t>
            </a:r>
          </a:p>
        </p:txBody>
      </p:sp>
      <p:sp>
        <p:nvSpPr>
          <p:cNvPr id="7" name="TextBox 6">
            <a:extLst>
              <a:ext uri="{FF2B5EF4-FFF2-40B4-BE49-F238E27FC236}">
                <a16:creationId xmlns:a16="http://schemas.microsoft.com/office/drawing/2014/main" id="{CFBF62FF-E24C-C4C8-23A6-2F0236723E2C}"/>
              </a:ext>
            </a:extLst>
          </p:cNvPr>
          <p:cNvSpPr txBox="1"/>
          <p:nvPr/>
        </p:nvSpPr>
        <p:spPr>
          <a:xfrm>
            <a:off x="8396377" y="6419490"/>
            <a:ext cx="38818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(Coleg Cymraeg Cenedlaethol, n.d.)</a:t>
            </a:r>
            <a:endParaRPr lang="en-US"/>
          </a:p>
          <a:p>
            <a:pPr algn="ctr"/>
            <a:endParaRPr lang="en-US"/>
          </a:p>
        </p:txBody>
      </p:sp>
      <p:sp>
        <p:nvSpPr>
          <p:cNvPr id="8" name="Oval 7">
            <a:extLst>
              <a:ext uri="{FF2B5EF4-FFF2-40B4-BE49-F238E27FC236}">
                <a16:creationId xmlns:a16="http://schemas.microsoft.com/office/drawing/2014/main" id="{BECA40CD-CE54-5286-B5E7-6D497E079DCA}"/>
              </a:ext>
            </a:extLst>
          </p:cNvPr>
          <p:cNvSpPr/>
          <p:nvPr/>
        </p:nvSpPr>
        <p:spPr>
          <a:xfrm>
            <a:off x="9155041" y="3743161"/>
            <a:ext cx="2678825" cy="2675623"/>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Established in 2011 by the Welsh Government to provide training and studying opportunities in Welsh.</a:t>
            </a:r>
          </a:p>
        </p:txBody>
      </p:sp>
      <p:pic>
        <p:nvPicPr>
          <p:cNvPr id="9" name="Picture 8">
            <a:extLst>
              <a:ext uri="{FF2B5EF4-FFF2-40B4-BE49-F238E27FC236}">
                <a16:creationId xmlns:a16="http://schemas.microsoft.com/office/drawing/2014/main" id="{E07F3FB8-94AF-87F7-C1C1-00D07CBF33E7}"/>
              </a:ext>
            </a:extLst>
          </p:cNvPr>
          <p:cNvPicPr>
            <a:picLocks noChangeAspect="1"/>
          </p:cNvPicPr>
          <p:nvPr/>
        </p:nvPicPr>
        <p:blipFill>
          <a:blip r:embed="rId3"/>
          <a:srcRect l="16721" t="1798" r="17018" b="-658"/>
          <a:stretch>
            <a:fillRect/>
          </a:stretch>
        </p:blipFill>
        <p:spPr>
          <a:xfrm>
            <a:off x="4379703" y="4270725"/>
            <a:ext cx="3320147" cy="2525213"/>
          </a:xfrm>
          <a:prstGeom prst="triangle">
            <a:avLst/>
          </a:prstGeom>
        </p:spPr>
      </p:pic>
      <p:sp>
        <p:nvSpPr>
          <p:cNvPr id="10" name="TextBox 9">
            <a:extLst>
              <a:ext uri="{FF2B5EF4-FFF2-40B4-BE49-F238E27FC236}">
                <a16:creationId xmlns:a16="http://schemas.microsoft.com/office/drawing/2014/main" id="{9F596B5A-95B6-A976-ED13-3055AF18ADB6}"/>
              </a:ext>
            </a:extLst>
          </p:cNvPr>
          <p:cNvSpPr txBox="1"/>
          <p:nvPr/>
        </p:nvSpPr>
        <p:spPr>
          <a:xfrm>
            <a:off x="2530415" y="6477000"/>
            <a:ext cx="19121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(Ntfw.org, 2020)</a:t>
            </a:r>
            <a:endParaRPr lang="en-US"/>
          </a:p>
          <a:p>
            <a:pPr algn="ctr"/>
            <a:endParaRPr lang="en-US"/>
          </a:p>
        </p:txBody>
      </p:sp>
    </p:spTree>
    <p:extLst>
      <p:ext uri="{BB962C8B-B14F-4D97-AF65-F5344CB8AC3E}">
        <p14:creationId xmlns:p14="http://schemas.microsoft.com/office/powerpoint/2010/main" val="3959153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73C8D-5890-295D-7094-242837AE1D9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FF62766-C622-6C00-E113-B6DA366C847C}"/>
              </a:ext>
            </a:extLst>
          </p:cNvPr>
          <p:cNvSpPr/>
          <p:nvPr/>
        </p:nvSpPr>
        <p:spPr>
          <a:xfrm>
            <a:off x="-8925" y="-96142"/>
            <a:ext cx="6735085" cy="6949448"/>
          </a:xfrm>
          <a:prstGeom prst="rect">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BC94D0F-4427-6B86-6526-B387A4AE5391}"/>
              </a:ext>
            </a:extLst>
          </p:cNvPr>
          <p:cNvSpPr txBox="1"/>
          <p:nvPr/>
        </p:nvSpPr>
        <p:spPr>
          <a:xfrm>
            <a:off x="301925" y="64698"/>
            <a:ext cx="6124754" cy="6724769"/>
          </a:xfrm>
          <a:prstGeom prst="round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Montserrat"/>
                <a:ea typeface="Montserrat"/>
                <a:cs typeface="Montserrat"/>
              </a:rPr>
              <a:t>“As a second language learner, I was fortunate to be able to immerse myself in the Welsh language from the start of my studies at college. Alongside my A-levels, I was supported to complete the Baccalaureate bilingually and went on to win an award for this. The college is fortunate to have so many staff who speak Welsh and some who also teach. So, with events like Shwmae Day, it's wonderful to see the Welsh community come together. Learning Welsh at Coleg Sir Benfro has given me many opportunities for example taking part in a Podcast with Nick Yeo, reaching the final round of the Urdd Bobi Jones Medal Competition and opening the College's Atrium bilingually with Education Minister Jeremy Miles. With the support of my lecturers and the college's Welsh staff, I have started my career as a Bilingual Support Tutor at the college, to support other learners with my passion for the Welsh language.”</a:t>
            </a:r>
            <a:endParaRPr lang="en-US"/>
          </a:p>
          <a:p>
            <a:pPr algn="ctr"/>
            <a:endParaRPr lang="en-US"/>
          </a:p>
        </p:txBody>
      </p:sp>
      <p:pic>
        <p:nvPicPr>
          <p:cNvPr id="6" name="Picture 5" descr="A close up of a logo&#10;&#10;AI-generated content may be incorrect.">
            <a:extLst>
              <a:ext uri="{FF2B5EF4-FFF2-40B4-BE49-F238E27FC236}">
                <a16:creationId xmlns:a16="http://schemas.microsoft.com/office/drawing/2014/main" id="{AE862426-E624-6010-D0FF-C0416E92EA91}"/>
              </a:ext>
            </a:extLst>
          </p:cNvPr>
          <p:cNvPicPr>
            <a:picLocks noChangeAspect="1"/>
          </p:cNvPicPr>
          <p:nvPr/>
        </p:nvPicPr>
        <p:blipFill>
          <a:blip r:embed="rId2"/>
          <a:srcRect l="-105" t="3749" r="6189" b="6531"/>
          <a:stretch>
            <a:fillRect/>
          </a:stretch>
        </p:blipFill>
        <p:spPr>
          <a:xfrm>
            <a:off x="7718667" y="39707"/>
            <a:ext cx="3399276" cy="940039"/>
          </a:xfrm>
          <a:prstGeom prst="rect">
            <a:avLst/>
          </a:prstGeom>
        </p:spPr>
      </p:pic>
      <p:pic>
        <p:nvPicPr>
          <p:cNvPr id="7" name="Picture 6" descr="A person in a grey and yellow shirt&#10;&#10;AI-generated content may be incorrect.">
            <a:extLst>
              <a:ext uri="{FF2B5EF4-FFF2-40B4-BE49-F238E27FC236}">
                <a16:creationId xmlns:a16="http://schemas.microsoft.com/office/drawing/2014/main" id="{6BBA536E-AF72-7643-93A3-75D41EED5A18}"/>
              </a:ext>
            </a:extLst>
          </p:cNvPr>
          <p:cNvPicPr>
            <a:picLocks noChangeAspect="1"/>
          </p:cNvPicPr>
          <p:nvPr/>
        </p:nvPicPr>
        <p:blipFill>
          <a:blip r:embed="rId3"/>
          <a:stretch>
            <a:fillRect/>
          </a:stretch>
        </p:blipFill>
        <p:spPr>
          <a:xfrm>
            <a:off x="7867111" y="915658"/>
            <a:ext cx="3330155" cy="3358910"/>
          </a:xfrm>
          <a:prstGeom prst="rect">
            <a:avLst/>
          </a:prstGeom>
        </p:spPr>
      </p:pic>
      <p:pic>
        <p:nvPicPr>
          <p:cNvPr id="8" name="Picture 7" descr="A group of people wearing face masks&#10;&#10;AI-generated content may be incorrect.">
            <a:extLst>
              <a:ext uri="{FF2B5EF4-FFF2-40B4-BE49-F238E27FC236}">
                <a16:creationId xmlns:a16="http://schemas.microsoft.com/office/drawing/2014/main" id="{9D39A805-C783-6AB3-0B56-0926988914C4}"/>
              </a:ext>
            </a:extLst>
          </p:cNvPr>
          <p:cNvPicPr>
            <a:picLocks noChangeAspect="1"/>
          </p:cNvPicPr>
          <p:nvPr/>
        </p:nvPicPr>
        <p:blipFill>
          <a:blip r:embed="rId4"/>
          <a:srcRect t="19797" r="392" b="102"/>
          <a:stretch>
            <a:fillRect/>
          </a:stretch>
        </p:blipFill>
        <p:spPr>
          <a:xfrm>
            <a:off x="7716239" y="4553129"/>
            <a:ext cx="3646302" cy="2264409"/>
          </a:xfrm>
          <a:prstGeom prst="rect">
            <a:avLst/>
          </a:prstGeom>
        </p:spPr>
      </p:pic>
      <p:sp>
        <p:nvSpPr>
          <p:cNvPr id="9" name="TextBox 8">
            <a:extLst>
              <a:ext uri="{FF2B5EF4-FFF2-40B4-BE49-F238E27FC236}">
                <a16:creationId xmlns:a16="http://schemas.microsoft.com/office/drawing/2014/main" id="{1F944C7D-E0D9-70F3-EE2E-486FD005BE3D}"/>
              </a:ext>
            </a:extLst>
          </p:cNvPr>
          <p:cNvSpPr txBox="1"/>
          <p:nvPr/>
        </p:nvSpPr>
        <p:spPr>
          <a:xfrm rot="16200000">
            <a:off x="5988170" y="2057877"/>
            <a:ext cx="37668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(Pembrokeshire College, n.d.)</a:t>
            </a:r>
            <a:endParaRPr lang="en-US"/>
          </a:p>
          <a:p>
            <a:pPr algn="ctr"/>
            <a:endParaRPr lang="en-US"/>
          </a:p>
        </p:txBody>
      </p:sp>
    </p:spTree>
    <p:extLst>
      <p:ext uri="{BB962C8B-B14F-4D97-AF65-F5344CB8AC3E}">
        <p14:creationId xmlns:p14="http://schemas.microsoft.com/office/powerpoint/2010/main" val="1945800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33B19B-9549-9621-D203-914C7194BD0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7E681-14CE-568D-AA84-531FB61DE7AB}"/>
              </a:ext>
            </a:extLst>
          </p:cNvPr>
          <p:cNvSpPr>
            <a:spLocks noGrp="1"/>
          </p:cNvSpPr>
          <p:nvPr>
            <p:ph type="ctrTitle"/>
          </p:nvPr>
        </p:nvSpPr>
        <p:spPr>
          <a:xfrm>
            <a:off x="1113810" y="2960716"/>
            <a:ext cx="4036334" cy="2387600"/>
          </a:xfrm>
        </p:spPr>
        <p:txBody>
          <a:bodyPr anchor="t">
            <a:normAutofit/>
          </a:bodyPr>
          <a:lstStyle/>
          <a:p>
            <a:pPr algn="l"/>
            <a:r>
              <a:rPr lang="en-US" sz="5400" u="sng"/>
              <a:t>Conclusion</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25B98C0-2E35-B28C-D955-757D069D3595}"/>
              </a:ext>
            </a:extLst>
          </p:cNvPr>
          <p:cNvPicPr>
            <a:picLocks noChangeAspect="1"/>
          </p:cNvPicPr>
          <p:nvPr/>
        </p:nvPicPr>
        <p:blipFill>
          <a:blip r:embed="rId2"/>
          <a:stretch>
            <a:fillRect/>
          </a:stretch>
        </p:blipFill>
        <p:spPr>
          <a:xfrm>
            <a:off x="5922492" y="1164464"/>
            <a:ext cx="5536001" cy="4470319"/>
          </a:xfrm>
          <a:prstGeom prst="rect">
            <a:avLst/>
          </a:prstGeom>
        </p:spPr>
      </p:pic>
      <p:sp>
        <p:nvSpPr>
          <p:cNvPr id="4" name="TextBox 3">
            <a:extLst>
              <a:ext uri="{FF2B5EF4-FFF2-40B4-BE49-F238E27FC236}">
                <a16:creationId xmlns:a16="http://schemas.microsoft.com/office/drawing/2014/main" id="{9F691B10-1304-31C0-861C-05A9BF3A9B72}"/>
              </a:ext>
            </a:extLst>
          </p:cNvPr>
          <p:cNvSpPr txBox="1"/>
          <p:nvPr/>
        </p:nvSpPr>
        <p:spPr>
          <a:xfrm>
            <a:off x="6872377" y="6103189"/>
            <a:ext cx="41119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 (Ameer, Stats@gov and Wales, n.d.)</a:t>
            </a:r>
            <a:endParaRPr lang="en-US"/>
          </a:p>
          <a:p>
            <a:pPr algn="ctr"/>
            <a:endParaRPr lang="en-US"/>
          </a:p>
        </p:txBody>
      </p:sp>
    </p:spTree>
    <p:extLst>
      <p:ext uri="{BB962C8B-B14F-4D97-AF65-F5344CB8AC3E}">
        <p14:creationId xmlns:p14="http://schemas.microsoft.com/office/powerpoint/2010/main" val="2724338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EEAAE9-6545-7871-3507-B0B04B05035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85DE611E-A88A-D830-C641-8F10C777089E}"/>
              </a:ext>
            </a:extLst>
          </p:cNvPr>
          <p:cNvSpPr>
            <a:spLocks noGrp="1"/>
          </p:cNvSpPr>
          <p:nvPr>
            <p:ph type="ctrTitle"/>
          </p:nvPr>
        </p:nvSpPr>
        <p:spPr>
          <a:xfrm>
            <a:off x="287547" y="230967"/>
            <a:ext cx="8856453" cy="662318"/>
          </a:xfrm>
        </p:spPr>
        <p:txBody>
          <a:bodyPr>
            <a:normAutofit fontScale="90000"/>
          </a:bodyPr>
          <a:lstStyle/>
          <a:p>
            <a:pPr algn="l"/>
            <a:r>
              <a:rPr lang="en-US" sz="4400" u="sng"/>
              <a:t>References</a:t>
            </a:r>
          </a:p>
        </p:txBody>
      </p:sp>
      <p:sp>
        <p:nvSpPr>
          <p:cNvPr id="7" name="TextBox 6">
            <a:extLst>
              <a:ext uri="{FF2B5EF4-FFF2-40B4-BE49-F238E27FC236}">
                <a16:creationId xmlns:a16="http://schemas.microsoft.com/office/drawing/2014/main" id="{5A67B41F-B7F7-12BE-5728-3F0AA258D032}"/>
              </a:ext>
            </a:extLst>
          </p:cNvPr>
          <p:cNvSpPr txBox="1"/>
          <p:nvPr/>
        </p:nvSpPr>
        <p:spPr>
          <a:xfrm>
            <a:off x="14413" y="920654"/>
            <a:ext cx="11952448" cy="634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ea typeface="Calibri"/>
                <a:cs typeface="Calibri"/>
              </a:rPr>
              <a:t>Ameer, S., </a:t>
            </a:r>
            <a:r>
              <a:rPr lang="en-US" sz="1400" err="1">
                <a:latin typeface="Calibri"/>
                <a:ea typeface="Calibri"/>
                <a:cs typeface="Calibri"/>
              </a:rPr>
              <a:t>Stats@gov</a:t>
            </a:r>
            <a:r>
              <a:rPr lang="en-US" sz="1400">
                <a:latin typeface="Calibri"/>
                <a:ea typeface="Calibri"/>
                <a:cs typeface="Calibri"/>
              </a:rPr>
              <a:t>, H. and Wales (n.d.). Available at: </a:t>
            </a:r>
            <a:r>
              <a:rPr lang="en-US" sz="1400">
                <a:latin typeface="Calibri"/>
                <a:ea typeface="Calibri"/>
                <a:cs typeface="Calibri"/>
                <a:hlinkClick r:id="rId2"/>
              </a:rPr>
              <a:t>https://www.gov.wales/sites/default/files/statistics-and-research/2024-01/welsh-language-higher-education-september-2021-august-2022-revised_0.pdf</a:t>
            </a:r>
            <a:r>
              <a:rPr lang="en-US" sz="1400">
                <a:latin typeface="Calibri"/>
                <a:ea typeface="Calibri"/>
                <a:cs typeface="Calibri"/>
              </a:rPr>
              <a:t>.</a:t>
            </a:r>
            <a:endParaRPr lang="en-US"/>
          </a:p>
          <a:p>
            <a:r>
              <a:rPr lang="en-US" sz="1400">
                <a:latin typeface="Calibri"/>
                <a:ea typeface="Calibri"/>
                <a:cs typeface="Calibri"/>
              </a:rPr>
              <a:t>‌</a:t>
            </a:r>
            <a:endParaRPr lang="en-US"/>
          </a:p>
          <a:p>
            <a:r>
              <a:rPr lang="en-US" sz="1400">
                <a:latin typeface="Calibri"/>
                <a:ea typeface="Calibri"/>
                <a:cs typeface="Calibri"/>
              </a:rPr>
              <a:t>BBC Cymru </a:t>
            </a:r>
            <a:r>
              <a:rPr lang="en-US" sz="1400" err="1">
                <a:latin typeface="Calibri"/>
                <a:ea typeface="Calibri"/>
                <a:cs typeface="Calibri"/>
              </a:rPr>
              <a:t>Fyw</a:t>
            </a:r>
            <a:r>
              <a:rPr lang="en-US" sz="1400">
                <a:latin typeface="Calibri"/>
                <a:ea typeface="Calibri"/>
                <a:cs typeface="Calibri"/>
              </a:rPr>
              <a:t> (2018). </a:t>
            </a:r>
            <a:r>
              <a:rPr lang="en-US" sz="1400" i="1" err="1">
                <a:latin typeface="Calibri"/>
                <a:ea typeface="Calibri"/>
                <a:cs typeface="Calibri"/>
              </a:rPr>
              <a:t>Prifathro</a:t>
            </a:r>
            <a:r>
              <a:rPr lang="en-US" sz="1400" i="1">
                <a:latin typeface="Calibri"/>
                <a:ea typeface="Calibri"/>
                <a:cs typeface="Calibri"/>
              </a:rPr>
              <a:t> </a:t>
            </a:r>
            <a:r>
              <a:rPr lang="en-US" sz="1400" i="1" err="1">
                <a:latin typeface="Calibri"/>
                <a:ea typeface="Calibri"/>
                <a:cs typeface="Calibri"/>
              </a:rPr>
              <a:t>cyntaf</a:t>
            </a:r>
            <a:r>
              <a:rPr lang="en-US" sz="1400" i="1">
                <a:latin typeface="Calibri"/>
                <a:ea typeface="Calibri"/>
                <a:cs typeface="Calibri"/>
              </a:rPr>
              <a:t> Ysgol Glan Clwyd, Haydn Thomas, </a:t>
            </a:r>
            <a:r>
              <a:rPr lang="en-US" sz="1400" i="1" err="1">
                <a:latin typeface="Calibri"/>
                <a:ea typeface="Calibri"/>
                <a:cs typeface="Calibri"/>
              </a:rPr>
              <a:t>wedi</a:t>
            </a:r>
            <a:r>
              <a:rPr lang="en-US" sz="1400" i="1">
                <a:latin typeface="Calibri"/>
                <a:ea typeface="Calibri"/>
                <a:cs typeface="Calibri"/>
              </a:rPr>
              <a:t> </a:t>
            </a:r>
            <a:r>
              <a:rPr lang="en-US" sz="1400" i="1" err="1">
                <a:latin typeface="Calibri"/>
                <a:ea typeface="Calibri"/>
                <a:cs typeface="Calibri"/>
              </a:rPr>
              <a:t>marw</a:t>
            </a:r>
            <a:r>
              <a:rPr lang="en-US" sz="1400">
                <a:latin typeface="Calibri"/>
                <a:ea typeface="Calibri"/>
                <a:cs typeface="Calibri"/>
              </a:rPr>
              <a:t>. [online] BBC Cymru </a:t>
            </a:r>
            <a:r>
              <a:rPr lang="en-US" sz="1400" err="1">
                <a:latin typeface="Calibri"/>
                <a:ea typeface="Calibri"/>
                <a:cs typeface="Calibri"/>
              </a:rPr>
              <a:t>Fyw</a:t>
            </a:r>
            <a:r>
              <a:rPr lang="en-US" sz="1400">
                <a:latin typeface="Calibri"/>
                <a:ea typeface="Calibri"/>
                <a:cs typeface="Calibri"/>
              </a:rPr>
              <a:t>. Available at: </a:t>
            </a:r>
            <a:r>
              <a:rPr lang="en-US" sz="1400">
                <a:latin typeface="Calibri"/>
                <a:ea typeface="Calibri"/>
                <a:cs typeface="Calibri"/>
                <a:hlinkClick r:id="rId3"/>
              </a:rPr>
              <a:t>https://www.bbc.co.uk/cymrufyw/43374298</a:t>
            </a:r>
            <a:r>
              <a:rPr lang="en-US" sz="1400">
                <a:latin typeface="Calibri"/>
                <a:ea typeface="Calibri"/>
                <a:cs typeface="Calibri"/>
              </a:rPr>
              <a:t> [Accessed 12 Dec. 2025].</a:t>
            </a:r>
            <a:endParaRPr lang="en-US"/>
          </a:p>
          <a:p>
            <a:r>
              <a:rPr lang="en-US" sz="1400">
                <a:latin typeface="Calibri"/>
                <a:ea typeface="Calibri"/>
                <a:cs typeface="Calibri"/>
              </a:rPr>
              <a:t>‌</a:t>
            </a:r>
            <a:endParaRPr lang="en-US"/>
          </a:p>
          <a:p>
            <a:r>
              <a:rPr lang="en-US" sz="1400">
                <a:latin typeface="Calibri"/>
                <a:ea typeface="Calibri"/>
                <a:cs typeface="Calibri"/>
              </a:rPr>
              <a:t>Coleg </a:t>
            </a:r>
            <a:r>
              <a:rPr lang="en-US" sz="1400" err="1">
                <a:latin typeface="Calibri"/>
                <a:ea typeface="Calibri"/>
                <a:cs typeface="Calibri"/>
              </a:rPr>
              <a:t>Cymraeg</a:t>
            </a:r>
            <a:r>
              <a:rPr lang="en-US" sz="1400">
                <a:latin typeface="Calibri"/>
                <a:ea typeface="Calibri"/>
                <a:cs typeface="Calibri"/>
              </a:rPr>
              <a:t> </a:t>
            </a:r>
            <a:r>
              <a:rPr lang="en-US" sz="1400" err="1">
                <a:latin typeface="Calibri"/>
                <a:ea typeface="Calibri"/>
                <a:cs typeface="Calibri"/>
              </a:rPr>
              <a:t>Cenedlaethol</a:t>
            </a:r>
            <a:r>
              <a:rPr lang="en-US" sz="1400">
                <a:latin typeface="Calibri"/>
                <a:ea typeface="Calibri"/>
                <a:cs typeface="Calibri"/>
              </a:rPr>
              <a:t> | Carmarthen (2024). </a:t>
            </a:r>
            <a:r>
              <a:rPr lang="en-US" sz="1400" i="1">
                <a:latin typeface="Calibri"/>
                <a:ea typeface="Calibri"/>
                <a:cs typeface="Calibri"/>
              </a:rPr>
              <a:t>Coleg </a:t>
            </a:r>
            <a:r>
              <a:rPr lang="en-US" sz="1400" i="1" err="1">
                <a:latin typeface="Calibri"/>
                <a:ea typeface="Calibri"/>
                <a:cs typeface="Calibri"/>
              </a:rPr>
              <a:t>Cymraeg</a:t>
            </a:r>
            <a:r>
              <a:rPr lang="en-US" sz="1400" i="1">
                <a:latin typeface="Calibri"/>
                <a:ea typeface="Calibri"/>
                <a:cs typeface="Calibri"/>
              </a:rPr>
              <a:t> </a:t>
            </a:r>
            <a:r>
              <a:rPr lang="en-US" sz="1400" i="1" err="1">
                <a:latin typeface="Calibri"/>
                <a:ea typeface="Calibri"/>
                <a:cs typeface="Calibri"/>
              </a:rPr>
              <a:t>Cenedlaethol</a:t>
            </a:r>
            <a:r>
              <a:rPr lang="en-US" sz="1400" i="1">
                <a:latin typeface="Calibri"/>
                <a:ea typeface="Calibri"/>
                <a:cs typeface="Calibri"/>
              </a:rPr>
              <a:t> | Carmarthen</a:t>
            </a:r>
            <a:r>
              <a:rPr lang="en-US" sz="1400">
                <a:latin typeface="Calibri"/>
                <a:ea typeface="Calibri"/>
                <a:cs typeface="Calibri"/>
              </a:rPr>
              <a:t>. [online] </a:t>
            </a:r>
            <a:r>
              <a:rPr lang="en-US" sz="1400">
                <a:latin typeface="Calibri"/>
                <a:ea typeface="Calibri"/>
                <a:cs typeface="Calibri"/>
                <a:hlinkClick r:id="rId4"/>
              </a:rPr>
              <a:t>www.google.com</a:t>
            </a:r>
            <a:r>
              <a:rPr lang="en-US" sz="1400">
                <a:latin typeface="Calibri"/>
                <a:ea typeface="Calibri"/>
                <a:cs typeface="Calibri"/>
              </a:rPr>
              <a:t>. Available at: </a:t>
            </a:r>
            <a:r>
              <a:rPr lang="en-US" sz="1400">
                <a:latin typeface="Calibri"/>
                <a:ea typeface="Calibri"/>
                <a:cs typeface="Calibri"/>
                <a:hlinkClick r:id="rId5"/>
              </a:rPr>
              <a:t>https://share.google/images/mHCVLu1biy2UOeTKt</a:t>
            </a:r>
            <a:r>
              <a:rPr lang="en-US" sz="1400">
                <a:latin typeface="Calibri"/>
                <a:ea typeface="Calibri"/>
                <a:cs typeface="Calibri"/>
              </a:rPr>
              <a:t> [Accessed 23 Nov. 2025].</a:t>
            </a:r>
            <a:endParaRPr lang="en-US"/>
          </a:p>
          <a:p>
            <a:endParaRPr lang="en-US" sz="1400">
              <a:latin typeface="Calibri"/>
              <a:ea typeface="Calibri"/>
              <a:cs typeface="Calibri"/>
            </a:endParaRPr>
          </a:p>
          <a:p>
            <a:r>
              <a:rPr lang="en-US" sz="1400">
                <a:latin typeface="Calibri"/>
                <a:ea typeface="Calibri"/>
                <a:cs typeface="Calibri"/>
              </a:rPr>
              <a:t>Coleg </a:t>
            </a:r>
            <a:r>
              <a:rPr lang="en-US" sz="1400" err="1">
                <a:latin typeface="Calibri"/>
                <a:ea typeface="Calibri"/>
                <a:cs typeface="Calibri"/>
              </a:rPr>
              <a:t>Cymraeg</a:t>
            </a:r>
            <a:r>
              <a:rPr lang="en-US" sz="1400">
                <a:latin typeface="Calibri"/>
                <a:ea typeface="Calibri"/>
                <a:cs typeface="Calibri"/>
              </a:rPr>
              <a:t> </a:t>
            </a:r>
            <a:r>
              <a:rPr lang="en-US" sz="1400" err="1">
                <a:latin typeface="Calibri"/>
                <a:ea typeface="Calibri"/>
                <a:cs typeface="Calibri"/>
              </a:rPr>
              <a:t>Cenedlaethol</a:t>
            </a:r>
            <a:r>
              <a:rPr lang="en-US" sz="1400">
                <a:latin typeface="Calibri"/>
                <a:ea typeface="Calibri"/>
                <a:cs typeface="Calibri"/>
              </a:rPr>
              <a:t>. (n.d.). </a:t>
            </a:r>
            <a:r>
              <a:rPr lang="en-US" sz="1400" i="1">
                <a:latin typeface="Calibri"/>
                <a:ea typeface="Calibri"/>
                <a:cs typeface="Calibri"/>
              </a:rPr>
              <a:t>Coleg </a:t>
            </a:r>
            <a:r>
              <a:rPr lang="en-US" sz="1400" i="1" err="1">
                <a:latin typeface="Calibri"/>
                <a:ea typeface="Calibri"/>
                <a:cs typeface="Calibri"/>
              </a:rPr>
              <a:t>Cymraeg</a:t>
            </a:r>
            <a:r>
              <a:rPr lang="en-US" sz="1400" i="1">
                <a:latin typeface="Calibri"/>
                <a:ea typeface="Calibri"/>
                <a:cs typeface="Calibri"/>
              </a:rPr>
              <a:t> </a:t>
            </a:r>
            <a:r>
              <a:rPr lang="en-US" sz="1400" i="1" err="1">
                <a:latin typeface="Calibri"/>
                <a:ea typeface="Calibri"/>
                <a:cs typeface="Calibri"/>
              </a:rPr>
              <a:t>Cenedlaethol</a:t>
            </a:r>
            <a:r>
              <a:rPr lang="en-US" sz="1400" i="1">
                <a:latin typeface="Calibri"/>
                <a:ea typeface="Calibri"/>
                <a:cs typeface="Calibri"/>
              </a:rPr>
              <a:t> | Home</a:t>
            </a:r>
            <a:r>
              <a:rPr lang="en-US" sz="1400">
                <a:latin typeface="Calibri"/>
                <a:ea typeface="Calibri"/>
                <a:cs typeface="Calibri"/>
              </a:rPr>
              <a:t>. [online] Available at: </a:t>
            </a:r>
            <a:r>
              <a:rPr lang="en-US" sz="1400">
                <a:latin typeface="Calibri"/>
                <a:ea typeface="Calibri"/>
                <a:cs typeface="Calibri"/>
                <a:hlinkClick r:id="rId6"/>
              </a:rPr>
              <a:t>https://colegcymraeg.ac.uk/en/</a:t>
            </a:r>
            <a:r>
              <a:rPr lang="en-US" sz="1400">
                <a:latin typeface="Calibri"/>
                <a:ea typeface="Calibri"/>
                <a:cs typeface="Calibri"/>
              </a:rPr>
              <a:t>.</a:t>
            </a:r>
            <a:endParaRPr lang="en-US"/>
          </a:p>
          <a:p>
            <a:endParaRPr lang="en-US" sz="1400">
              <a:latin typeface="Calibri"/>
              <a:ea typeface="Calibri"/>
              <a:cs typeface="Calibri"/>
            </a:endParaRPr>
          </a:p>
          <a:p>
            <a:r>
              <a:rPr lang="en-US" sz="1400">
                <a:latin typeface="Calibri"/>
                <a:ea typeface="Calibri"/>
                <a:cs typeface="Calibri"/>
              </a:rPr>
              <a:t>‌Gao, G. (2021). </a:t>
            </a:r>
            <a:r>
              <a:rPr lang="en-US" sz="1400" i="1">
                <a:latin typeface="Calibri"/>
                <a:ea typeface="Calibri"/>
                <a:cs typeface="Calibri"/>
              </a:rPr>
              <a:t>An endangered Language : Get a better understanding of Welsh Culture by learning Welsh Language</a:t>
            </a:r>
            <a:r>
              <a:rPr lang="en-US" sz="1400">
                <a:latin typeface="Calibri"/>
                <a:ea typeface="Calibri"/>
                <a:cs typeface="Calibri"/>
              </a:rPr>
              <a:t>. [online] Life360. Available at: </a:t>
            </a:r>
            <a:r>
              <a:rPr lang="en-US" sz="1400">
                <a:latin typeface="Calibri"/>
                <a:ea typeface="Calibri"/>
                <a:cs typeface="Calibri"/>
                <a:hlinkClick r:id="rId7"/>
              </a:rPr>
              <a:t>https://cardiffjournalism.co.uk/life360/an-endangered-language-get-a-better-understanding-of-welsh-culture-by-learning-welsh-language/</a:t>
            </a:r>
            <a:r>
              <a:rPr lang="en-US" sz="1400">
                <a:latin typeface="Calibri"/>
                <a:ea typeface="Calibri"/>
                <a:cs typeface="Calibri"/>
              </a:rPr>
              <a:t>.</a:t>
            </a:r>
            <a:endParaRPr lang="en-US">
              <a:latin typeface="Aptos" panose="020B0004020202020204"/>
              <a:ea typeface="Calibri"/>
              <a:cs typeface="Calibri"/>
            </a:endParaRPr>
          </a:p>
          <a:p>
            <a:endParaRPr lang="en-US" sz="1400">
              <a:latin typeface="Calibri"/>
              <a:ea typeface="Calibri"/>
              <a:cs typeface="Calibri"/>
            </a:endParaRPr>
          </a:p>
          <a:p>
            <a:r>
              <a:rPr lang="en-US" sz="1400">
                <a:latin typeface="Calibri"/>
                <a:ea typeface="Calibri"/>
                <a:cs typeface="Calibri"/>
              </a:rPr>
              <a:t>Museum Wales. (2025). </a:t>
            </a:r>
            <a:r>
              <a:rPr lang="en-US" sz="1400" i="1">
                <a:latin typeface="Calibri"/>
                <a:ea typeface="Calibri"/>
                <a:cs typeface="Calibri"/>
              </a:rPr>
              <a:t>Welsh not - Collections Online | Museum Wales</a:t>
            </a:r>
            <a:r>
              <a:rPr lang="en-US" sz="1400">
                <a:latin typeface="Calibri"/>
                <a:ea typeface="Calibri"/>
                <a:cs typeface="Calibri"/>
              </a:rPr>
              <a:t>. [online] Available at: </a:t>
            </a:r>
            <a:r>
              <a:rPr lang="en-US" sz="1400">
                <a:latin typeface="Calibri"/>
                <a:ea typeface="Calibri"/>
                <a:cs typeface="Calibri"/>
                <a:hlinkClick r:id="rId8"/>
              </a:rPr>
              <a:t>https://museum.wales/collections/online/object/39da5f70-ca9c-346d-85c3-fc51647af181/Welsh-not/?field0=string&amp;value0=chapel&amp;field1=with_images&amp;value1=1&amp;page=22&amp;index=263</a:t>
            </a:r>
            <a:r>
              <a:rPr lang="en-US" sz="1400">
                <a:latin typeface="Calibri"/>
                <a:ea typeface="Calibri"/>
                <a:cs typeface="Calibri"/>
              </a:rPr>
              <a:t> [Accessed 11 Dec. 2025].</a:t>
            </a:r>
            <a:endParaRPr lang="en-US"/>
          </a:p>
          <a:p>
            <a:r>
              <a:rPr lang="en-US" sz="1400">
                <a:latin typeface="Calibri"/>
                <a:ea typeface="Calibri"/>
                <a:cs typeface="Calibri"/>
              </a:rPr>
              <a:t>‌</a:t>
            </a:r>
            <a:endParaRPr lang="en-US"/>
          </a:p>
          <a:p>
            <a:r>
              <a:rPr lang="en-US" sz="1400">
                <a:latin typeface="Calibri"/>
                <a:ea typeface="Calibri"/>
                <a:cs typeface="Calibri"/>
              </a:rPr>
              <a:t>Ntfw.org. (2020). </a:t>
            </a:r>
            <a:r>
              <a:rPr lang="en-US" sz="1400" i="1">
                <a:latin typeface="Calibri"/>
                <a:ea typeface="Calibri"/>
                <a:cs typeface="Calibri"/>
              </a:rPr>
              <a:t>Exciting New Collaboration with the Coleg </a:t>
            </a:r>
            <a:r>
              <a:rPr lang="en-US" sz="1400" i="1" err="1">
                <a:latin typeface="Calibri"/>
                <a:ea typeface="Calibri"/>
                <a:cs typeface="Calibri"/>
              </a:rPr>
              <a:t>Cymraeg</a:t>
            </a:r>
            <a:r>
              <a:rPr lang="en-US" sz="1400" i="1">
                <a:latin typeface="Calibri"/>
                <a:ea typeface="Calibri"/>
                <a:cs typeface="Calibri"/>
              </a:rPr>
              <a:t> </a:t>
            </a:r>
            <a:r>
              <a:rPr lang="en-US" sz="1400" i="1" err="1">
                <a:latin typeface="Calibri"/>
                <a:ea typeface="Calibri"/>
                <a:cs typeface="Calibri"/>
              </a:rPr>
              <a:t>Cenedlaethol</a:t>
            </a:r>
            <a:r>
              <a:rPr lang="en-US" sz="1400" i="1">
                <a:latin typeface="Calibri"/>
                <a:ea typeface="Calibri"/>
                <a:cs typeface="Calibri"/>
              </a:rPr>
              <a:t> | National Training Federation Wales</a:t>
            </a:r>
            <a:r>
              <a:rPr lang="en-US" sz="1400">
                <a:latin typeface="Calibri"/>
                <a:ea typeface="Calibri"/>
                <a:cs typeface="Calibri"/>
              </a:rPr>
              <a:t>. [online] Available at: </a:t>
            </a:r>
            <a:r>
              <a:rPr lang="en-US" sz="1400">
                <a:latin typeface="Calibri"/>
                <a:ea typeface="Calibri"/>
                <a:cs typeface="Calibri"/>
                <a:hlinkClick r:id="rId9"/>
              </a:rPr>
              <a:t>https://www.ntfw.org/exciting-new-collaboration-with-the-coleg-cymraeg-cenedlaethol/</a:t>
            </a:r>
            <a:r>
              <a:rPr lang="en-US" sz="1400">
                <a:latin typeface="Calibri"/>
                <a:ea typeface="Calibri"/>
                <a:cs typeface="Calibri"/>
              </a:rPr>
              <a:t> [Accessed 22 Dec. 2025].</a:t>
            </a:r>
            <a:endParaRPr lang="en-US"/>
          </a:p>
          <a:p>
            <a:r>
              <a:rPr lang="en-US" sz="1400">
                <a:latin typeface="Calibri"/>
                <a:ea typeface="Calibri"/>
                <a:cs typeface="Calibri"/>
              </a:rPr>
              <a:t>‌</a:t>
            </a:r>
            <a:endParaRPr lang="en-US"/>
          </a:p>
          <a:p>
            <a:r>
              <a:rPr lang="en-US" sz="1400">
                <a:latin typeface="Calibri"/>
                <a:ea typeface="Calibri"/>
                <a:cs typeface="Calibri"/>
              </a:rPr>
              <a:t>Pembrokeshire College. (n.d.). </a:t>
            </a:r>
            <a:r>
              <a:rPr lang="en-US" sz="1400" i="1">
                <a:latin typeface="Calibri"/>
                <a:ea typeface="Calibri"/>
                <a:cs typeface="Calibri"/>
              </a:rPr>
              <a:t>Welsh Language in the College</a:t>
            </a:r>
            <a:r>
              <a:rPr lang="en-US" sz="1400">
                <a:latin typeface="Calibri"/>
                <a:ea typeface="Calibri"/>
                <a:cs typeface="Calibri"/>
              </a:rPr>
              <a:t>. [online] Available at: </a:t>
            </a:r>
            <a:r>
              <a:rPr lang="en-US" sz="1400">
                <a:latin typeface="Calibri"/>
                <a:ea typeface="Calibri"/>
                <a:cs typeface="Calibri"/>
                <a:hlinkClick r:id="rId10"/>
              </a:rPr>
              <a:t>https://www.pembrokeshire.ac.uk/the-college/welsh-language-college/</a:t>
            </a:r>
            <a:r>
              <a:rPr lang="en-US" sz="1400">
                <a:latin typeface="Calibri"/>
                <a:ea typeface="Calibri"/>
                <a:cs typeface="Calibri"/>
              </a:rPr>
              <a:t>.</a:t>
            </a:r>
            <a:endParaRPr lang="en-US"/>
          </a:p>
          <a:p>
            <a:endParaRPr lang="en-US" sz="1400">
              <a:latin typeface="Calibri"/>
              <a:ea typeface="Calibri"/>
              <a:cs typeface="Calibri"/>
            </a:endParaRPr>
          </a:p>
          <a:p>
            <a:r>
              <a:rPr lang="en-US" sz="1400">
                <a:latin typeface="Calibri"/>
                <a:ea typeface="Calibri"/>
                <a:cs typeface="Calibri"/>
              </a:rPr>
              <a:t>Slwoods.co.uk. (2021). </a:t>
            </a:r>
            <a:r>
              <a:rPr lang="en-US" sz="1400" i="1">
                <a:latin typeface="Calibri"/>
                <a:ea typeface="Calibri"/>
                <a:cs typeface="Calibri"/>
              </a:rPr>
              <a:t>Welsh Not still alive and well | Steve Woods</a:t>
            </a:r>
            <a:r>
              <a:rPr lang="en-US" sz="1400">
                <a:latin typeface="Calibri"/>
                <a:ea typeface="Calibri"/>
                <a:cs typeface="Calibri"/>
              </a:rPr>
              <a:t>. [online] Available at: </a:t>
            </a:r>
            <a:r>
              <a:rPr lang="en-US" sz="1400">
                <a:latin typeface="Calibri"/>
                <a:ea typeface="Calibri"/>
                <a:cs typeface="Calibri"/>
                <a:hlinkClick r:id="rId11"/>
              </a:rPr>
              <a:t>https://www.slwoods.co.uk/?p=8758</a:t>
            </a:r>
            <a:r>
              <a:rPr lang="en-US" sz="1400">
                <a:latin typeface="Calibri"/>
                <a:ea typeface="Calibri"/>
                <a:cs typeface="Calibri"/>
              </a:rPr>
              <a:t> [Accessed 11 Dec. 2025].</a:t>
            </a:r>
            <a:endParaRPr lang="en-US"/>
          </a:p>
          <a:p>
            <a:endParaRPr lang="en-US" sz="1400">
              <a:latin typeface="Calibri"/>
              <a:ea typeface="Calibri"/>
              <a:cs typeface="Calibri"/>
            </a:endParaRPr>
          </a:p>
          <a:p>
            <a:r>
              <a:rPr lang="en-US" sz="1400">
                <a:latin typeface="Calibri"/>
                <a:ea typeface="Calibri"/>
                <a:cs typeface="Calibri"/>
              </a:rPr>
              <a:t>Ysgolglanclwyd.co.uk. (2021). </a:t>
            </a:r>
            <a:r>
              <a:rPr lang="en-US" sz="1400" i="1">
                <a:latin typeface="Calibri"/>
                <a:ea typeface="Calibri"/>
                <a:cs typeface="Calibri"/>
              </a:rPr>
              <a:t>Ysgol Glan Clwyd | </a:t>
            </a:r>
            <a:r>
              <a:rPr lang="en-US" sz="1400" i="1" err="1">
                <a:latin typeface="Calibri"/>
                <a:ea typeface="Calibri"/>
                <a:cs typeface="Calibri"/>
              </a:rPr>
              <a:t>Croeso</a:t>
            </a:r>
            <a:r>
              <a:rPr lang="en-US" sz="1400" i="1">
                <a:latin typeface="Calibri"/>
                <a:ea typeface="Calibri"/>
                <a:cs typeface="Calibri"/>
              </a:rPr>
              <a:t> </a:t>
            </a:r>
            <a:r>
              <a:rPr lang="en-US" sz="1400" i="1" err="1">
                <a:latin typeface="Calibri"/>
                <a:ea typeface="Calibri"/>
                <a:cs typeface="Calibri"/>
              </a:rPr>
              <a:t>i</a:t>
            </a:r>
            <a:r>
              <a:rPr lang="en-US" sz="1400" i="1">
                <a:latin typeface="Calibri"/>
                <a:ea typeface="Calibri"/>
                <a:cs typeface="Calibri"/>
              </a:rPr>
              <a:t> Ysgol Glan Clwyd</a:t>
            </a:r>
            <a:r>
              <a:rPr lang="en-US" sz="1400">
                <a:latin typeface="Calibri"/>
                <a:ea typeface="Calibri"/>
                <a:cs typeface="Calibri"/>
              </a:rPr>
              <a:t>. [online] Available at: </a:t>
            </a:r>
            <a:r>
              <a:rPr lang="en-US" sz="1400">
                <a:latin typeface="Calibri"/>
                <a:ea typeface="Calibri"/>
                <a:cs typeface="Calibri"/>
                <a:hlinkClick r:id="rId12"/>
              </a:rPr>
              <a:t>https://ysgolglanclwyd.co.uk/en/home/</a:t>
            </a:r>
            <a:r>
              <a:rPr lang="en-US" sz="1400">
                <a:latin typeface="Calibri"/>
                <a:ea typeface="Calibri"/>
                <a:cs typeface="Calibri"/>
              </a:rPr>
              <a:t> [Accessed 12 Dec. 2025].</a:t>
            </a:r>
            <a:endParaRPr lang="en-US"/>
          </a:p>
          <a:p>
            <a:r>
              <a:rPr lang="en-US" sz="1400">
                <a:latin typeface="Calibri"/>
                <a:ea typeface="Calibri"/>
                <a:cs typeface="Calibri"/>
              </a:rPr>
              <a:t>‌</a:t>
            </a:r>
            <a:endParaRPr lang="en-US"/>
          </a:p>
          <a:p>
            <a:r>
              <a:rPr lang="en-US" sz="1400">
                <a:latin typeface="Calibri"/>
                <a:ea typeface="Calibri"/>
                <a:cs typeface="Calibri"/>
                <a:hlinkClick r:id="rId13"/>
              </a:rPr>
              <a:t>www.bbc.co.uk</a:t>
            </a:r>
            <a:r>
              <a:rPr lang="en-US" sz="1400">
                <a:latin typeface="Calibri"/>
                <a:ea typeface="Calibri"/>
                <a:cs typeface="Calibri"/>
              </a:rPr>
              <a:t>. (n.d.). </a:t>
            </a:r>
            <a:r>
              <a:rPr lang="en-US" sz="1400" i="1">
                <a:latin typeface="Calibri"/>
                <a:ea typeface="Calibri"/>
                <a:cs typeface="Calibri"/>
              </a:rPr>
              <a:t>BBC - A History of the World - Object : The Welsh Not</a:t>
            </a:r>
            <a:r>
              <a:rPr lang="en-US" sz="1400">
                <a:latin typeface="Calibri"/>
                <a:ea typeface="Calibri"/>
                <a:cs typeface="Calibri"/>
              </a:rPr>
              <a:t>. [online] Available at: </a:t>
            </a:r>
            <a:r>
              <a:rPr lang="en-US" sz="1400">
                <a:latin typeface="Calibri"/>
                <a:ea typeface="Calibri"/>
                <a:cs typeface="Calibri"/>
                <a:hlinkClick r:id="rId14"/>
              </a:rPr>
              <a:t>https://www.bbc.co.uk/ahistoryoftheworld/objects/j35VCjYcS0CC3RGzvkLb-Q</a:t>
            </a:r>
            <a:r>
              <a:rPr lang="en-US" sz="1400">
                <a:latin typeface="Calibri"/>
                <a:ea typeface="Calibri"/>
                <a:cs typeface="Calibri"/>
              </a:rPr>
              <a:t>.</a:t>
            </a:r>
            <a:endParaRPr lang="en-US"/>
          </a:p>
        </p:txBody>
      </p:sp>
    </p:spTree>
    <p:extLst>
      <p:ext uri="{BB962C8B-B14F-4D97-AF65-F5344CB8AC3E}">
        <p14:creationId xmlns:p14="http://schemas.microsoft.com/office/powerpoint/2010/main" val="2252716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Critically explore an historical event/development that has significantly impacted on the role of the Welsh Language in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2025-11-23T13:16:47Z</dcterms:created>
  <dcterms:modified xsi:type="dcterms:W3CDTF">2025-12-22T12:25:42Z</dcterms:modified>
</cp:coreProperties>
</file>