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Props/core0.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openxmlformats.org/officedocument/2006/relationships/metadata/core-properties" Target="docProps/core0.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70" r:id="rId2"/>
  </p:sldMasterIdLst>
  <p:notesMasterIdLst>
    <p:notesMasterId r:id="rId19"/>
  </p:notesMasterIdLst>
  <p:sldIdLst>
    <p:sldId id="256" r:id="rId3"/>
    <p:sldId id="257" r:id="rId4"/>
    <p:sldId id="258" r:id="rId5"/>
    <p:sldId id="259" r:id="rId6"/>
    <p:sldId id="260" r:id="rId7"/>
    <p:sldId id="261" r:id="rId8"/>
    <p:sldId id="268" r:id="rId9"/>
    <p:sldId id="262" r:id="rId10"/>
    <p:sldId id="263" r:id="rId11"/>
    <p:sldId id="265" r:id="rId12"/>
    <p:sldId id="266" r:id="rId13"/>
    <p:sldId id="269" r:id="rId14"/>
    <p:sldId id="270" r:id="rId15"/>
    <p:sldId id="271" r:id="rId16"/>
    <p:sldId id="272" r:id="rId17"/>
    <p:sldId id="273" r:id="rId18"/>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033" autoAdjust="0"/>
  </p:normalViewPr>
  <p:slideViewPr>
    <p:cSldViewPr snapToGrid="0">
      <p:cViewPr varScale="1">
        <p:scale>
          <a:sx n="109" d="100"/>
          <a:sy n="109" d="100"/>
        </p:scale>
        <p:origin x="706"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8DF427-C85E-4772-9D6C-B296FFB4F692}" type="datetimeFigureOut">
              <a:rPr lang="en-GB" smtClean="0"/>
              <a:t>06/11/2025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747AB3-8F81-46E8-881F-00FF63C67E0B}" type="slidenum">
              <a:rPr lang="en-GB" smtClean="0"/>
              <a:t>‹#›</a:t>
            </a:fld>
            <a:endParaRPr lang="en-GB"/>
          </a:p>
        </p:txBody>
      </p:sp>
    </p:spTree>
    <p:extLst>
      <p:ext uri="{BB962C8B-B14F-4D97-AF65-F5344CB8AC3E}">
        <p14:creationId xmlns:p14="http://schemas.microsoft.com/office/powerpoint/2010/main" val="24573783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747AB3-8F81-46E8-881F-00FF63C67E0B}" type="slidenum">
              <a:rPr lang="en-GB" smtClean="0"/>
              <a:t>1</a:t>
            </a:fld>
            <a:endParaRPr lang="en-GB"/>
          </a:p>
        </p:txBody>
      </p:sp>
    </p:spTree>
    <p:extLst>
      <p:ext uri="{BB962C8B-B14F-4D97-AF65-F5344CB8AC3E}">
        <p14:creationId xmlns:p14="http://schemas.microsoft.com/office/powerpoint/2010/main" val="14690492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lt1"/>
        </a:solidFill>
        <a:effectLst/>
      </p:bgPr>
    </p:bg>
    <p:spTree>
      <p:nvGrpSpPr>
        <p:cNvPr id="1" name=""/>
        <p:cNvGrpSpPr/>
        <p:nvPr/>
      </p:nvGrpSpPr>
      <p:grpSpPr>
        <a:xfrm>
          <a:off x="0" y="0"/>
          <a:ext cx="0" cy="0"/>
          <a:chOff x="0" y="0"/>
          <a:chExt cx="0" cy="0"/>
        </a:xfrm>
      </p:grpSpPr>
      <p:sp>
        <p:nvSpPr>
          <p:cNvPr id="4" name="PlaceHolder 1"/>
          <p:cNvSpPr>
            <a:spLocks noGrp="1"/>
          </p:cNvSpPr>
          <p:nvPr>
            <p:ph type="title"/>
          </p:nvPr>
        </p:nvSpPr>
        <p:spPr>
          <a:xfrm>
            <a:off x="713160" y="652680"/>
            <a:ext cx="4260960" cy="1560240"/>
          </a:xfrm>
          <a:prstGeom prst="rect">
            <a:avLst/>
          </a:prstGeom>
          <a:noFill/>
          <a:ln w="0">
            <a:noFill/>
          </a:ln>
        </p:spPr>
        <p:txBody>
          <a:bodyPr lIns="91440" tIns="91440" rIns="91440" bIns="91440" anchor="b">
            <a:noAutofit/>
          </a:bodyPr>
          <a:lstStyle/>
          <a:p>
            <a:pPr indent="0">
              <a:buNone/>
            </a:pPr>
            <a:r>
              <a:rPr lang="fr-FR" sz="5000" b="0" u="none" strike="noStrike">
                <a:solidFill>
                  <a:schemeClr val="dk1"/>
                </a:solidFill>
                <a:effectLst/>
                <a:uFillTx/>
                <a:latin typeface="Arial"/>
              </a:rPr>
              <a:t>Click to edit the title text format</a:t>
            </a:r>
          </a:p>
        </p:txBody>
      </p:sp>
      <p:cxnSp>
        <p:nvCxnSpPr>
          <p:cNvPr id="5" name="Google Shape;11;p2"/>
          <p:cNvCxnSpPr/>
          <p:nvPr/>
        </p:nvCxnSpPr>
        <p:spPr>
          <a:xfrm>
            <a:off x="-230760" y="233640"/>
            <a:ext cx="9678960" cy="360"/>
          </a:xfrm>
          <a:prstGeom prst="straightConnector1">
            <a:avLst/>
          </a:prstGeom>
          <a:ln w="9525">
            <a:solidFill>
              <a:srgbClr val="BFCE84"/>
            </a:solidFill>
            <a:round/>
          </a:ln>
        </p:spPr>
      </p:cxnSp>
      <p:sp>
        <p:nvSpPr>
          <p:cNvPr id="2" name="Google Shape;12;p2"/>
          <p:cNvSpPr/>
          <p:nvPr/>
        </p:nvSpPr>
        <p:spPr>
          <a:xfrm>
            <a:off x="6775560" y="-92880"/>
            <a:ext cx="2544120" cy="5236200"/>
          </a:xfrm>
          <a:prstGeom prst="rect">
            <a:avLst/>
          </a:pr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algn="ctr" defTabSz="914400">
              <a:lnSpc>
                <a:spcPct val="100000"/>
              </a:lnSpc>
              <a:tabLst>
                <a:tab pos="0" algn="l"/>
              </a:tabLst>
            </a:pPr>
            <a:endParaRPr lang="en-US" sz="1800" b="0" u="none" strike="noStrike">
              <a:solidFill>
                <a:srgbClr val="000000"/>
              </a:solidFill>
              <a:effectLst/>
              <a:uFillTx/>
              <a:latin typeface="OpenSymbol"/>
            </a:endParaRPr>
          </a:p>
        </p:txBody>
      </p:sp>
      <p:sp>
        <p:nvSpPr>
          <p:cNvPr id="3" name="PlaceHolder 2"/>
          <p:cNvSpPr>
            <a:spLocks noGrp="1"/>
          </p:cNvSpPr>
          <p:nvPr>
            <p:ph type="body"/>
          </p:nvPr>
        </p:nvSpPr>
        <p:spPr>
          <a:xfrm>
            <a:off x="457200" y="1203480"/>
            <a:ext cx="8229240" cy="2982960"/>
          </a:xfrm>
          <a:prstGeom prst="rect">
            <a:avLst/>
          </a:prstGeom>
          <a:noFill/>
          <a:ln w="0">
            <a:noFill/>
          </a:ln>
        </p:spPr>
        <p:txBody>
          <a:bodyPr lIns="0" tIns="0" rIns="0" bIns="0" anchor="t">
            <a:normAutofit/>
          </a:bodyPr>
          <a:lstStyle/>
          <a:p>
            <a:pPr marL="432000" indent="-324000">
              <a:spcBef>
                <a:spcPts val="1417"/>
              </a:spcBef>
              <a:buClr>
                <a:srgbClr val="FFFFFF"/>
              </a:buClr>
              <a:buSzPct val="45000"/>
              <a:buFont typeface="Wingdings" charset="2"/>
              <a:buChar char=""/>
            </a:pPr>
            <a:r>
              <a:rPr lang="fr-FR" sz="1400" b="0" u="none" strike="noStrike">
                <a:solidFill>
                  <a:srgbClr val="000000"/>
                </a:solidFill>
                <a:effectLst/>
                <a:uFillTx/>
                <a:latin typeface="Arial"/>
              </a:rPr>
              <a:t>Click to edit the outline text format</a:t>
            </a:r>
          </a:p>
          <a:p>
            <a:pPr marL="864000" lvl="1" indent="-324000">
              <a:spcBef>
                <a:spcPts val="1134"/>
              </a:spcBef>
              <a:buClr>
                <a:srgbClr val="FFFFFF"/>
              </a:buClr>
              <a:buSzPct val="75000"/>
              <a:buFont typeface="Symbol" charset="2"/>
              <a:buChar char=""/>
            </a:pPr>
            <a:r>
              <a:rPr lang="fr-FR" sz="1400" b="0" u="none" strike="noStrike">
                <a:solidFill>
                  <a:srgbClr val="000000"/>
                </a:solidFill>
                <a:effectLst/>
                <a:uFillTx/>
                <a:latin typeface="Arial"/>
              </a:rPr>
              <a:t>Second Outline Level</a:t>
            </a:r>
          </a:p>
          <a:p>
            <a:pPr marL="1296000" lvl="2" indent="-288000">
              <a:spcBef>
                <a:spcPts val="850"/>
              </a:spcBef>
              <a:buClr>
                <a:srgbClr val="FFFFFF"/>
              </a:buClr>
              <a:buSzPct val="45000"/>
              <a:buFont typeface="Wingdings" charset="2"/>
              <a:buChar char=""/>
            </a:pPr>
            <a:r>
              <a:rPr lang="fr-FR" sz="1400" b="0" u="none" strike="noStrike">
                <a:solidFill>
                  <a:srgbClr val="000000"/>
                </a:solidFill>
                <a:effectLst/>
                <a:uFillTx/>
                <a:latin typeface="Arial"/>
              </a:rPr>
              <a:t>Third Outline Level</a:t>
            </a:r>
          </a:p>
          <a:p>
            <a:pPr marL="1728000" lvl="3" indent="-216000">
              <a:spcBef>
                <a:spcPts val="567"/>
              </a:spcBef>
              <a:buClr>
                <a:srgbClr val="FFFFFF"/>
              </a:buClr>
              <a:buSzPct val="75000"/>
              <a:buFont typeface="Symbol" charset="2"/>
              <a:buChar char=""/>
            </a:pPr>
            <a:r>
              <a:rPr lang="fr-FR" sz="1400" b="0" u="none" strike="noStrike">
                <a:solidFill>
                  <a:srgbClr val="000000"/>
                </a:solidFill>
                <a:effectLst/>
                <a:uFillTx/>
                <a:latin typeface="Arial"/>
              </a:rPr>
              <a:t>Fourth Outline Level</a:t>
            </a:r>
          </a:p>
          <a:p>
            <a:pPr marL="2160000" lvl="4" indent="-216000">
              <a:spcBef>
                <a:spcPts val="283"/>
              </a:spcBef>
              <a:buClr>
                <a:srgbClr val="FFFFFF"/>
              </a:buClr>
              <a:buSzPct val="45000"/>
              <a:buFont typeface="Wingdings" charset="2"/>
              <a:buChar char=""/>
            </a:pPr>
            <a:r>
              <a:rPr lang="fr-FR" sz="2000" b="0" u="none" strike="noStrike">
                <a:solidFill>
                  <a:srgbClr val="000000"/>
                </a:solidFill>
                <a:effectLst/>
                <a:uFillTx/>
                <a:latin typeface="Arial"/>
              </a:rPr>
              <a:t>Fifth Outline Level</a:t>
            </a:r>
          </a:p>
          <a:p>
            <a:pPr marL="2592000" lvl="5" indent="-216000">
              <a:spcBef>
                <a:spcPts val="283"/>
              </a:spcBef>
              <a:buClr>
                <a:srgbClr val="FFFFFF"/>
              </a:buClr>
              <a:buSzPct val="45000"/>
              <a:buFont typeface="Wingdings" charset="2"/>
              <a:buChar char=""/>
            </a:pPr>
            <a:r>
              <a:rPr lang="fr-FR" sz="2000" b="0" u="none" strike="noStrike">
                <a:solidFill>
                  <a:srgbClr val="000000"/>
                </a:solidFill>
                <a:effectLst/>
                <a:uFillTx/>
                <a:latin typeface="Arial"/>
              </a:rPr>
              <a:t>Sixth Outline Level</a:t>
            </a:r>
          </a:p>
          <a:p>
            <a:pPr marL="3024000" lvl="6" indent="-216000">
              <a:spcBef>
                <a:spcPts val="283"/>
              </a:spcBef>
              <a:buClr>
                <a:srgbClr val="FFFFFF"/>
              </a:buClr>
              <a:buSzPct val="45000"/>
              <a:buFont typeface="Wingdings" charset="2"/>
              <a:buChar char=""/>
            </a:pPr>
            <a:r>
              <a:rPr lang="fr-FR" sz="2000" b="0" u="none" strike="noStrike">
                <a:solidFill>
                  <a:srgbClr val="000000"/>
                </a:solidFill>
                <a:effectLst/>
                <a:uFillTx/>
                <a:latin typeface="Arial"/>
              </a:rPr>
              <a:t>Seventh Outline Level</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BIG_NUMBER">
    <p:bg>
      <p:bgPr>
        <a:solidFill>
          <a:schemeClr val="lt1"/>
        </a:solidFill>
        <a:effectLst/>
      </p:bgPr>
    </p:bg>
    <p:spTree>
      <p:nvGrpSpPr>
        <p:cNvPr id="1" name=""/>
        <p:cNvGrpSpPr/>
        <p:nvPr/>
      </p:nvGrpSpPr>
      <p:grpSpPr>
        <a:xfrm>
          <a:off x="0" y="0"/>
          <a:ext cx="0" cy="0"/>
          <a:chOff x="0" y="0"/>
          <a:chExt cx="0" cy="0"/>
        </a:xfrm>
      </p:grpSpPr>
      <p:sp>
        <p:nvSpPr>
          <p:cNvPr id="4" name="PlaceHolder 1"/>
          <p:cNvSpPr>
            <a:spLocks noGrp="1"/>
          </p:cNvSpPr>
          <p:nvPr>
            <p:ph type="title"/>
          </p:nvPr>
        </p:nvSpPr>
        <p:spPr>
          <a:xfrm>
            <a:off x="713160" y="1159560"/>
            <a:ext cx="4581000" cy="1044720"/>
          </a:xfrm>
          <a:prstGeom prst="rect">
            <a:avLst/>
          </a:prstGeom>
          <a:noFill/>
          <a:ln w="0">
            <a:noFill/>
          </a:ln>
        </p:spPr>
        <p:txBody>
          <a:bodyPr lIns="91440" tIns="91440" rIns="91440" bIns="91440" anchor="b">
            <a:noAutofit/>
          </a:bodyPr>
          <a:lstStyle/>
          <a:p>
            <a:pPr indent="0">
              <a:lnSpc>
                <a:spcPct val="100000"/>
              </a:lnSpc>
              <a:buNone/>
            </a:pPr>
            <a:r>
              <a:rPr lang="fr-FR" sz="6000" b="0" u="none" strike="noStrike">
                <a:solidFill>
                  <a:schemeClr val="dk1"/>
                </a:solidFill>
                <a:effectLst/>
                <a:uFillTx/>
                <a:latin typeface="Atkinson Hyperlegible Next Medium"/>
                <a:ea typeface="Atkinson Hyperlegible Next Medium"/>
              </a:rPr>
              <a:t>xx%</a:t>
            </a:r>
            <a:endParaRPr lang="fr-FR" sz="6000" b="0" u="none" strike="noStrike">
              <a:solidFill>
                <a:schemeClr val="dk1"/>
              </a:solidFill>
              <a:effectLst/>
              <a:uFillTx/>
              <a:latin typeface="Arial"/>
            </a:endParaRPr>
          </a:p>
        </p:txBody>
      </p:sp>
      <p:cxnSp>
        <p:nvCxnSpPr>
          <p:cNvPr id="5" name="Google Shape;50;p11"/>
          <p:cNvCxnSpPr/>
          <p:nvPr/>
        </p:nvCxnSpPr>
        <p:spPr>
          <a:xfrm>
            <a:off x="-230760" y="233640"/>
            <a:ext cx="9678960" cy="360"/>
          </a:xfrm>
          <a:prstGeom prst="straightConnector1">
            <a:avLst/>
          </a:prstGeom>
          <a:ln w="9525">
            <a:solidFill>
              <a:srgbClr val="BFCE84"/>
            </a:solidFill>
            <a:round/>
          </a:ln>
        </p:spPr>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bg>
      <p:bgPr>
        <a:solidFill>
          <a:srgbClr val="FFFFFF"/>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_1_1_1_1_1_1">
    <p:bg>
      <p:bgPr>
        <a:solidFill>
          <a:schemeClr val="lt1"/>
        </a:solidFill>
        <a:effectLst/>
      </p:bgPr>
    </p:bg>
    <p:spTree>
      <p:nvGrpSpPr>
        <p:cNvPr id="1" name=""/>
        <p:cNvGrpSpPr/>
        <p:nvPr/>
      </p:nvGrpSpPr>
      <p:grpSpPr>
        <a:xfrm>
          <a:off x="0" y="0"/>
          <a:ext cx="0" cy="0"/>
          <a:chOff x="0" y="0"/>
          <a:chExt cx="0" cy="0"/>
        </a:xfrm>
      </p:grpSpPr>
      <p:sp>
        <p:nvSpPr>
          <p:cNvPr id="6" name="Google Shape;53;p13"/>
          <p:cNvSpPr/>
          <p:nvPr/>
        </p:nvSpPr>
        <p:spPr>
          <a:xfrm>
            <a:off x="0" y="1359720"/>
            <a:ext cx="9143640" cy="3802680"/>
          </a:xfrm>
          <a:prstGeom prst="round1Rect">
            <a:avLst>
              <a:gd name="adj" fmla="val 0"/>
            </a:avLst>
          </a:pr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algn="ctr" defTabSz="914400">
              <a:lnSpc>
                <a:spcPct val="100000"/>
              </a:lnSpc>
              <a:tabLst>
                <a:tab pos="0" algn="l"/>
              </a:tabLst>
            </a:pPr>
            <a:endParaRPr lang="en-US" sz="1800" b="0" u="none" strike="noStrike">
              <a:solidFill>
                <a:srgbClr val="000000"/>
              </a:solidFill>
              <a:effectLst/>
              <a:uFillTx/>
              <a:latin typeface="OpenSymbol"/>
            </a:endParaRPr>
          </a:p>
        </p:txBody>
      </p:sp>
      <p:sp>
        <p:nvSpPr>
          <p:cNvPr id="7" name="PlaceHolder 1"/>
          <p:cNvSpPr>
            <a:spLocks noGrp="1"/>
          </p:cNvSpPr>
          <p:nvPr>
            <p:ph type="title"/>
          </p:nvPr>
        </p:nvSpPr>
        <p:spPr>
          <a:xfrm>
            <a:off x="720000" y="444960"/>
            <a:ext cx="6816240" cy="572400"/>
          </a:xfrm>
          <a:prstGeom prst="rect">
            <a:avLst/>
          </a:prstGeom>
          <a:noFill/>
          <a:ln w="0">
            <a:noFill/>
          </a:ln>
        </p:spPr>
        <p:txBody>
          <a:bodyPr lIns="91440" tIns="91440" rIns="91440" bIns="91440" anchor="t">
            <a:noAutofit/>
          </a:bodyPr>
          <a:lstStyle/>
          <a:p>
            <a:pPr indent="0">
              <a:buNone/>
            </a:pPr>
            <a:r>
              <a:rPr lang="fr-FR" sz="2600" b="0" u="none" strike="noStrike">
                <a:solidFill>
                  <a:schemeClr val="dk1"/>
                </a:solidFill>
                <a:effectLst/>
                <a:uFillTx/>
                <a:latin typeface="Arial"/>
              </a:rPr>
              <a:t>Click to edit the title text format</a:t>
            </a:r>
          </a:p>
        </p:txBody>
      </p:sp>
      <p:sp>
        <p:nvSpPr>
          <p:cNvPr id="8" name="PlaceHolder 2"/>
          <p:cNvSpPr>
            <a:spLocks noGrp="1"/>
          </p:cNvSpPr>
          <p:nvPr>
            <p:ph type="title"/>
          </p:nvPr>
        </p:nvSpPr>
        <p:spPr>
          <a:xfrm>
            <a:off x="4324320" y="1810440"/>
            <a:ext cx="734400" cy="435600"/>
          </a:xfrm>
          <a:prstGeom prst="rect">
            <a:avLst/>
          </a:prstGeom>
          <a:noFill/>
          <a:ln w="0">
            <a:noFill/>
          </a:ln>
        </p:spPr>
        <p:txBody>
          <a:bodyPr lIns="91440" tIns="91440" rIns="91440" bIns="91440" anchor="b">
            <a:noAutofit/>
          </a:bodyPr>
          <a:lstStyle/>
          <a:p>
            <a:pPr indent="0">
              <a:lnSpc>
                <a:spcPct val="100000"/>
              </a:lnSpc>
              <a:buNone/>
            </a:pPr>
            <a:r>
              <a:rPr lang="fr-FR" sz="2400" b="0" u="none" strike="noStrike">
                <a:solidFill>
                  <a:schemeClr val="lt1"/>
                </a:solidFill>
                <a:effectLst/>
                <a:uFillTx/>
                <a:latin typeface="Atkinson Hyperlegible Next SemiBold"/>
                <a:ea typeface="Atkinson Hyperlegible Next SemiBold"/>
              </a:rPr>
              <a:t>xx%</a:t>
            </a:r>
            <a:endParaRPr lang="fr-FR" sz="2400" b="0" u="none" strike="noStrike">
              <a:solidFill>
                <a:schemeClr val="dk1"/>
              </a:solidFill>
              <a:effectLst/>
              <a:uFillTx/>
              <a:latin typeface="Arial"/>
            </a:endParaRPr>
          </a:p>
        </p:txBody>
      </p:sp>
      <p:sp>
        <p:nvSpPr>
          <p:cNvPr id="9" name="PlaceHolder 3"/>
          <p:cNvSpPr>
            <a:spLocks noGrp="1"/>
          </p:cNvSpPr>
          <p:nvPr>
            <p:ph type="title"/>
          </p:nvPr>
        </p:nvSpPr>
        <p:spPr>
          <a:xfrm>
            <a:off x="4324320" y="3440160"/>
            <a:ext cx="734400" cy="435600"/>
          </a:xfrm>
          <a:prstGeom prst="rect">
            <a:avLst/>
          </a:prstGeom>
          <a:noFill/>
          <a:ln w="0">
            <a:noFill/>
          </a:ln>
        </p:spPr>
        <p:txBody>
          <a:bodyPr lIns="91440" tIns="91440" rIns="91440" bIns="91440" anchor="b">
            <a:noAutofit/>
          </a:bodyPr>
          <a:lstStyle/>
          <a:p>
            <a:pPr indent="0">
              <a:lnSpc>
                <a:spcPct val="100000"/>
              </a:lnSpc>
              <a:buNone/>
            </a:pPr>
            <a:r>
              <a:rPr lang="fr-FR" sz="2400" b="0" u="none" strike="noStrike">
                <a:solidFill>
                  <a:schemeClr val="lt1"/>
                </a:solidFill>
                <a:effectLst/>
                <a:uFillTx/>
                <a:latin typeface="Atkinson Hyperlegible Next SemiBold"/>
                <a:ea typeface="Atkinson Hyperlegible Next SemiBold"/>
              </a:rPr>
              <a:t>xx%</a:t>
            </a:r>
            <a:endParaRPr lang="fr-FR" sz="2400" b="0" u="none" strike="noStrike">
              <a:solidFill>
                <a:schemeClr val="dk1"/>
              </a:solidFill>
              <a:effectLst/>
              <a:uFillTx/>
              <a:latin typeface="Arial"/>
            </a:endParaRPr>
          </a:p>
        </p:txBody>
      </p:sp>
      <p:sp>
        <p:nvSpPr>
          <p:cNvPr id="10" name="PlaceHolder 4"/>
          <p:cNvSpPr>
            <a:spLocks noGrp="1"/>
          </p:cNvSpPr>
          <p:nvPr>
            <p:ph type="title"/>
          </p:nvPr>
        </p:nvSpPr>
        <p:spPr>
          <a:xfrm>
            <a:off x="6644160" y="1810440"/>
            <a:ext cx="734400" cy="435600"/>
          </a:xfrm>
          <a:prstGeom prst="rect">
            <a:avLst/>
          </a:prstGeom>
          <a:noFill/>
          <a:ln w="0">
            <a:noFill/>
          </a:ln>
        </p:spPr>
        <p:txBody>
          <a:bodyPr lIns="91440" tIns="91440" rIns="91440" bIns="91440" anchor="b">
            <a:noAutofit/>
          </a:bodyPr>
          <a:lstStyle/>
          <a:p>
            <a:pPr indent="0">
              <a:lnSpc>
                <a:spcPct val="100000"/>
              </a:lnSpc>
              <a:buNone/>
            </a:pPr>
            <a:r>
              <a:rPr lang="fr-FR" sz="2400" b="0" u="none" strike="noStrike">
                <a:solidFill>
                  <a:schemeClr val="lt1"/>
                </a:solidFill>
                <a:effectLst/>
                <a:uFillTx/>
                <a:latin typeface="Atkinson Hyperlegible Next SemiBold"/>
                <a:ea typeface="Atkinson Hyperlegible Next SemiBold"/>
              </a:rPr>
              <a:t>xx%</a:t>
            </a:r>
            <a:endParaRPr lang="fr-FR" sz="2400" b="0" u="none" strike="noStrike">
              <a:solidFill>
                <a:schemeClr val="dk1"/>
              </a:solidFill>
              <a:effectLst/>
              <a:uFillTx/>
              <a:latin typeface="Arial"/>
            </a:endParaRPr>
          </a:p>
        </p:txBody>
      </p:sp>
      <p:sp>
        <p:nvSpPr>
          <p:cNvPr id="11" name="PlaceHolder 5"/>
          <p:cNvSpPr>
            <a:spLocks noGrp="1"/>
          </p:cNvSpPr>
          <p:nvPr>
            <p:ph type="title"/>
          </p:nvPr>
        </p:nvSpPr>
        <p:spPr>
          <a:xfrm>
            <a:off x="6644160" y="3440160"/>
            <a:ext cx="734400" cy="435600"/>
          </a:xfrm>
          <a:prstGeom prst="rect">
            <a:avLst/>
          </a:prstGeom>
          <a:noFill/>
          <a:ln w="0">
            <a:noFill/>
          </a:ln>
        </p:spPr>
        <p:txBody>
          <a:bodyPr lIns="91440" tIns="91440" rIns="91440" bIns="91440" anchor="b">
            <a:noAutofit/>
          </a:bodyPr>
          <a:lstStyle/>
          <a:p>
            <a:pPr indent="0">
              <a:lnSpc>
                <a:spcPct val="100000"/>
              </a:lnSpc>
              <a:buNone/>
            </a:pPr>
            <a:r>
              <a:rPr lang="fr-FR" sz="2400" b="0" u="none" strike="noStrike">
                <a:solidFill>
                  <a:schemeClr val="lt1"/>
                </a:solidFill>
                <a:effectLst/>
                <a:uFillTx/>
                <a:latin typeface="Atkinson Hyperlegible Next SemiBold"/>
                <a:ea typeface="Atkinson Hyperlegible Next SemiBold"/>
              </a:rPr>
              <a:t>xx%</a:t>
            </a:r>
            <a:endParaRPr lang="fr-FR" sz="2400" b="0" u="none" strike="noStrike">
              <a:solidFill>
                <a:schemeClr val="dk1"/>
              </a:solidFill>
              <a:effectLst/>
              <a:uFillTx/>
              <a:latin typeface="Arial"/>
            </a:endParaRPr>
          </a:p>
        </p:txBody>
      </p:sp>
      <p:cxnSp>
        <p:nvCxnSpPr>
          <p:cNvPr id="12" name="Google Shape;63;p13"/>
          <p:cNvCxnSpPr/>
          <p:nvPr/>
        </p:nvCxnSpPr>
        <p:spPr>
          <a:xfrm>
            <a:off x="-230760" y="233640"/>
            <a:ext cx="9678960" cy="360"/>
          </a:xfrm>
          <a:prstGeom prst="straightConnector1">
            <a:avLst/>
          </a:prstGeom>
          <a:ln w="9525">
            <a:solidFill>
              <a:srgbClr val="BFCE84"/>
            </a:solidFill>
            <a:round/>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CUSTOM_4">
    <p:bg>
      <p:bgPr>
        <a:solidFill>
          <a:schemeClr val="lt1"/>
        </a:solidFill>
        <a:effectLst/>
      </p:bgPr>
    </p:bg>
    <p:spTree>
      <p:nvGrpSpPr>
        <p:cNvPr id="1" name=""/>
        <p:cNvGrpSpPr/>
        <p:nvPr/>
      </p:nvGrpSpPr>
      <p:grpSpPr>
        <a:xfrm>
          <a:off x="0" y="0"/>
          <a:ext cx="0" cy="0"/>
          <a:chOff x="0" y="0"/>
          <a:chExt cx="0" cy="0"/>
        </a:xfrm>
      </p:grpSpPr>
      <p:sp>
        <p:nvSpPr>
          <p:cNvPr id="13" name="PlaceHolder 1"/>
          <p:cNvSpPr>
            <a:spLocks noGrp="1"/>
          </p:cNvSpPr>
          <p:nvPr>
            <p:ph type="title"/>
          </p:nvPr>
        </p:nvSpPr>
        <p:spPr>
          <a:xfrm>
            <a:off x="720000" y="1637640"/>
            <a:ext cx="3286080" cy="1062720"/>
          </a:xfrm>
          <a:prstGeom prst="rect">
            <a:avLst/>
          </a:prstGeom>
          <a:noFill/>
          <a:ln w="0">
            <a:noFill/>
          </a:ln>
        </p:spPr>
        <p:txBody>
          <a:bodyPr lIns="91440" tIns="91440" rIns="91440" bIns="91440" anchor="b">
            <a:noAutofit/>
          </a:bodyPr>
          <a:lstStyle/>
          <a:p>
            <a:pPr indent="0">
              <a:buNone/>
            </a:pPr>
            <a:r>
              <a:rPr lang="fr-FR" sz="2600" b="0" u="none" strike="noStrike">
                <a:solidFill>
                  <a:schemeClr val="dk1"/>
                </a:solidFill>
                <a:effectLst/>
                <a:uFillTx/>
                <a:latin typeface="Arial"/>
              </a:rPr>
              <a:t>Click to edit the title text format</a:t>
            </a:r>
          </a:p>
        </p:txBody>
      </p:sp>
      <p:cxnSp>
        <p:nvCxnSpPr>
          <p:cNvPr id="14" name="Google Shape;67;p14"/>
          <p:cNvCxnSpPr/>
          <p:nvPr/>
        </p:nvCxnSpPr>
        <p:spPr>
          <a:xfrm>
            <a:off x="-230760" y="233640"/>
            <a:ext cx="9678960" cy="360"/>
          </a:xfrm>
          <a:prstGeom prst="straightConnector1">
            <a:avLst/>
          </a:prstGeom>
          <a:ln w="9525">
            <a:solidFill>
              <a:srgbClr val="BFCE84"/>
            </a:solidFill>
            <a:round/>
          </a:ln>
        </p:spPr>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CUSTOM_4_1">
    <p:bg>
      <p:bgPr>
        <a:solidFill>
          <a:schemeClr val="lt1"/>
        </a:solidFill>
        <a:effectLst/>
      </p:bgPr>
    </p:bg>
    <p:spTree>
      <p:nvGrpSpPr>
        <p:cNvPr id="1" name=""/>
        <p:cNvGrpSpPr/>
        <p:nvPr/>
      </p:nvGrpSpPr>
      <p:grpSpPr>
        <a:xfrm>
          <a:off x="0" y="0"/>
          <a:ext cx="0" cy="0"/>
          <a:chOff x="0" y="0"/>
          <a:chExt cx="0" cy="0"/>
        </a:xfrm>
      </p:grpSpPr>
      <p:sp>
        <p:nvSpPr>
          <p:cNvPr id="15" name="PlaceHolder 1"/>
          <p:cNvSpPr>
            <a:spLocks noGrp="1"/>
          </p:cNvSpPr>
          <p:nvPr>
            <p:ph type="title"/>
          </p:nvPr>
        </p:nvSpPr>
        <p:spPr>
          <a:xfrm>
            <a:off x="720000" y="444960"/>
            <a:ext cx="4763520" cy="858240"/>
          </a:xfrm>
          <a:prstGeom prst="rect">
            <a:avLst/>
          </a:prstGeom>
          <a:noFill/>
          <a:ln w="0">
            <a:noFill/>
          </a:ln>
        </p:spPr>
        <p:txBody>
          <a:bodyPr lIns="91440" tIns="91440" rIns="91440" bIns="91440" anchor="t">
            <a:noAutofit/>
          </a:bodyPr>
          <a:lstStyle/>
          <a:p>
            <a:pPr indent="0">
              <a:buNone/>
            </a:pPr>
            <a:r>
              <a:rPr lang="fr-FR" sz="2600" b="0" u="none" strike="noStrike">
                <a:solidFill>
                  <a:schemeClr val="dk1"/>
                </a:solidFill>
                <a:effectLst/>
                <a:uFillTx/>
                <a:latin typeface="Arial"/>
              </a:rPr>
              <a:t>Click to edit the title text format</a:t>
            </a:r>
          </a:p>
        </p:txBody>
      </p:sp>
      <p:cxnSp>
        <p:nvCxnSpPr>
          <p:cNvPr id="16" name="Google Shape;71;p15"/>
          <p:cNvCxnSpPr/>
          <p:nvPr/>
        </p:nvCxnSpPr>
        <p:spPr>
          <a:xfrm>
            <a:off x="-230760" y="233640"/>
            <a:ext cx="9678960" cy="360"/>
          </a:xfrm>
          <a:prstGeom prst="straightConnector1">
            <a:avLst/>
          </a:prstGeom>
          <a:ln w="9525">
            <a:solidFill>
              <a:srgbClr val="BFCE84"/>
            </a:solidFill>
            <a:round/>
          </a:ln>
        </p:spPr>
      </p:cxnSp>
      <p:sp>
        <p:nvSpPr>
          <p:cNvPr id="17" name="Google Shape;72;p15"/>
          <p:cNvSpPr/>
          <p:nvPr/>
        </p:nvSpPr>
        <p:spPr>
          <a:xfrm rot="5400000">
            <a:off x="6354000" y="2289600"/>
            <a:ext cx="5181840" cy="563760"/>
          </a:xfrm>
          <a:prstGeom prst="rect">
            <a:avLst/>
          </a:pr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algn="ctr" defTabSz="914400">
              <a:lnSpc>
                <a:spcPct val="100000"/>
              </a:lnSpc>
              <a:tabLst>
                <a:tab pos="0" algn="l"/>
              </a:tabLst>
            </a:pPr>
            <a:endParaRPr lang="en-US" sz="1800" b="0" u="none" strike="noStrike">
              <a:solidFill>
                <a:srgbClr val="000000"/>
              </a:solidFill>
              <a:effectLst/>
              <a:uFillTx/>
              <a:latin typeface="OpenSymbol"/>
            </a:endParaRPr>
          </a:p>
        </p:txBody>
      </p:sp>
      <p:sp>
        <p:nvSpPr>
          <p:cNvPr id="18" name="PlaceHolder 2"/>
          <p:cNvSpPr>
            <a:spLocks noGrp="1"/>
          </p:cNvSpPr>
          <p:nvPr>
            <p:ph type="body"/>
          </p:nvPr>
        </p:nvSpPr>
        <p:spPr>
          <a:xfrm>
            <a:off x="457200" y="1203480"/>
            <a:ext cx="8229240" cy="2982960"/>
          </a:xfrm>
          <a:prstGeom prst="rect">
            <a:avLst/>
          </a:prstGeom>
          <a:noFill/>
          <a:ln w="0">
            <a:noFill/>
          </a:ln>
        </p:spPr>
        <p:txBody>
          <a:bodyPr lIns="0" tIns="0" rIns="0" bIns="0" anchor="t">
            <a:normAutofit/>
          </a:bodyPr>
          <a:lstStyle/>
          <a:p>
            <a:pPr marL="432000" indent="-324000">
              <a:spcBef>
                <a:spcPts val="1417"/>
              </a:spcBef>
              <a:buClr>
                <a:srgbClr val="FFFFFF"/>
              </a:buClr>
              <a:buSzPct val="45000"/>
              <a:buFont typeface="Wingdings" charset="2"/>
              <a:buChar char=""/>
            </a:pPr>
            <a:r>
              <a:rPr lang="fr-FR" sz="1400" b="0" u="none" strike="noStrike">
                <a:solidFill>
                  <a:srgbClr val="000000"/>
                </a:solidFill>
                <a:effectLst/>
                <a:uFillTx/>
                <a:latin typeface="Arial"/>
              </a:rPr>
              <a:t>Click to edit the outline text format</a:t>
            </a:r>
          </a:p>
          <a:p>
            <a:pPr marL="864000" lvl="1" indent="-324000">
              <a:spcBef>
                <a:spcPts val="1134"/>
              </a:spcBef>
              <a:buClr>
                <a:srgbClr val="FFFFFF"/>
              </a:buClr>
              <a:buSzPct val="75000"/>
              <a:buFont typeface="Symbol" charset="2"/>
              <a:buChar char=""/>
            </a:pPr>
            <a:r>
              <a:rPr lang="fr-FR" sz="1400" b="0" u="none" strike="noStrike">
                <a:solidFill>
                  <a:srgbClr val="000000"/>
                </a:solidFill>
                <a:effectLst/>
                <a:uFillTx/>
                <a:latin typeface="Arial"/>
              </a:rPr>
              <a:t>Second Outline Level</a:t>
            </a:r>
          </a:p>
          <a:p>
            <a:pPr marL="1296000" lvl="2" indent="-288000">
              <a:spcBef>
                <a:spcPts val="850"/>
              </a:spcBef>
              <a:buClr>
                <a:srgbClr val="FFFFFF"/>
              </a:buClr>
              <a:buSzPct val="45000"/>
              <a:buFont typeface="Wingdings" charset="2"/>
              <a:buChar char=""/>
            </a:pPr>
            <a:r>
              <a:rPr lang="fr-FR" sz="1400" b="0" u="none" strike="noStrike">
                <a:solidFill>
                  <a:srgbClr val="000000"/>
                </a:solidFill>
                <a:effectLst/>
                <a:uFillTx/>
                <a:latin typeface="Arial"/>
              </a:rPr>
              <a:t>Third Outline Level</a:t>
            </a:r>
          </a:p>
          <a:p>
            <a:pPr marL="1728000" lvl="3" indent="-216000">
              <a:spcBef>
                <a:spcPts val="567"/>
              </a:spcBef>
              <a:buClr>
                <a:srgbClr val="FFFFFF"/>
              </a:buClr>
              <a:buSzPct val="75000"/>
              <a:buFont typeface="Symbol" charset="2"/>
              <a:buChar char=""/>
            </a:pPr>
            <a:r>
              <a:rPr lang="fr-FR" sz="1400" b="0" u="none" strike="noStrike">
                <a:solidFill>
                  <a:srgbClr val="000000"/>
                </a:solidFill>
                <a:effectLst/>
                <a:uFillTx/>
                <a:latin typeface="Arial"/>
              </a:rPr>
              <a:t>Fourth Outline Level</a:t>
            </a:r>
          </a:p>
          <a:p>
            <a:pPr marL="2160000" lvl="4" indent="-216000">
              <a:spcBef>
                <a:spcPts val="283"/>
              </a:spcBef>
              <a:buClr>
                <a:srgbClr val="FFFFFF"/>
              </a:buClr>
              <a:buSzPct val="45000"/>
              <a:buFont typeface="Wingdings" charset="2"/>
              <a:buChar char=""/>
            </a:pPr>
            <a:r>
              <a:rPr lang="fr-FR" sz="2000" b="0" u="none" strike="noStrike">
                <a:solidFill>
                  <a:srgbClr val="000000"/>
                </a:solidFill>
                <a:effectLst/>
                <a:uFillTx/>
                <a:latin typeface="Arial"/>
              </a:rPr>
              <a:t>Fifth Outline Level</a:t>
            </a:r>
          </a:p>
          <a:p>
            <a:pPr marL="2592000" lvl="5" indent="-216000">
              <a:spcBef>
                <a:spcPts val="283"/>
              </a:spcBef>
              <a:buClr>
                <a:srgbClr val="FFFFFF"/>
              </a:buClr>
              <a:buSzPct val="45000"/>
              <a:buFont typeface="Wingdings" charset="2"/>
              <a:buChar char=""/>
            </a:pPr>
            <a:r>
              <a:rPr lang="fr-FR" sz="2000" b="0" u="none" strike="noStrike">
                <a:solidFill>
                  <a:srgbClr val="000000"/>
                </a:solidFill>
                <a:effectLst/>
                <a:uFillTx/>
                <a:latin typeface="Arial"/>
              </a:rPr>
              <a:t>Sixth Outline Level</a:t>
            </a:r>
          </a:p>
          <a:p>
            <a:pPr marL="3024000" lvl="6" indent="-216000">
              <a:spcBef>
                <a:spcPts val="283"/>
              </a:spcBef>
              <a:buClr>
                <a:srgbClr val="FFFFFF"/>
              </a:buClr>
              <a:buSzPct val="45000"/>
              <a:buFont typeface="Wingdings" charset="2"/>
              <a:buChar char=""/>
            </a:pPr>
            <a:r>
              <a:rPr lang="fr-FR" sz="2000" b="0" u="none" strike="noStrike">
                <a:solidFill>
                  <a:srgbClr val="000000"/>
                </a:solidFill>
                <a:effectLst/>
                <a:uFillTx/>
                <a:latin typeface="Arial"/>
              </a:rPr>
              <a:t>Seventh Outline Level</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CUSTOM_4_1_1">
    <p:bg>
      <p:bgPr>
        <a:solidFill>
          <a:schemeClr val="lt1"/>
        </a:solidFill>
        <a:effectLst/>
      </p:bgPr>
    </p:bg>
    <p:spTree>
      <p:nvGrpSpPr>
        <p:cNvPr id="1" name=""/>
        <p:cNvGrpSpPr/>
        <p:nvPr/>
      </p:nvGrpSpPr>
      <p:grpSpPr>
        <a:xfrm>
          <a:off x="0" y="0"/>
          <a:ext cx="0" cy="0"/>
          <a:chOff x="0" y="0"/>
          <a:chExt cx="0" cy="0"/>
        </a:xfrm>
      </p:grpSpPr>
      <p:sp>
        <p:nvSpPr>
          <p:cNvPr id="19" name="Google Shape;74;p16"/>
          <p:cNvSpPr/>
          <p:nvPr/>
        </p:nvSpPr>
        <p:spPr>
          <a:xfrm>
            <a:off x="6775560" y="-92880"/>
            <a:ext cx="2544120" cy="5236200"/>
          </a:xfrm>
          <a:prstGeom prst="rect">
            <a:avLst/>
          </a:pr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algn="ctr" defTabSz="914400">
              <a:lnSpc>
                <a:spcPct val="100000"/>
              </a:lnSpc>
              <a:tabLst>
                <a:tab pos="0" algn="l"/>
              </a:tabLst>
            </a:pPr>
            <a:endParaRPr lang="en-US" sz="1800" b="0" u="none" strike="noStrike">
              <a:solidFill>
                <a:srgbClr val="000000"/>
              </a:solidFill>
              <a:effectLst/>
              <a:uFillTx/>
              <a:latin typeface="OpenSymbol"/>
            </a:endParaRPr>
          </a:p>
        </p:txBody>
      </p:sp>
      <p:sp>
        <p:nvSpPr>
          <p:cNvPr id="20" name="PlaceHolder 1"/>
          <p:cNvSpPr>
            <a:spLocks noGrp="1"/>
          </p:cNvSpPr>
          <p:nvPr>
            <p:ph type="body"/>
          </p:nvPr>
        </p:nvSpPr>
        <p:spPr>
          <a:xfrm>
            <a:off x="5400000" y="0"/>
            <a:ext cx="3743640" cy="5143320"/>
          </a:xfrm>
          <a:prstGeom prst="rect">
            <a:avLst/>
          </a:prstGeom>
          <a:noFill/>
          <a:ln w="0">
            <a:noFill/>
          </a:ln>
        </p:spPr>
        <p:txBody>
          <a:bodyPr lIns="90000" tIns="45000" rIns="90000" bIns="45000" anchor="t">
            <a:normAutofit/>
          </a:bodyPr>
          <a:lstStyle/>
          <a:p>
            <a:pPr marL="432000" indent="-324000">
              <a:spcBef>
                <a:spcPts val="1417"/>
              </a:spcBef>
              <a:buClr>
                <a:srgbClr val="FFFFFF"/>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FFFFFF"/>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FFFFFF"/>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FFFFFF"/>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FFFFFF"/>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FFFFFF"/>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FFFFFF"/>
              </a:buClr>
              <a:buSzPct val="45000"/>
              <a:buFont typeface="Wingdings" charset="2"/>
              <a:buChar char=""/>
            </a:pPr>
            <a:r>
              <a:rPr lang="fr-FR" sz="1800" b="0" u="none" strike="noStrike">
                <a:solidFill>
                  <a:srgbClr val="000000"/>
                </a:solidFill>
                <a:effectLst/>
                <a:uFillTx/>
                <a:latin typeface="Arial"/>
              </a:rPr>
              <a:t>Seventh Outline Level</a:t>
            </a:r>
          </a:p>
        </p:txBody>
      </p:sp>
      <p:sp>
        <p:nvSpPr>
          <p:cNvPr id="21" name="PlaceHolder 2"/>
          <p:cNvSpPr>
            <a:spLocks noGrp="1"/>
          </p:cNvSpPr>
          <p:nvPr>
            <p:ph type="title"/>
          </p:nvPr>
        </p:nvSpPr>
        <p:spPr>
          <a:xfrm>
            <a:off x="720000" y="793080"/>
            <a:ext cx="3899160" cy="1368720"/>
          </a:xfrm>
          <a:prstGeom prst="rect">
            <a:avLst/>
          </a:prstGeom>
          <a:noFill/>
          <a:ln w="0">
            <a:noFill/>
          </a:ln>
        </p:spPr>
        <p:txBody>
          <a:bodyPr lIns="91440" tIns="91440" rIns="91440" bIns="91440" anchor="b">
            <a:noAutofit/>
          </a:bodyPr>
          <a:lstStyle/>
          <a:p>
            <a:pPr indent="0">
              <a:buNone/>
            </a:pPr>
            <a:r>
              <a:rPr lang="fr-FR" sz="2600" b="0" u="none" strike="noStrike">
                <a:solidFill>
                  <a:schemeClr val="dk1"/>
                </a:solidFill>
                <a:effectLst/>
                <a:uFillTx/>
                <a:latin typeface="Arial"/>
              </a:rPr>
              <a:t>Click to edit the title text format</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CUSTOM_6">
    <p:bg>
      <p:bgPr>
        <a:solidFill>
          <a:schemeClr val="lt1"/>
        </a:solidFill>
        <a:effectLst/>
      </p:bgPr>
    </p:bg>
    <p:spTree>
      <p:nvGrpSpPr>
        <p:cNvPr id="1" name=""/>
        <p:cNvGrpSpPr/>
        <p:nvPr/>
      </p:nvGrpSpPr>
      <p:grpSpPr>
        <a:xfrm>
          <a:off x="0" y="0"/>
          <a:ext cx="0" cy="0"/>
          <a:chOff x="0" y="0"/>
          <a:chExt cx="0" cy="0"/>
        </a:xfrm>
      </p:grpSpPr>
      <p:sp>
        <p:nvSpPr>
          <p:cNvPr id="22"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2600" b="0" u="none" strike="noStrike">
                <a:solidFill>
                  <a:schemeClr val="dk1"/>
                </a:solidFill>
                <a:effectLst/>
                <a:uFillTx/>
                <a:latin typeface="Arial"/>
              </a:rPr>
              <a:t>Click to edit the title text format</a:t>
            </a:r>
          </a:p>
        </p:txBody>
      </p:sp>
      <p:cxnSp>
        <p:nvCxnSpPr>
          <p:cNvPr id="23" name="Google Shape;86;p17"/>
          <p:cNvCxnSpPr/>
          <p:nvPr/>
        </p:nvCxnSpPr>
        <p:spPr>
          <a:xfrm>
            <a:off x="-230760" y="233640"/>
            <a:ext cx="9678960" cy="360"/>
          </a:xfrm>
          <a:prstGeom prst="straightConnector1">
            <a:avLst/>
          </a:prstGeom>
          <a:ln w="9525">
            <a:solidFill>
              <a:srgbClr val="BFCE84"/>
            </a:solidFill>
            <a:round/>
          </a:ln>
        </p:spPr>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CUSTOM_5">
    <p:bg>
      <p:bgPr>
        <a:solidFill>
          <a:schemeClr val="lt1"/>
        </a:solidFill>
        <a:effectLst/>
      </p:bgPr>
    </p:bg>
    <p:spTree>
      <p:nvGrpSpPr>
        <p:cNvPr id="1" name=""/>
        <p:cNvGrpSpPr/>
        <p:nvPr/>
      </p:nvGrpSpPr>
      <p:grpSpPr>
        <a:xfrm>
          <a:off x="0" y="0"/>
          <a:ext cx="0" cy="0"/>
          <a:chOff x="0" y="0"/>
          <a:chExt cx="0" cy="0"/>
        </a:xfrm>
      </p:grpSpPr>
      <p:sp>
        <p:nvSpPr>
          <p:cNvPr id="24"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2600" b="0" u="none" strike="noStrike">
                <a:solidFill>
                  <a:schemeClr val="dk1"/>
                </a:solidFill>
                <a:effectLst/>
                <a:uFillTx/>
                <a:latin typeface="Arial"/>
              </a:rPr>
              <a:t>Click to edit the title text format</a:t>
            </a:r>
          </a:p>
        </p:txBody>
      </p:sp>
      <p:cxnSp>
        <p:nvCxnSpPr>
          <p:cNvPr id="25" name="Google Shape;101;p18"/>
          <p:cNvCxnSpPr/>
          <p:nvPr/>
        </p:nvCxnSpPr>
        <p:spPr>
          <a:xfrm>
            <a:off x="-230760" y="233640"/>
            <a:ext cx="9678960" cy="360"/>
          </a:xfrm>
          <a:prstGeom prst="straightConnector1">
            <a:avLst/>
          </a:prstGeom>
          <a:ln w="9525">
            <a:solidFill>
              <a:srgbClr val="BFCE84"/>
            </a:solidFill>
            <a:round/>
          </a:ln>
        </p:spPr>
      </p:cxnSp>
      <p:sp>
        <p:nvSpPr>
          <p:cNvPr id="26" name="Google Shape;102;p18"/>
          <p:cNvSpPr/>
          <p:nvPr/>
        </p:nvSpPr>
        <p:spPr>
          <a:xfrm rot="5400000">
            <a:off x="6354000" y="2289600"/>
            <a:ext cx="5181840" cy="563760"/>
          </a:xfrm>
          <a:prstGeom prst="rect">
            <a:avLst/>
          </a:pr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algn="ctr" defTabSz="914400">
              <a:lnSpc>
                <a:spcPct val="100000"/>
              </a:lnSpc>
              <a:tabLst>
                <a:tab pos="0" algn="l"/>
              </a:tabLst>
            </a:pPr>
            <a:endParaRPr lang="en-US" sz="1800" b="0" u="none" strike="noStrike">
              <a:solidFill>
                <a:srgbClr val="000000"/>
              </a:solidFill>
              <a:effectLst/>
              <a:uFillTx/>
              <a:latin typeface="OpenSymbo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TITLE_ONLY_1">
    <p:bg>
      <p:bgPr>
        <a:solidFill>
          <a:schemeClr val="lt1"/>
        </a:solidFill>
        <a:effectLst/>
      </p:bgPr>
    </p:bg>
    <p:spTree>
      <p:nvGrpSpPr>
        <p:cNvPr id="1" name=""/>
        <p:cNvGrpSpPr/>
        <p:nvPr/>
      </p:nvGrpSpPr>
      <p:grpSpPr>
        <a:xfrm>
          <a:off x="0" y="0"/>
          <a:ext cx="0" cy="0"/>
          <a:chOff x="0" y="0"/>
          <a:chExt cx="0" cy="0"/>
        </a:xfrm>
      </p:grpSpPr>
      <p:sp>
        <p:nvSpPr>
          <p:cNvPr id="27"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2600" b="0" u="none" strike="noStrike">
                <a:solidFill>
                  <a:schemeClr val="dk1"/>
                </a:solidFill>
                <a:effectLst/>
                <a:uFillTx/>
                <a:latin typeface="Arial"/>
              </a:rPr>
              <a:t>Click to edit the title text format</a:t>
            </a:r>
          </a:p>
        </p:txBody>
      </p:sp>
      <p:cxnSp>
        <p:nvCxnSpPr>
          <p:cNvPr id="28" name="Google Shape;105;p19"/>
          <p:cNvCxnSpPr/>
          <p:nvPr/>
        </p:nvCxnSpPr>
        <p:spPr>
          <a:xfrm>
            <a:off x="-230760" y="233640"/>
            <a:ext cx="9678960" cy="360"/>
          </a:xfrm>
          <a:prstGeom prst="straightConnector1">
            <a:avLst/>
          </a:prstGeom>
          <a:ln w="9525">
            <a:solidFill>
              <a:srgbClr val="BFCE84"/>
            </a:solidFill>
            <a:round/>
          </a:ln>
        </p:spPr>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CUSTOM_3_1">
    <p:bg>
      <p:bgPr>
        <a:solidFill>
          <a:schemeClr val="lt1"/>
        </a:solidFill>
        <a:effectLst/>
      </p:bgPr>
    </p:bg>
    <p:spTree>
      <p:nvGrpSpPr>
        <p:cNvPr id="1" name=""/>
        <p:cNvGrpSpPr/>
        <p:nvPr/>
      </p:nvGrpSpPr>
      <p:grpSpPr>
        <a:xfrm>
          <a:off x="0" y="0"/>
          <a:ext cx="0" cy="0"/>
          <a:chOff x="0" y="0"/>
          <a:chExt cx="0" cy="0"/>
        </a:xfrm>
      </p:grpSpPr>
      <p:sp>
        <p:nvSpPr>
          <p:cNvPr id="29" name="PlaceHolder 1"/>
          <p:cNvSpPr>
            <a:spLocks noGrp="1"/>
          </p:cNvSpPr>
          <p:nvPr>
            <p:ph type="title"/>
          </p:nvPr>
        </p:nvSpPr>
        <p:spPr>
          <a:xfrm>
            <a:off x="713160" y="539640"/>
            <a:ext cx="3189600" cy="886320"/>
          </a:xfrm>
          <a:prstGeom prst="rect">
            <a:avLst/>
          </a:prstGeom>
          <a:noFill/>
          <a:ln w="0">
            <a:noFill/>
          </a:ln>
        </p:spPr>
        <p:txBody>
          <a:bodyPr lIns="91440" tIns="91440" rIns="91440" bIns="91440" anchor="b">
            <a:noAutofit/>
          </a:bodyPr>
          <a:lstStyle/>
          <a:p>
            <a:pPr indent="0">
              <a:buNone/>
            </a:pPr>
            <a:r>
              <a:rPr lang="fr-FR" sz="5000" b="0" u="none" strike="noStrike">
                <a:solidFill>
                  <a:schemeClr val="dk1"/>
                </a:solidFill>
                <a:effectLst/>
                <a:uFillTx/>
                <a:latin typeface="Arial"/>
              </a:rPr>
              <a:t>Click to edit the title text format</a:t>
            </a:r>
          </a:p>
        </p:txBody>
      </p:sp>
      <p:cxnSp>
        <p:nvCxnSpPr>
          <p:cNvPr id="30" name="Google Shape;109;p20"/>
          <p:cNvCxnSpPr/>
          <p:nvPr/>
        </p:nvCxnSpPr>
        <p:spPr>
          <a:xfrm>
            <a:off x="-230760" y="233640"/>
            <a:ext cx="9678960" cy="360"/>
          </a:xfrm>
          <a:prstGeom prst="straightConnector1">
            <a:avLst/>
          </a:prstGeom>
          <a:ln w="9525">
            <a:solidFill>
              <a:srgbClr val="BFCE84"/>
            </a:solidFill>
            <a:round/>
          </a:ln>
        </p:spPr>
      </p:cxnSp>
      <p:sp>
        <p:nvSpPr>
          <p:cNvPr id="31" name="Google Shape;110;p20"/>
          <p:cNvSpPr/>
          <p:nvPr/>
        </p:nvSpPr>
        <p:spPr>
          <a:xfrm flipH="1">
            <a:off x="-720" y="1359720"/>
            <a:ext cx="9143640" cy="3802680"/>
          </a:xfrm>
          <a:prstGeom prst="round1Rect">
            <a:avLst>
              <a:gd name="adj" fmla="val 0"/>
            </a:avLst>
          </a:pr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algn="ctr" defTabSz="914400">
              <a:lnSpc>
                <a:spcPct val="100000"/>
              </a:lnSpc>
              <a:tabLst>
                <a:tab pos="0" algn="l"/>
              </a:tabLst>
            </a:pPr>
            <a:endParaRPr lang="en-US" sz="1800" b="0" u="none" strike="noStrike">
              <a:solidFill>
                <a:srgbClr val="000000"/>
              </a:solidFill>
              <a:effectLst/>
              <a:uFillTx/>
              <a:latin typeface="OpenSymbo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SECTION_HEADER">
    <p:bg>
      <p:bgPr>
        <a:solidFill>
          <a:schemeClr val="lt1"/>
        </a:solidFill>
        <a:effectLst/>
      </p:bgPr>
    </p:bg>
    <p:spTree>
      <p:nvGrpSpPr>
        <p:cNvPr id="1" name=""/>
        <p:cNvGrpSpPr/>
        <p:nvPr/>
      </p:nvGrpSpPr>
      <p:grpSpPr>
        <a:xfrm>
          <a:off x="0" y="0"/>
          <a:ext cx="0" cy="0"/>
          <a:chOff x="0" y="0"/>
          <a:chExt cx="0" cy="0"/>
        </a:xfrm>
      </p:grpSpPr>
      <p:sp>
        <p:nvSpPr>
          <p:cNvPr id="32" name="PlaceHolder 1"/>
          <p:cNvSpPr>
            <a:spLocks noGrp="1"/>
          </p:cNvSpPr>
          <p:nvPr>
            <p:ph type="title"/>
          </p:nvPr>
        </p:nvSpPr>
        <p:spPr>
          <a:xfrm>
            <a:off x="4574880" y="3092760"/>
            <a:ext cx="3855600" cy="1510920"/>
          </a:xfrm>
          <a:prstGeom prst="rect">
            <a:avLst/>
          </a:prstGeom>
          <a:noFill/>
          <a:ln w="0">
            <a:noFill/>
          </a:ln>
        </p:spPr>
        <p:txBody>
          <a:bodyPr lIns="91440" tIns="91440" rIns="91440" bIns="91440" anchor="t">
            <a:noAutofit/>
          </a:bodyPr>
          <a:lstStyle/>
          <a:p>
            <a:pPr indent="0">
              <a:buNone/>
            </a:pPr>
            <a:r>
              <a:rPr lang="fr-FR" sz="4000" b="0" u="none" strike="noStrike">
                <a:solidFill>
                  <a:schemeClr val="dk1"/>
                </a:solidFill>
                <a:effectLst/>
                <a:uFillTx/>
                <a:latin typeface="Arial"/>
              </a:rPr>
              <a:t>Click to edit the title text format</a:t>
            </a:r>
          </a:p>
        </p:txBody>
      </p:sp>
      <p:sp>
        <p:nvSpPr>
          <p:cNvPr id="33" name="PlaceHolder 2"/>
          <p:cNvSpPr>
            <a:spLocks noGrp="1"/>
          </p:cNvSpPr>
          <p:nvPr>
            <p:ph type="title"/>
          </p:nvPr>
        </p:nvSpPr>
        <p:spPr>
          <a:xfrm>
            <a:off x="713160" y="835920"/>
            <a:ext cx="1257840" cy="915480"/>
          </a:xfrm>
          <a:prstGeom prst="rect">
            <a:avLst/>
          </a:prstGeom>
          <a:noFill/>
          <a:ln w="0">
            <a:noFill/>
          </a:ln>
          <a:effectLst>
            <a:outerShdw blurRad="57240" dist="19080" dir="5400000" rotWithShape="0">
              <a:srgbClr val="000000">
                <a:alpha val="50000"/>
              </a:srgbClr>
            </a:outerShdw>
          </a:effectLst>
        </p:spPr>
        <p:txBody>
          <a:bodyPr lIns="91440" tIns="91440" rIns="91440" bIns="91440" anchor="b">
            <a:noAutofit/>
          </a:bodyPr>
          <a:lstStyle/>
          <a:p>
            <a:pPr indent="0" algn="ctr">
              <a:lnSpc>
                <a:spcPct val="100000"/>
              </a:lnSpc>
              <a:buNone/>
            </a:pPr>
            <a:r>
              <a:rPr lang="fr-FR" sz="6000" b="0" u="none" strike="noStrike">
                <a:solidFill>
                  <a:schemeClr val="dk2"/>
                </a:solidFill>
                <a:effectLst/>
                <a:uFillTx/>
                <a:latin typeface="Atkinson Hyperlegible Next Medium"/>
                <a:ea typeface="Atkinson Hyperlegible Next Medium"/>
              </a:rPr>
              <a:t>xx%</a:t>
            </a:r>
            <a:endParaRPr lang="fr-FR" sz="6000" b="0" u="none" strike="noStrike">
              <a:solidFill>
                <a:schemeClr val="dk1"/>
              </a:solidFill>
              <a:effectLst/>
              <a:uFillTx/>
              <a:latin typeface="Arial"/>
            </a:endParaRPr>
          </a:p>
        </p:txBody>
      </p:sp>
      <p:sp>
        <p:nvSpPr>
          <p:cNvPr id="34" name="Google Shape;16;p3"/>
          <p:cNvSpPr/>
          <p:nvPr/>
        </p:nvSpPr>
        <p:spPr>
          <a:xfrm>
            <a:off x="-77040" y="-92880"/>
            <a:ext cx="2621520" cy="5236200"/>
          </a:xfrm>
          <a:prstGeom prst="rect">
            <a:avLst/>
          </a:pr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algn="ctr" defTabSz="914400">
              <a:lnSpc>
                <a:spcPct val="100000"/>
              </a:lnSpc>
              <a:tabLst>
                <a:tab pos="0" algn="l"/>
              </a:tabLst>
            </a:pPr>
            <a:endParaRPr lang="en-US" sz="1800" b="0" u="none" strike="noStrike">
              <a:solidFill>
                <a:srgbClr val="000000"/>
              </a:solidFill>
              <a:effectLst/>
              <a:uFillTx/>
              <a:latin typeface="OpenSymbol"/>
            </a:endParaRPr>
          </a:p>
        </p:txBody>
      </p:sp>
      <p:cxnSp>
        <p:nvCxnSpPr>
          <p:cNvPr id="35" name="Google Shape;17;p3"/>
          <p:cNvCxnSpPr/>
          <p:nvPr/>
        </p:nvCxnSpPr>
        <p:spPr>
          <a:xfrm>
            <a:off x="-230760" y="233640"/>
            <a:ext cx="9678960" cy="360"/>
          </a:xfrm>
          <a:prstGeom prst="straightConnector1">
            <a:avLst/>
          </a:prstGeom>
          <a:ln w="9525">
            <a:solidFill>
              <a:srgbClr val="BFCE84"/>
            </a:solidFill>
            <a:round/>
          </a:ln>
        </p:spPr>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CUSTOM_9">
    <p:bg>
      <p:bgPr>
        <a:solidFill>
          <a:schemeClr val="lt1"/>
        </a:solidFill>
        <a:effectLst/>
      </p:bgPr>
    </p:bg>
    <p:spTree>
      <p:nvGrpSpPr>
        <p:cNvPr id="1" name=""/>
        <p:cNvGrpSpPr/>
        <p:nvPr/>
      </p:nvGrpSpPr>
      <p:grpSpPr>
        <a:xfrm>
          <a:off x="0" y="0"/>
          <a:ext cx="0" cy="0"/>
          <a:chOff x="0" y="0"/>
          <a:chExt cx="0" cy="0"/>
        </a:xfrm>
      </p:grpSpPr>
      <p:cxnSp>
        <p:nvCxnSpPr>
          <p:cNvPr id="36" name="Google Shape;112;p21"/>
          <p:cNvCxnSpPr/>
          <p:nvPr/>
        </p:nvCxnSpPr>
        <p:spPr>
          <a:xfrm>
            <a:off x="-230760" y="233640"/>
            <a:ext cx="9678960" cy="360"/>
          </a:xfrm>
          <a:prstGeom prst="straightConnector1">
            <a:avLst/>
          </a:prstGeom>
          <a:ln w="9525">
            <a:solidFill>
              <a:srgbClr val="BFCE84"/>
            </a:solidFill>
            <a:round/>
          </a:ln>
        </p:spPr>
      </p:cxnSp>
      <p:sp>
        <p:nvSpPr>
          <p:cNvPr id="37" name="Google Shape;113;p21"/>
          <p:cNvSpPr/>
          <p:nvPr/>
        </p:nvSpPr>
        <p:spPr>
          <a:xfrm rot="5400000">
            <a:off x="6354000" y="2289600"/>
            <a:ext cx="5181840" cy="563760"/>
          </a:xfrm>
          <a:prstGeom prst="rect">
            <a:avLst/>
          </a:pr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algn="ctr" defTabSz="914400">
              <a:lnSpc>
                <a:spcPct val="100000"/>
              </a:lnSpc>
              <a:tabLst>
                <a:tab pos="0" algn="l"/>
              </a:tabLst>
            </a:pPr>
            <a:endParaRPr lang="en-US" sz="1800" b="0" u="none" strike="noStrike">
              <a:solidFill>
                <a:srgbClr val="000000"/>
              </a:solidFill>
              <a:effectLst/>
              <a:uFillTx/>
              <a:latin typeface="OpenSymbo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CUSTOM_9_1">
    <p:bg>
      <p:bgPr>
        <a:solidFill>
          <a:schemeClr val="lt1"/>
        </a:solidFill>
        <a:effectLst/>
      </p:bgPr>
    </p:bg>
    <p:spTree>
      <p:nvGrpSpPr>
        <p:cNvPr id="1" name=""/>
        <p:cNvGrpSpPr/>
        <p:nvPr/>
      </p:nvGrpSpPr>
      <p:grpSpPr>
        <a:xfrm>
          <a:off x="0" y="0"/>
          <a:ext cx="0" cy="0"/>
          <a:chOff x="0" y="0"/>
          <a:chExt cx="0" cy="0"/>
        </a:xfrm>
      </p:grpSpPr>
      <p:cxnSp>
        <p:nvCxnSpPr>
          <p:cNvPr id="38" name="Google Shape;115;p22"/>
          <p:cNvCxnSpPr/>
          <p:nvPr/>
        </p:nvCxnSpPr>
        <p:spPr>
          <a:xfrm>
            <a:off x="-230760" y="233640"/>
            <a:ext cx="9678960" cy="360"/>
          </a:xfrm>
          <a:prstGeom prst="straightConnector1">
            <a:avLst/>
          </a:prstGeom>
          <a:ln w="9525">
            <a:solidFill>
              <a:srgbClr val="BFCE84"/>
            </a:solidFill>
            <a:round/>
          </a:ln>
        </p:spPr>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 preserve="1">
  <p:cSld name="TITLE_AND_BODY">
    <p:bg>
      <p:bgPr>
        <a:solidFill>
          <a:schemeClr val="lt1"/>
        </a:solidFill>
        <a:effectLst/>
      </p:bgPr>
    </p:bg>
    <p:spTree>
      <p:nvGrpSpPr>
        <p:cNvPr id="1" name=""/>
        <p:cNvGrpSpPr/>
        <p:nvPr/>
      </p:nvGrpSpPr>
      <p:grpSpPr>
        <a:xfrm>
          <a:off x="0" y="0"/>
          <a:ext cx="0" cy="0"/>
          <a:chOff x="0" y="0"/>
          <a:chExt cx="0" cy="0"/>
        </a:xfrm>
      </p:grpSpPr>
      <p:sp>
        <p:nvSpPr>
          <p:cNvPr id="39"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2600" b="0" u="none" strike="noStrike">
                <a:solidFill>
                  <a:schemeClr val="dk1"/>
                </a:solidFill>
                <a:effectLst/>
                <a:uFillTx/>
                <a:latin typeface="Arial"/>
              </a:rPr>
              <a:t>Click to edit the title text format</a:t>
            </a:r>
          </a:p>
        </p:txBody>
      </p:sp>
      <p:sp>
        <p:nvSpPr>
          <p:cNvPr id="40" name="PlaceHolder 2"/>
          <p:cNvSpPr>
            <a:spLocks noGrp="1"/>
          </p:cNvSpPr>
          <p:nvPr>
            <p:ph type="body"/>
          </p:nvPr>
        </p:nvSpPr>
        <p:spPr>
          <a:xfrm>
            <a:off x="720000" y="1215720"/>
            <a:ext cx="7703640" cy="1723320"/>
          </a:xfrm>
          <a:prstGeom prst="rect">
            <a:avLst/>
          </a:prstGeom>
          <a:noFill/>
          <a:ln w="0">
            <a:noFill/>
          </a:ln>
        </p:spPr>
        <p:txBody>
          <a:bodyPr lIns="91440" tIns="91440" rIns="91440" bIns="91440" anchor="t">
            <a:noAutofit/>
          </a:bodyPr>
          <a:lstStyle/>
          <a:p>
            <a:pPr marL="432000" indent="-324000">
              <a:spcBef>
                <a:spcPts val="1417"/>
              </a:spcBef>
              <a:buClr>
                <a:srgbClr val="FFFFFF"/>
              </a:buClr>
              <a:buSzPct val="45000"/>
              <a:buFont typeface="Wingdings" charset="2"/>
              <a:buChar char=""/>
            </a:pPr>
            <a:r>
              <a:rPr lang="fr-FR" sz="1200" b="0" u="none" strike="noStrike">
                <a:solidFill>
                  <a:srgbClr val="000000"/>
                </a:solidFill>
                <a:effectLst/>
                <a:uFillTx/>
                <a:latin typeface="Arial"/>
              </a:rPr>
              <a:t>Click to edit the outline text format</a:t>
            </a:r>
          </a:p>
          <a:p>
            <a:pPr marL="864000" lvl="1" indent="-324000">
              <a:spcBef>
                <a:spcPts val="1134"/>
              </a:spcBef>
              <a:buClr>
                <a:srgbClr val="FFFFFF"/>
              </a:buClr>
              <a:buSzPct val="75000"/>
              <a:buFont typeface="Symbol" charset="2"/>
              <a:buChar char=""/>
            </a:pPr>
            <a:r>
              <a:rPr lang="fr-FR" sz="1200" b="0" u="none" strike="noStrike">
                <a:solidFill>
                  <a:srgbClr val="000000"/>
                </a:solidFill>
                <a:effectLst/>
                <a:uFillTx/>
                <a:latin typeface="Arial"/>
              </a:rPr>
              <a:t>Second Outline Level</a:t>
            </a:r>
          </a:p>
          <a:p>
            <a:pPr marL="1296000" lvl="2" indent="-288000">
              <a:spcBef>
                <a:spcPts val="850"/>
              </a:spcBef>
              <a:buClr>
                <a:srgbClr val="FFFFFF"/>
              </a:buClr>
              <a:buSzPct val="45000"/>
              <a:buFont typeface="Wingdings" charset="2"/>
              <a:buChar char=""/>
            </a:pPr>
            <a:r>
              <a:rPr lang="fr-FR" sz="1200" b="0" u="none" strike="noStrike">
                <a:solidFill>
                  <a:srgbClr val="000000"/>
                </a:solidFill>
                <a:effectLst/>
                <a:uFillTx/>
                <a:latin typeface="Arial"/>
              </a:rPr>
              <a:t>Third Outline Level</a:t>
            </a:r>
          </a:p>
          <a:p>
            <a:pPr marL="1728000" lvl="3" indent="-216000">
              <a:spcBef>
                <a:spcPts val="567"/>
              </a:spcBef>
              <a:buClr>
                <a:srgbClr val="FFFFFF"/>
              </a:buClr>
              <a:buSzPct val="75000"/>
              <a:buFont typeface="Symbol" charset="2"/>
              <a:buChar char=""/>
            </a:pPr>
            <a:r>
              <a:rPr lang="fr-FR" sz="1200" b="0" u="none" strike="noStrike">
                <a:solidFill>
                  <a:srgbClr val="000000"/>
                </a:solidFill>
                <a:effectLst/>
                <a:uFillTx/>
                <a:latin typeface="Arial"/>
              </a:rPr>
              <a:t>Fourth Outline Level</a:t>
            </a:r>
          </a:p>
          <a:p>
            <a:pPr marL="2160000" lvl="4" indent="-216000">
              <a:spcBef>
                <a:spcPts val="283"/>
              </a:spcBef>
              <a:buClr>
                <a:srgbClr val="FFFFFF"/>
              </a:buClr>
              <a:buSzPct val="45000"/>
              <a:buFont typeface="Wingdings" charset="2"/>
              <a:buChar char=""/>
            </a:pPr>
            <a:r>
              <a:rPr lang="fr-FR" sz="1200" b="0" u="none" strike="noStrike">
                <a:solidFill>
                  <a:srgbClr val="000000"/>
                </a:solidFill>
                <a:effectLst/>
                <a:uFillTx/>
                <a:latin typeface="Arial"/>
              </a:rPr>
              <a:t>Fifth Outline Level</a:t>
            </a:r>
          </a:p>
          <a:p>
            <a:pPr marL="2592000" lvl="5" indent="-216000">
              <a:spcBef>
                <a:spcPts val="283"/>
              </a:spcBef>
              <a:buClr>
                <a:srgbClr val="FFFFFF"/>
              </a:buClr>
              <a:buSzPct val="45000"/>
              <a:buFont typeface="Wingdings" charset="2"/>
              <a:buChar char=""/>
            </a:pPr>
            <a:r>
              <a:rPr lang="fr-FR" sz="1200" b="0" u="none" strike="noStrike">
                <a:solidFill>
                  <a:srgbClr val="000000"/>
                </a:solidFill>
                <a:effectLst/>
                <a:uFillTx/>
                <a:latin typeface="Arial"/>
              </a:rPr>
              <a:t>Sixth Outline Level</a:t>
            </a:r>
          </a:p>
          <a:p>
            <a:pPr marL="3024000" lvl="6" indent="-216000">
              <a:spcBef>
                <a:spcPts val="283"/>
              </a:spcBef>
              <a:buClr>
                <a:srgbClr val="FFFFFF"/>
              </a:buClr>
              <a:buSzPct val="45000"/>
              <a:buFont typeface="Wingdings" charset="2"/>
              <a:buChar char=""/>
            </a:pPr>
            <a:r>
              <a:rPr lang="fr-FR" sz="1200" b="0" u="none" strike="noStrike">
                <a:solidFill>
                  <a:srgbClr val="000000"/>
                </a:solidFill>
                <a:effectLst/>
                <a:uFillTx/>
                <a:latin typeface="Arial"/>
              </a:rPr>
              <a:t>Seventh Outline Level</a:t>
            </a:r>
          </a:p>
        </p:txBody>
      </p:sp>
      <p:cxnSp>
        <p:nvCxnSpPr>
          <p:cNvPr id="41" name="Google Shape;21;p4"/>
          <p:cNvCxnSpPr/>
          <p:nvPr/>
        </p:nvCxnSpPr>
        <p:spPr>
          <a:xfrm>
            <a:off x="-230760" y="233640"/>
            <a:ext cx="9678960" cy="360"/>
          </a:xfrm>
          <a:prstGeom prst="straightConnector1">
            <a:avLst/>
          </a:prstGeom>
          <a:ln w="9525">
            <a:solidFill>
              <a:srgbClr val="BFCE84"/>
            </a:solidFill>
            <a:round/>
          </a:ln>
        </p:spPr>
      </p:cxnSp>
      <p:sp>
        <p:nvSpPr>
          <p:cNvPr id="42" name="Google Shape;22;p4"/>
          <p:cNvSpPr/>
          <p:nvPr/>
        </p:nvSpPr>
        <p:spPr>
          <a:xfrm rot="5400000">
            <a:off x="6354000" y="2289600"/>
            <a:ext cx="5181840" cy="563760"/>
          </a:xfrm>
          <a:prstGeom prst="rect">
            <a:avLst/>
          </a:pr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algn="ctr" defTabSz="914400">
              <a:lnSpc>
                <a:spcPct val="100000"/>
              </a:lnSpc>
              <a:tabLst>
                <a:tab pos="0" algn="l"/>
              </a:tabLst>
            </a:pPr>
            <a:endParaRPr lang="en-US" sz="1800" b="0" u="none" strike="noStrike">
              <a:solidFill>
                <a:srgbClr val="000000"/>
              </a:solidFill>
              <a:effectLst/>
              <a:uFillTx/>
              <a:latin typeface="OpenSymbo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_AND_TWO_COLUMNS">
    <p:bg>
      <p:bgPr>
        <a:solidFill>
          <a:schemeClr val="lt1"/>
        </a:solidFill>
        <a:effectLst/>
      </p:bgPr>
    </p:bg>
    <p:spTree>
      <p:nvGrpSpPr>
        <p:cNvPr id="1" name=""/>
        <p:cNvGrpSpPr/>
        <p:nvPr/>
      </p:nvGrpSpPr>
      <p:grpSpPr>
        <a:xfrm>
          <a:off x="0" y="0"/>
          <a:ext cx="0" cy="0"/>
          <a:chOff x="0" y="0"/>
          <a:chExt cx="0" cy="0"/>
        </a:xfrm>
      </p:grpSpPr>
      <p:sp>
        <p:nvSpPr>
          <p:cNvPr id="43"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2600" b="0" u="none" strike="noStrike">
                <a:solidFill>
                  <a:schemeClr val="dk1"/>
                </a:solidFill>
                <a:effectLst/>
                <a:uFillTx/>
                <a:latin typeface="Arial"/>
              </a:rPr>
              <a:t>Click to edit the title text format</a:t>
            </a:r>
          </a:p>
        </p:txBody>
      </p:sp>
      <p:cxnSp>
        <p:nvCxnSpPr>
          <p:cNvPr id="44" name="Google Shape;29;p5"/>
          <p:cNvCxnSpPr/>
          <p:nvPr/>
        </p:nvCxnSpPr>
        <p:spPr>
          <a:xfrm>
            <a:off x="-230760" y="233640"/>
            <a:ext cx="9678960" cy="360"/>
          </a:xfrm>
          <a:prstGeom prst="straightConnector1">
            <a:avLst/>
          </a:prstGeom>
          <a:ln w="9525">
            <a:solidFill>
              <a:srgbClr val="BFCE84"/>
            </a:solidFill>
            <a:round/>
          </a:ln>
        </p:spPr>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_ONLY">
    <p:bg>
      <p:bgPr>
        <a:solidFill>
          <a:schemeClr val="lt1"/>
        </a:solidFill>
        <a:effectLst/>
      </p:bgPr>
    </p:bg>
    <p:spTree>
      <p:nvGrpSpPr>
        <p:cNvPr id="1" name=""/>
        <p:cNvGrpSpPr/>
        <p:nvPr/>
      </p:nvGrpSpPr>
      <p:grpSpPr>
        <a:xfrm>
          <a:off x="0" y="0"/>
          <a:ext cx="0" cy="0"/>
          <a:chOff x="0" y="0"/>
          <a:chExt cx="0" cy="0"/>
        </a:xfrm>
      </p:grpSpPr>
      <p:sp>
        <p:nvSpPr>
          <p:cNvPr id="45"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2600" b="0" u="none" strike="noStrike">
                <a:solidFill>
                  <a:schemeClr val="dk1"/>
                </a:solidFill>
                <a:effectLst/>
                <a:uFillTx/>
                <a:latin typeface="Arial"/>
              </a:rPr>
              <a:t>Click to edit the title text format</a:t>
            </a:r>
          </a:p>
        </p:txBody>
      </p:sp>
      <p:cxnSp>
        <p:nvCxnSpPr>
          <p:cNvPr id="46" name="Google Shape;32;p6"/>
          <p:cNvCxnSpPr/>
          <p:nvPr/>
        </p:nvCxnSpPr>
        <p:spPr>
          <a:xfrm>
            <a:off x="-230760" y="233640"/>
            <a:ext cx="9678960" cy="360"/>
          </a:xfrm>
          <a:prstGeom prst="straightConnector1">
            <a:avLst/>
          </a:prstGeom>
          <a:ln w="9525">
            <a:solidFill>
              <a:srgbClr val="BFCE84"/>
            </a:solidFill>
            <a:round/>
          </a:ln>
        </p:spPr>
      </p:cxnSp>
      <p:sp>
        <p:nvSpPr>
          <p:cNvPr id="47" name="Google Shape;33;p6"/>
          <p:cNvSpPr/>
          <p:nvPr/>
        </p:nvSpPr>
        <p:spPr>
          <a:xfrm rot="5400000">
            <a:off x="6354000" y="2289600"/>
            <a:ext cx="5181840" cy="563760"/>
          </a:xfrm>
          <a:prstGeom prst="rect">
            <a:avLst/>
          </a:pr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algn="ctr" defTabSz="914400">
              <a:lnSpc>
                <a:spcPct val="100000"/>
              </a:lnSpc>
              <a:tabLst>
                <a:tab pos="0" algn="l"/>
              </a:tabLst>
            </a:pPr>
            <a:endParaRPr lang="en-US" sz="1800" b="0" u="none" strike="noStrike">
              <a:solidFill>
                <a:srgbClr val="000000"/>
              </a:solidFill>
              <a:effectLst/>
              <a:uFillTx/>
              <a:latin typeface="OpenSymbo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ONE_COLUMN_TEXT">
    <p:bg>
      <p:bgPr>
        <a:solidFill>
          <a:schemeClr val="lt1"/>
        </a:solidFill>
        <a:effectLst/>
      </p:bgPr>
    </p:bg>
    <p:spTree>
      <p:nvGrpSpPr>
        <p:cNvPr id="1" name=""/>
        <p:cNvGrpSpPr/>
        <p:nvPr/>
      </p:nvGrpSpPr>
      <p:grpSpPr>
        <a:xfrm>
          <a:off x="0" y="0"/>
          <a:ext cx="0" cy="0"/>
          <a:chOff x="0" y="0"/>
          <a:chExt cx="0" cy="0"/>
        </a:xfrm>
      </p:grpSpPr>
      <p:sp>
        <p:nvSpPr>
          <p:cNvPr id="48" name="PlaceHolder 1"/>
          <p:cNvSpPr>
            <a:spLocks noGrp="1"/>
          </p:cNvSpPr>
          <p:nvPr>
            <p:ph type="title"/>
          </p:nvPr>
        </p:nvSpPr>
        <p:spPr>
          <a:xfrm>
            <a:off x="720000" y="444960"/>
            <a:ext cx="4763520" cy="858240"/>
          </a:xfrm>
          <a:prstGeom prst="rect">
            <a:avLst/>
          </a:prstGeom>
          <a:noFill/>
          <a:ln w="0">
            <a:noFill/>
          </a:ln>
        </p:spPr>
        <p:txBody>
          <a:bodyPr lIns="91440" tIns="91440" rIns="91440" bIns="91440" anchor="t">
            <a:noAutofit/>
          </a:bodyPr>
          <a:lstStyle/>
          <a:p>
            <a:pPr indent="0">
              <a:buNone/>
            </a:pPr>
            <a:r>
              <a:rPr lang="fr-FR" sz="2600" b="0" u="none" strike="noStrike">
                <a:solidFill>
                  <a:schemeClr val="dk1"/>
                </a:solidFill>
                <a:effectLst/>
                <a:uFillTx/>
                <a:latin typeface="Arial"/>
              </a:rPr>
              <a:t>Click to edit the title text format</a:t>
            </a:r>
          </a:p>
        </p:txBody>
      </p:sp>
      <p:cxnSp>
        <p:nvCxnSpPr>
          <p:cNvPr id="49" name="Google Shape;37;p7"/>
          <p:cNvCxnSpPr/>
          <p:nvPr/>
        </p:nvCxnSpPr>
        <p:spPr>
          <a:xfrm>
            <a:off x="-230760" y="233640"/>
            <a:ext cx="9678960" cy="360"/>
          </a:xfrm>
          <a:prstGeom prst="straightConnector1">
            <a:avLst/>
          </a:prstGeom>
          <a:ln w="9525">
            <a:solidFill>
              <a:srgbClr val="BFCE84"/>
            </a:solidFill>
            <a:round/>
          </a:ln>
        </p:spPr>
      </p:cxnSp>
      <p:sp>
        <p:nvSpPr>
          <p:cNvPr id="50" name="Google Shape;38;p7"/>
          <p:cNvSpPr/>
          <p:nvPr/>
        </p:nvSpPr>
        <p:spPr>
          <a:xfrm rot="5400000">
            <a:off x="6354000" y="2289600"/>
            <a:ext cx="5181840" cy="563760"/>
          </a:xfrm>
          <a:prstGeom prst="rect">
            <a:avLst/>
          </a:pr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algn="ctr" defTabSz="914400">
              <a:lnSpc>
                <a:spcPct val="100000"/>
              </a:lnSpc>
              <a:tabLst>
                <a:tab pos="0" algn="l"/>
              </a:tabLst>
            </a:pPr>
            <a:endParaRPr lang="en-US" sz="1800" b="0" u="none" strike="noStrike">
              <a:solidFill>
                <a:srgbClr val="000000"/>
              </a:solidFill>
              <a:effectLst/>
              <a:uFillTx/>
              <a:latin typeface="OpenSymbo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MAIN_POINT">
    <p:bg>
      <p:bgPr>
        <a:solidFill>
          <a:schemeClr val="lt1"/>
        </a:solidFill>
        <a:effectLst/>
      </p:bgPr>
    </p:bg>
    <p:spTree>
      <p:nvGrpSpPr>
        <p:cNvPr id="1" name=""/>
        <p:cNvGrpSpPr/>
        <p:nvPr/>
      </p:nvGrpSpPr>
      <p:grpSpPr>
        <a:xfrm>
          <a:off x="0" y="0"/>
          <a:ext cx="0" cy="0"/>
          <a:chOff x="0" y="0"/>
          <a:chExt cx="0" cy="0"/>
        </a:xfrm>
      </p:grpSpPr>
      <p:sp>
        <p:nvSpPr>
          <p:cNvPr id="51" name="PlaceHolder 1"/>
          <p:cNvSpPr>
            <a:spLocks noGrp="1"/>
          </p:cNvSpPr>
          <p:nvPr>
            <p:ph type="title"/>
          </p:nvPr>
        </p:nvSpPr>
        <p:spPr>
          <a:xfrm>
            <a:off x="1768680" y="1307160"/>
            <a:ext cx="5606640" cy="2529000"/>
          </a:xfrm>
          <a:prstGeom prst="rect">
            <a:avLst/>
          </a:prstGeom>
          <a:noFill/>
          <a:ln w="0">
            <a:noFill/>
          </a:ln>
        </p:spPr>
        <p:txBody>
          <a:bodyPr lIns="91440" tIns="91440" rIns="91440" bIns="91440" anchor="ctr">
            <a:noAutofit/>
          </a:bodyPr>
          <a:lstStyle/>
          <a:p>
            <a:pPr indent="0">
              <a:buNone/>
            </a:pPr>
            <a:r>
              <a:rPr lang="fr-FR" sz="6000" b="0" u="none" strike="noStrike">
                <a:solidFill>
                  <a:schemeClr val="dk1"/>
                </a:solidFill>
                <a:effectLst/>
                <a:uFillTx/>
                <a:latin typeface="Arial"/>
              </a:rPr>
              <a:t>Click to edit the title text format</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SECTION_TITLE_AND_DESCRIPTION">
    <p:bg>
      <p:bgPr>
        <a:solidFill>
          <a:schemeClr val="lt1"/>
        </a:solidFill>
        <a:effectLst/>
      </p:bgPr>
    </p:bg>
    <p:spTree>
      <p:nvGrpSpPr>
        <p:cNvPr id="1" name=""/>
        <p:cNvGrpSpPr/>
        <p:nvPr/>
      </p:nvGrpSpPr>
      <p:grpSpPr>
        <a:xfrm>
          <a:off x="0" y="0"/>
          <a:ext cx="0" cy="0"/>
          <a:chOff x="0" y="0"/>
          <a:chExt cx="0" cy="0"/>
        </a:xfrm>
      </p:grpSpPr>
      <p:sp>
        <p:nvSpPr>
          <p:cNvPr id="52" name="PlaceHolder 1"/>
          <p:cNvSpPr>
            <a:spLocks noGrp="1"/>
          </p:cNvSpPr>
          <p:nvPr>
            <p:ph type="title"/>
          </p:nvPr>
        </p:nvSpPr>
        <p:spPr>
          <a:xfrm>
            <a:off x="2135520" y="1441800"/>
            <a:ext cx="4872600" cy="1186920"/>
          </a:xfrm>
          <a:prstGeom prst="rect">
            <a:avLst/>
          </a:prstGeom>
          <a:noFill/>
          <a:ln w="0">
            <a:noFill/>
          </a:ln>
        </p:spPr>
        <p:txBody>
          <a:bodyPr lIns="91440" tIns="91440" rIns="91440" bIns="91440" anchor="b">
            <a:noAutofit/>
          </a:bodyPr>
          <a:lstStyle/>
          <a:p>
            <a:pPr indent="0">
              <a:buNone/>
            </a:pPr>
            <a:r>
              <a:rPr lang="fr-FR" sz="6000" b="0" u="none" strike="noStrike">
                <a:solidFill>
                  <a:schemeClr val="dk1"/>
                </a:solidFill>
                <a:effectLst/>
                <a:uFillTx/>
                <a:latin typeface="Arial"/>
              </a:rPr>
              <a:t>Click to edit the title text format</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CAPTION_ONLY">
    <p:bg>
      <p:bgPr>
        <a:solidFill>
          <a:schemeClr val="lt1"/>
        </a:solidFill>
        <a:effectLst/>
      </p:bgPr>
    </p:bg>
    <p:spTree>
      <p:nvGrpSpPr>
        <p:cNvPr id="1" name=""/>
        <p:cNvGrpSpPr/>
        <p:nvPr/>
      </p:nvGrpSpPr>
      <p:grpSpPr>
        <a:xfrm>
          <a:off x="0" y="0"/>
          <a:ext cx="0" cy="0"/>
          <a:chOff x="0" y="0"/>
          <a:chExt cx="0" cy="0"/>
        </a:xfrm>
      </p:grpSpPr>
      <p:sp>
        <p:nvSpPr>
          <p:cNvPr id="53" name="PlaceHolder 1"/>
          <p:cNvSpPr>
            <a:spLocks noGrp="1"/>
          </p:cNvSpPr>
          <p:nvPr>
            <p:ph type="body"/>
          </p:nvPr>
        </p:nvSpPr>
        <p:spPr>
          <a:xfrm>
            <a:off x="0" y="0"/>
            <a:ext cx="9143640" cy="5143320"/>
          </a:xfrm>
          <a:prstGeom prst="rect">
            <a:avLst/>
          </a:prstGeom>
          <a:noFill/>
          <a:ln w="0">
            <a:noFill/>
          </a:ln>
        </p:spPr>
        <p:txBody>
          <a:bodyPr lIns="90000" tIns="45000" rIns="90000" bIns="45000" anchor="t">
            <a:normAutofit/>
          </a:bodyPr>
          <a:lstStyle/>
          <a:p>
            <a:pPr marL="432000" indent="-324000">
              <a:spcBef>
                <a:spcPts val="1417"/>
              </a:spcBef>
              <a:buClr>
                <a:srgbClr val="FFFFFF"/>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FFFFFF"/>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FFFFFF"/>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FFFFFF"/>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FFFFFF"/>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FFFFFF"/>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FFFFFF"/>
              </a:buClr>
              <a:buSzPct val="45000"/>
              <a:buFont typeface="Wingdings" charset="2"/>
              <a:buChar char=""/>
            </a:pPr>
            <a:r>
              <a:rPr lang="fr-FR" sz="1800" b="0" u="none" strike="noStrike">
                <a:solidFill>
                  <a:srgbClr val="000000"/>
                </a:solidFill>
                <a:effectLst/>
                <a:uFillTx/>
                <a:latin typeface="Arial"/>
              </a:rPr>
              <a:t>Seventh Outline Level</a:t>
            </a:r>
          </a:p>
        </p:txBody>
      </p:sp>
      <p:sp>
        <p:nvSpPr>
          <p:cNvPr id="54" name="PlaceHolder 2"/>
          <p:cNvSpPr>
            <a:spLocks noGrp="1"/>
          </p:cNvSpPr>
          <p:nvPr>
            <p:ph type="title"/>
          </p:nvPr>
        </p:nvSpPr>
        <p:spPr>
          <a:xfrm>
            <a:off x="720000" y="4014360"/>
            <a:ext cx="7703640" cy="572400"/>
          </a:xfrm>
          <a:prstGeom prst="rect">
            <a:avLst/>
          </a:prstGeom>
          <a:solidFill>
            <a:schemeClr val="dk1"/>
          </a:solidFill>
          <a:ln w="0">
            <a:noFill/>
          </a:ln>
        </p:spPr>
        <p:txBody>
          <a:bodyPr lIns="91440" tIns="91440" rIns="91440" bIns="91440" anchor="t">
            <a:noAutofit/>
          </a:bodyPr>
          <a:lstStyle/>
          <a:p>
            <a:pPr indent="0">
              <a:buNone/>
            </a:pPr>
            <a:r>
              <a:rPr lang="fr-FR" sz="2500" b="0" u="none" strike="noStrike">
                <a:solidFill>
                  <a:schemeClr val="dk1"/>
                </a:solidFill>
                <a:effectLst/>
                <a:uFillTx/>
                <a:latin typeface="Arial"/>
              </a:rPr>
              <a:t>Click to edit the title text format</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simple-light-2">
    <p:bg>
      <p:bgPr>
        <a:solidFill>
          <a:schemeClr val="dk1"/>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CUSTOM_2_1">
    <p:bg>
      <p:bgPr>
        <a:solidFill>
          <a:schemeClr val="dk1"/>
        </a:solidFill>
        <a:effectLst/>
      </p:bgPr>
    </p:bg>
    <p:spTree>
      <p:nvGrpSpPr>
        <p:cNvPr id="1" name=""/>
        <p:cNvGrpSpPr/>
        <p:nvPr/>
      </p:nvGrpSpPr>
      <p:grpSpPr>
        <a:xfrm>
          <a:off x="0" y="0"/>
          <a:ext cx="0" cy="0"/>
          <a:chOff x="0" y="0"/>
          <a:chExt cx="0" cy="0"/>
        </a:xfrm>
      </p:grpSpPr>
      <p:sp>
        <p:nvSpPr>
          <p:cNvPr id="55" name="Google Shape;121;p25"/>
          <p:cNvSpPr/>
          <p:nvPr/>
        </p:nvSpPr>
        <p:spPr>
          <a:xfrm>
            <a:off x="0" y="-10440"/>
            <a:ext cx="9143640" cy="1180440"/>
          </a:xfrm>
          <a:prstGeom prst="rect">
            <a:avLst/>
          </a:pr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algn="ctr" defTabSz="914400">
              <a:lnSpc>
                <a:spcPct val="100000"/>
              </a:lnSpc>
              <a:tabLst>
                <a:tab pos="0" algn="l"/>
              </a:tabLst>
            </a:pPr>
            <a:endParaRPr lang="en-US" sz="1800" b="0" u="none" strike="noStrike">
              <a:solidFill>
                <a:srgbClr val="000000"/>
              </a:solidFill>
              <a:effectLst/>
              <a:uFillTx/>
              <a:latin typeface="OpenSymbol"/>
            </a:endParaRPr>
          </a:p>
        </p:txBody>
      </p:sp>
      <p:sp>
        <p:nvSpPr>
          <p:cNvPr id="56" name="PlaceHolder 1"/>
          <p:cNvSpPr>
            <a:spLocks noGrp="1"/>
          </p:cNvSpPr>
          <p:nvPr>
            <p:ph type="title"/>
          </p:nvPr>
        </p:nvSpPr>
        <p:spPr>
          <a:xfrm>
            <a:off x="713160" y="539640"/>
            <a:ext cx="7717320" cy="482040"/>
          </a:xfrm>
          <a:prstGeom prst="rect">
            <a:avLst/>
          </a:prstGeom>
          <a:noFill/>
          <a:ln w="0">
            <a:noFill/>
          </a:ln>
        </p:spPr>
        <p:txBody>
          <a:bodyPr lIns="91440" tIns="91440" rIns="91440" bIns="91440" anchor="t">
            <a:noAutofit/>
          </a:bodyPr>
          <a:lstStyle/>
          <a:p>
            <a:pPr indent="0">
              <a:buNone/>
            </a:pPr>
            <a:r>
              <a:rPr lang="fr-FR" sz="2200" b="0" u="none" strike="noStrike">
                <a:solidFill>
                  <a:schemeClr val="dk1"/>
                </a:solidFill>
                <a:effectLst/>
                <a:uFillTx/>
                <a:latin typeface="Arial"/>
              </a:rPr>
              <a:t>Click to edit the title text format</a:t>
            </a: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CUSTOM_2_1_1">
    <p:bg>
      <p:bgPr>
        <a:solidFill>
          <a:schemeClr val="dk1"/>
        </a:solidFill>
        <a:effectLst/>
      </p:bgPr>
    </p:bg>
    <p:spTree>
      <p:nvGrpSpPr>
        <p:cNvPr id="1" name=""/>
        <p:cNvGrpSpPr/>
        <p:nvPr/>
      </p:nvGrpSpPr>
      <p:grpSpPr>
        <a:xfrm>
          <a:off x="0" y="0"/>
          <a:ext cx="0" cy="0"/>
          <a:chOff x="0" y="0"/>
          <a:chExt cx="0" cy="0"/>
        </a:xfrm>
      </p:grpSpPr>
      <p:sp>
        <p:nvSpPr>
          <p:cNvPr id="57" name="Google Shape;124;p26"/>
          <p:cNvSpPr/>
          <p:nvPr/>
        </p:nvSpPr>
        <p:spPr>
          <a:xfrm>
            <a:off x="0" y="-10440"/>
            <a:ext cx="9143640" cy="1180440"/>
          </a:xfrm>
          <a:prstGeom prst="rect">
            <a:avLst/>
          </a:pr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algn="ctr" defTabSz="914400">
              <a:lnSpc>
                <a:spcPct val="100000"/>
              </a:lnSpc>
              <a:tabLst>
                <a:tab pos="0" algn="l"/>
              </a:tabLst>
            </a:pPr>
            <a:endParaRPr lang="en-US" sz="1800" b="0" u="none" strike="noStrike">
              <a:solidFill>
                <a:srgbClr val="000000"/>
              </a:solidFill>
              <a:effectLst/>
              <a:uFillTx/>
              <a:latin typeface="OpenSymbol"/>
            </a:endParaRPr>
          </a:p>
        </p:txBody>
      </p:sp>
      <p:sp>
        <p:nvSpPr>
          <p:cNvPr id="58" name="PlaceHolder 1"/>
          <p:cNvSpPr>
            <a:spLocks noGrp="1"/>
          </p:cNvSpPr>
          <p:nvPr>
            <p:ph type="title"/>
          </p:nvPr>
        </p:nvSpPr>
        <p:spPr>
          <a:xfrm>
            <a:off x="728640" y="539640"/>
            <a:ext cx="3347280" cy="482040"/>
          </a:xfrm>
          <a:prstGeom prst="rect">
            <a:avLst/>
          </a:prstGeom>
          <a:noFill/>
          <a:ln w="0">
            <a:noFill/>
          </a:ln>
        </p:spPr>
        <p:txBody>
          <a:bodyPr lIns="91440" tIns="91440" rIns="91440" bIns="91440" anchor="t">
            <a:noAutofit/>
          </a:bodyPr>
          <a:lstStyle/>
          <a:p>
            <a:pPr indent="0">
              <a:buNone/>
            </a:pPr>
            <a:r>
              <a:rPr lang="fr-FR" sz="2200" b="0" u="none" strike="noStrike">
                <a:solidFill>
                  <a:schemeClr val="dk1"/>
                </a:solidFill>
                <a:effectLst/>
                <a:uFillTx/>
                <a:latin typeface="Arial"/>
              </a:rPr>
              <a:t>Click to edit the title text format</a:t>
            </a:r>
          </a:p>
        </p:txBody>
      </p:sp>
      <p:sp>
        <p:nvSpPr>
          <p:cNvPr id="59" name="PlaceHolder 2"/>
          <p:cNvSpPr>
            <a:spLocks noGrp="1"/>
          </p:cNvSpPr>
          <p:nvPr>
            <p:ph type="title"/>
          </p:nvPr>
        </p:nvSpPr>
        <p:spPr>
          <a:xfrm>
            <a:off x="4977720" y="539640"/>
            <a:ext cx="3458160" cy="482040"/>
          </a:xfrm>
          <a:prstGeom prst="rect">
            <a:avLst/>
          </a:prstGeom>
          <a:noFill/>
          <a:ln w="0">
            <a:noFill/>
          </a:ln>
        </p:spPr>
        <p:txBody>
          <a:bodyPr lIns="91440" tIns="91440" rIns="91440" bIns="91440" anchor="t">
            <a:noAutofit/>
          </a:bodyPr>
          <a:lstStyle/>
          <a:p>
            <a:pPr indent="0">
              <a:buNone/>
            </a:pPr>
            <a:r>
              <a:rPr lang="fr-FR" sz="2200" b="0" u="none" strike="noStrike">
                <a:solidFill>
                  <a:schemeClr val="dk1"/>
                </a:solidFill>
                <a:effectLst/>
                <a:uFillTx/>
                <a:latin typeface="Arial"/>
              </a:rPr>
              <a:t>Click to edit the title text format</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71" r:id="rId1"/>
    <p:sldLayoutId id="2147483672" r:id="rId2"/>
    <p:sldLayoutId id="214748367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hyperlink" Target="https://www.grammarly.com/"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PlaceHolder 1"/>
          <p:cNvSpPr>
            <a:spLocks noGrp="1"/>
          </p:cNvSpPr>
          <p:nvPr>
            <p:ph type="title"/>
          </p:nvPr>
        </p:nvSpPr>
        <p:spPr>
          <a:xfrm>
            <a:off x="714240" y="312234"/>
            <a:ext cx="4257360" cy="1241503"/>
          </a:xfrm>
          <a:prstGeom prst="rect">
            <a:avLst/>
          </a:prstGeom>
          <a:noFill/>
          <a:ln w="0">
            <a:noFill/>
          </a:ln>
        </p:spPr>
        <p:txBody>
          <a:bodyPr lIns="91440" tIns="91440" rIns="91440" bIns="91440" anchor="b">
            <a:normAutofit/>
          </a:bodyPr>
          <a:lstStyle/>
          <a:p>
            <a:pPr indent="0">
              <a:lnSpc>
                <a:spcPct val="100000"/>
              </a:lnSpc>
              <a:buNone/>
              <a:tabLst>
                <a:tab pos="0" algn="l"/>
              </a:tabLst>
            </a:pPr>
            <a:r>
              <a:rPr lang="en-GB" sz="2400" dirty="0"/>
              <a:t> Sustainability in terms of Food waste and its efficacy</a:t>
            </a:r>
            <a:endParaRPr lang="fr-FR" sz="5000" b="0" u="none" strike="noStrike" dirty="0">
              <a:solidFill>
                <a:schemeClr val="dk1"/>
              </a:solidFill>
              <a:effectLst/>
              <a:uFillTx/>
              <a:latin typeface="Arial"/>
            </a:endParaRPr>
          </a:p>
        </p:txBody>
      </p:sp>
      <p:sp>
        <p:nvSpPr>
          <p:cNvPr id="61" name="PlaceHolder 2"/>
          <p:cNvSpPr>
            <a:spLocks noGrp="1"/>
          </p:cNvSpPr>
          <p:nvPr>
            <p:ph type="subTitle"/>
          </p:nvPr>
        </p:nvSpPr>
        <p:spPr>
          <a:xfrm>
            <a:off x="714240" y="2381399"/>
            <a:ext cx="4257360" cy="2153429"/>
          </a:xfrm>
          <a:prstGeom prst="rect">
            <a:avLst/>
          </a:prstGeom>
          <a:noFill/>
          <a:ln w="0">
            <a:noFill/>
          </a:ln>
        </p:spPr>
        <p:txBody>
          <a:bodyPr lIns="91440" tIns="91440" rIns="91440" bIns="91440" anchor="t">
            <a:normAutofit/>
          </a:bodyPr>
          <a:lstStyle/>
          <a:p>
            <a:pPr indent="0">
              <a:lnSpc>
                <a:spcPct val="100000"/>
              </a:lnSpc>
              <a:buNone/>
              <a:tabLst>
                <a:tab pos="0" algn="l"/>
              </a:tabLst>
            </a:pPr>
            <a:r>
              <a:rPr lang="en-US" sz="1600" dirty="0">
                <a:solidFill>
                  <a:schemeClr val="dk1"/>
                </a:solidFill>
                <a:latin typeface="Albert Sans"/>
              </a:rPr>
              <a:t>Student: Ioana-Alexandra Varlan</a:t>
            </a:r>
          </a:p>
          <a:p>
            <a:pPr indent="0">
              <a:lnSpc>
                <a:spcPct val="100000"/>
              </a:lnSpc>
              <a:buNone/>
              <a:tabLst>
                <a:tab pos="0" algn="l"/>
              </a:tabLst>
            </a:pPr>
            <a:r>
              <a:rPr lang="en-US" sz="1600" b="0" u="none" strike="noStrike" dirty="0">
                <a:solidFill>
                  <a:schemeClr val="dk1"/>
                </a:solidFill>
                <a:effectLst/>
                <a:uFillTx/>
                <a:latin typeface="Albert Sans"/>
              </a:rPr>
              <a:t>Student ID: 2219850</a:t>
            </a:r>
          </a:p>
          <a:p>
            <a:pPr indent="0">
              <a:lnSpc>
                <a:spcPct val="100000"/>
              </a:lnSpc>
              <a:buNone/>
              <a:tabLst>
                <a:tab pos="0" algn="l"/>
              </a:tabLst>
            </a:pPr>
            <a:r>
              <a:rPr lang="en-US" sz="1600" dirty="0">
                <a:solidFill>
                  <a:schemeClr val="dk1"/>
                </a:solidFill>
                <a:latin typeface="Albert Sans"/>
              </a:rPr>
              <a:t>Lecturer: Nathalie Brailsford</a:t>
            </a:r>
          </a:p>
          <a:p>
            <a:pPr algn="l">
              <a:buNone/>
            </a:pPr>
            <a:r>
              <a:rPr lang="en-US" sz="1600" b="0" u="none" strike="noStrike" dirty="0">
                <a:solidFill>
                  <a:schemeClr val="dk1"/>
                </a:solidFill>
                <a:effectLst/>
                <a:uFillTx/>
                <a:latin typeface="Albert Sans"/>
              </a:rPr>
              <a:t>Module:</a:t>
            </a:r>
            <a:r>
              <a:rPr lang="en-GB" sz="1600" b="0" u="none" strike="noStrike" dirty="0">
                <a:solidFill>
                  <a:schemeClr val="dk1"/>
                </a:solidFill>
                <a:effectLst/>
                <a:uFillTx/>
                <a:latin typeface="Albert Sans"/>
              </a:rPr>
              <a:t>Contemporary Themes in the Hotel and Hospitality Sector</a:t>
            </a:r>
          </a:p>
          <a:p>
            <a:pPr algn="l">
              <a:buNone/>
            </a:pPr>
            <a:r>
              <a:rPr lang="en-GB" sz="1600" dirty="0">
                <a:solidFill>
                  <a:schemeClr val="dk1"/>
                </a:solidFill>
                <a:latin typeface="Albert Sans"/>
              </a:rPr>
              <a:t>Module code: BMIH6001</a:t>
            </a:r>
            <a:endParaRPr lang="en-US" sz="1600" b="0" u="none" strike="noStrike" dirty="0">
              <a:solidFill>
                <a:srgbClr val="FFFFFF"/>
              </a:solidFill>
              <a:effectLst/>
              <a:uFillTx/>
              <a:latin typeface="OpenSymbol"/>
            </a:endParaRPr>
          </a:p>
        </p:txBody>
      </p:sp>
      <p:sp>
        <p:nvSpPr>
          <p:cNvPr id="62" name="Google Shape;133;p27" title="freepik__expand__15028.jpeg"/>
          <p:cNvSpPr/>
          <p:nvPr/>
        </p:nvSpPr>
        <p:spPr>
          <a:xfrm>
            <a:off x="5400000" y="0"/>
            <a:ext cx="3743640" cy="5143320"/>
          </a:xfrm>
          <a:prstGeom prst="round1Rect">
            <a:avLst>
              <a:gd name="adj" fmla="val 50000"/>
            </a:avLst>
          </a:prstGeom>
          <a:blipFill rotWithShape="0">
            <a:blip r:embed="rId3"/>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a:solidFill>
                <a:srgbClr val="000000"/>
              </a:solidFill>
              <a:effectLst/>
              <a:uFillTx/>
              <a:latin typeface="OpenSymbo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 name="PlaceHolder 1"/>
          <p:cNvSpPr>
            <a:spLocks noGrp="1"/>
          </p:cNvSpPr>
          <p:nvPr>
            <p:ph type="title"/>
          </p:nvPr>
        </p:nvSpPr>
        <p:spPr>
          <a:xfrm>
            <a:off x="723960" y="790560"/>
            <a:ext cx="3895200" cy="599625"/>
          </a:xfrm>
          <a:prstGeom prst="rect">
            <a:avLst/>
          </a:prstGeom>
          <a:noFill/>
          <a:ln w="0">
            <a:noFill/>
          </a:ln>
        </p:spPr>
        <p:txBody>
          <a:bodyPr lIns="91440" tIns="91440" rIns="91440" bIns="91440" anchor="b">
            <a:normAutofit/>
          </a:bodyPr>
          <a:lstStyle/>
          <a:p>
            <a:pPr indent="0">
              <a:lnSpc>
                <a:spcPct val="100000"/>
              </a:lnSpc>
              <a:buNone/>
              <a:tabLst>
                <a:tab pos="0" algn="l"/>
              </a:tabLst>
            </a:pPr>
            <a:r>
              <a:rPr lang="en-US" sz="2600" b="0" u="none" strike="noStrike" dirty="0">
                <a:solidFill>
                  <a:schemeClr val="dk1"/>
                </a:solidFill>
                <a:effectLst/>
                <a:uFillTx/>
                <a:latin typeface="Atkinson Hyperlegible Next Medium"/>
                <a:ea typeface="Atkinson Hyperlegible Next Medium"/>
              </a:rPr>
              <a:t>Introduction</a:t>
            </a:r>
            <a:endParaRPr lang="fr-FR" sz="2600" b="0" u="none" strike="noStrike" dirty="0">
              <a:solidFill>
                <a:schemeClr val="dk1"/>
              </a:solidFill>
              <a:effectLst/>
              <a:uFillTx/>
              <a:latin typeface="Arial"/>
            </a:endParaRPr>
          </a:p>
        </p:txBody>
      </p:sp>
      <p:sp>
        <p:nvSpPr>
          <p:cNvPr id="66" name="PlaceHolder 2"/>
          <p:cNvSpPr>
            <a:spLocks noGrp="1"/>
          </p:cNvSpPr>
          <p:nvPr>
            <p:ph type="subTitle"/>
          </p:nvPr>
        </p:nvSpPr>
        <p:spPr>
          <a:xfrm>
            <a:off x="723959" y="1628078"/>
            <a:ext cx="4066089" cy="2866550"/>
          </a:xfrm>
          <a:prstGeom prst="rect">
            <a:avLst/>
          </a:prstGeom>
          <a:noFill/>
          <a:ln w="0">
            <a:noFill/>
          </a:ln>
        </p:spPr>
        <p:txBody>
          <a:bodyPr lIns="91440" tIns="91440" rIns="91440" bIns="91440" anchor="t">
            <a:normAutofit lnSpcReduction="9999"/>
          </a:bodyPr>
          <a:lstStyle/>
          <a:p>
            <a:pPr indent="0">
              <a:lnSpc>
                <a:spcPct val="150000"/>
              </a:lnSpc>
              <a:buNone/>
              <a:tabLst>
                <a:tab pos="0" algn="l"/>
              </a:tabLst>
            </a:pPr>
            <a:r>
              <a:rPr lang="en-GB" sz="1200" b="0" u="none" strike="noStrike" dirty="0">
                <a:solidFill>
                  <a:srgbClr val="FFFFFF"/>
                </a:solidFill>
                <a:effectLst/>
                <a:uFillTx/>
                <a:latin typeface="OpenSymbol"/>
              </a:rPr>
              <a:t>Sustainability works to achieve equilibrium between social requirements, economic needs, and environmental protection for present needs while safeguarding the health of future populations. Business strategies need sustainability as their foundation to achieve ethical goals and maintain enduring stability. The presentation explains essential sustainability terminology and environmental problems and demonstrates why organisations must adopt sustainable business methods.</a:t>
            </a:r>
            <a:endParaRPr lang="en-US" sz="1200" b="0" u="none" strike="noStrike" dirty="0">
              <a:solidFill>
                <a:srgbClr val="FFFFFF"/>
              </a:solidFill>
              <a:effectLst/>
              <a:uFillTx/>
              <a:latin typeface="OpenSymbol"/>
            </a:endParaRPr>
          </a:p>
        </p:txBody>
      </p:sp>
      <p:sp>
        <p:nvSpPr>
          <p:cNvPr id="67" name="Google Shape;183;p32" title="person-caring-protecting-mother-earth-earth-day.jpg"/>
          <p:cNvSpPr/>
          <p:nvPr/>
        </p:nvSpPr>
        <p:spPr>
          <a:xfrm>
            <a:off x="5400000" y="0"/>
            <a:ext cx="3743640" cy="5143320"/>
          </a:xfrm>
          <a:prstGeom prst="round1Rect">
            <a:avLst>
              <a:gd name="adj" fmla="val 16667"/>
            </a:avLst>
          </a:prstGeom>
          <a:blipFill rotWithShape="0">
            <a:blip r:embed="rId2"/>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a:solidFill>
                <a:srgbClr val="000000"/>
              </a:solidFill>
              <a:effectLst/>
              <a:uFillTx/>
              <a:latin typeface="OpenSymbo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 name="PlaceHolder 1"/>
          <p:cNvSpPr>
            <a:spLocks noGrp="1"/>
          </p:cNvSpPr>
          <p:nvPr>
            <p:ph type="title"/>
          </p:nvPr>
        </p:nvSpPr>
        <p:spPr>
          <a:xfrm>
            <a:off x="723960" y="475785"/>
            <a:ext cx="3895200" cy="1063083"/>
          </a:xfrm>
          <a:prstGeom prst="rect">
            <a:avLst/>
          </a:prstGeom>
          <a:noFill/>
          <a:ln w="0">
            <a:noFill/>
          </a:ln>
        </p:spPr>
        <p:txBody>
          <a:bodyPr lIns="91440" tIns="91440" rIns="91440" bIns="91440" anchor="b">
            <a:normAutofit fontScale="90000"/>
          </a:bodyPr>
          <a:lstStyle/>
          <a:p>
            <a:pPr indent="0">
              <a:lnSpc>
                <a:spcPct val="100000"/>
              </a:lnSpc>
              <a:buNone/>
              <a:tabLst>
                <a:tab pos="0" algn="l"/>
              </a:tabLst>
            </a:pPr>
            <a:r>
              <a:rPr lang="en-US" sz="2600" b="0" u="none" strike="noStrike" dirty="0">
                <a:solidFill>
                  <a:schemeClr val="dk1"/>
                </a:solidFill>
                <a:effectLst/>
                <a:uFillTx/>
                <a:latin typeface="Atkinson Hyperlegible Next Medium"/>
                <a:ea typeface="Atkinson Hyperlegible Next Medium"/>
              </a:rPr>
              <a:t>Sustainability  Importance and Relevance</a:t>
            </a:r>
            <a:endParaRPr lang="fr-FR" sz="2600" b="0" u="none" strike="noStrike" dirty="0">
              <a:solidFill>
                <a:schemeClr val="dk1"/>
              </a:solidFill>
              <a:effectLst/>
              <a:uFillTx/>
              <a:latin typeface="Arial"/>
            </a:endParaRPr>
          </a:p>
        </p:txBody>
      </p:sp>
      <p:sp>
        <p:nvSpPr>
          <p:cNvPr id="70" name="PlaceHolder 2"/>
          <p:cNvSpPr>
            <a:spLocks noGrp="1"/>
          </p:cNvSpPr>
          <p:nvPr>
            <p:ph type="subTitle"/>
          </p:nvPr>
        </p:nvSpPr>
        <p:spPr>
          <a:xfrm>
            <a:off x="669073" y="1598341"/>
            <a:ext cx="3950087" cy="3076740"/>
          </a:xfrm>
          <a:prstGeom prst="rect">
            <a:avLst/>
          </a:prstGeom>
          <a:noFill/>
          <a:ln w="0">
            <a:noFill/>
          </a:ln>
        </p:spPr>
        <p:txBody>
          <a:bodyPr wrap="square" lIns="91440" tIns="91440" rIns="91440" bIns="91440" anchor="t">
            <a:spAutoFit/>
          </a:bodyPr>
          <a:lstStyle/>
          <a:p>
            <a:pPr indent="0" algn="ctr">
              <a:buNone/>
            </a:pPr>
            <a:r>
              <a:rPr lang="en-GB" sz="1200" b="0" u="none" strike="noStrike" dirty="0">
                <a:solidFill>
                  <a:schemeClr val="dk1"/>
                </a:solidFill>
                <a:effectLst/>
                <a:uFillTx/>
                <a:latin typeface="Albert Sans"/>
                <a:ea typeface="Albert Sans"/>
              </a:rPr>
              <a:t>Economic</a:t>
            </a:r>
          </a:p>
          <a:p>
            <a:pPr indent="0" algn="ctr">
              <a:buNone/>
            </a:pPr>
            <a:r>
              <a:rPr lang="en-GB" sz="1200" b="0" u="none" strike="noStrike" dirty="0">
                <a:solidFill>
                  <a:schemeClr val="dk1"/>
                </a:solidFill>
                <a:effectLst/>
                <a:uFillTx/>
                <a:latin typeface="Albert Sans"/>
                <a:ea typeface="Albert Sans"/>
              </a:rPr>
              <a:t>Food waste is a direct financial loss, encompassing costs of procurement, labour, and disposal (Dhir et al., 2020).</a:t>
            </a:r>
          </a:p>
          <a:p>
            <a:pPr indent="0" algn="ctr">
              <a:buNone/>
            </a:pPr>
            <a:endParaRPr lang="en-GB" sz="1200" b="0" u="none" strike="noStrike" dirty="0">
              <a:solidFill>
                <a:schemeClr val="dk1"/>
              </a:solidFill>
              <a:effectLst/>
              <a:uFillTx/>
              <a:latin typeface="Albert Sans"/>
              <a:ea typeface="Albert Sans"/>
            </a:endParaRPr>
          </a:p>
          <a:p>
            <a:pPr indent="0" algn="ctr">
              <a:buNone/>
            </a:pPr>
            <a:r>
              <a:rPr lang="en-GB" sz="1200" b="0" u="none" strike="noStrike" dirty="0">
                <a:solidFill>
                  <a:schemeClr val="dk1"/>
                </a:solidFill>
                <a:effectLst/>
                <a:uFillTx/>
                <a:latin typeface="Albert Sans"/>
                <a:ea typeface="Albert Sans"/>
              </a:rPr>
              <a:t>Environmental</a:t>
            </a:r>
          </a:p>
          <a:p>
            <a:pPr indent="0" algn="ctr">
              <a:buNone/>
            </a:pPr>
            <a:r>
              <a:rPr lang="en-GB" sz="1200" b="0" u="none" strike="noStrike" dirty="0">
                <a:solidFill>
                  <a:schemeClr val="dk1"/>
                </a:solidFill>
                <a:effectLst/>
                <a:uFillTx/>
                <a:latin typeface="Albert Sans"/>
                <a:ea typeface="Albert Sans"/>
              </a:rPr>
              <a:t>Contributes to methane emissions from landfills and wastes resources (water, energy) used in production.</a:t>
            </a:r>
          </a:p>
          <a:p>
            <a:pPr indent="0" algn="ctr">
              <a:buNone/>
            </a:pPr>
            <a:endParaRPr lang="en-GB" sz="1200" b="0" u="none" strike="noStrike" dirty="0">
              <a:solidFill>
                <a:schemeClr val="dk1"/>
              </a:solidFill>
              <a:effectLst/>
              <a:uFillTx/>
              <a:latin typeface="Albert Sans"/>
              <a:ea typeface="Albert Sans"/>
            </a:endParaRPr>
          </a:p>
          <a:p>
            <a:pPr indent="0" algn="ctr">
              <a:buNone/>
            </a:pPr>
            <a:r>
              <a:rPr lang="en-GB" sz="1200" b="0" u="none" strike="noStrike" dirty="0">
                <a:solidFill>
                  <a:schemeClr val="dk1"/>
                </a:solidFill>
                <a:effectLst/>
                <a:uFillTx/>
                <a:latin typeface="Albert Sans"/>
                <a:ea typeface="Albert Sans"/>
              </a:rPr>
              <a:t>Social</a:t>
            </a:r>
          </a:p>
          <a:p>
            <a:pPr indent="0" algn="ctr">
              <a:buNone/>
            </a:pPr>
            <a:r>
              <a:rPr lang="en-GB" sz="1200" b="0" u="none" strike="noStrike" dirty="0">
                <a:solidFill>
                  <a:schemeClr val="dk1"/>
                </a:solidFill>
                <a:effectLst/>
                <a:uFillTx/>
                <a:latin typeface="Albert Sans"/>
                <a:ea typeface="Albert Sans"/>
              </a:rPr>
              <a:t>Growing ethical concerns from consumers and a shift in guest expectations towards sustainable practices (EHL Insights, 2025).</a:t>
            </a:r>
            <a:endParaRPr lang="en-US" sz="1200" b="0" u="none" strike="noStrike" dirty="0">
              <a:solidFill>
                <a:schemeClr val="dk1"/>
              </a:solidFill>
              <a:effectLst/>
              <a:uFillTx/>
              <a:latin typeface="Albert Sans"/>
              <a:ea typeface="Albert Sans"/>
            </a:endParaRPr>
          </a:p>
        </p:txBody>
      </p:sp>
      <p:sp>
        <p:nvSpPr>
          <p:cNvPr id="71" name="Google Shape;183;p32" title="person-caring-protecting-mother-earth-earth-day.jpg"/>
          <p:cNvSpPr/>
          <p:nvPr/>
        </p:nvSpPr>
        <p:spPr>
          <a:xfrm>
            <a:off x="5400000" y="0"/>
            <a:ext cx="3743640" cy="5143320"/>
          </a:xfrm>
          <a:prstGeom prst="round1Rect">
            <a:avLst>
              <a:gd name="adj" fmla="val 16667"/>
            </a:avLst>
          </a:prstGeom>
          <a:blipFill rotWithShape="0">
            <a:blip r:embed="rId2"/>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a:solidFill>
                <a:srgbClr val="000000"/>
              </a:solidFill>
              <a:effectLst/>
              <a:uFillTx/>
              <a:latin typeface="OpenSymbo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PlaceHolder 1"/>
          <p:cNvSpPr>
            <a:spLocks noGrp="1"/>
          </p:cNvSpPr>
          <p:nvPr>
            <p:ph type="title"/>
          </p:nvPr>
        </p:nvSpPr>
        <p:spPr>
          <a:xfrm>
            <a:off x="723960" y="447840"/>
            <a:ext cx="4762080" cy="856800"/>
          </a:xfrm>
          <a:prstGeom prst="rect">
            <a:avLst/>
          </a:prstGeom>
          <a:noFill/>
          <a:ln w="0">
            <a:noFill/>
          </a:ln>
        </p:spPr>
        <p:txBody>
          <a:bodyPr lIns="91440" tIns="91440" rIns="91440" bIns="91440" anchor="t">
            <a:normAutofit/>
          </a:bodyPr>
          <a:lstStyle/>
          <a:p>
            <a:pPr indent="0">
              <a:lnSpc>
                <a:spcPct val="100000"/>
              </a:lnSpc>
              <a:buNone/>
              <a:tabLst>
                <a:tab pos="0" algn="l"/>
              </a:tabLst>
            </a:pPr>
            <a:r>
              <a:rPr lang="en-US" sz="2600" b="0" u="none" strike="noStrike" dirty="0">
                <a:solidFill>
                  <a:schemeClr val="dk1"/>
                </a:solidFill>
                <a:effectLst/>
                <a:uFillTx/>
                <a:latin typeface="Atkinson Hyperlegible Next SemiBold"/>
              </a:rPr>
              <a:t>Literature Review</a:t>
            </a:r>
            <a:endParaRPr lang="fr-FR" sz="2600" b="0" u="none" strike="noStrike" dirty="0">
              <a:solidFill>
                <a:schemeClr val="dk1"/>
              </a:solidFill>
              <a:effectLst/>
              <a:uFillTx/>
              <a:latin typeface="Arial"/>
            </a:endParaRPr>
          </a:p>
        </p:txBody>
      </p:sp>
      <p:sp>
        <p:nvSpPr>
          <p:cNvPr id="74" name="PlaceHolder 2"/>
          <p:cNvSpPr>
            <a:spLocks noGrp="1"/>
          </p:cNvSpPr>
          <p:nvPr>
            <p:ph type="subTitle"/>
          </p:nvPr>
        </p:nvSpPr>
        <p:spPr>
          <a:xfrm>
            <a:off x="373873" y="1242492"/>
            <a:ext cx="4295520" cy="1685520"/>
          </a:xfrm>
          <a:prstGeom prst="rect">
            <a:avLst/>
          </a:prstGeom>
          <a:noFill/>
          <a:ln w="0">
            <a:noFill/>
          </a:ln>
        </p:spPr>
        <p:txBody>
          <a:bodyPr lIns="91440" tIns="91440" rIns="91440" bIns="91440" anchor="t">
            <a:normAutofit lnSpcReduction="9999"/>
          </a:bodyPr>
          <a:lstStyle/>
          <a:p>
            <a:pPr>
              <a:lnSpc>
                <a:spcPct val="150000"/>
              </a:lnSpc>
              <a:tabLst>
                <a:tab pos="0" algn="l"/>
              </a:tabLst>
            </a:pPr>
            <a:r>
              <a:rPr lang="en-GB" sz="1200" b="0" u="none" strike="noStrike" dirty="0">
                <a:solidFill>
                  <a:srgbClr val="FFFFFF"/>
                </a:solidFill>
                <a:effectLst/>
                <a:uFillTx/>
                <a:latin typeface="OpenSymbol"/>
              </a:rPr>
              <a:t>The Triple Bottom Line (TBL) is an approach for sustainability that evaluates performance in three areas: profit (economic), planet (environmental), and people (social). In response to demands for sustainable growth, this strategy is crucial for the hotel industry to mitigate the complex effects of food waste (Vânia Gonçalves Costa &amp; Costa, 2022).</a:t>
            </a:r>
            <a:endParaRPr lang="en-US" sz="1200" b="0" u="none" strike="noStrike" dirty="0">
              <a:solidFill>
                <a:srgbClr val="FFFFFF"/>
              </a:solidFill>
              <a:effectLst/>
              <a:uFillTx/>
              <a:latin typeface="OpenSymbol"/>
            </a:endParaRPr>
          </a:p>
        </p:txBody>
      </p:sp>
      <p:sp>
        <p:nvSpPr>
          <p:cNvPr id="3" name="TextBox 2">
            <a:extLst>
              <a:ext uri="{FF2B5EF4-FFF2-40B4-BE49-F238E27FC236}">
                <a16:creationId xmlns:a16="http://schemas.microsoft.com/office/drawing/2014/main" id="{FD64A9E0-14FA-0C09-1AF2-78DBDF64DB5C}"/>
              </a:ext>
            </a:extLst>
          </p:cNvPr>
          <p:cNvSpPr txBox="1"/>
          <p:nvPr/>
        </p:nvSpPr>
        <p:spPr>
          <a:xfrm>
            <a:off x="4839629" y="1334861"/>
            <a:ext cx="3531219" cy="1569660"/>
          </a:xfrm>
          <a:prstGeom prst="rect">
            <a:avLst/>
          </a:prstGeom>
          <a:noFill/>
        </p:spPr>
        <p:txBody>
          <a:bodyPr wrap="square">
            <a:spAutoFit/>
          </a:bodyPr>
          <a:lstStyle/>
          <a:p>
            <a:r>
              <a:rPr lang="en-GB" sz="1200" dirty="0"/>
              <a:t>The circular economy serves as an alternative to the conventional "linear" (take-make-dispose) theory. The system aims to maintain resource utilisation through strategic waste management planning. The circular economy principles enable food waste reduction through biogas production from food scraps, which represents a direct industrial solution to this problem.  (Corkill, 2023). </a:t>
            </a:r>
          </a:p>
        </p:txBody>
      </p:sp>
      <p:sp>
        <p:nvSpPr>
          <p:cNvPr id="5" name="TextBox 4">
            <a:extLst>
              <a:ext uri="{FF2B5EF4-FFF2-40B4-BE49-F238E27FC236}">
                <a16:creationId xmlns:a16="http://schemas.microsoft.com/office/drawing/2014/main" id="{50F98764-3B17-6C8E-7E79-0864A712F9C1}"/>
              </a:ext>
            </a:extLst>
          </p:cNvPr>
          <p:cNvSpPr txBox="1"/>
          <p:nvPr/>
        </p:nvSpPr>
        <p:spPr>
          <a:xfrm>
            <a:off x="2081561" y="3218332"/>
            <a:ext cx="4863789" cy="646331"/>
          </a:xfrm>
          <a:prstGeom prst="rect">
            <a:avLst/>
          </a:prstGeom>
          <a:noFill/>
        </p:spPr>
        <p:txBody>
          <a:bodyPr wrap="square">
            <a:spAutoFit/>
          </a:bodyPr>
          <a:lstStyle/>
          <a:p>
            <a:r>
              <a:rPr lang="en-GB" sz="1200" dirty="0"/>
              <a:t>Theory of Planned Behaviour (TPB): Used to analyse managers' and employees' attitudes, practices, and motivations while applying waste reduction into practice (Sorcha O'Neill et al., 2024).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 name="PlaceHolder 1"/>
          <p:cNvSpPr>
            <a:spLocks noGrp="1"/>
          </p:cNvSpPr>
          <p:nvPr>
            <p:ph type="title"/>
          </p:nvPr>
        </p:nvSpPr>
        <p:spPr>
          <a:xfrm>
            <a:off x="676800" y="-56933"/>
            <a:ext cx="3895200" cy="1371240"/>
          </a:xfrm>
          <a:prstGeom prst="rect">
            <a:avLst/>
          </a:prstGeom>
          <a:noFill/>
          <a:ln w="0">
            <a:noFill/>
          </a:ln>
        </p:spPr>
        <p:txBody>
          <a:bodyPr lIns="91440" tIns="91440" rIns="91440" bIns="91440" anchor="b">
            <a:normAutofit/>
          </a:bodyPr>
          <a:lstStyle/>
          <a:p>
            <a:pPr indent="0">
              <a:lnSpc>
                <a:spcPct val="100000"/>
              </a:lnSpc>
              <a:buNone/>
              <a:tabLst>
                <a:tab pos="0" algn="l"/>
              </a:tabLst>
            </a:pPr>
            <a:r>
              <a:rPr lang="fr-FR" sz="2600" b="0" u="none" strike="noStrike" dirty="0">
                <a:solidFill>
                  <a:schemeClr val="dk1"/>
                </a:solidFill>
                <a:effectLst/>
                <a:uFillTx/>
                <a:latin typeface="Arial"/>
              </a:rPr>
              <a:t>  PESTEL </a:t>
            </a:r>
            <a:r>
              <a:rPr lang="fr-FR" sz="2600" b="0" u="none" strike="noStrike" dirty="0" err="1">
                <a:solidFill>
                  <a:schemeClr val="dk1"/>
                </a:solidFill>
                <a:effectLst/>
                <a:uFillTx/>
                <a:latin typeface="Arial"/>
              </a:rPr>
              <a:t>Analysis</a:t>
            </a:r>
            <a:r>
              <a:rPr lang="fr-FR" sz="2600" b="0" u="none" strike="noStrike" dirty="0">
                <a:solidFill>
                  <a:schemeClr val="dk1"/>
                </a:solidFill>
                <a:effectLst/>
                <a:uFillTx/>
                <a:latin typeface="Arial"/>
              </a:rPr>
              <a:t> </a:t>
            </a:r>
            <a:r>
              <a:rPr lang="fr-FR" sz="2600" b="0" u="none" strike="noStrike" dirty="0" err="1">
                <a:solidFill>
                  <a:schemeClr val="dk1"/>
                </a:solidFill>
                <a:effectLst/>
                <a:uFillTx/>
                <a:latin typeface="Arial"/>
              </a:rPr>
              <a:t>Summary</a:t>
            </a:r>
            <a:endParaRPr lang="fr-FR" sz="2600" b="0" u="none" strike="noStrike" dirty="0">
              <a:solidFill>
                <a:schemeClr val="dk1"/>
              </a:solidFill>
              <a:effectLst/>
              <a:uFillTx/>
              <a:latin typeface="Arial"/>
            </a:endParaRPr>
          </a:p>
        </p:txBody>
      </p:sp>
      <p:sp>
        <p:nvSpPr>
          <p:cNvPr id="78" name="Google Shape;183;p32" title="person-caring-protecting-mother-earth-earth-day.jpg"/>
          <p:cNvSpPr/>
          <p:nvPr/>
        </p:nvSpPr>
        <p:spPr>
          <a:xfrm>
            <a:off x="5400000" y="0"/>
            <a:ext cx="3743640" cy="5143320"/>
          </a:xfrm>
          <a:prstGeom prst="round1Rect">
            <a:avLst>
              <a:gd name="adj" fmla="val 16667"/>
            </a:avLst>
          </a:prstGeom>
          <a:blipFill rotWithShape="0">
            <a:blip r:embed="rId2"/>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a:solidFill>
                <a:srgbClr val="000000"/>
              </a:solidFill>
              <a:effectLst/>
              <a:uFillTx/>
              <a:latin typeface="OpenSymbol"/>
            </a:endParaRPr>
          </a:p>
        </p:txBody>
      </p:sp>
      <p:sp>
        <p:nvSpPr>
          <p:cNvPr id="79" name="Google Shape;184;p32"/>
          <p:cNvSpPr/>
          <p:nvPr/>
        </p:nvSpPr>
        <p:spPr>
          <a:xfrm>
            <a:off x="723960" y="3971880"/>
            <a:ext cx="1056960" cy="38052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ct val="100000"/>
              </a:lnSpc>
              <a:tabLst>
                <a:tab pos="0" algn="l"/>
              </a:tabLst>
            </a:pPr>
            <a:r>
              <a:rPr lang="en" sz="1000" b="0" u="none" strike="noStrike">
                <a:solidFill>
                  <a:schemeClr val="dk1"/>
                </a:solidFill>
                <a:effectLst/>
                <a:uFillTx/>
                <a:latin typeface="Arial"/>
              </a:rPr>
              <a:t>↓</a:t>
            </a:r>
            <a:endParaRPr lang="en-US" sz="1000" b="0" u="none" strike="noStrike">
              <a:solidFill>
                <a:srgbClr val="FFFFFF"/>
              </a:solidFill>
              <a:effectLst/>
              <a:uFillTx/>
              <a:latin typeface="OpenSymbol"/>
            </a:endParaRPr>
          </a:p>
        </p:txBody>
      </p:sp>
      <p:sp>
        <p:nvSpPr>
          <p:cNvPr id="2" name="Subtitle 1">
            <a:extLst>
              <a:ext uri="{FF2B5EF4-FFF2-40B4-BE49-F238E27FC236}">
                <a16:creationId xmlns:a16="http://schemas.microsoft.com/office/drawing/2014/main" id="{57C74007-2A27-AB27-4DB0-E088E5B56F4B}"/>
              </a:ext>
            </a:extLst>
          </p:cNvPr>
          <p:cNvSpPr>
            <a:spLocks noGrp="1" noChangeArrowheads="1"/>
          </p:cNvSpPr>
          <p:nvPr>
            <p:ph type="subTitle"/>
          </p:nvPr>
        </p:nvSpPr>
        <p:spPr bwMode="auto">
          <a:xfrm>
            <a:off x="723900" y="1597789"/>
            <a:ext cx="4294149"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rPr>
              <a:t>Political: Growing pressure from legislation controlling food safety and waste (Goossens et al., 2019). </a:t>
            </a:r>
            <a:br>
              <a:rPr kumimoji="0" lang="en-US" altLang="en-US" sz="1200" b="0" i="0" u="none" strike="noStrike" cap="none" normalizeH="0" baseline="0" dirty="0">
                <a:ln>
                  <a:noFill/>
                </a:ln>
                <a:solidFill>
                  <a:schemeClr val="tx1"/>
                </a:solidFill>
                <a:effectLst/>
                <a:latin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rPr>
              <a:t>Economic: Increasing expenses for disposing of waste and purchasing food (Dhir et al., 2020).</a:t>
            </a:r>
            <a:br>
              <a:rPr kumimoji="0" lang="en-US" altLang="en-US" sz="1200" b="0" i="0" u="none" strike="noStrike" cap="none" normalizeH="0" baseline="0" dirty="0">
                <a:ln>
                  <a:noFill/>
                </a:ln>
                <a:solidFill>
                  <a:schemeClr val="tx1"/>
                </a:solidFill>
                <a:effectLst/>
                <a:latin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rPr>
              <a:t>Social: Increasing customer demand for business transparency and sustainability (EHL Insights, 2025). </a:t>
            </a:r>
            <a:br>
              <a:rPr kumimoji="0" lang="en-US" altLang="en-US" sz="1200" b="0" i="0" u="none" strike="noStrike" cap="none" normalizeH="0" baseline="0" dirty="0">
                <a:ln>
                  <a:noFill/>
                </a:ln>
                <a:solidFill>
                  <a:schemeClr val="tx1"/>
                </a:solidFill>
                <a:effectLst/>
                <a:latin typeface="Arial" panose="020B0604020202020204" pitchFamily="34" charset="0"/>
              </a:rPr>
            </a:br>
            <a:br>
              <a:rPr kumimoji="0" lang="en-US" altLang="en-US" sz="1200" b="0" i="0" u="none" strike="noStrike" cap="none" normalizeH="0" baseline="0" dirty="0">
                <a:ln>
                  <a:noFill/>
                </a:ln>
                <a:solidFill>
                  <a:schemeClr val="tx1"/>
                </a:solidFill>
                <a:effectLst/>
                <a:latin typeface="Arial" panose="020B0604020202020204" pitchFamily="34" charset="0"/>
              </a:rPr>
            </a:br>
            <a:br>
              <a:rPr kumimoji="0" lang="en-US" altLang="en-US" sz="1200" b="0" i="0" u="none" strike="noStrike" cap="none" normalizeH="0" baseline="0" dirty="0">
                <a:ln>
                  <a:noFill/>
                </a:ln>
                <a:solidFill>
                  <a:schemeClr val="tx1"/>
                </a:solidFill>
                <a:effectLst/>
                <a:latin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rPr>
              <a:t>Technological: The development of connected devices, artificial intelligence (AI), and data analytics for waste monitoring (Clark et al., 2025). </a:t>
            </a:r>
            <a:br>
              <a:rPr kumimoji="0" lang="en-US" altLang="en-US" sz="1200" b="0" i="0" u="none" strike="noStrike" cap="none" normalizeH="0" baseline="0" dirty="0">
                <a:ln>
                  <a:noFill/>
                </a:ln>
                <a:solidFill>
                  <a:schemeClr val="tx1"/>
                </a:solidFill>
                <a:effectLst/>
                <a:latin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rPr>
              <a:t>Environmental: Pay attention to methane emissions from landfills and carbon footprints (Corkill, 2023). </a:t>
            </a:r>
            <a:br>
              <a:rPr kumimoji="0" lang="en-US" altLang="en-US" sz="1200" b="0" i="0" u="none" strike="noStrike" cap="none" normalizeH="0" baseline="0" dirty="0">
                <a:ln>
                  <a:noFill/>
                </a:ln>
                <a:solidFill>
                  <a:schemeClr val="tx1"/>
                </a:solidFill>
                <a:effectLst/>
                <a:latin typeface="Arial" panose="020B0604020202020204" pitchFamily="34" charset="0"/>
              </a:rPr>
            </a:br>
            <a:r>
              <a:rPr kumimoji="0" lang="en-US" altLang="en-US" sz="1200" b="0" i="0" u="none" strike="noStrike" cap="none" normalizeH="0" baseline="0" dirty="0" err="1">
                <a:ln>
                  <a:noFill/>
                </a:ln>
                <a:solidFill>
                  <a:schemeClr val="tx1"/>
                </a:solidFill>
                <a:effectLst/>
                <a:latin typeface="Arial" panose="020B0604020202020204" pitchFamily="34" charset="0"/>
              </a:rPr>
              <a:t>Legal:Complex</a:t>
            </a:r>
            <a:r>
              <a:rPr kumimoji="0" lang="en-US" altLang="en-US" sz="1200" b="0" i="0" u="none" strike="noStrike" cap="none" normalizeH="0" baseline="0" dirty="0">
                <a:ln>
                  <a:noFill/>
                </a:ln>
                <a:solidFill>
                  <a:schemeClr val="tx1"/>
                </a:solidFill>
                <a:effectLst/>
                <a:latin typeface="Arial" panose="020B0604020202020204" pitchFamily="34" charset="0"/>
              </a:rPr>
              <a:t> food safety regulations that affect donations; required waste reporting (</a:t>
            </a:r>
            <a:r>
              <a:rPr kumimoji="0" lang="en-US" altLang="en-US" sz="1200" b="0" i="0" u="none" strike="noStrike" cap="none" normalizeH="0" baseline="0" dirty="0" err="1">
                <a:ln>
                  <a:noFill/>
                </a:ln>
                <a:solidFill>
                  <a:schemeClr val="tx1"/>
                </a:solidFill>
                <a:effectLst/>
                <a:latin typeface="Arial" panose="020B0604020202020204" pitchFamily="34" charset="0"/>
              </a:rPr>
              <a:t>Shapiroe</a:t>
            </a:r>
            <a:r>
              <a:rPr kumimoji="0" lang="en-US" altLang="en-US" sz="1200" b="0" i="0" u="none" strike="noStrike" cap="none" normalizeH="0" baseline="0" dirty="0">
                <a:ln>
                  <a:noFill/>
                </a:ln>
                <a:solidFill>
                  <a:schemeClr val="tx1"/>
                </a:solidFill>
                <a:effectLst/>
                <a:latin typeface="Arial" panose="020B0604020202020204" pitchFamily="34" charset="0"/>
              </a:rPr>
              <a:t>, 2024).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 name="PlaceHolder 1"/>
          <p:cNvSpPr>
            <a:spLocks noGrp="1"/>
          </p:cNvSpPr>
          <p:nvPr>
            <p:ph type="title"/>
          </p:nvPr>
        </p:nvSpPr>
        <p:spPr>
          <a:xfrm>
            <a:off x="723960" y="447840"/>
            <a:ext cx="4762080" cy="856800"/>
          </a:xfrm>
          <a:prstGeom prst="rect">
            <a:avLst/>
          </a:prstGeom>
          <a:noFill/>
          <a:ln w="0">
            <a:noFill/>
          </a:ln>
        </p:spPr>
        <p:txBody>
          <a:bodyPr lIns="91440" tIns="91440" rIns="91440" bIns="91440" anchor="t">
            <a:normAutofit/>
          </a:bodyPr>
          <a:lstStyle/>
          <a:p>
            <a:pPr indent="0">
              <a:lnSpc>
                <a:spcPct val="100000"/>
              </a:lnSpc>
              <a:buNone/>
              <a:tabLst>
                <a:tab pos="0" algn="l"/>
              </a:tabLst>
            </a:pPr>
            <a:r>
              <a:rPr lang="fr-FR" sz="2600" b="0" u="none" strike="noStrike" dirty="0" err="1">
                <a:solidFill>
                  <a:schemeClr val="dk1"/>
                </a:solidFill>
                <a:effectLst/>
                <a:uFillTx/>
                <a:latin typeface="Arial"/>
              </a:rPr>
              <a:t>Strategies</a:t>
            </a:r>
            <a:r>
              <a:rPr lang="fr-FR" sz="2600" b="0" u="none" strike="noStrike" dirty="0">
                <a:solidFill>
                  <a:schemeClr val="dk1"/>
                </a:solidFill>
                <a:effectLst/>
                <a:uFillTx/>
                <a:latin typeface="Arial"/>
              </a:rPr>
              <a:t>: </a:t>
            </a:r>
            <a:r>
              <a:rPr lang="fr-FR" sz="2600" b="0" u="none" strike="noStrike" dirty="0" err="1">
                <a:solidFill>
                  <a:schemeClr val="dk1"/>
                </a:solidFill>
                <a:effectLst/>
                <a:uFillTx/>
                <a:latin typeface="Arial"/>
              </a:rPr>
              <a:t>Industry</a:t>
            </a:r>
            <a:r>
              <a:rPr lang="fr-FR" sz="2600" b="0" u="none" strike="noStrike" dirty="0">
                <a:solidFill>
                  <a:schemeClr val="dk1"/>
                </a:solidFill>
                <a:effectLst/>
                <a:uFillTx/>
                <a:latin typeface="Arial"/>
              </a:rPr>
              <a:t> Actions</a:t>
            </a:r>
          </a:p>
        </p:txBody>
      </p:sp>
      <p:sp>
        <p:nvSpPr>
          <p:cNvPr id="81" name="PlaceHolder 2"/>
          <p:cNvSpPr>
            <a:spLocks noGrp="1"/>
          </p:cNvSpPr>
          <p:nvPr>
            <p:ph type="subTitle"/>
          </p:nvPr>
        </p:nvSpPr>
        <p:spPr>
          <a:xfrm>
            <a:off x="981307" y="1724257"/>
            <a:ext cx="5538439" cy="2288728"/>
          </a:xfrm>
          <a:prstGeom prst="rect">
            <a:avLst/>
          </a:prstGeom>
          <a:noFill/>
          <a:ln w="0">
            <a:noFill/>
          </a:ln>
        </p:spPr>
        <p:txBody>
          <a:bodyPr lIns="91440" tIns="91440" rIns="91440" bIns="91440" anchor="t">
            <a:normAutofit lnSpcReduction="9999"/>
          </a:bodyPr>
          <a:lstStyle/>
          <a:p>
            <a:pPr indent="0">
              <a:lnSpc>
                <a:spcPct val="150000"/>
              </a:lnSpc>
              <a:buNone/>
              <a:tabLst>
                <a:tab pos="0" algn="l"/>
              </a:tabLst>
            </a:pPr>
            <a:r>
              <a:rPr lang="en-GB" sz="1200" b="0" u="none" strike="noStrike" dirty="0">
                <a:solidFill>
                  <a:srgbClr val="FFFFFF"/>
                </a:solidFill>
                <a:effectLst/>
                <a:uFillTx/>
                <a:latin typeface="OpenSymbol"/>
              </a:rPr>
              <a:t>AI-powered tracking systems and smart trash cans will identify what is wasted and why (Clark et al., 2025).</a:t>
            </a:r>
          </a:p>
          <a:p>
            <a:pPr indent="0">
              <a:lnSpc>
                <a:spcPct val="150000"/>
              </a:lnSpc>
              <a:buNone/>
              <a:tabLst>
                <a:tab pos="0" algn="l"/>
              </a:tabLst>
            </a:pPr>
            <a:endParaRPr lang="en-GB" sz="1200" dirty="0">
              <a:solidFill>
                <a:srgbClr val="FFFFFF"/>
              </a:solidFill>
              <a:latin typeface="OpenSymbol"/>
            </a:endParaRPr>
          </a:p>
          <a:p>
            <a:pPr indent="0">
              <a:lnSpc>
                <a:spcPct val="150000"/>
              </a:lnSpc>
              <a:buNone/>
              <a:tabLst>
                <a:tab pos="0" algn="l"/>
              </a:tabLst>
            </a:pPr>
            <a:r>
              <a:rPr lang="en-GB" sz="1200" b="0" u="none" strike="noStrike" dirty="0">
                <a:solidFill>
                  <a:srgbClr val="FFFFFF"/>
                </a:solidFill>
                <a:effectLst/>
                <a:uFillTx/>
                <a:latin typeface="OpenSymbol"/>
              </a:rPr>
              <a:t>Smaller buffet portions, operational menu update, and waste mitigation training for employees (Sorcha O'Neill et al., 2024).</a:t>
            </a:r>
          </a:p>
          <a:p>
            <a:pPr indent="0">
              <a:lnSpc>
                <a:spcPct val="150000"/>
              </a:lnSpc>
              <a:buNone/>
              <a:tabLst>
                <a:tab pos="0" algn="l"/>
              </a:tabLst>
            </a:pPr>
            <a:endParaRPr lang="en-GB" sz="1200" dirty="0">
              <a:solidFill>
                <a:srgbClr val="FFFFFF"/>
              </a:solidFill>
              <a:latin typeface="OpenSymbol"/>
            </a:endParaRPr>
          </a:p>
          <a:p>
            <a:pPr indent="0">
              <a:lnSpc>
                <a:spcPct val="150000"/>
              </a:lnSpc>
              <a:buNone/>
              <a:tabLst>
                <a:tab pos="0" algn="l"/>
              </a:tabLst>
            </a:pPr>
            <a:r>
              <a:rPr lang="en-GB" sz="1200" b="0" u="none" strike="noStrike" dirty="0">
                <a:solidFill>
                  <a:srgbClr val="FFFFFF"/>
                </a:solidFill>
                <a:effectLst/>
                <a:uFillTx/>
                <a:latin typeface="OpenSymbol"/>
              </a:rPr>
              <a:t>Donating additional food to charitable organisations and using biogas to turn food waste into energy (Corkill, 2023).</a:t>
            </a:r>
            <a:endParaRPr lang="en-US" sz="1200" b="0" u="none" strike="noStrike" dirty="0">
              <a:solidFill>
                <a:srgbClr val="FFFFFF"/>
              </a:solidFill>
              <a:effectLst/>
              <a:uFillTx/>
              <a:latin typeface="OpenSymbo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iagram of biogas&#10;&#10;AI-generated content may be incorrect.">
            <a:extLst>
              <a:ext uri="{FF2B5EF4-FFF2-40B4-BE49-F238E27FC236}">
                <a16:creationId xmlns:a16="http://schemas.microsoft.com/office/drawing/2014/main" id="{ED23E6FC-9357-9129-E26A-0AB755E1765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1015" y="851094"/>
            <a:ext cx="8314005" cy="4115529"/>
          </a:xfrm>
          <a:prstGeom prst="rect">
            <a:avLst/>
          </a:prstGeom>
        </p:spPr>
      </p:pic>
      <p:sp>
        <p:nvSpPr>
          <p:cNvPr id="4" name="TextBox 3">
            <a:extLst>
              <a:ext uri="{FF2B5EF4-FFF2-40B4-BE49-F238E27FC236}">
                <a16:creationId xmlns:a16="http://schemas.microsoft.com/office/drawing/2014/main" id="{0A3A22DC-167A-B516-6A46-3946A04A7254}"/>
              </a:ext>
            </a:extLst>
          </p:cNvPr>
          <p:cNvSpPr txBox="1"/>
          <p:nvPr/>
        </p:nvSpPr>
        <p:spPr>
          <a:xfrm>
            <a:off x="724487" y="239151"/>
            <a:ext cx="1598534" cy="646331"/>
          </a:xfrm>
          <a:prstGeom prst="rect">
            <a:avLst/>
          </a:prstGeom>
          <a:noFill/>
        </p:spPr>
        <p:txBody>
          <a:bodyPr wrap="square" rtlCol="0">
            <a:spAutoFit/>
          </a:bodyPr>
          <a:lstStyle/>
          <a:p>
            <a:r>
              <a:rPr lang="en-GB" dirty="0" err="1"/>
              <a:t>Surse</a:t>
            </a:r>
            <a:r>
              <a:rPr lang="en-GB" dirty="0"/>
              <a:t>: Cambi.com</a:t>
            </a:r>
          </a:p>
        </p:txBody>
      </p:sp>
    </p:spTree>
    <p:extLst>
      <p:ext uri="{BB962C8B-B14F-4D97-AF65-F5344CB8AC3E}">
        <p14:creationId xmlns:p14="http://schemas.microsoft.com/office/powerpoint/2010/main" val="10052707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 name="PlaceHolder 1"/>
          <p:cNvSpPr>
            <a:spLocks noGrp="1"/>
          </p:cNvSpPr>
          <p:nvPr>
            <p:ph type="title"/>
          </p:nvPr>
        </p:nvSpPr>
        <p:spPr>
          <a:xfrm>
            <a:off x="723960" y="790560"/>
            <a:ext cx="3895200" cy="45719"/>
          </a:xfrm>
          <a:prstGeom prst="rect">
            <a:avLst/>
          </a:prstGeom>
          <a:noFill/>
          <a:ln w="0">
            <a:noFill/>
          </a:ln>
        </p:spPr>
        <p:txBody>
          <a:bodyPr lIns="91440" tIns="91440" rIns="91440" bIns="91440" anchor="b">
            <a:normAutofit fontScale="90000"/>
          </a:bodyPr>
          <a:lstStyle/>
          <a:p>
            <a:pPr indent="0">
              <a:lnSpc>
                <a:spcPct val="100000"/>
              </a:lnSpc>
              <a:buNone/>
              <a:tabLst>
                <a:tab pos="0" algn="l"/>
              </a:tabLst>
            </a:pPr>
            <a:r>
              <a:rPr lang="en-US" sz="2600" b="0" u="none" strike="noStrike" dirty="0">
                <a:solidFill>
                  <a:schemeClr val="dk1"/>
                </a:solidFill>
                <a:effectLst/>
                <a:uFillTx/>
                <a:latin typeface="Atkinson Hyperlegible Next Medium"/>
                <a:ea typeface="Atkinson Hyperlegible Next Medium"/>
              </a:rPr>
              <a:t>Sustainable Practices</a:t>
            </a:r>
            <a:endParaRPr lang="fr-FR" sz="2600" b="0" u="none" strike="noStrike" dirty="0">
              <a:solidFill>
                <a:schemeClr val="dk1"/>
              </a:solidFill>
              <a:effectLst/>
              <a:uFillTx/>
              <a:latin typeface="Arial"/>
            </a:endParaRPr>
          </a:p>
        </p:txBody>
      </p:sp>
      <p:sp>
        <p:nvSpPr>
          <p:cNvPr id="84" name="PlaceHolder 2"/>
          <p:cNvSpPr>
            <a:spLocks noGrp="1"/>
          </p:cNvSpPr>
          <p:nvPr>
            <p:ph type="subTitle"/>
          </p:nvPr>
        </p:nvSpPr>
        <p:spPr>
          <a:xfrm>
            <a:off x="77372" y="1371596"/>
            <a:ext cx="5113606" cy="1936941"/>
          </a:xfrm>
          <a:prstGeom prst="rect">
            <a:avLst/>
          </a:prstGeom>
          <a:noFill/>
          <a:ln w="0">
            <a:noFill/>
          </a:ln>
        </p:spPr>
        <p:txBody>
          <a:bodyPr wrap="square" lIns="91440" tIns="91440" rIns="91440" bIns="91440" anchor="t">
            <a:spAutoFit/>
          </a:bodyPr>
          <a:lstStyle/>
          <a:p>
            <a:pPr indent="0" algn="ctr">
              <a:buNone/>
            </a:pPr>
            <a:r>
              <a:rPr lang="en-GB" sz="1200" b="0" u="none" strike="noStrike" dirty="0">
                <a:solidFill>
                  <a:schemeClr val="dk1"/>
                </a:solidFill>
                <a:effectLst/>
                <a:uFillTx/>
                <a:latin typeface="Albert Sans"/>
                <a:ea typeface="Albert Sans"/>
              </a:rPr>
              <a:t>The 'Green Ramadan' initiative from Hilton achieved a 61% decrease in food waste throughout the UAE and Saudi Arabia and Qatar.( Hilton,2023)</a:t>
            </a:r>
          </a:p>
          <a:p>
            <a:pPr indent="0" algn="ctr">
              <a:buNone/>
            </a:pPr>
            <a:endParaRPr lang="en-GB" sz="1200" dirty="0">
              <a:solidFill>
                <a:schemeClr val="dk1"/>
              </a:solidFill>
              <a:latin typeface="Albert Sans"/>
              <a:ea typeface="Albert Sans"/>
            </a:endParaRPr>
          </a:p>
          <a:p>
            <a:pPr indent="0" algn="ctr">
              <a:buNone/>
            </a:pPr>
            <a:r>
              <a:rPr lang="en-GB" sz="1200" b="0" u="none" strike="noStrike" dirty="0">
                <a:solidFill>
                  <a:schemeClr val="dk1"/>
                </a:solidFill>
                <a:effectLst/>
                <a:uFillTx/>
                <a:latin typeface="Albert Sans"/>
                <a:ea typeface="Albert Sans"/>
              </a:rPr>
              <a:t>With the use of an artificial intelligence (AI) system called "Buffet Waste," GF Hotels was able to reduce waste for some breakfast items, such as eggs and sausages, by 50%. The technology modifies food production according to guest demographics, such as nationality, age, gender, and season, using a database of more than 40,000 pictures and predictive analytics. </a:t>
            </a:r>
            <a:r>
              <a:rPr lang="en-GB" sz="1200" dirty="0">
                <a:solidFill>
                  <a:schemeClr val="dk1"/>
                </a:solidFill>
                <a:latin typeface="Albert Sans"/>
                <a:ea typeface="Albert Sans"/>
              </a:rPr>
              <a:t>(GF Hotels, 2023)</a:t>
            </a:r>
            <a:endParaRPr lang="en-US" sz="1200" b="0" u="none" strike="noStrike" dirty="0">
              <a:solidFill>
                <a:schemeClr val="dk1"/>
              </a:solidFill>
              <a:effectLst/>
              <a:uFillTx/>
              <a:latin typeface="Albert Sans"/>
              <a:ea typeface="Albert Sans"/>
            </a:endParaRPr>
          </a:p>
        </p:txBody>
      </p:sp>
      <p:sp>
        <p:nvSpPr>
          <p:cNvPr id="85" name="Google Shape;183;p32" title="person-caring-protecting-mother-earth-earth-day.jpg"/>
          <p:cNvSpPr/>
          <p:nvPr/>
        </p:nvSpPr>
        <p:spPr>
          <a:xfrm flipH="1">
            <a:off x="8539089" y="0"/>
            <a:ext cx="45719" cy="63305"/>
          </a:xfrm>
          <a:prstGeom prst="round1Rect">
            <a:avLst>
              <a:gd name="adj" fmla="val 16667"/>
            </a:avLst>
          </a:prstGeom>
          <a:blipFill rotWithShape="0">
            <a:blip r:embed="rId2"/>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dirty="0">
              <a:solidFill>
                <a:srgbClr val="000000"/>
              </a:solidFill>
              <a:effectLst/>
              <a:uFillTx/>
              <a:latin typeface="OpenSymbol"/>
            </a:endParaRPr>
          </a:p>
        </p:txBody>
      </p:sp>
      <p:pic>
        <p:nvPicPr>
          <p:cNvPr id="3" name="Picture 2" descr="A person in a kitchen&#10;&#10;AI-generated content may be incorrect.">
            <a:extLst>
              <a:ext uri="{FF2B5EF4-FFF2-40B4-BE49-F238E27FC236}">
                <a16:creationId xmlns:a16="http://schemas.microsoft.com/office/drawing/2014/main" id="{05B892A9-05CD-3944-83BA-64C17808393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90978" y="486214"/>
            <a:ext cx="4020236" cy="4171071"/>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 name="PlaceHolder 1"/>
          <p:cNvSpPr>
            <a:spLocks noGrp="1"/>
          </p:cNvSpPr>
          <p:nvPr>
            <p:ph type="title"/>
          </p:nvPr>
        </p:nvSpPr>
        <p:spPr>
          <a:xfrm>
            <a:off x="723960" y="447840"/>
            <a:ext cx="4762080" cy="856800"/>
          </a:xfrm>
          <a:prstGeom prst="rect">
            <a:avLst/>
          </a:prstGeom>
          <a:noFill/>
          <a:ln w="0">
            <a:noFill/>
          </a:ln>
        </p:spPr>
        <p:txBody>
          <a:bodyPr lIns="91440" tIns="91440" rIns="91440" bIns="91440" anchor="t">
            <a:normAutofit fontScale="90000"/>
          </a:bodyPr>
          <a:lstStyle/>
          <a:p>
            <a:pPr indent="0">
              <a:lnSpc>
                <a:spcPct val="100000"/>
              </a:lnSpc>
              <a:buNone/>
              <a:tabLst>
                <a:tab pos="0" algn="l"/>
              </a:tabLst>
            </a:pPr>
            <a:r>
              <a:rPr lang="pt-BR" sz="2600" b="0" u="none" strike="noStrike" dirty="0">
                <a:solidFill>
                  <a:schemeClr val="dk1"/>
                </a:solidFill>
                <a:effectLst/>
                <a:uFillTx/>
                <a:latin typeface="Arial"/>
              </a:rPr>
              <a:t>GF Victoria Hotel, Costa Adeje, Tenerife</a:t>
            </a:r>
            <a:endParaRPr lang="fr-FR" sz="2600" b="0" u="none" strike="noStrike" dirty="0">
              <a:solidFill>
                <a:schemeClr val="dk1"/>
              </a:solidFill>
              <a:effectLst/>
              <a:uFillTx/>
              <a:latin typeface="Arial"/>
            </a:endParaRPr>
          </a:p>
        </p:txBody>
      </p:sp>
      <p:sp>
        <p:nvSpPr>
          <p:cNvPr id="88" name="PlaceHolder 2"/>
          <p:cNvSpPr>
            <a:spLocks noGrp="1"/>
          </p:cNvSpPr>
          <p:nvPr>
            <p:ph type="subTitle"/>
          </p:nvPr>
        </p:nvSpPr>
        <p:spPr>
          <a:xfrm>
            <a:off x="1533600" y="1866960"/>
            <a:ext cx="4295520" cy="1685520"/>
          </a:xfrm>
          <a:prstGeom prst="rect">
            <a:avLst/>
          </a:prstGeom>
          <a:noFill/>
          <a:ln w="0">
            <a:noFill/>
          </a:ln>
        </p:spPr>
        <p:txBody>
          <a:bodyPr lIns="91440" tIns="91440" rIns="91440" bIns="91440" anchor="t">
            <a:normAutofit/>
          </a:bodyPr>
          <a:lstStyle/>
          <a:p>
            <a:pPr indent="0">
              <a:lnSpc>
                <a:spcPct val="150000"/>
              </a:lnSpc>
              <a:buNone/>
              <a:tabLst>
                <a:tab pos="0" algn="l"/>
              </a:tabLst>
            </a:pPr>
            <a:endParaRPr lang="en-US" sz="1200" b="0" u="none" strike="noStrike" dirty="0">
              <a:solidFill>
                <a:srgbClr val="FFFFFF"/>
              </a:solidFill>
              <a:effectLst/>
              <a:uFillTx/>
              <a:latin typeface="OpenSymbol"/>
            </a:endParaRPr>
          </a:p>
        </p:txBody>
      </p:sp>
      <p:pic>
        <p:nvPicPr>
          <p:cNvPr id="3" name="Picture 2">
            <a:extLst>
              <a:ext uri="{FF2B5EF4-FFF2-40B4-BE49-F238E27FC236}">
                <a16:creationId xmlns:a16="http://schemas.microsoft.com/office/drawing/2014/main" id="{5EEE1853-D93F-B84E-0C12-E6B6FCC1EA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0839" y="1304640"/>
            <a:ext cx="7844693" cy="3530112"/>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 name="PlaceHolder 1"/>
          <p:cNvSpPr>
            <a:spLocks noGrp="1"/>
          </p:cNvSpPr>
          <p:nvPr>
            <p:ph type="title"/>
          </p:nvPr>
        </p:nvSpPr>
        <p:spPr>
          <a:xfrm>
            <a:off x="723960" y="790560"/>
            <a:ext cx="3895200" cy="1371240"/>
          </a:xfrm>
          <a:prstGeom prst="rect">
            <a:avLst/>
          </a:prstGeom>
          <a:noFill/>
          <a:ln w="0">
            <a:noFill/>
          </a:ln>
        </p:spPr>
        <p:txBody>
          <a:bodyPr lIns="91440" tIns="91440" rIns="91440" bIns="91440" anchor="b">
            <a:normAutofit/>
          </a:bodyPr>
          <a:lstStyle/>
          <a:p>
            <a:pPr indent="0">
              <a:lnSpc>
                <a:spcPct val="100000"/>
              </a:lnSpc>
              <a:buNone/>
              <a:tabLst>
                <a:tab pos="0" algn="l"/>
              </a:tabLst>
            </a:pPr>
            <a:r>
              <a:rPr lang="en-US" sz="2600" b="0" u="none" strike="noStrike">
                <a:solidFill>
                  <a:schemeClr val="dk1"/>
                </a:solidFill>
                <a:effectLst/>
                <a:uFillTx/>
                <a:latin typeface="Atkinson Hyperlegible Next Medium"/>
                <a:ea typeface="Atkinson Hyperlegible Next Medium"/>
              </a:rPr>
              <a:t>Corporate Social Responsibility</a:t>
            </a:r>
            <a:endParaRPr lang="fr-FR" sz="2600" b="0" u="none" strike="noStrike">
              <a:solidFill>
                <a:schemeClr val="dk1"/>
              </a:solidFill>
              <a:effectLst/>
              <a:uFillTx/>
              <a:latin typeface="Arial"/>
            </a:endParaRPr>
          </a:p>
        </p:txBody>
      </p:sp>
      <p:sp>
        <p:nvSpPr>
          <p:cNvPr id="94" name="PlaceHolder 2"/>
          <p:cNvSpPr>
            <a:spLocks noGrp="1"/>
          </p:cNvSpPr>
          <p:nvPr>
            <p:ph type="subTitle"/>
          </p:nvPr>
        </p:nvSpPr>
        <p:spPr>
          <a:xfrm>
            <a:off x="723960" y="2162160"/>
            <a:ext cx="3895200" cy="1733040"/>
          </a:xfrm>
          <a:prstGeom prst="rect">
            <a:avLst/>
          </a:prstGeom>
          <a:noFill/>
          <a:ln w="0">
            <a:noFill/>
          </a:ln>
        </p:spPr>
        <p:txBody>
          <a:bodyPr lIns="91440" tIns="91440" rIns="91440" bIns="91440" anchor="t">
            <a:normAutofit fontScale="92500"/>
          </a:bodyPr>
          <a:lstStyle/>
          <a:p>
            <a:pPr indent="0">
              <a:lnSpc>
                <a:spcPct val="150000"/>
              </a:lnSpc>
              <a:buNone/>
              <a:tabLst>
                <a:tab pos="0" algn="l"/>
              </a:tabLst>
            </a:pPr>
            <a:r>
              <a:rPr lang="en-US" sz="1200" b="0" u="none" strike="noStrike" dirty="0">
                <a:solidFill>
                  <a:schemeClr val="dk1"/>
                </a:solidFill>
                <a:effectLst/>
                <a:uFillTx/>
                <a:latin typeface="Albert Sans"/>
                <a:ea typeface="Albert Sans"/>
              </a:rPr>
              <a:t>Corporate Social Responsibility (CSR) embeds sustainability into business practices by emphasizing ethics, environmental care, and community engagement. CSR enhances corporate reputation, builds stakeholder trust, and contributes positively to society, aligning profitability with purposeful impact. ( </a:t>
            </a:r>
            <a:r>
              <a:rPr lang="en-US" sz="1200" b="0" u="none" strike="noStrike" dirty="0" err="1">
                <a:solidFill>
                  <a:schemeClr val="dk1"/>
                </a:solidFill>
                <a:effectLst/>
                <a:uFillTx/>
                <a:latin typeface="Albert Sans"/>
                <a:ea typeface="Albert Sans"/>
              </a:rPr>
              <a:t>Cooleaf</a:t>
            </a:r>
            <a:r>
              <a:rPr lang="en-US" sz="1200" b="0" u="none" strike="noStrike" dirty="0">
                <a:solidFill>
                  <a:schemeClr val="dk1"/>
                </a:solidFill>
                <a:effectLst/>
                <a:uFillTx/>
                <a:latin typeface="Albert Sans"/>
                <a:ea typeface="Albert Sans"/>
              </a:rPr>
              <a:t>, 2024)</a:t>
            </a:r>
            <a:endParaRPr lang="en-US" sz="1200" b="0" u="none" strike="noStrike" dirty="0">
              <a:solidFill>
                <a:srgbClr val="FFFFFF"/>
              </a:solidFill>
              <a:effectLst/>
              <a:uFillTx/>
              <a:latin typeface="OpenSymbol"/>
            </a:endParaRPr>
          </a:p>
        </p:txBody>
      </p:sp>
      <p:sp>
        <p:nvSpPr>
          <p:cNvPr id="95" name="Google Shape;183;p32" title="person-caring-protecting-mother-earth-earth-day.jpg"/>
          <p:cNvSpPr/>
          <p:nvPr/>
        </p:nvSpPr>
        <p:spPr>
          <a:xfrm>
            <a:off x="5400000" y="0"/>
            <a:ext cx="3743640" cy="5143320"/>
          </a:xfrm>
          <a:prstGeom prst="round1Rect">
            <a:avLst>
              <a:gd name="adj" fmla="val 16667"/>
            </a:avLst>
          </a:prstGeom>
          <a:blipFill rotWithShape="0">
            <a:blip r:embed="rId2"/>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a:solidFill>
                <a:srgbClr val="000000"/>
              </a:solidFill>
              <a:effectLst/>
              <a:uFillTx/>
              <a:latin typeface="OpenSymbo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 name="PlaceHolder 1"/>
          <p:cNvSpPr>
            <a:spLocks noGrp="1"/>
          </p:cNvSpPr>
          <p:nvPr>
            <p:ph type="title"/>
          </p:nvPr>
        </p:nvSpPr>
        <p:spPr>
          <a:xfrm>
            <a:off x="723960" y="447840"/>
            <a:ext cx="4762080" cy="856800"/>
          </a:xfrm>
          <a:prstGeom prst="rect">
            <a:avLst/>
          </a:prstGeom>
          <a:noFill/>
          <a:ln w="0">
            <a:noFill/>
          </a:ln>
        </p:spPr>
        <p:txBody>
          <a:bodyPr lIns="91440" tIns="91440" rIns="91440" bIns="91440" anchor="t">
            <a:normAutofit/>
          </a:bodyPr>
          <a:lstStyle/>
          <a:p>
            <a:pPr indent="0">
              <a:lnSpc>
                <a:spcPct val="100000"/>
              </a:lnSpc>
              <a:buNone/>
              <a:tabLst>
                <a:tab pos="0" algn="l"/>
              </a:tabLst>
            </a:pPr>
            <a:r>
              <a:rPr lang="en-US" sz="2600" b="0" u="none" strike="noStrike">
                <a:solidFill>
                  <a:schemeClr val="dk1"/>
                </a:solidFill>
                <a:effectLst/>
                <a:uFillTx/>
                <a:latin typeface="Atkinson Hyperlegible Next SemiBold"/>
                <a:ea typeface="Atkinson Hyperlegible Next SemiBold"/>
              </a:rPr>
              <a:t>Conclusions</a:t>
            </a:r>
            <a:endParaRPr lang="fr-FR" sz="2600" b="0" u="none" strike="noStrike">
              <a:solidFill>
                <a:schemeClr val="dk1"/>
              </a:solidFill>
              <a:effectLst/>
              <a:uFillTx/>
              <a:latin typeface="Arial"/>
            </a:endParaRPr>
          </a:p>
        </p:txBody>
      </p:sp>
      <p:sp>
        <p:nvSpPr>
          <p:cNvPr id="98" name="PlaceHolder 2"/>
          <p:cNvSpPr>
            <a:spLocks noGrp="1"/>
          </p:cNvSpPr>
          <p:nvPr>
            <p:ph type="subTitle"/>
          </p:nvPr>
        </p:nvSpPr>
        <p:spPr>
          <a:xfrm>
            <a:off x="1533600" y="1866960"/>
            <a:ext cx="4295520" cy="1685520"/>
          </a:xfrm>
          <a:prstGeom prst="rect">
            <a:avLst/>
          </a:prstGeom>
          <a:noFill/>
          <a:ln w="0">
            <a:noFill/>
          </a:ln>
        </p:spPr>
        <p:txBody>
          <a:bodyPr lIns="91440" tIns="91440" rIns="91440" bIns="91440" anchor="t">
            <a:normAutofit fontScale="92500"/>
          </a:bodyPr>
          <a:lstStyle/>
          <a:p>
            <a:pPr indent="0">
              <a:lnSpc>
                <a:spcPct val="150000"/>
              </a:lnSpc>
              <a:buNone/>
              <a:tabLst>
                <a:tab pos="0" algn="l"/>
              </a:tabLst>
            </a:pPr>
            <a:r>
              <a:rPr lang="en-US" sz="1200" b="0" u="none" strike="noStrike">
                <a:solidFill>
                  <a:schemeClr val="dk1"/>
                </a:solidFill>
                <a:effectLst/>
                <a:uFillTx/>
                <a:latin typeface="Albert Sans"/>
                <a:ea typeface="Albert Sans"/>
              </a:rPr>
              <a:t>Sustainability requires a holistic approach addressing environmental, social, and economic challenges. Incorporating renewable energy, reducing waste, and embracing corporate responsibility empowers organizations to create resilient operations. This commitment drives global progress and ensures the well-being of future generations.</a:t>
            </a:r>
            <a:endParaRPr lang="en-US" sz="1200" b="0" u="none" strike="noStrike">
              <a:solidFill>
                <a:srgbClr val="FFFFFF"/>
              </a:solidFill>
              <a:effectLst/>
              <a:uFillTx/>
              <a:latin typeface="OpenSymbo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72621-DD31-6493-8FBD-AB54A8491334}"/>
              </a:ext>
            </a:extLst>
          </p:cNvPr>
          <p:cNvSpPr>
            <a:spLocks noGrp="1"/>
          </p:cNvSpPr>
          <p:nvPr>
            <p:ph type="title"/>
          </p:nvPr>
        </p:nvSpPr>
        <p:spPr/>
        <p:txBody>
          <a:bodyPr/>
          <a:lstStyle/>
          <a:p>
            <a:r>
              <a:rPr lang="en-GB" b="1" dirty="0"/>
              <a:t>Recommendations</a:t>
            </a:r>
            <a:br>
              <a:rPr lang="en-GB" b="1" dirty="0"/>
            </a:br>
            <a:endParaRPr lang="en-GB" dirty="0"/>
          </a:p>
        </p:txBody>
      </p:sp>
      <p:sp>
        <p:nvSpPr>
          <p:cNvPr id="4" name="TextBox 3">
            <a:extLst>
              <a:ext uri="{FF2B5EF4-FFF2-40B4-BE49-F238E27FC236}">
                <a16:creationId xmlns:a16="http://schemas.microsoft.com/office/drawing/2014/main" id="{7E040672-FA27-6ADE-4DC5-39DA95040C80}"/>
              </a:ext>
            </a:extLst>
          </p:cNvPr>
          <p:cNvSpPr txBox="1"/>
          <p:nvPr/>
        </p:nvSpPr>
        <p:spPr>
          <a:xfrm>
            <a:off x="552155" y="1750480"/>
            <a:ext cx="7452361" cy="2123658"/>
          </a:xfrm>
          <a:prstGeom prst="rect">
            <a:avLst/>
          </a:prstGeom>
          <a:noFill/>
        </p:spPr>
        <p:txBody>
          <a:bodyPr wrap="square">
            <a:spAutoFit/>
          </a:bodyPr>
          <a:lstStyle/>
          <a:p>
            <a:r>
              <a:rPr lang="en-GB" sz="1200" dirty="0"/>
              <a:t>Invest in advanced waste tracking technologies to observe and optimise food production (Clark et al., 2025)</a:t>
            </a:r>
          </a:p>
          <a:p>
            <a:endParaRPr lang="en-GB" sz="1200" dirty="0"/>
          </a:p>
          <a:p>
            <a:r>
              <a:rPr lang="en-GB" sz="1200" dirty="0"/>
              <a:t>Implement comprehensive staff training programs to promote awareness and best practices </a:t>
            </a:r>
            <a:r>
              <a:rPr lang="fr-FR" sz="1200" dirty="0"/>
              <a:t>(</a:t>
            </a:r>
            <a:r>
              <a:rPr lang="fr-FR" sz="1200" dirty="0" err="1"/>
              <a:t>Sorcha</a:t>
            </a:r>
            <a:r>
              <a:rPr lang="fr-FR" sz="1200" dirty="0"/>
              <a:t> O’Neill et al., 2024)</a:t>
            </a:r>
          </a:p>
          <a:p>
            <a:endParaRPr lang="fr-FR" sz="1200" dirty="0"/>
          </a:p>
          <a:p>
            <a:r>
              <a:rPr lang="en-GB" sz="1200" dirty="0"/>
              <a:t>Develop partnerships with local food banks and organisations to donate surplus food (</a:t>
            </a:r>
            <a:r>
              <a:rPr lang="en-GB" sz="1200" dirty="0" err="1"/>
              <a:t>Cooleaf</a:t>
            </a:r>
            <a:r>
              <a:rPr lang="en-GB" sz="1200" dirty="0"/>
              <a:t>, 2024)</a:t>
            </a:r>
          </a:p>
          <a:p>
            <a:endParaRPr lang="en-GB" sz="1200" dirty="0"/>
          </a:p>
          <a:p>
            <a:r>
              <a:rPr lang="en-GB" sz="1200" dirty="0"/>
              <a:t>Adopt circular economy principles to minimise waste and maximise resource utilisation  (</a:t>
            </a:r>
            <a:r>
              <a:rPr lang="en-GB" sz="1200" dirty="0" err="1"/>
              <a:t>Vânia</a:t>
            </a:r>
            <a:r>
              <a:rPr lang="en-GB" sz="1200" dirty="0"/>
              <a:t> </a:t>
            </a:r>
            <a:r>
              <a:rPr lang="en-GB" sz="1200" dirty="0" err="1"/>
              <a:t>Gonçalves</a:t>
            </a:r>
            <a:r>
              <a:rPr lang="en-GB" sz="1200" dirty="0"/>
              <a:t> Costa and Costa, 2022)</a:t>
            </a:r>
          </a:p>
          <a:p>
            <a:endParaRPr lang="en-GB" sz="1200" dirty="0"/>
          </a:p>
          <a:p>
            <a:r>
              <a:rPr lang="en-GB" sz="1200" dirty="0"/>
              <a:t>Engage guests in sustainability efforts through educational initiatives and incentives. (EHL Insights, 2025)</a:t>
            </a:r>
          </a:p>
        </p:txBody>
      </p:sp>
    </p:spTree>
    <p:extLst>
      <p:ext uri="{BB962C8B-B14F-4D97-AF65-F5344CB8AC3E}">
        <p14:creationId xmlns:p14="http://schemas.microsoft.com/office/powerpoint/2010/main" val="20867838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076BD-AA90-5DA8-6986-BD946F321E00}"/>
              </a:ext>
            </a:extLst>
          </p:cNvPr>
          <p:cNvSpPr>
            <a:spLocks noGrp="1"/>
          </p:cNvSpPr>
          <p:nvPr>
            <p:ph type="title"/>
          </p:nvPr>
        </p:nvSpPr>
        <p:spPr>
          <a:xfrm>
            <a:off x="1922981" y="464234"/>
            <a:ext cx="5898655" cy="898422"/>
          </a:xfrm>
        </p:spPr>
        <p:txBody>
          <a:bodyPr/>
          <a:lstStyle/>
          <a:p>
            <a:r>
              <a:rPr lang="en-GB" dirty="0"/>
              <a:t>Any Questions?</a:t>
            </a:r>
          </a:p>
        </p:txBody>
      </p:sp>
      <p:pic>
        <p:nvPicPr>
          <p:cNvPr id="4" name="Picture 3" descr="A cartoon character with a question and answer sign&#10;&#10;AI-generated content may be incorrect.">
            <a:extLst>
              <a:ext uri="{FF2B5EF4-FFF2-40B4-BE49-F238E27FC236}">
                <a16:creationId xmlns:a16="http://schemas.microsoft.com/office/drawing/2014/main" id="{205C4C15-7D4D-9709-D686-430708108E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82948" y="1636249"/>
            <a:ext cx="3373608" cy="3373608"/>
          </a:xfrm>
          <a:prstGeom prst="rect">
            <a:avLst/>
          </a:prstGeom>
        </p:spPr>
      </p:pic>
    </p:spTree>
    <p:extLst>
      <p:ext uri="{BB962C8B-B14F-4D97-AF65-F5344CB8AC3E}">
        <p14:creationId xmlns:p14="http://schemas.microsoft.com/office/powerpoint/2010/main" val="41073938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9F8B9-DCD9-E36A-C5CA-25D4C18B955E}"/>
              </a:ext>
            </a:extLst>
          </p:cNvPr>
          <p:cNvSpPr>
            <a:spLocks noGrp="1"/>
          </p:cNvSpPr>
          <p:nvPr>
            <p:ph type="title"/>
          </p:nvPr>
        </p:nvSpPr>
        <p:spPr>
          <a:xfrm>
            <a:off x="3094892" y="444960"/>
            <a:ext cx="5328748" cy="572400"/>
          </a:xfrm>
        </p:spPr>
        <p:txBody>
          <a:bodyPr/>
          <a:lstStyle/>
          <a:p>
            <a:r>
              <a:rPr lang="en-GB" sz="1800" dirty="0"/>
              <a:t>REFERENCES</a:t>
            </a:r>
          </a:p>
        </p:txBody>
      </p:sp>
      <p:sp>
        <p:nvSpPr>
          <p:cNvPr id="8" name="TextBox 7">
            <a:extLst>
              <a:ext uri="{FF2B5EF4-FFF2-40B4-BE49-F238E27FC236}">
                <a16:creationId xmlns:a16="http://schemas.microsoft.com/office/drawing/2014/main" id="{5EAC40A3-3945-6641-B2CD-F7818E9AB14D}"/>
              </a:ext>
            </a:extLst>
          </p:cNvPr>
          <p:cNvSpPr txBox="1"/>
          <p:nvPr/>
        </p:nvSpPr>
        <p:spPr>
          <a:xfrm>
            <a:off x="351692" y="1017360"/>
            <a:ext cx="7536766" cy="398570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BFCE84"/>
                </a:solidFill>
                <a:effectLst/>
                <a:uLnTx/>
                <a:uFillTx/>
                <a:latin typeface="Arial"/>
                <a:ea typeface="+mn-ea"/>
                <a:cs typeface="+mn-cs"/>
              </a:rPr>
              <a:t>Clark, Q.M., </a:t>
            </a:r>
            <a:r>
              <a:rPr kumimoji="0" lang="en-GB" sz="1100" b="0" i="0" u="none" strike="noStrike" kern="1200" cap="none" spc="0" normalizeH="0" baseline="0" noProof="0" dirty="0" err="1">
                <a:ln>
                  <a:noFill/>
                </a:ln>
                <a:solidFill>
                  <a:srgbClr val="BFCE84"/>
                </a:solidFill>
                <a:effectLst/>
                <a:uLnTx/>
                <a:uFillTx/>
                <a:latin typeface="Arial"/>
                <a:ea typeface="+mn-ea"/>
                <a:cs typeface="+mn-cs"/>
              </a:rPr>
              <a:t>Kanavikar</a:t>
            </a:r>
            <a:r>
              <a:rPr kumimoji="0" lang="en-GB" sz="1100" b="0" i="0" u="none" strike="noStrike" kern="1200" cap="none" spc="0" normalizeH="0" baseline="0" noProof="0" dirty="0">
                <a:ln>
                  <a:noFill/>
                </a:ln>
                <a:solidFill>
                  <a:srgbClr val="BFCE84"/>
                </a:solidFill>
                <a:effectLst/>
                <a:uLnTx/>
                <a:uFillTx/>
                <a:latin typeface="Arial"/>
                <a:ea typeface="+mn-ea"/>
                <a:cs typeface="+mn-cs"/>
              </a:rPr>
              <a:t>, D.B., Clark, J. and Donnelly, P.J. (2025). Exploring the potential of AI-driven food waste management strategies used in the hospitality industry for application in household settings. Frontiers in Artificial Intelligence, 7. </a:t>
            </a:r>
            <a:r>
              <a:rPr kumimoji="0" lang="en-GB" sz="1100" b="0" i="0" u="none" strike="noStrike" kern="1200" cap="none" spc="0" normalizeH="0" baseline="0" noProof="0" dirty="0" err="1">
                <a:ln>
                  <a:noFill/>
                </a:ln>
                <a:solidFill>
                  <a:srgbClr val="BFCE84"/>
                </a:solidFill>
                <a:effectLst/>
                <a:uLnTx/>
                <a:uFillTx/>
                <a:latin typeface="Arial"/>
                <a:ea typeface="+mn-ea"/>
                <a:cs typeface="+mn-cs"/>
              </a:rPr>
              <a:t>doi:https</a:t>
            </a:r>
            <a:r>
              <a:rPr kumimoji="0" lang="en-GB" sz="1100" b="0" i="0" u="none" strike="noStrike" kern="1200" cap="none" spc="0" normalizeH="0" baseline="0" noProof="0" dirty="0">
                <a:ln>
                  <a:noFill/>
                </a:ln>
                <a:solidFill>
                  <a:srgbClr val="BFCE84"/>
                </a:solidFill>
                <a:effectLst/>
                <a:uLnTx/>
                <a:uFillTx/>
                <a:latin typeface="Arial"/>
                <a:ea typeface="+mn-ea"/>
                <a:cs typeface="+mn-cs"/>
              </a:rPr>
              <a:t>://doi.org/10.3389/frai.2024.1429477.</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BFCE84"/>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err="1">
                <a:ln>
                  <a:noFill/>
                </a:ln>
                <a:solidFill>
                  <a:srgbClr val="BFCE84"/>
                </a:solidFill>
                <a:effectLst/>
                <a:uLnTx/>
                <a:uFillTx/>
                <a:latin typeface="Arial"/>
                <a:ea typeface="+mn-ea"/>
                <a:cs typeface="+mn-cs"/>
              </a:rPr>
              <a:t>Cooleaf</a:t>
            </a:r>
            <a:r>
              <a:rPr kumimoji="0" lang="en-GB" sz="1100" b="0" i="0" u="none" strike="noStrike" kern="1200" cap="none" spc="0" normalizeH="0" baseline="0" noProof="0" dirty="0">
                <a:ln>
                  <a:noFill/>
                </a:ln>
                <a:solidFill>
                  <a:srgbClr val="BFCE84"/>
                </a:solidFill>
                <a:effectLst/>
                <a:uLnTx/>
                <a:uFillTx/>
                <a:latin typeface="Arial"/>
                <a:ea typeface="+mn-ea"/>
                <a:cs typeface="+mn-cs"/>
              </a:rPr>
              <a:t> (2024). Making an Impact: The Benefits of Corporate Social Responsibility (CSR). [online] </a:t>
            </a:r>
            <a:r>
              <a:rPr kumimoji="0" lang="en-GB" sz="1100" b="0" i="0" u="none" strike="noStrike" kern="1200" cap="none" spc="0" normalizeH="0" baseline="0" noProof="0" dirty="0" err="1">
                <a:ln>
                  <a:noFill/>
                </a:ln>
                <a:solidFill>
                  <a:srgbClr val="BFCE84"/>
                </a:solidFill>
                <a:effectLst/>
                <a:uLnTx/>
                <a:uFillTx/>
                <a:latin typeface="Arial"/>
                <a:ea typeface="+mn-ea"/>
                <a:cs typeface="+mn-cs"/>
              </a:rPr>
              <a:t>Cooleaf</a:t>
            </a:r>
            <a:r>
              <a:rPr kumimoji="0" lang="en-GB" sz="1100" b="0" i="0" u="none" strike="noStrike" kern="1200" cap="none" spc="0" normalizeH="0" baseline="0" noProof="0" dirty="0">
                <a:ln>
                  <a:noFill/>
                </a:ln>
                <a:solidFill>
                  <a:srgbClr val="BFCE84"/>
                </a:solidFill>
                <a:effectLst/>
                <a:uLnTx/>
                <a:uFillTx/>
                <a:latin typeface="Arial"/>
                <a:ea typeface="+mn-ea"/>
                <a:cs typeface="+mn-cs"/>
              </a:rPr>
              <a:t>. Available at: https://www.cooleaf.com/guides/making-an-impact-the-benefits-of-corporate-social-responsibility-csr.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BFCE84"/>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BFCE84"/>
                </a:solidFill>
                <a:effectLst/>
                <a:uLnTx/>
                <a:uFillTx/>
                <a:latin typeface="Arial"/>
                <a:ea typeface="+mn-ea"/>
                <a:cs typeface="+mn-cs"/>
              </a:rPr>
              <a:t>Corkill, E. (2023). Best Practices for Hotels Waste Management. [online] </a:t>
            </a:r>
            <a:r>
              <a:rPr kumimoji="0" lang="en-GB" sz="1100" b="0" i="0" u="none" strike="noStrike" kern="1200" cap="none" spc="0" normalizeH="0" baseline="0" noProof="0" dirty="0" err="1">
                <a:ln>
                  <a:noFill/>
                </a:ln>
                <a:solidFill>
                  <a:srgbClr val="BFCE84"/>
                </a:solidFill>
                <a:effectLst/>
                <a:uLnTx/>
                <a:uFillTx/>
                <a:latin typeface="Arial"/>
                <a:ea typeface="+mn-ea"/>
                <a:cs typeface="+mn-cs"/>
              </a:rPr>
              <a:t>HomeBiogas</a:t>
            </a:r>
            <a:r>
              <a:rPr kumimoji="0" lang="en-GB" sz="1100" b="0" i="0" u="none" strike="noStrike" kern="1200" cap="none" spc="0" normalizeH="0" baseline="0" noProof="0" dirty="0">
                <a:ln>
                  <a:noFill/>
                </a:ln>
                <a:solidFill>
                  <a:srgbClr val="BFCE84"/>
                </a:solidFill>
                <a:effectLst/>
                <a:uLnTx/>
                <a:uFillTx/>
                <a:latin typeface="Arial"/>
                <a:ea typeface="+mn-ea"/>
                <a:cs typeface="+mn-cs"/>
              </a:rPr>
              <a:t>. Available at: https://www.homebiogas.com/blog/hotels-waste-management/.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BFCE84"/>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BFCE84"/>
                </a:solidFill>
                <a:effectLst/>
                <a:uLnTx/>
                <a:uFillTx/>
                <a:latin typeface="Arial"/>
                <a:ea typeface="+mn-ea"/>
                <a:cs typeface="+mn-cs"/>
              </a:rPr>
              <a:t>Cousins, F. (2024). Marriott and Winnow reduce food waste by 25 per cent - Sustainable Hotel News. [online] Sustainable Hotel News. Available at: https://sustainablehotelnews.com/marriott-and-winnow-reduce-food-waste-by-25-per-cent/.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BFCE84"/>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BFCE84"/>
                </a:solidFill>
                <a:effectLst/>
                <a:uLnTx/>
                <a:uFillTx/>
                <a:latin typeface="Arial"/>
                <a:ea typeface="+mn-ea"/>
                <a:cs typeface="+mn-cs"/>
              </a:rPr>
              <a:t>Dhir, A., Talwar, S., Kaur, P. and </a:t>
            </a:r>
            <a:r>
              <a:rPr kumimoji="0" lang="en-GB" sz="1100" b="0" i="0" u="none" strike="noStrike" kern="1200" cap="none" spc="0" normalizeH="0" baseline="0" noProof="0" dirty="0" err="1">
                <a:ln>
                  <a:noFill/>
                </a:ln>
                <a:solidFill>
                  <a:srgbClr val="BFCE84"/>
                </a:solidFill>
                <a:effectLst/>
                <a:uLnTx/>
                <a:uFillTx/>
                <a:latin typeface="Arial"/>
                <a:ea typeface="+mn-ea"/>
                <a:cs typeface="+mn-cs"/>
              </a:rPr>
              <a:t>Malibari</a:t>
            </a:r>
            <a:r>
              <a:rPr kumimoji="0" lang="en-GB" sz="1100" b="0" i="0" u="none" strike="noStrike" kern="1200" cap="none" spc="0" normalizeH="0" baseline="0" noProof="0" dirty="0">
                <a:ln>
                  <a:noFill/>
                </a:ln>
                <a:solidFill>
                  <a:srgbClr val="BFCE84"/>
                </a:solidFill>
                <a:effectLst/>
                <a:uLnTx/>
                <a:uFillTx/>
                <a:latin typeface="Arial"/>
                <a:ea typeface="+mn-ea"/>
                <a:cs typeface="+mn-cs"/>
              </a:rPr>
              <a:t>, A. (2020). Food Waste in Hospitality and Food Services: A Systematic Literature Review and Framework Development Approach. Journal of Cleaner Production, [online] 270(122861). Available at: https://www.sciencedirect.com/science/article/pii/S0959652620329061.</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BFCE84"/>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BFCE84"/>
                </a:solidFill>
                <a:effectLst/>
                <a:uLnTx/>
                <a:uFillTx/>
                <a:latin typeface="Arial"/>
                <a:ea typeface="+mn-ea"/>
                <a:cs typeface="+mn-cs"/>
              </a:rPr>
              <a:t>EHL Insights (2025). Sustainability in the Hospitality Industry: Trends, Strategies, &amp; Examples. [online] Ehl.edu. Available at: https://hospitalityinsights.ehl.edu/hotel-sustainability-trends.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BFCE84"/>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BFCE84"/>
                </a:solidFill>
                <a:effectLst/>
                <a:uLnTx/>
                <a:uFillTx/>
                <a:latin typeface="Arial"/>
                <a:ea typeface="+mn-ea"/>
                <a:cs typeface="+mn-cs"/>
              </a:rPr>
              <a:t>GF HOTELES (2023). GF Hoteles reduces buffet waste thanks to artificial intelligence. [online] YouTube. Available at: https://www.youtube.com/watch?v=SowRb9-sy08 [Accessed 5 Nov. 2025].</a:t>
            </a:r>
          </a:p>
        </p:txBody>
      </p:sp>
    </p:spTree>
    <p:extLst>
      <p:ext uri="{BB962C8B-B14F-4D97-AF65-F5344CB8AC3E}">
        <p14:creationId xmlns:p14="http://schemas.microsoft.com/office/powerpoint/2010/main" val="10149576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66733-8093-3704-6E9B-35F9FDDEBAE9}"/>
              </a:ext>
            </a:extLst>
          </p:cNvPr>
          <p:cNvSpPr>
            <a:spLocks noGrp="1"/>
          </p:cNvSpPr>
          <p:nvPr>
            <p:ph type="title"/>
          </p:nvPr>
        </p:nvSpPr>
        <p:spPr>
          <a:xfrm>
            <a:off x="126609" y="1307160"/>
            <a:ext cx="8954086" cy="2529000"/>
          </a:xfrm>
        </p:spPr>
        <p:txBody>
          <a:bodyPr/>
          <a:lstStyle/>
          <a:p>
            <a:r>
              <a:rPr lang="en-GB" sz="1200" dirty="0"/>
              <a:t>Goossens, Y., Wegner, A. and Schmidt, T. (2019). Sustainability Assessment of Food Waste Prevention Measures: Review of Existing Evaluation Practices. Frontiers in Sustainable Food Systems, 3(3). </a:t>
            </a:r>
            <a:r>
              <a:rPr lang="en-GB" sz="1200" dirty="0" err="1"/>
              <a:t>doi:https</a:t>
            </a:r>
            <a:r>
              <a:rPr lang="en-GB" sz="1200" dirty="0"/>
              <a:t>://doi.org/10.3389/fsufs.2019.00090.</a:t>
            </a:r>
            <a:br>
              <a:rPr lang="en-GB" sz="1200" dirty="0"/>
            </a:br>
            <a:br>
              <a:rPr lang="en-GB" sz="1200" dirty="0"/>
            </a:br>
            <a:r>
              <a:rPr lang="en-GB" sz="1200" dirty="0"/>
              <a:t>Hilton (2023). Hilton’s ‘Green Ramadan’ Campaign Records a 61% Reduction in Food Waste | Hilton News. [online] Stories From Hilton - EMEA. Available at: https://stories.hilton.com/emea/releases/hiltons-green-ramadan-campaign-records-a-61-reduction-in-food-waste-across-the-uae-saudi-arabia-and-qatar.</a:t>
            </a:r>
            <a:br>
              <a:rPr lang="en-GB" sz="1200" dirty="0"/>
            </a:br>
            <a:br>
              <a:rPr lang="en-GB" sz="1200" dirty="0"/>
            </a:br>
            <a:r>
              <a:rPr lang="en-GB" sz="1200" dirty="0"/>
              <a:t>Omar, I.A., Hasan, H.R., Jayaraman, R., Salah, K. and Omar, M. (2024). Using blockchain technology to achieve sustainability in the hospitality industry by reducing food waste. Computers &amp; Industrial Engineering, [online] 197, p.110586. </a:t>
            </a:r>
            <a:r>
              <a:rPr lang="en-GB" sz="1200" dirty="0" err="1"/>
              <a:t>doi:https</a:t>
            </a:r>
            <a:r>
              <a:rPr lang="en-GB" sz="1200" dirty="0"/>
              <a:t>://doi.org/10.1016/j.cie.2024.110586.</a:t>
            </a:r>
            <a:br>
              <a:rPr lang="en-GB" sz="1200" dirty="0"/>
            </a:br>
            <a:br>
              <a:rPr lang="en-GB" sz="1200" dirty="0"/>
            </a:br>
            <a:r>
              <a:rPr lang="en-GB" sz="1200" dirty="0" err="1"/>
              <a:t>Shapiroe</a:t>
            </a:r>
            <a:r>
              <a:rPr lang="en-GB" sz="1200" dirty="0"/>
              <a:t> (2024). Hospitality Food Waste: Challenges &amp; Solutions. [online] Shapiro. Available at: https://shapiroe.com/blog/food-waste-hospitality-industry/.</a:t>
            </a:r>
            <a:br>
              <a:rPr lang="en-GB" sz="1200" dirty="0"/>
            </a:br>
            <a:br>
              <a:rPr lang="en-GB" sz="1200" dirty="0"/>
            </a:br>
            <a:r>
              <a:rPr lang="en-GB" sz="1200" dirty="0"/>
              <a:t>Sorcha O’Neill, Traynor, M., Rahman, I. and Yee Ming Lee (2024). Exploring Front-of-House and Back-of-House Manager Perceptions, Attitudes, and Motivations of Restaurant Food Waste Mitigation: A Qualitative Study. Sustainability, 16(15), pp.6694–6694. </a:t>
            </a:r>
            <a:r>
              <a:rPr lang="en-GB" sz="1200" dirty="0" err="1"/>
              <a:t>doi:https</a:t>
            </a:r>
            <a:r>
              <a:rPr lang="en-GB" sz="1200" dirty="0"/>
              <a:t>://doi.org/10.3390/su16156694.</a:t>
            </a:r>
            <a:br>
              <a:rPr lang="en-GB" sz="1200" dirty="0"/>
            </a:br>
            <a:br>
              <a:rPr lang="en-GB" sz="1200" dirty="0"/>
            </a:br>
            <a:r>
              <a:rPr lang="en-GB" sz="1200" dirty="0"/>
              <a:t>Strategic Intelligence (2024). Abundance at a cost: the hotel industry’s role in food waste. [online] Hotel Management Network. Available at: https://www.hotelmanagement-network.com/analyst-comment/abundance-hotel-industry-food-waste/.</a:t>
            </a:r>
            <a:br>
              <a:rPr lang="en-GB" sz="1200" dirty="0"/>
            </a:br>
            <a:br>
              <a:rPr lang="en-GB" sz="1200" dirty="0"/>
            </a:br>
            <a:r>
              <a:rPr lang="en-GB" sz="1200" dirty="0" err="1"/>
              <a:t>thepledgeonfoodwaste</a:t>
            </a:r>
            <a:r>
              <a:rPr lang="en-GB" sz="1200" dirty="0"/>
              <a:t> (2024). 55 Marriott Hotels in UK, Ireland &amp; Nordics Achieve The PLEDGE on Food Waste Certification. [online] The Pledge on Food Waste. Available at: https://thepledgeonfoodwaste.org/fifty-five-marriott-hotels-in-uk-ireland-and-nordics-elevate-the-industry-by-achieving-the-pledge-on-food-waste-international-certification/.</a:t>
            </a:r>
            <a:br>
              <a:rPr lang="en-GB" sz="1200" dirty="0"/>
            </a:br>
            <a:br>
              <a:rPr lang="en-GB" sz="1200" dirty="0"/>
            </a:br>
            <a:r>
              <a:rPr lang="en-GB" sz="1200" dirty="0" err="1"/>
              <a:t>Vânia</a:t>
            </a:r>
            <a:r>
              <a:rPr lang="en-GB" sz="1200" dirty="0"/>
              <a:t> </a:t>
            </a:r>
            <a:r>
              <a:rPr lang="en-GB" sz="1200" dirty="0" err="1"/>
              <a:t>Gonçalves</a:t>
            </a:r>
            <a:r>
              <a:rPr lang="en-GB" sz="1200" dirty="0"/>
              <a:t> Costa and Costa, C. (2022). Sustainability and competitiveness in the hospitality industry. Hershey Pa: Business Science Reference.</a:t>
            </a:r>
          </a:p>
        </p:txBody>
      </p:sp>
    </p:spTree>
    <p:extLst>
      <p:ext uri="{BB962C8B-B14F-4D97-AF65-F5344CB8AC3E}">
        <p14:creationId xmlns:p14="http://schemas.microsoft.com/office/powerpoint/2010/main" val="3807871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C244C-9B83-9C17-7D10-A01D050FF767}"/>
              </a:ext>
            </a:extLst>
          </p:cNvPr>
          <p:cNvSpPr>
            <a:spLocks noGrp="1"/>
          </p:cNvSpPr>
          <p:nvPr>
            <p:ph type="title"/>
          </p:nvPr>
        </p:nvSpPr>
        <p:spPr>
          <a:xfrm>
            <a:off x="720000" y="1877620"/>
            <a:ext cx="7703640" cy="572400"/>
          </a:xfrm>
        </p:spPr>
        <p:txBody>
          <a:bodyPr/>
          <a:lstStyle/>
          <a:p>
            <a:endParaRPr lang="en-GB" dirty="0"/>
          </a:p>
        </p:txBody>
      </p:sp>
      <p:sp>
        <p:nvSpPr>
          <p:cNvPr id="3" name="Text Placeholder 2">
            <a:extLst>
              <a:ext uri="{FF2B5EF4-FFF2-40B4-BE49-F238E27FC236}">
                <a16:creationId xmlns:a16="http://schemas.microsoft.com/office/drawing/2014/main" id="{93236062-6952-D4FB-3D17-5E9C7BC31804}"/>
              </a:ext>
            </a:extLst>
          </p:cNvPr>
          <p:cNvSpPr>
            <a:spLocks noGrp="1"/>
          </p:cNvSpPr>
          <p:nvPr>
            <p:ph type="body"/>
          </p:nvPr>
        </p:nvSpPr>
        <p:spPr>
          <a:xfrm>
            <a:off x="720000" y="444959"/>
            <a:ext cx="7703640" cy="3437723"/>
          </a:xfrm>
        </p:spPr>
        <p:txBody>
          <a:bodyPr/>
          <a:lstStyle/>
          <a:p>
            <a:r>
              <a:rPr lang="en-GB" sz="1200" dirty="0"/>
              <a:t>I acknowledge the use of Grammarly(</a:t>
            </a:r>
            <a:r>
              <a:rPr lang="en-GB" sz="1200" dirty="0">
                <a:hlinkClick r:id="rId2"/>
              </a:rPr>
              <a:t>https://www.Grammarly.com/</a:t>
            </a:r>
            <a:r>
              <a:rPr lang="en-GB" sz="1200" dirty="0"/>
              <a:t>) on 6.11.2025 to check my work using prompt:</a:t>
            </a:r>
          </a:p>
          <a:p>
            <a:r>
              <a:rPr lang="en-GB" sz="1200" dirty="0"/>
              <a:t>1.Please check the following text for readability, grammar and </a:t>
            </a:r>
            <a:r>
              <a:rPr lang="en-GB" sz="1200" dirty="0" err="1"/>
              <a:t>sintax</a:t>
            </a:r>
            <a:r>
              <a:rPr lang="en-GB" sz="1200" dirty="0"/>
              <a:t>.</a:t>
            </a:r>
          </a:p>
          <a:p>
            <a:r>
              <a:rPr lang="en-GB" sz="1200" dirty="0"/>
              <a:t>I confirm that I have not presented any Ai generated text as my own work. I confirm that I have copies of my </a:t>
            </a:r>
            <a:r>
              <a:rPr lang="en-GB" sz="1200" dirty="0" err="1"/>
              <a:t>drafts,notes,and</a:t>
            </a:r>
            <a:r>
              <a:rPr lang="en-GB" sz="1200" dirty="0"/>
              <a:t> other sources I used before and </a:t>
            </a:r>
            <a:r>
              <a:rPr lang="en-GB" sz="1200" dirty="0" err="1"/>
              <a:t>afret</a:t>
            </a:r>
            <a:r>
              <a:rPr lang="en-GB" sz="1200" dirty="0"/>
              <a:t> the use of ai tools which I may be asked to provide in evidence</a:t>
            </a:r>
          </a:p>
        </p:txBody>
      </p:sp>
    </p:spTree>
    <p:extLst>
      <p:ext uri="{BB962C8B-B14F-4D97-AF65-F5344CB8AC3E}">
        <p14:creationId xmlns:p14="http://schemas.microsoft.com/office/powerpoint/2010/main" val="2170061685"/>
      </p:ext>
    </p:extLst>
  </p:cSld>
  <p:clrMapOvr>
    <a:masterClrMapping/>
  </p:clrMapOvr>
</p:sld>
</file>

<file path=ppt/theme/theme1.xml><?xml version="1.0" encoding="utf-8"?>
<a:theme xmlns:a="http://schemas.openxmlformats.org/drawingml/2006/main" name="Multipurpose Business Template">
  <a:themeElements>
    <a:clrScheme name="Simple Light">
      <a:dk1>
        <a:srgbClr val="BFCE84"/>
      </a:dk1>
      <a:lt1>
        <a:srgbClr val="0E2A22"/>
      </a:lt1>
      <a:dk2>
        <a:srgbClr val="FFF9F3"/>
      </a:dk2>
      <a:lt2>
        <a:srgbClr val="FFFFFF"/>
      </a:lt2>
      <a:accent1>
        <a:srgbClr val="FFFFFF"/>
      </a:accent1>
      <a:accent2>
        <a:srgbClr val="FFFFFF"/>
      </a:accent2>
      <a:accent3>
        <a:srgbClr val="FFFFFF"/>
      </a:accent3>
      <a:accent4>
        <a:srgbClr val="FFFFFF"/>
      </a:accent4>
      <a:accent5>
        <a:srgbClr val="FFFFFF"/>
      </a:accent5>
      <a:accent6>
        <a:srgbClr val="FFFFFF"/>
      </a:accent6>
      <a:hlink>
        <a:srgbClr val="BFCE84"/>
      </a:hlink>
      <a:folHlink>
        <a:srgbClr val="0097A7"/>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xml><?xml version="1.0" encoding="utf-8"?>
<a:theme xmlns:a="http://schemas.openxmlformats.org/drawingml/2006/main" name="Slidesgo Final Pages">
  <a:themeElements>
    <a:clrScheme name="Simple Light">
      <a:dk1>
        <a:srgbClr val="FFFFFF"/>
      </a:dk1>
      <a:lt1>
        <a:srgbClr val="22244E"/>
      </a:lt1>
      <a:dk2>
        <a:srgbClr val="503259"/>
      </a:dk2>
      <a:lt2>
        <a:srgbClr val="765186"/>
      </a:lt2>
      <a:accent1>
        <a:srgbClr val="B07CC6"/>
      </a:accent1>
      <a:accent2>
        <a:srgbClr val="FAF6E7"/>
      </a:accent2>
      <a:accent3>
        <a:srgbClr val="E3DFD2"/>
      </a:accent3>
      <a:accent4>
        <a:srgbClr val="FFFFFF"/>
      </a:accent4>
      <a:accent5>
        <a:srgbClr val="FFFFFF"/>
      </a:accent5>
      <a:accent6>
        <a:srgbClr val="FFFFFF"/>
      </a:accent6>
      <a:hlink>
        <a:srgbClr val="765186"/>
      </a:hlink>
      <a:folHlink>
        <a:srgbClr val="0097A7"/>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416</TotalTime>
  <Words>1641</Words>
  <Application>Microsoft Office PowerPoint</Application>
  <PresentationFormat>On-screen Show (16:9)</PresentationFormat>
  <Paragraphs>70</Paragraphs>
  <Slides>16</Slides>
  <Notes>1</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16</vt:i4>
      </vt:variant>
    </vt:vector>
  </HeadingPairs>
  <TitlesOfParts>
    <vt:vector size="26" baseType="lpstr">
      <vt:lpstr>Albert Sans</vt:lpstr>
      <vt:lpstr>Aptos</vt:lpstr>
      <vt:lpstr>Arial</vt:lpstr>
      <vt:lpstr>Atkinson Hyperlegible Next Medium</vt:lpstr>
      <vt:lpstr>Atkinson Hyperlegible Next SemiBold</vt:lpstr>
      <vt:lpstr>OpenSymbol</vt:lpstr>
      <vt:lpstr>Symbol</vt:lpstr>
      <vt:lpstr>Wingdings</vt:lpstr>
      <vt:lpstr>Multipurpose Business Template</vt:lpstr>
      <vt:lpstr>Slidesgo Final Pages</vt:lpstr>
      <vt:lpstr> Sustainability in terms of Food waste and its efficacy</vt:lpstr>
      <vt:lpstr>Introduction</vt:lpstr>
      <vt:lpstr>Sustainability  Importance and Relevance</vt:lpstr>
      <vt:lpstr>Literature Review</vt:lpstr>
      <vt:lpstr>  PESTEL Analysis Summary</vt:lpstr>
      <vt:lpstr>Strategies: Industry Actions</vt:lpstr>
      <vt:lpstr>PowerPoint Presentation</vt:lpstr>
      <vt:lpstr>Sustainable Practices</vt:lpstr>
      <vt:lpstr>GF Victoria Hotel, Costa Adeje, Tenerife</vt:lpstr>
      <vt:lpstr>Corporate Social Responsibility</vt:lpstr>
      <vt:lpstr>Conclusions</vt:lpstr>
      <vt:lpstr>Recommendations </vt:lpstr>
      <vt:lpstr>Any Questions?</vt:lpstr>
      <vt:lpstr>REFERENCES</vt:lpstr>
      <vt:lpstr>Goossens, Y., Wegner, A. and Schmidt, T. (2019). Sustainability Assessment of Food Waste Prevention Measures: Review of Existing Evaluation Practices. Frontiers in Sustainable Food Systems, 3(3). doi:https://doi.org/10.3389/fsufs.2019.00090.  Hilton (2023). Hilton’s ‘Green Ramadan’ Campaign Records a 61% Reduction in Food Waste | Hilton News. [online] Stories From Hilton - EMEA. Available at: https://stories.hilton.com/emea/releases/hiltons-green-ramadan-campaign-records-a-61-reduction-in-food-waste-across-the-uae-saudi-arabia-and-qatar.  Omar, I.A., Hasan, H.R., Jayaraman, R., Salah, K. and Omar, M. (2024). Using blockchain technology to achieve sustainability in the hospitality industry by reducing food waste. Computers &amp; Industrial Engineering, [online] 197, p.110586. doi:https://doi.org/10.1016/j.cie.2024.110586.  Shapiroe (2024). Hospitality Food Waste: Challenges &amp; Solutions. [online] Shapiro. Available at: https://shapiroe.com/blog/food-waste-hospitality-industry/.  Sorcha O’Neill, Traynor, M., Rahman, I. and Yee Ming Lee (2024). Exploring Front-of-House and Back-of-House Manager Perceptions, Attitudes, and Motivations of Restaurant Food Waste Mitigation: A Qualitative Study. Sustainability, 16(15), pp.6694–6694. doi:https://doi.org/10.3390/su16156694.  Strategic Intelligence (2024). Abundance at a cost: the hotel industry’s role in food waste. [online] Hotel Management Network. Available at: https://www.hotelmanagement-network.com/analyst-comment/abundance-hotel-industry-food-waste/.  thepledgeonfoodwaste (2024). 55 Marriott Hotels in UK, Ireland &amp; Nordics Achieve The PLEDGE on Food Waste Certification. [online] The Pledge on Food Waste. Available at: https://thepledgeonfoodwaste.org/fifty-five-marriott-hotels-in-uk-ireland-and-nordics-elevate-the-industry-by-achieving-the-pledge-on-food-waste-international-certification/.  Vânia Gonçalves Costa and Costa, C. (2022). Sustainability and competitiveness in the hospitality industry. Hershey Pa: Business Science Reference.</vt:lpstr>
      <vt:lpstr>PowerPoint Presentation</vt:lpstr>
    </vt:vector>
  </TitlesOfParts>
  <Company>Microsoft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Marian M</dc:creator>
  <cp:lastModifiedBy>Ioana Varlan (2219850)</cp:lastModifiedBy>
  <cp:revision>3</cp:revision>
  <dcterms:modified xsi:type="dcterms:W3CDTF">2025-11-06T20:09:24Z</dcterms:modified>
</cp:coreProperties>
</file>

<file path=docProps/core0.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2025-11-06T11:05:48Z</dcterms:created>
  <dc:creator>Unknown Creator</dc:creator>
  <dc:description/>
  <dc:language>en-US</dc:language>
  <cp:lastModifiedBy>Unknown Creator</cp:lastModifiedBy>
  <dcterms:modified xsi:type="dcterms:W3CDTF">2025-11-06T11:05:48Z</dcterms:modified>
  <cp:revision>0</cp:revision>
  <dc:subject/>
  <dc:title>Untitled Presentation</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lides">
    <vt:r8>12</vt:r8>
  </property>
</Properties>
</file>