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71" r:id="rId3"/>
    <p:sldId id="258" r:id="rId4"/>
    <p:sldId id="260" r:id="rId5"/>
    <p:sldId id="261" r:id="rId6"/>
    <p:sldId id="264" r:id="rId7"/>
    <p:sldId id="259" r:id="rId8"/>
    <p:sldId id="265" r:id="rId9"/>
    <p:sldId id="268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F2E691A-AB06-4C67-848B-EFBE76CD5B7A}">
          <p14:sldIdLst>
            <p14:sldId id="257"/>
            <p14:sldId id="271"/>
          </p14:sldIdLst>
        </p14:section>
        <p14:section name="Untitled Section" id="{D81E3C97-F2D5-4DCB-B764-DFE8B46C966B}">
          <p14:sldIdLst>
            <p14:sldId id="258"/>
            <p14:sldId id="260"/>
            <p14:sldId id="261"/>
            <p14:sldId id="264"/>
            <p14:sldId id="259"/>
            <p14:sldId id="265"/>
            <p14:sldId id="268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956EE-6372-188A-D588-C3A932BC881D}" v="78" dt="2026-03-15T11:27:29.030"/>
    <p1510:client id="{51F6BBF0-142F-9315-62D7-AB02E5BE1474}" v="3" dt="2026-03-15T17:12:10.834"/>
    <p1510:client id="{82965A75-1F60-0B7A-FA4C-DE4392F01B5C}" v="37" dt="2026-03-15T18:08:12.839"/>
    <p1510:client id="{9C15BCDB-7E36-5F4C-97EE-0303CDA613A2}" v="3" dt="2026-03-15T11:31:02.291"/>
    <p1510:client id="{A4843518-4072-9A2C-B552-770DF32B3D1F}" v="7" dt="2026-03-15T21:03:38.923"/>
    <p1510:client id="{CC3D0D06-D7D4-4599-8576-A0D6CF235D5E}" v="63" dt="2026-03-15T21:48:37.091"/>
    <p1510:client id="{CF2D6951-066E-0A39-5948-49461D9414FD}" v="15" dt="2026-03-15T18:20:14.395"/>
    <p1510:client id="{D3162325-DB59-B17A-158F-8758F6681D48}" v="4" dt="2026-03-15T21:44:22.201"/>
    <p1510:client id="{DAC34797-4716-72B9-DD9C-9D1FC1A07613}" v="1" dt="2026-03-15T17:06:09.259"/>
    <p1510:client id="{F6912A7D-54A8-AB89-C24D-4F9F860E7482}" v="3" dt="2026-03-15T18:13:01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96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797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591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730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86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30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18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50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085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44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149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838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24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189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386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40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597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177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screenshot of a web page&#10;&#10;AI-generated content may be incorrect.">
            <a:extLst>
              <a:ext uri="{FF2B5EF4-FFF2-40B4-BE49-F238E27FC236}">
                <a16:creationId xmlns:a16="http://schemas.microsoft.com/office/drawing/2014/main" id="{E483CC27-FF62-B19F-1558-5F2AA7FF9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261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3A594D-EFE4-D88F-5C2A-E4A8144C8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hands reaching out to the side&#10;&#10;AI-generated content may be incorrect.">
            <a:extLst>
              <a:ext uri="{FF2B5EF4-FFF2-40B4-BE49-F238E27FC236}">
                <a16:creationId xmlns:a16="http://schemas.microsoft.com/office/drawing/2014/main" id="{1928CDBC-F5F7-AB9E-94BC-891C27F9E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7701"/>
          <a:stretch>
            <a:fillRect/>
          </a:stretch>
        </p:blipFill>
        <p:spPr>
          <a:xfrm>
            <a:off x="676667" y="450469"/>
            <a:ext cx="11090274" cy="5757925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236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chure of a child care center&#10;&#10;AI-generated content may be incorrect.">
            <a:extLst>
              <a:ext uri="{FF2B5EF4-FFF2-40B4-BE49-F238E27FC236}">
                <a16:creationId xmlns:a16="http://schemas.microsoft.com/office/drawing/2014/main" id="{3977AA72-0A66-2317-ED2E-FD3077318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00AE9571-0937-66C3-390B-A19658EF92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42177" y="-373811"/>
            <a:ext cx="95203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997572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lue and green rectangular box with white text&#10;&#10;AI-generated content may be incorrect.">
            <a:extLst>
              <a:ext uri="{FF2B5EF4-FFF2-40B4-BE49-F238E27FC236}">
                <a16:creationId xmlns:a16="http://schemas.microsoft.com/office/drawing/2014/main" id="{C9E88799-129C-404C-6BD7-8EAD722C9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7204" y="643467"/>
            <a:ext cx="773759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823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4A22-EB98-7D9E-A20B-B83E7437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close-up of a chart&#10;&#10;AI-generated content may be incorrect.">
            <a:extLst>
              <a:ext uri="{FF2B5EF4-FFF2-40B4-BE49-F238E27FC236}">
                <a16:creationId xmlns:a16="http://schemas.microsoft.com/office/drawing/2014/main" id="{119AA887-65AE-5B37-FF36-71215F109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39" y="2950"/>
            <a:ext cx="11891923" cy="6875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0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FBC03F1-B389-AF38-3EB3-8EBA27191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52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text on a green background&#10;&#10;AI-generated content may be incorrect.">
            <a:extLst>
              <a:ext uri="{FF2B5EF4-FFF2-40B4-BE49-F238E27FC236}">
                <a16:creationId xmlns:a16="http://schemas.microsoft.com/office/drawing/2014/main" id="{65A3CAA0-BEF7-EE45-7DEE-02099EAF5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535" y="643467"/>
            <a:ext cx="77108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63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taking a selfie&#10;&#10;AI-generated content may be incorrect.">
            <a:extLst>
              <a:ext uri="{FF2B5EF4-FFF2-40B4-BE49-F238E27FC236}">
                <a16:creationId xmlns:a16="http://schemas.microsoft.com/office/drawing/2014/main" id="{E7F3677F-1E81-B253-8734-76104D6BE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0287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and blue background with black text&#10;&#10;AI-generated content may be incorrect.">
            <a:extLst>
              <a:ext uri="{FF2B5EF4-FFF2-40B4-BE49-F238E27FC236}">
                <a16:creationId xmlns:a16="http://schemas.microsoft.com/office/drawing/2014/main" id="{F9F5A715-251B-2E3D-D442-143C7D6E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2801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green gradient background with white text&#10;&#10;AI-generated content may be incorrect.">
            <a:extLst>
              <a:ext uri="{FF2B5EF4-FFF2-40B4-BE49-F238E27FC236}">
                <a16:creationId xmlns:a16="http://schemas.microsoft.com/office/drawing/2014/main" id="{2500E65E-1E01-4FF8-84D1-951A602994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71359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103C373A-1EE4-5CA7-71F9-2418AF9346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735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Jaliya De Silva</dc:creator>
  <cp:lastModifiedBy>Jaliya De Silva</cp:lastModifiedBy>
  <cp:revision>18</cp:revision>
  <dcterms:created xsi:type="dcterms:W3CDTF">2026-03-15T10:46:27Z</dcterms:created>
  <dcterms:modified xsi:type="dcterms:W3CDTF">2026-03-15T23:56:04Z</dcterms:modified>
</cp:coreProperties>
</file>