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7F23"/>
    <a:srgbClr val="85A587"/>
    <a:srgbClr val="E9F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28A988-89BA-92CA-731A-56C6851B07CA}" v="581" dt="2025-10-20T13:05:19.633"/>
    <p1510:client id="{EC1BCC7D-ED29-7570-0C7A-2AB1227FDBE0}" v="34" dt="2025-10-20T15:53:18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lia Pearson (2404304)" userId="S::2404304@student.uwtsd.ac.uk::8629aa58-2cc0-4a9a-863e-5d0629345f9d" providerId="AD" clId="Web-{9A28A988-89BA-92CA-731A-56C6851B07CA}"/>
    <pc:docChg chg="addSld modSld modMainMaster">
      <pc:chgData name="Talia Pearson (2404304)" userId="S::2404304@student.uwtsd.ac.uk::8629aa58-2cc0-4a9a-863e-5d0629345f9d" providerId="AD" clId="Web-{9A28A988-89BA-92CA-731A-56C6851B07CA}" dt="2025-10-20T13:05:19.633" v="480" actId="20577"/>
      <pc:docMkLst>
        <pc:docMk/>
      </pc:docMkLst>
      <pc:sldChg chg="delSp modSp mod setBg">
        <pc:chgData name="Talia Pearson (2404304)" userId="S::2404304@student.uwtsd.ac.uk::8629aa58-2cc0-4a9a-863e-5d0629345f9d" providerId="AD" clId="Web-{9A28A988-89BA-92CA-731A-56C6851B07CA}" dt="2025-10-20T13:05:15.195" v="479" actId="20577"/>
        <pc:sldMkLst>
          <pc:docMk/>
          <pc:sldMk cId="109857222" sldId="256"/>
        </pc:sldMkLst>
        <pc:spChg chg="mod">
          <ac:chgData name="Talia Pearson (2404304)" userId="S::2404304@student.uwtsd.ac.uk::8629aa58-2cc0-4a9a-863e-5d0629345f9d" providerId="AD" clId="Web-{9A28A988-89BA-92CA-731A-56C6851B07CA}" dt="2025-10-20T13:05:15.195" v="479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Talia Pearson (2404304)" userId="S::2404304@student.uwtsd.ac.uk::8629aa58-2cc0-4a9a-863e-5d0629345f9d" providerId="AD" clId="Web-{9A28A988-89BA-92CA-731A-56C6851B07CA}" dt="2025-10-19T12:08:01.934" v="23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13:05:19.633" v="480" actId="20577"/>
        <pc:sldMkLst>
          <pc:docMk/>
          <pc:sldMk cId="3671429302" sldId="257"/>
        </pc:sldMkLst>
        <pc:spChg chg="mod">
          <ac:chgData name="Talia Pearson (2404304)" userId="S::2404304@student.uwtsd.ac.uk::8629aa58-2cc0-4a9a-863e-5d0629345f9d" providerId="AD" clId="Web-{9A28A988-89BA-92CA-731A-56C6851B07CA}" dt="2025-10-20T13:05:19.633" v="480" actId="20577"/>
          <ac:spMkLst>
            <pc:docMk/>
            <pc:sldMk cId="3671429302" sldId="257"/>
            <ac:spMk id="2" creationId="{EA5458FB-E1DC-3287-77BA-DF458FBAD99F}"/>
          </ac:spMkLst>
        </pc:spChg>
        <pc:spChg chg="mod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3" creationId="{11A6BFAA-C09A-0123-6E78-B840F9B6E3F9}"/>
          </ac:spMkLst>
        </pc:spChg>
        <pc:spChg chg="add del mod">
          <ac:chgData name="Talia Pearson (2404304)" userId="S::2404304@student.uwtsd.ac.uk::8629aa58-2cc0-4a9a-863e-5d0629345f9d" providerId="AD" clId="Web-{9A28A988-89BA-92CA-731A-56C6851B07CA}" dt="2025-10-19T12:22:32.692" v="126"/>
          <ac:spMkLst>
            <pc:docMk/>
            <pc:sldMk cId="3671429302" sldId="257"/>
            <ac:spMk id="7" creationId="{0F54A510-9AF2-269C-346C-5FC103DDDBD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8" creationId="{27427488-068E-4B55-AC8D-CD070B8CD46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14" creationId="{DE35DE37-E5F4-4D1E-8AE0-8A7D46F3B334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16" creationId="{A20AF199-99C2-4569-9CAF-24514AE5E82A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21" creationId="{5C8908E2-EE49-44D2-9428-A28D2312A8D5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27" creationId="{BD92035A-AA2F-4CD8-A556-1CE8BDEC75BD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42.604" v="137"/>
          <ac:spMkLst>
            <pc:docMk/>
            <pc:sldMk cId="3671429302" sldId="257"/>
            <ac:spMk id="29" creationId="{ED888B23-07FA-482A-96DF-47E31AF1A603}"/>
          </ac:spMkLst>
        </pc:spChg>
        <pc:grpChg chg="add del">
          <ac:chgData name="Talia Pearson (2404304)" userId="S::2404304@student.uwtsd.ac.uk::8629aa58-2cc0-4a9a-863e-5d0629345f9d" providerId="AD" clId="Web-{9A28A988-89BA-92CA-731A-56C6851B07CA}" dt="2025-10-19T12:25:42.604" v="137"/>
          <ac:grpSpMkLst>
            <pc:docMk/>
            <pc:sldMk cId="3671429302" sldId="257"/>
            <ac:grpSpMk id="10" creationId="{69007781-1AEE-4FE2-8527-FF7B46F123F7}"/>
          </ac:grpSpMkLst>
        </pc:grpChg>
        <pc:grpChg chg="add">
          <ac:chgData name="Talia Pearson (2404304)" userId="S::2404304@student.uwtsd.ac.uk::8629aa58-2cc0-4a9a-863e-5d0629345f9d" providerId="AD" clId="Web-{9A28A988-89BA-92CA-731A-56C6851B07CA}" dt="2025-10-19T12:25:42.604" v="137"/>
          <ac:grpSpMkLst>
            <pc:docMk/>
            <pc:sldMk cId="3671429302" sldId="257"/>
            <ac:grpSpMk id="23" creationId="{5D1A9D8B-3117-4D9D-BDA4-DD81895098B0}"/>
          </ac:grpSpMkLst>
        </pc:grpChg>
        <pc:picChg chg="add del mod">
          <ac:chgData name="Talia Pearson (2404304)" userId="S::2404304@student.uwtsd.ac.uk::8629aa58-2cc0-4a9a-863e-5d0629345f9d" providerId="AD" clId="Web-{9A28A988-89BA-92CA-731A-56C6851B07CA}" dt="2025-10-19T12:24:52.478" v="132"/>
          <ac:picMkLst>
            <pc:docMk/>
            <pc:sldMk cId="3671429302" sldId="257"/>
            <ac:picMk id="4" creationId="{9074C292-0407-A02C-7BBC-7BBD5BAB40E9}"/>
          </ac:picMkLst>
        </pc:picChg>
        <pc:picChg chg="add del mod">
          <ac:chgData name="Talia Pearson (2404304)" userId="S::2404304@student.uwtsd.ac.uk::8629aa58-2cc0-4a9a-863e-5d0629345f9d" providerId="AD" clId="Web-{9A28A988-89BA-92CA-731A-56C6851B07CA}" dt="2025-10-19T12:11:52.031" v="39"/>
          <ac:picMkLst>
            <pc:docMk/>
            <pc:sldMk cId="3671429302" sldId="257"/>
            <ac:picMk id="5" creationId="{D6EBACEF-E768-ACDF-A964-7829E6C9BD1C}"/>
          </ac:picMkLst>
        </pc:picChg>
        <pc:picChg chg="add mod">
          <ac:chgData name="Talia Pearson (2404304)" userId="S::2404304@student.uwtsd.ac.uk::8629aa58-2cc0-4a9a-863e-5d0629345f9d" providerId="AD" clId="Web-{9A28A988-89BA-92CA-731A-56C6851B07CA}" dt="2025-10-19T12:25:58.886" v="139" actId="1076"/>
          <ac:picMkLst>
            <pc:docMk/>
            <pc:sldMk cId="3671429302" sldId="257"/>
            <ac:picMk id="9" creationId="{B696A5E6-616C-F60C-A207-635E567D27D7}"/>
          </ac:picMkLst>
        </pc:pic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52:24.107" v="461" actId="20577"/>
        <pc:sldMkLst>
          <pc:docMk/>
          <pc:sldMk cId="2783227668" sldId="258"/>
        </pc:sldMkLst>
        <pc:spChg chg="mod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2" creationId="{54C2F971-E657-2F62-2405-B65A93A148C5}"/>
          </ac:spMkLst>
        </pc:spChg>
        <pc:spChg chg="del">
          <ac:chgData name="Talia Pearson (2404304)" userId="S::2404304@student.uwtsd.ac.uk::8629aa58-2cc0-4a9a-863e-5d0629345f9d" providerId="AD" clId="Web-{9A28A988-89BA-92CA-731A-56C6851B07CA}" dt="2025-10-19T12:14:54.846" v="54"/>
          <ac:spMkLst>
            <pc:docMk/>
            <pc:sldMk cId="2783227668" sldId="258"/>
            <ac:spMk id="3" creationId="{01E1C5E1-0AFF-20BF-F5FB-4FE7D3D3CCA3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2:24.107" v="461" actId="20577"/>
          <ac:spMkLst>
            <pc:docMk/>
            <pc:sldMk cId="2783227668" sldId="258"/>
            <ac:spMk id="3" creationId="{DDFB0F85-D027-960A-5B2B-677DBA2BF81A}"/>
          </ac:spMkLst>
        </pc:spChg>
        <pc:spChg chg="add mod ord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8" creationId="{7CFE9180-51CC-2CF6-0DC2-DE6370E67183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9" creationId="{27427488-068E-4B55-AC8D-CD070B8CD46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21.925" v="71"/>
          <ac:spMkLst>
            <pc:docMk/>
            <pc:sldMk cId="2783227668" sldId="258"/>
            <ac:spMk id="11" creationId="{BCFB762E-4CA4-9970-F1DF-75F4ED1E5D02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01.768" v="69"/>
          <ac:spMkLst>
            <pc:docMk/>
            <pc:sldMk cId="2783227668" sldId="258"/>
            <ac:spMk id="12" creationId="{27427488-068E-4B55-AC8D-CD070B8CD46D}"/>
          </ac:spMkLst>
        </pc:spChg>
        <pc:spChg chg="add del mod modVis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17" creationId="{7E13C525-8EE3-4288-848F-C9B2A174F22B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01.768" v="69"/>
          <ac:spMkLst>
            <pc:docMk/>
            <pc:sldMk cId="2783227668" sldId="258"/>
            <ac:spMk id="18" creationId="{7E13C525-8EE3-4288-848F-C9B2A174F22B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19" creationId="{A20AF199-99C2-4569-9CAF-24514AE5E82A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01.768" v="69"/>
          <ac:spMkLst>
            <pc:docMk/>
            <pc:sldMk cId="2783227668" sldId="258"/>
            <ac:spMk id="20" creationId="{A20AF199-99C2-4569-9CAF-24514AE5E82A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21.925" v="71"/>
          <ac:spMkLst>
            <pc:docMk/>
            <pc:sldMk cId="2783227668" sldId="258"/>
            <ac:spMk id="22" creationId="{ED888B23-07FA-482A-96DF-47E31AF1A603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21.925" v="71"/>
          <ac:spMkLst>
            <pc:docMk/>
            <pc:sldMk cId="2783227668" sldId="258"/>
            <ac:spMk id="23" creationId="{5C8908E2-EE49-44D2-9428-A28D2312A8D5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24" creationId="{27427488-068E-4B55-AC8D-CD070B8CD46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21.925" v="71"/>
          <ac:spMkLst>
            <pc:docMk/>
            <pc:sldMk cId="2783227668" sldId="258"/>
            <ac:spMk id="25" creationId="{8B88B599-C539-4F18-A32A-40207EC6E21A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52.613" v="75"/>
          <ac:spMkLst>
            <pc:docMk/>
            <pc:sldMk cId="2783227668" sldId="258"/>
            <ac:spMk id="27" creationId="{27427488-068E-4B55-AC8D-CD070B8CD46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52.613" v="75"/>
          <ac:spMkLst>
            <pc:docMk/>
            <pc:sldMk cId="2783227668" sldId="258"/>
            <ac:spMk id="30" creationId="{7E13C525-8EE3-4288-848F-C9B2A174F22B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17:52.613" v="75"/>
          <ac:spMkLst>
            <pc:docMk/>
            <pc:sldMk cId="2783227668" sldId="258"/>
            <ac:spMk id="31" creationId="{A20AF199-99C2-4569-9CAF-24514AE5E82A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32" creationId="{A20AF199-99C2-4569-9CAF-24514AE5E82A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3:58.492" v="130"/>
          <ac:spMkLst>
            <pc:docMk/>
            <pc:sldMk cId="2783227668" sldId="258"/>
            <ac:spMk id="33" creationId="{7E13C525-8EE3-4288-848F-C9B2A174F22B}"/>
          </ac:spMkLst>
        </pc:spChg>
        <pc:grpChg chg="add">
          <ac:chgData name="Talia Pearson (2404304)" userId="S::2404304@student.uwtsd.ac.uk::8629aa58-2cc0-4a9a-863e-5d0629345f9d" providerId="AD" clId="Web-{9A28A988-89BA-92CA-731A-56C6851B07CA}" dt="2025-10-19T12:17:59.426" v="76"/>
          <ac:grpSpMkLst>
            <pc:docMk/>
            <pc:sldMk cId="2783227668" sldId="258"/>
            <ac:grpSpMk id="10" creationId="{D77C2DC4-03FC-4BF3-9F66-E9A3066EE468}"/>
          </ac:grpSpMkLst>
        </pc:grpChg>
        <pc:grpChg chg="add del">
          <ac:chgData name="Talia Pearson (2404304)" userId="S::2404304@student.uwtsd.ac.uk::8629aa58-2cc0-4a9a-863e-5d0629345f9d" providerId="AD" clId="Web-{9A28A988-89BA-92CA-731A-56C6851B07CA}" dt="2025-10-19T12:17:01.768" v="69"/>
          <ac:grpSpMkLst>
            <pc:docMk/>
            <pc:sldMk cId="2783227668" sldId="258"/>
            <ac:grpSpMk id="14" creationId="{D77C2DC4-03FC-4BF3-9F66-E9A3066EE468}"/>
          </ac:grpSpMkLst>
        </pc:grpChg>
        <pc:grpChg chg="add del">
          <ac:chgData name="Talia Pearson (2404304)" userId="S::2404304@student.uwtsd.ac.uk::8629aa58-2cc0-4a9a-863e-5d0629345f9d" providerId="AD" clId="Web-{9A28A988-89BA-92CA-731A-56C6851B07CA}" dt="2025-10-19T12:17:21.925" v="71"/>
          <ac:grpSpMkLst>
            <pc:docMk/>
            <pc:sldMk cId="2783227668" sldId="258"/>
            <ac:grpSpMk id="16" creationId="{B29018A0-5DE6-4CC9-AB25-675616AF7225}"/>
          </ac:grpSpMkLst>
        </pc:grpChg>
        <pc:grpChg chg="add del">
          <ac:chgData name="Talia Pearson (2404304)" userId="S::2404304@student.uwtsd.ac.uk::8629aa58-2cc0-4a9a-863e-5d0629345f9d" providerId="AD" clId="Web-{9A28A988-89BA-92CA-731A-56C6851B07CA}" dt="2025-10-19T12:17:52.613" v="75"/>
          <ac:grpSpMkLst>
            <pc:docMk/>
            <pc:sldMk cId="2783227668" sldId="258"/>
            <ac:grpSpMk id="28" creationId="{D77C2DC4-03FC-4BF3-9F66-E9A3066EE468}"/>
          </ac:grpSpMkLst>
        </pc:grpChg>
        <pc:picChg chg="add mod ord">
          <ac:chgData name="Talia Pearson (2404304)" userId="S::2404304@student.uwtsd.ac.uk::8629aa58-2cc0-4a9a-863e-5d0629345f9d" providerId="AD" clId="Web-{9A28A988-89BA-92CA-731A-56C6851B07CA}" dt="2025-10-19T12:18:20.256" v="83" actId="1076"/>
          <ac:picMkLst>
            <pc:docMk/>
            <pc:sldMk cId="2783227668" sldId="258"/>
            <ac:picMk id="4" creationId="{39B32A6C-9F45-2445-1B1B-6A19E4006FDE}"/>
          </ac:picMkLst>
        </pc:picChg>
        <pc:picChg chg="add mod ord">
          <ac:chgData name="Talia Pearson (2404304)" userId="S::2404304@student.uwtsd.ac.uk::8629aa58-2cc0-4a9a-863e-5d0629345f9d" providerId="AD" clId="Web-{9A28A988-89BA-92CA-731A-56C6851B07CA}" dt="2025-10-19T12:18:38.914" v="90" actId="1076"/>
          <ac:picMkLst>
            <pc:docMk/>
            <pc:sldMk cId="2783227668" sldId="258"/>
            <ac:picMk id="5" creationId="{A9DAD9BB-4FAC-7312-B66D-6002B41B5C6A}"/>
          </ac:picMkLst>
        </pc:picChg>
        <pc:picChg chg="add mod">
          <ac:chgData name="Talia Pearson (2404304)" userId="S::2404304@student.uwtsd.ac.uk::8629aa58-2cc0-4a9a-863e-5d0629345f9d" providerId="AD" clId="Web-{9A28A988-89BA-92CA-731A-56C6851B07CA}" dt="2025-10-19T12:23:58.492" v="130"/>
          <ac:picMkLst>
            <pc:docMk/>
            <pc:sldMk cId="2783227668" sldId="258"/>
            <ac:picMk id="6" creationId="{B624D454-1411-6CD6-E3CE-EF0643968C5F}"/>
          </ac:picMkLst>
        </pc:picChg>
        <pc:picChg chg="add mod ord modCrop">
          <ac:chgData name="Talia Pearson (2404304)" userId="S::2404304@student.uwtsd.ac.uk::8629aa58-2cc0-4a9a-863e-5d0629345f9d" providerId="AD" clId="Web-{9A28A988-89BA-92CA-731A-56C6851B07CA}" dt="2025-10-19T12:23:58.492" v="130"/>
          <ac:picMkLst>
            <pc:docMk/>
            <pc:sldMk cId="2783227668" sldId="258"/>
            <ac:picMk id="7" creationId="{0CA04420-E719-ED71-EF69-71FE47E16E2B}"/>
          </ac:picMkLst>
        </pc:pic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52:57.187" v="469" actId="20577"/>
        <pc:sldMkLst>
          <pc:docMk/>
          <pc:sldMk cId="2721486205" sldId="259"/>
        </pc:sldMkLst>
        <pc:spChg chg="mod">
          <ac:chgData name="Talia Pearson (2404304)" userId="S::2404304@student.uwtsd.ac.uk::8629aa58-2cc0-4a9a-863e-5d0629345f9d" providerId="AD" clId="Web-{9A28A988-89BA-92CA-731A-56C6851B07CA}" dt="2025-10-19T12:28:42.419" v="163" actId="20577"/>
          <ac:spMkLst>
            <pc:docMk/>
            <pc:sldMk cId="2721486205" sldId="259"/>
            <ac:spMk id="2" creationId="{470FC7B4-3274-105E-60A7-2AC88EEEDCA7}"/>
          </ac:spMkLst>
        </pc:spChg>
        <pc:spChg chg="del mod">
          <ac:chgData name="Talia Pearson (2404304)" userId="S::2404304@student.uwtsd.ac.uk::8629aa58-2cc0-4a9a-863e-5d0629345f9d" providerId="AD" clId="Web-{9A28A988-89BA-92CA-731A-56C6851B07CA}" dt="2025-10-19T12:27:10.731" v="140"/>
          <ac:spMkLst>
            <pc:docMk/>
            <pc:sldMk cId="2721486205" sldId="259"/>
            <ac:spMk id="3" creationId="{2647E2EF-2F68-3F0D-FD64-CBD914ABAA84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2:03.356" v="458" actId="20577"/>
          <ac:spMkLst>
            <pc:docMk/>
            <pc:sldMk cId="2721486205" sldId="259"/>
            <ac:spMk id="3" creationId="{981FD903-2915-7DA4-4722-574A4653FFC5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2:57.187" v="469" actId="20577"/>
          <ac:spMkLst>
            <pc:docMk/>
            <pc:sldMk cId="2721486205" sldId="259"/>
            <ac:spMk id="6" creationId="{FD3126C8-01E4-4EEF-2ACB-9B39FE172D17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4:37.196" v="131"/>
          <ac:spMkLst>
            <pc:docMk/>
            <pc:sldMk cId="2721486205" sldId="259"/>
            <ac:spMk id="8" creationId="{5C8908E2-EE49-44D2-9428-A28D2312A8D5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4:37.196" v="131"/>
          <ac:spMkLst>
            <pc:docMk/>
            <pc:sldMk cId="2721486205" sldId="259"/>
            <ac:spMk id="14" creationId="{BD92035A-AA2F-4CD8-A556-1CE8BDEC75BD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4:37.196" v="131"/>
          <ac:spMkLst>
            <pc:docMk/>
            <pc:sldMk cId="2721486205" sldId="259"/>
            <ac:spMk id="16" creationId="{ED888B23-07FA-482A-96DF-47E31AF1A603}"/>
          </ac:spMkLst>
        </pc:spChg>
        <pc:grpChg chg="add">
          <ac:chgData name="Talia Pearson (2404304)" userId="S::2404304@student.uwtsd.ac.uk::8629aa58-2cc0-4a9a-863e-5d0629345f9d" providerId="AD" clId="Web-{9A28A988-89BA-92CA-731A-56C6851B07CA}" dt="2025-10-19T12:24:37.196" v="131"/>
          <ac:grpSpMkLst>
            <pc:docMk/>
            <pc:sldMk cId="2721486205" sldId="259"/>
            <ac:grpSpMk id="10" creationId="{5D1A9D8B-3117-4D9D-BDA4-DD81895098B0}"/>
          </ac:grpSpMkLst>
        </pc:grpChg>
        <pc:picChg chg="add del mod">
          <ac:chgData name="Talia Pearson (2404304)" userId="S::2404304@student.uwtsd.ac.uk::8629aa58-2cc0-4a9a-863e-5d0629345f9d" providerId="AD" clId="Web-{9A28A988-89BA-92CA-731A-56C6851B07CA}" dt="2025-10-19T14:13:29.994" v="265"/>
          <ac:picMkLst>
            <pc:docMk/>
            <pc:sldMk cId="2721486205" sldId="259"/>
            <ac:picMk id="3" creationId="{C09B0C63-3152-85C1-2880-ED4BC5DD42CB}"/>
          </ac:picMkLst>
        </pc:picChg>
        <pc:picChg chg="add del mod ord">
          <ac:chgData name="Talia Pearson (2404304)" userId="S::2404304@student.uwtsd.ac.uk::8629aa58-2cc0-4a9a-863e-5d0629345f9d" providerId="AD" clId="Web-{9A28A988-89BA-92CA-731A-56C6851B07CA}" dt="2025-10-19T12:27:30.371" v="143"/>
          <ac:picMkLst>
            <pc:docMk/>
            <pc:sldMk cId="2721486205" sldId="259"/>
            <ac:picMk id="4" creationId="{CF44E548-D204-3D22-1827-03B499C3EE9C}"/>
          </ac:picMkLst>
        </pc:picChg>
        <pc:picChg chg="add mod">
          <ac:chgData name="Talia Pearson (2404304)" userId="S::2404304@student.uwtsd.ac.uk::8629aa58-2cc0-4a9a-863e-5d0629345f9d" providerId="AD" clId="Web-{9A28A988-89BA-92CA-731A-56C6851B07CA}" dt="2025-10-19T14:18:11.451" v="270" actId="1076"/>
          <ac:picMkLst>
            <pc:docMk/>
            <pc:sldMk cId="2721486205" sldId="259"/>
            <ac:picMk id="4" creationId="{F34D80F5-B47F-A619-8BB4-1C1505699FDD}"/>
          </ac:picMkLst>
        </pc:pic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53:36.376" v="477" actId="20577"/>
        <pc:sldMkLst>
          <pc:docMk/>
          <pc:sldMk cId="2215862138" sldId="260"/>
        </pc:sldMkLst>
        <pc:spChg chg="mod">
          <ac:chgData name="Talia Pearson (2404304)" userId="S::2404304@student.uwtsd.ac.uk::8629aa58-2cc0-4a9a-863e-5d0629345f9d" providerId="AD" clId="Web-{9A28A988-89BA-92CA-731A-56C6851B07CA}" dt="2025-10-19T14:19:34.845" v="275" actId="1076"/>
          <ac:spMkLst>
            <pc:docMk/>
            <pc:sldMk cId="2215862138" sldId="260"/>
            <ac:spMk id="2" creationId="{841DDBAF-15E1-5BD5-7046-56A63CF7A17A}"/>
          </ac:spMkLst>
        </pc:spChg>
        <pc:spChg chg="del mod">
          <ac:chgData name="Talia Pearson (2404304)" userId="S::2404304@student.uwtsd.ac.uk::8629aa58-2cc0-4a9a-863e-5d0629345f9d" providerId="AD" clId="Web-{9A28A988-89BA-92CA-731A-56C6851B07CA}" dt="2025-10-19T12:25:23.682" v="136"/>
          <ac:spMkLst>
            <pc:docMk/>
            <pc:sldMk cId="2215862138" sldId="260"/>
            <ac:spMk id="3" creationId="{13D645A1-F970-9D5E-C9B0-984319149778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3:36.376" v="477" actId="20577"/>
          <ac:spMkLst>
            <pc:docMk/>
            <pc:sldMk cId="2215862138" sldId="260"/>
            <ac:spMk id="3" creationId="{F3C23686-D1E1-6FF3-57D0-64E4B1606E33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1:54.356" v="454" actId="20577"/>
          <ac:spMkLst>
            <pc:docMk/>
            <pc:sldMk cId="2215862138" sldId="260"/>
            <ac:spMk id="5" creationId="{CAE69966-FD02-E304-4DD9-DB4FEA146000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23.635" v="135"/>
          <ac:spMkLst>
            <pc:docMk/>
            <pc:sldMk cId="2215862138" sldId="260"/>
            <ac:spMk id="8" creationId="{5C8908E2-EE49-44D2-9428-A28D2312A8D5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23.635" v="135"/>
          <ac:spMkLst>
            <pc:docMk/>
            <pc:sldMk cId="2215862138" sldId="260"/>
            <ac:spMk id="14" creationId="{BD92035A-AA2F-4CD8-A556-1CE8BDEC75B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2:25:23.635" v="135"/>
          <ac:spMkLst>
            <pc:docMk/>
            <pc:sldMk cId="2215862138" sldId="260"/>
            <ac:spMk id="16" creationId="{ED888B23-07FA-482A-96DF-47E31AF1A603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23.682" v="136"/>
          <ac:spMkLst>
            <pc:docMk/>
            <pc:sldMk cId="2215862138" sldId="260"/>
            <ac:spMk id="18" creationId="{27427488-068E-4B55-AC8D-CD070B8CD46D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23.682" v="136"/>
          <ac:spMkLst>
            <pc:docMk/>
            <pc:sldMk cId="2215862138" sldId="260"/>
            <ac:spMk id="20" creationId="{E6A0E474-BC1B-4020-8F1C-5DB17CF64AD3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2:25:23.682" v="136"/>
          <ac:spMkLst>
            <pc:docMk/>
            <pc:sldMk cId="2215862138" sldId="260"/>
            <ac:spMk id="21" creationId="{A20AF199-99C2-4569-9CAF-24514AE5E82A}"/>
          </ac:spMkLst>
        </pc:spChg>
        <pc:grpChg chg="add del">
          <ac:chgData name="Talia Pearson (2404304)" userId="S::2404304@student.uwtsd.ac.uk::8629aa58-2cc0-4a9a-863e-5d0629345f9d" providerId="AD" clId="Web-{9A28A988-89BA-92CA-731A-56C6851B07CA}" dt="2025-10-19T12:25:23.635" v="135"/>
          <ac:grpSpMkLst>
            <pc:docMk/>
            <pc:sldMk cId="2215862138" sldId="260"/>
            <ac:grpSpMk id="10" creationId="{5D1A9D8B-3117-4D9D-BDA4-DD81895098B0}"/>
          </ac:grpSpMkLst>
        </pc:grpChg>
        <pc:grpChg chg="add">
          <ac:chgData name="Talia Pearson (2404304)" userId="S::2404304@student.uwtsd.ac.uk::8629aa58-2cc0-4a9a-863e-5d0629345f9d" providerId="AD" clId="Web-{9A28A988-89BA-92CA-731A-56C6851B07CA}" dt="2025-10-19T12:25:23.682" v="136"/>
          <ac:grpSpMkLst>
            <pc:docMk/>
            <pc:sldMk cId="2215862138" sldId="260"/>
            <ac:grpSpMk id="19" creationId="{31460D47-75CD-497D-BC88-FA41997D2E49}"/>
          </ac:grpSpMkLst>
        </pc:grpChg>
        <pc:picChg chg="add mod">
          <ac:chgData name="Talia Pearson (2404304)" userId="S::2404304@student.uwtsd.ac.uk::8629aa58-2cc0-4a9a-863e-5d0629345f9d" providerId="AD" clId="Web-{9A28A988-89BA-92CA-731A-56C6851B07CA}" dt="2025-10-19T14:19:38.768" v="276" actId="1076"/>
          <ac:picMkLst>
            <pc:docMk/>
            <pc:sldMk cId="2215862138" sldId="260"/>
            <ac:picMk id="4" creationId="{89FA5D33-A405-B90E-9B1A-24CBA29CAC12}"/>
          </ac:picMkLst>
        </pc:pic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51:40.902" v="450" actId="20577"/>
        <pc:sldMkLst>
          <pc:docMk/>
          <pc:sldMk cId="1714778230" sldId="261"/>
        </pc:sldMkLst>
        <pc:spChg chg="mod">
          <ac:chgData name="Talia Pearson (2404304)" userId="S::2404304@student.uwtsd.ac.uk::8629aa58-2cc0-4a9a-863e-5d0629345f9d" providerId="AD" clId="Web-{9A28A988-89BA-92CA-731A-56C6851B07CA}" dt="2025-10-19T13:56:14.753" v="257" actId="20577"/>
          <ac:spMkLst>
            <pc:docMk/>
            <pc:sldMk cId="1714778230" sldId="261"/>
            <ac:spMk id="2" creationId="{DC10909E-8FF2-CF53-938E-8219F98A0DD2}"/>
          </ac:spMkLst>
        </pc:spChg>
        <pc:spChg chg="del mod">
          <ac:chgData name="Talia Pearson (2404304)" userId="S::2404304@student.uwtsd.ac.uk::8629aa58-2cc0-4a9a-863e-5d0629345f9d" providerId="AD" clId="Web-{9A28A988-89BA-92CA-731A-56C6851B07CA}" dt="2025-10-19T14:25:38.598" v="277"/>
          <ac:spMkLst>
            <pc:docMk/>
            <pc:sldMk cId="1714778230" sldId="261"/>
            <ac:spMk id="3" creationId="{01FAFBF6-5360-19E0-89B1-C725F2EDC21D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46:57.412" v="342" actId="20577"/>
          <ac:spMkLst>
            <pc:docMk/>
            <pc:sldMk cId="1714778230" sldId="261"/>
            <ac:spMk id="3" creationId="{A1BB368D-7A77-3F30-C9B1-988034CDF8D1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1:40.902" v="450" actId="20577"/>
          <ac:spMkLst>
            <pc:docMk/>
            <pc:sldMk cId="1714778230" sldId="261"/>
            <ac:spMk id="5" creationId="{F179A86B-1920-9C42-A72D-006DFD2D7B11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09.602" v="215"/>
          <ac:spMkLst>
            <pc:docMk/>
            <pc:sldMk cId="1714778230" sldId="261"/>
            <ac:spMk id="8" creationId="{5C8908E2-EE49-44D2-9428-A28D2312A8D5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09.602" v="215"/>
          <ac:spMkLst>
            <pc:docMk/>
            <pc:sldMk cId="1714778230" sldId="261"/>
            <ac:spMk id="14" creationId="{BD92035A-AA2F-4CD8-A556-1CE8BDEC75BD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09.602" v="215"/>
          <ac:spMkLst>
            <pc:docMk/>
            <pc:sldMk cId="1714778230" sldId="261"/>
            <ac:spMk id="16" creationId="{ED888B23-07FA-482A-96DF-47E31AF1A603}"/>
          </ac:spMkLst>
        </pc:spChg>
        <pc:grpChg chg="add">
          <ac:chgData name="Talia Pearson (2404304)" userId="S::2404304@student.uwtsd.ac.uk::8629aa58-2cc0-4a9a-863e-5d0629345f9d" providerId="AD" clId="Web-{9A28A988-89BA-92CA-731A-56C6851B07CA}" dt="2025-10-19T13:42:09.602" v="215"/>
          <ac:grpSpMkLst>
            <pc:docMk/>
            <pc:sldMk cId="1714778230" sldId="261"/>
            <ac:grpSpMk id="10" creationId="{5D1A9D8B-3117-4D9D-BDA4-DD81895098B0}"/>
          </ac:grpSpMkLst>
        </pc:grpChg>
        <pc:picChg chg="add mod ord">
          <ac:chgData name="Talia Pearson (2404304)" userId="S::2404304@student.uwtsd.ac.uk::8629aa58-2cc0-4a9a-863e-5d0629345f9d" providerId="AD" clId="Web-{9A28A988-89BA-92CA-731A-56C6851B07CA}" dt="2025-10-19T14:25:46.458" v="279" actId="1076"/>
          <ac:picMkLst>
            <pc:docMk/>
            <pc:sldMk cId="1714778230" sldId="261"/>
            <ac:picMk id="4" creationId="{FCE1E513-7F36-87BA-434C-D6DB84AEEC24}"/>
          </ac:picMkLst>
        </pc:pic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49:53.849" v="423" actId="20577"/>
        <pc:sldMkLst>
          <pc:docMk/>
          <pc:sldMk cId="3868445926" sldId="262"/>
        </pc:sldMkLst>
        <pc:spChg chg="mod">
          <ac:chgData name="Talia Pearson (2404304)" userId="S::2404304@student.uwtsd.ac.uk::8629aa58-2cc0-4a9a-863e-5d0629345f9d" providerId="AD" clId="Web-{9A28A988-89BA-92CA-731A-56C6851B07CA}" dt="2025-10-20T09:49:35.098" v="409" actId="1076"/>
          <ac:spMkLst>
            <pc:docMk/>
            <pc:sldMk cId="3868445926" sldId="262"/>
            <ac:spMk id="2" creationId="{1E549A47-7E63-CEBB-4C26-F47CAD09C4E6}"/>
          </ac:spMkLst>
        </pc:spChg>
        <pc:spChg chg="del mod">
          <ac:chgData name="Talia Pearson (2404304)" userId="S::2404304@student.uwtsd.ac.uk::8629aa58-2cc0-4a9a-863e-5d0629345f9d" providerId="AD" clId="Web-{9A28A988-89BA-92CA-731A-56C6851B07CA}" dt="2025-10-19T13:42:30.744" v="218"/>
          <ac:spMkLst>
            <pc:docMk/>
            <pc:sldMk cId="3868445926" sldId="262"/>
            <ac:spMk id="3" creationId="{9750C31E-BF32-6498-128D-D2E5B48FA5C3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49:53.849" v="423" actId="20577"/>
          <ac:spMkLst>
            <pc:docMk/>
            <pc:sldMk cId="3868445926" sldId="262"/>
            <ac:spMk id="3" creationId="{B206C2DD-D543-A7E9-9A8E-4A7050B10B59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3:42:30.697" v="217"/>
          <ac:spMkLst>
            <pc:docMk/>
            <pc:sldMk cId="3868445926" sldId="262"/>
            <ac:spMk id="8" creationId="{5C8908E2-EE49-44D2-9428-A28D2312A8D5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3:42:30.697" v="217"/>
          <ac:spMkLst>
            <pc:docMk/>
            <pc:sldMk cId="3868445926" sldId="262"/>
            <ac:spMk id="14" creationId="{BD92035A-AA2F-4CD8-A556-1CE8BDEC75BD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19T13:42:30.697" v="217"/>
          <ac:spMkLst>
            <pc:docMk/>
            <pc:sldMk cId="3868445926" sldId="262"/>
            <ac:spMk id="16" creationId="{ED888B23-07FA-482A-96DF-47E31AF1A603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30.744" v="218"/>
          <ac:spMkLst>
            <pc:docMk/>
            <pc:sldMk cId="3868445926" sldId="262"/>
            <ac:spMk id="18" creationId="{27427488-068E-4B55-AC8D-CD070B8CD46D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30.744" v="218"/>
          <ac:spMkLst>
            <pc:docMk/>
            <pc:sldMk cId="3868445926" sldId="262"/>
            <ac:spMk id="20" creationId="{6822B5A5-A76C-4DCB-9522-E70E2E230CBE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30.744" v="218"/>
          <ac:spMkLst>
            <pc:docMk/>
            <pc:sldMk cId="3868445926" sldId="262"/>
            <ac:spMk id="21" creationId="{A20AF199-99C2-4569-9CAF-24514AE5E82A}"/>
          </ac:spMkLst>
        </pc:spChg>
        <pc:grpChg chg="add del">
          <ac:chgData name="Talia Pearson (2404304)" userId="S::2404304@student.uwtsd.ac.uk::8629aa58-2cc0-4a9a-863e-5d0629345f9d" providerId="AD" clId="Web-{9A28A988-89BA-92CA-731A-56C6851B07CA}" dt="2025-10-19T13:42:30.697" v="217"/>
          <ac:grpSpMkLst>
            <pc:docMk/>
            <pc:sldMk cId="3868445926" sldId="262"/>
            <ac:grpSpMk id="10" creationId="{5D1A9D8B-3117-4D9D-BDA4-DD81895098B0}"/>
          </ac:grpSpMkLst>
        </pc:grpChg>
        <pc:grpChg chg="add">
          <ac:chgData name="Talia Pearson (2404304)" userId="S::2404304@student.uwtsd.ac.uk::8629aa58-2cc0-4a9a-863e-5d0629345f9d" providerId="AD" clId="Web-{9A28A988-89BA-92CA-731A-56C6851B07CA}" dt="2025-10-19T13:42:30.744" v="218"/>
          <ac:grpSpMkLst>
            <pc:docMk/>
            <pc:sldMk cId="3868445926" sldId="262"/>
            <ac:grpSpMk id="19" creationId="{709F4FC9-790F-4F97-8EE4-312CE916E8E1}"/>
          </ac:grpSpMkLst>
        </pc:grpChg>
      </pc:sldChg>
      <pc:sldChg chg="addSp delSp modSp new mod setBg">
        <pc:chgData name="Talia Pearson (2404304)" userId="S::2404304@student.uwtsd.ac.uk::8629aa58-2cc0-4a9a-863e-5d0629345f9d" providerId="AD" clId="Web-{9A28A988-89BA-92CA-731A-56C6851B07CA}" dt="2025-10-20T09:51:11.401" v="446" actId="20577"/>
        <pc:sldMkLst>
          <pc:docMk/>
          <pc:sldMk cId="256650528" sldId="263"/>
        </pc:sldMkLst>
        <pc:spChg chg="mod">
          <ac:chgData name="Talia Pearson (2404304)" userId="S::2404304@student.uwtsd.ac.uk::8629aa58-2cc0-4a9a-863e-5d0629345f9d" providerId="AD" clId="Web-{9A28A988-89BA-92CA-731A-56C6851B07CA}" dt="2025-10-20T09:50:14.413" v="433" actId="1076"/>
          <ac:spMkLst>
            <pc:docMk/>
            <pc:sldMk cId="256650528" sldId="263"/>
            <ac:spMk id="2" creationId="{0D5DAC60-6565-11A9-D798-5BB2BC2F09EE}"/>
          </ac:spMkLst>
        </pc:spChg>
        <pc:spChg chg="del">
          <ac:chgData name="Talia Pearson (2404304)" userId="S::2404304@student.uwtsd.ac.uk::8629aa58-2cc0-4a9a-863e-5d0629345f9d" providerId="AD" clId="Web-{9A28A988-89BA-92CA-731A-56C6851B07CA}" dt="2025-10-19T13:42:47.589" v="220"/>
          <ac:spMkLst>
            <pc:docMk/>
            <pc:sldMk cId="256650528" sldId="263"/>
            <ac:spMk id="3" creationId="{EB5316BA-9EDC-1534-877F-BCA8CE4F041E}"/>
          </ac:spMkLst>
        </pc:spChg>
        <pc:spChg chg="add del">
          <ac:chgData name="Talia Pearson (2404304)" userId="S::2404304@student.uwtsd.ac.uk::8629aa58-2cc0-4a9a-863e-5d0629345f9d" providerId="AD" clId="Web-{9A28A988-89BA-92CA-731A-56C6851B07CA}" dt="2025-10-20T09:50:20.757" v="435"/>
          <ac:spMkLst>
            <pc:docMk/>
            <pc:sldMk cId="256650528" sldId="263"/>
            <ac:spMk id="3" creationId="{F276F722-5F65-1971-AFBE-7073B30BA542}"/>
          </ac:spMkLst>
        </pc:spChg>
        <pc:spChg chg="add mod">
          <ac:chgData name="Talia Pearson (2404304)" userId="S::2404304@student.uwtsd.ac.uk::8629aa58-2cc0-4a9a-863e-5d0629345f9d" providerId="AD" clId="Web-{9A28A988-89BA-92CA-731A-56C6851B07CA}" dt="2025-10-20T09:51:11.401" v="446" actId="20577"/>
          <ac:spMkLst>
            <pc:docMk/>
            <pc:sldMk cId="256650528" sldId="263"/>
            <ac:spMk id="4" creationId="{E2077484-E00B-58B9-77A3-CC92BD76B2CD}"/>
          </ac:spMkLst>
        </pc:spChg>
        <pc:spChg chg="add mod ord">
          <ac:chgData name="Talia Pearson (2404304)" userId="S::2404304@student.uwtsd.ac.uk::8629aa58-2cc0-4a9a-863e-5d0629345f9d" providerId="AD" clId="Web-{9A28A988-89BA-92CA-731A-56C6851B07CA}" dt="2025-10-19T13:43:43.702" v="229"/>
          <ac:spMkLst>
            <pc:docMk/>
            <pc:sldMk cId="256650528" sldId="263"/>
            <ac:spMk id="8" creationId="{27427488-068E-4B55-AC8D-CD070B8CD46D}"/>
          </ac:spMkLst>
        </pc:spChg>
        <pc:spChg chg="mod">
          <ac:chgData name="Talia Pearson (2404304)" userId="S::2404304@student.uwtsd.ac.uk::8629aa58-2cc0-4a9a-863e-5d0629345f9d" providerId="AD" clId="Web-{9A28A988-89BA-92CA-731A-56C6851B07CA}" dt="2025-10-19T13:43:41.030" v="227"/>
          <ac:spMkLst>
            <pc:docMk/>
            <pc:sldMk cId="256650528" sldId="263"/>
            <ac:spMk id="12" creationId="{9FA5174A-CE0B-42D0-8DA3-4E995C0926C7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47.589" v="220"/>
          <ac:spMkLst>
            <pc:docMk/>
            <pc:sldMk cId="256650528" sldId="263"/>
            <ac:spMk id="14" creationId="{DE35DE37-E5F4-4D1E-8AE0-8A7D46F3B334}"/>
          </ac:spMkLst>
        </pc:spChg>
        <pc:spChg chg="add">
          <ac:chgData name="Talia Pearson (2404304)" userId="S::2404304@student.uwtsd.ac.uk::8629aa58-2cc0-4a9a-863e-5d0629345f9d" providerId="AD" clId="Web-{9A28A988-89BA-92CA-731A-56C6851B07CA}" dt="2025-10-19T13:42:47.589" v="220"/>
          <ac:spMkLst>
            <pc:docMk/>
            <pc:sldMk cId="256650528" sldId="263"/>
            <ac:spMk id="16" creationId="{A20AF199-99C2-4569-9CAF-24514AE5E82A}"/>
          </ac:spMkLst>
        </pc:spChg>
        <pc:grpChg chg="add ord">
          <ac:chgData name="Talia Pearson (2404304)" userId="S::2404304@student.uwtsd.ac.uk::8629aa58-2cc0-4a9a-863e-5d0629345f9d" providerId="AD" clId="Web-{9A28A988-89BA-92CA-731A-56C6851B07CA}" dt="2025-10-19T13:43:44.421" v="230"/>
          <ac:grpSpMkLst>
            <pc:docMk/>
            <pc:sldMk cId="256650528" sldId="263"/>
            <ac:grpSpMk id="10" creationId="{69007781-1AEE-4FE2-8527-FF7B46F123F7}"/>
          </ac:grpSpMkLst>
        </pc:grpChg>
      </pc:sldChg>
      <pc:sldMasterChg chg="mod setBg modSldLayout">
        <pc:chgData name="Talia Pearson (2404304)" userId="S::2404304@student.uwtsd.ac.uk::8629aa58-2cc0-4a9a-863e-5d0629345f9d" providerId="AD" clId="Web-{9A28A988-89BA-92CA-731A-56C6851B07CA}" dt="2025-10-19T12:12:55.923" v="42"/>
        <pc:sldMasterMkLst>
          <pc:docMk/>
          <pc:sldMasterMk cId="2460954070" sldId="2147483660"/>
        </pc:sldMasterMkLst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">
          <pc:chgData name="Talia Pearson (2404304)" userId="S::2404304@student.uwtsd.ac.uk::8629aa58-2cc0-4a9a-863e-5d0629345f9d" providerId="AD" clId="Web-{9A28A988-89BA-92CA-731A-56C6851B07CA}" dt="2025-10-19T12:12:55.923" v="42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Talia Pearson (2404304)" userId="S::2404304@student.uwtsd.ac.uk::8629aa58-2cc0-4a9a-863e-5d0629345f9d" providerId="AD" clId="Web-{EC1BCC7D-ED29-7570-0C7A-2AB1227FDBE0}"/>
    <pc:docChg chg="modSld">
      <pc:chgData name="Talia Pearson (2404304)" userId="S::2404304@student.uwtsd.ac.uk::8629aa58-2cc0-4a9a-863e-5d0629345f9d" providerId="AD" clId="Web-{EC1BCC7D-ED29-7570-0C7A-2AB1227FDBE0}" dt="2025-10-20T15:53:18.681" v="21" actId="20577"/>
      <pc:docMkLst>
        <pc:docMk/>
      </pc:docMkLst>
      <pc:sldChg chg="modSp">
        <pc:chgData name="Talia Pearson (2404304)" userId="S::2404304@student.uwtsd.ac.uk::8629aa58-2cc0-4a9a-863e-5d0629345f9d" providerId="AD" clId="Web-{EC1BCC7D-ED29-7570-0C7A-2AB1227FDBE0}" dt="2025-10-20T15:52:19.455" v="4" actId="20577"/>
        <pc:sldMkLst>
          <pc:docMk/>
          <pc:sldMk cId="1714778230" sldId="261"/>
        </pc:sldMkLst>
        <pc:spChg chg="mod">
          <ac:chgData name="Talia Pearson (2404304)" userId="S::2404304@student.uwtsd.ac.uk::8629aa58-2cc0-4a9a-863e-5d0629345f9d" providerId="AD" clId="Web-{EC1BCC7D-ED29-7570-0C7A-2AB1227FDBE0}" dt="2025-10-20T15:52:19.455" v="4" actId="20577"/>
          <ac:spMkLst>
            <pc:docMk/>
            <pc:sldMk cId="1714778230" sldId="261"/>
            <ac:spMk id="3" creationId="{A1BB368D-7A77-3F30-C9B1-988034CDF8D1}"/>
          </ac:spMkLst>
        </pc:spChg>
      </pc:sldChg>
      <pc:sldChg chg="modSp">
        <pc:chgData name="Talia Pearson (2404304)" userId="S::2404304@student.uwtsd.ac.uk::8629aa58-2cc0-4a9a-863e-5d0629345f9d" providerId="AD" clId="Web-{EC1BCC7D-ED29-7570-0C7A-2AB1227FDBE0}" dt="2025-10-20T15:53:18.681" v="21" actId="20577"/>
        <pc:sldMkLst>
          <pc:docMk/>
          <pc:sldMk cId="256650528" sldId="263"/>
        </pc:sldMkLst>
        <pc:spChg chg="mod">
          <ac:chgData name="Talia Pearson (2404304)" userId="S::2404304@student.uwtsd.ac.uk::8629aa58-2cc0-4a9a-863e-5d0629345f9d" providerId="AD" clId="Web-{EC1BCC7D-ED29-7570-0C7A-2AB1227FDBE0}" dt="2025-10-20T15:53:18.681" v="21" actId="20577"/>
          <ac:spMkLst>
            <pc:docMk/>
            <pc:sldMk cId="256650528" sldId="263"/>
            <ac:spMk id="4" creationId="{E2077484-E00B-58B9-77A3-CC92BD76B2C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5A58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27000" b="-2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76959" y="2502797"/>
            <a:ext cx="3832087" cy="1846471"/>
          </a:xfrm>
          <a:prstGeom prst="roundRect">
            <a:avLst/>
          </a:prstGeom>
          <a:solidFill>
            <a:srgbClr val="E9FAEA"/>
          </a:solidFill>
          <a:effectLst/>
        </p:spPr>
        <p:txBody>
          <a:bodyPr/>
          <a:lstStyle/>
          <a:p>
            <a:r>
              <a:rPr lang="en-US" sz="2600" dirty="0">
                <a:solidFill>
                  <a:srgbClr val="658A67"/>
                </a:solidFill>
                <a:latin typeface="Posterama"/>
                <a:cs typeface="Posterama"/>
              </a:rPr>
              <a:t>     What makes     </a:t>
            </a:r>
            <a:br>
              <a:rPr lang="en-US" sz="2600" dirty="0">
                <a:solidFill>
                  <a:srgbClr val="658A67"/>
                </a:solidFill>
                <a:latin typeface="Posterama"/>
                <a:cs typeface="Posterama"/>
              </a:rPr>
            </a:br>
            <a:r>
              <a:rPr lang="en-US" sz="2600" dirty="0">
                <a:solidFill>
                  <a:srgbClr val="658A67"/>
                </a:solidFill>
                <a:latin typeface="Posterama"/>
                <a:cs typeface="Posterama"/>
              </a:rPr>
              <a:t>  something valuable: </a:t>
            </a:r>
            <a:br>
              <a:rPr lang="en-US" sz="2600" dirty="0">
                <a:solidFill>
                  <a:srgbClr val="658A67"/>
                </a:solidFill>
                <a:latin typeface="Posterama"/>
                <a:cs typeface="Posterama"/>
              </a:rPr>
            </a:br>
            <a:r>
              <a:rPr lang="en-US" sz="2600" dirty="0">
                <a:solidFill>
                  <a:srgbClr val="658A67"/>
                </a:solidFill>
                <a:latin typeface="Posterama"/>
                <a:cs typeface="Posterama"/>
              </a:rPr>
              <a:t>  </a:t>
            </a:r>
            <a:r>
              <a:rPr lang="en-US" sz="1600" dirty="0">
                <a:solidFill>
                  <a:srgbClr val="658A67"/>
                </a:solidFill>
                <a:latin typeface="Posterama"/>
                <a:cs typeface="Posterama"/>
              </a:rPr>
              <a:t>The power of a book</a:t>
            </a:r>
            <a:br>
              <a:rPr lang="en-US" sz="1600" dirty="0">
                <a:solidFill>
                  <a:srgbClr val="658A67"/>
                </a:solidFill>
                <a:latin typeface="Posterama"/>
                <a:cs typeface="Posterama"/>
              </a:rPr>
            </a:br>
            <a:r>
              <a:rPr lang="en-US" sz="1600" dirty="0">
                <a:solidFill>
                  <a:srgbClr val="658A67"/>
                </a:solidFill>
                <a:latin typeface="Posterama"/>
                <a:cs typeface="Posterama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5458FB-E1DC-3287-77BA-DF458FBAD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accent6">
                    <a:lumMod val="76000"/>
                  </a:schemeClr>
                </a:solidFill>
                <a:latin typeface="+mj-lt"/>
                <a:ea typeface="+mj-ea"/>
                <a:cs typeface="+mj-cs"/>
              </a:rPr>
              <a:t>Focus of this lecture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A6BFAA-C09A-0123-6E78-B840F9B6E3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4" y="1676400"/>
            <a:ext cx="5638796" cy="35052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br>
              <a:rPr lang="en-US" sz="2400" kern="1200">
                <a:solidFill>
                  <a:schemeClr val="tx1">
                    <a:alpha val="55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US" sz="2400" kern="1200">
                <a:solidFill>
                  <a:schemeClr val="tx1">
                    <a:alpha val="5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</a:p>
        </p:txBody>
      </p:sp>
      <p:pic>
        <p:nvPicPr>
          <p:cNvPr id="9" name="Picture 8" descr="A close-up of a sign&#10;&#10;AI-generated content may be incorrect.">
            <a:extLst>
              <a:ext uri="{FF2B5EF4-FFF2-40B4-BE49-F238E27FC236}">
                <a16:creationId xmlns:a16="http://schemas.microsoft.com/office/drawing/2014/main" id="{B696A5E6-616C-F60C-A207-635E567D27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2166" y="3200400"/>
            <a:ext cx="946785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4293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77C2DC4-03FC-4BF3-9F66-E9A3066EE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3BD7D54-1B49-4AE3-89F2-EA4811619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1BD4E27-98FF-430B-A77B-3BF03B54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E13C525-8EE3-4288-848F-C9B2A174F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457200"/>
            <a:ext cx="11277600" cy="59436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C2F971-E657-2F62-2405-B65A93A14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15124" y="1709531"/>
            <a:ext cx="4495801" cy="88348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800" dirty="0">
                <a:solidFill>
                  <a:schemeClr val="accent6">
                    <a:lumMod val="76000"/>
                  </a:schemeClr>
                </a:solidFill>
              </a:rPr>
              <a:t>The item</a:t>
            </a:r>
            <a:br>
              <a:rPr lang="en-US" sz="4800" dirty="0"/>
            </a:br>
            <a:endParaRPr lang="en-US" sz="4800" dirty="0"/>
          </a:p>
        </p:txBody>
      </p:sp>
      <p:pic>
        <p:nvPicPr>
          <p:cNvPr id="7" name="Picture 6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0CA04420-E719-ED71-EF69-71FE47E16E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5" t="-397" r="-585" b="41686"/>
          <a:stretch>
            <a:fillRect/>
          </a:stretch>
        </p:blipFill>
        <p:spPr>
          <a:xfrm>
            <a:off x="4050209" y="3822779"/>
            <a:ext cx="2386120" cy="2392036"/>
          </a:xfrm>
          <a:prstGeom prst="rect">
            <a:avLst/>
          </a:prstGeom>
        </p:spPr>
      </p:pic>
      <p:pic>
        <p:nvPicPr>
          <p:cNvPr id="5" name="Picture 4" descr="A book with a leaf design&#10;&#10;AI-generated content may be incorrect.">
            <a:extLst>
              <a:ext uri="{FF2B5EF4-FFF2-40B4-BE49-F238E27FC236}">
                <a16:creationId xmlns:a16="http://schemas.microsoft.com/office/drawing/2014/main" id="{A9DAD9BB-4FAC-7312-B66D-6002B41B5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4191" y="659288"/>
            <a:ext cx="2049337" cy="2949717"/>
          </a:xfrm>
          <a:prstGeom prst="rect">
            <a:avLst/>
          </a:prstGeom>
        </p:spPr>
      </p:pic>
      <p:pic>
        <p:nvPicPr>
          <p:cNvPr id="4" name="Content Placeholder 3" descr="A book with a drawing on it&#10;&#10;AI-generated content may be incorrect.">
            <a:extLst>
              <a:ext uri="{FF2B5EF4-FFF2-40B4-BE49-F238E27FC236}">
                <a16:creationId xmlns:a16="http://schemas.microsoft.com/office/drawing/2014/main" id="{39B32A6C-9F45-2445-1B1B-6A19E4006F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91513" y="664812"/>
            <a:ext cx="2043858" cy="2927629"/>
          </a:xfrm>
          <a:prstGeom prst="rect">
            <a:avLst/>
          </a:prstGeom>
        </p:spPr>
      </p:pic>
      <p:pic>
        <p:nvPicPr>
          <p:cNvPr id="6" name="Picture 5" descr="A book with a map&#10;&#10;AI-generated content may be incorrect.">
            <a:extLst>
              <a:ext uri="{FF2B5EF4-FFF2-40B4-BE49-F238E27FC236}">
                <a16:creationId xmlns:a16="http://schemas.microsoft.com/office/drawing/2014/main" id="{B624D454-1411-6CD6-E3CE-EF0643968C5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0229" y="3824829"/>
            <a:ext cx="2925346" cy="232811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CFE9180-51CC-2CF6-0DC2-DE6370E67183}"/>
              </a:ext>
            </a:extLst>
          </p:cNvPr>
          <p:cNvSpPr txBox="1"/>
          <p:nvPr/>
        </p:nvSpPr>
        <p:spPr>
          <a:xfrm>
            <a:off x="6712871" y="2370902"/>
            <a:ext cx="374013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1954 cloth bound copy of Kenneth Grahame’s The Wind in the Willows.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FB0F85-D027-960A-5B2B-677DBA2BF81A}"/>
              </a:ext>
            </a:extLst>
          </p:cNvPr>
          <p:cNvSpPr txBox="1"/>
          <p:nvPr/>
        </p:nvSpPr>
        <p:spPr>
          <a:xfrm>
            <a:off x="6690730" y="6012527"/>
            <a:ext cx="116076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(Pearson,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227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0FC7B4-3274-105E-60A7-2AC88EEEDC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accent6">
                    <a:lumMod val="76000"/>
                  </a:schemeClr>
                </a:solidFill>
              </a:rPr>
              <a:t>The economic value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3126C8-01E4-4EEF-2ACB-9B39FE172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5045" y="1932546"/>
            <a:ext cx="5624846" cy="324146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solidFill>
                  <a:schemeClr val="accent6">
                    <a:lumMod val="76000"/>
                  </a:schemeClr>
                </a:solidFill>
                <a:latin typeface="Avenir Next LT Pro"/>
              </a:rPr>
              <a:t>Income value vs working value </a:t>
            </a:r>
          </a:p>
          <a:p>
            <a:endParaRPr lang="en-US" sz="2400" dirty="0">
              <a:solidFill>
                <a:schemeClr val="accent6">
                  <a:lumMod val="76000"/>
                </a:schemeClr>
              </a:solidFill>
              <a:latin typeface="Avenir Next LT Pro"/>
            </a:endParaRPr>
          </a:p>
          <a:p>
            <a:r>
              <a:rPr lang="en-US" sz="2400" dirty="0">
                <a:solidFill>
                  <a:schemeClr val="accent6">
                    <a:lumMod val="76000"/>
                  </a:schemeClr>
                </a:solidFill>
                <a:latin typeface="Avenir Next LT Pro"/>
              </a:rPr>
              <a:t>Does money change importance?</a:t>
            </a:r>
          </a:p>
          <a:p>
            <a:endParaRPr lang="en-US" sz="2400" dirty="0">
              <a:solidFill>
                <a:schemeClr val="accent6">
                  <a:lumMod val="76000"/>
                </a:schemeClr>
              </a:solidFill>
              <a:latin typeface="Avenir Next LT Pro"/>
            </a:endParaRPr>
          </a:p>
          <a:p>
            <a:r>
              <a:rPr lang="en-US" sz="2400" dirty="0">
                <a:solidFill>
                  <a:schemeClr val="accent6">
                    <a:lumMod val="76000"/>
                  </a:schemeClr>
                </a:solidFill>
                <a:latin typeface="Avenir Next LT Pro"/>
              </a:rPr>
              <a:t>David Graeber – working effort to decide price </a:t>
            </a:r>
            <a:r>
              <a:rPr lang="en-US" sz="1200" dirty="0">
                <a:solidFill>
                  <a:schemeClr val="accent6">
                    <a:lumMod val="76000"/>
                  </a:schemeClr>
                </a:solidFill>
                <a:latin typeface="Times New Roman"/>
                <a:cs typeface="Times New Roman"/>
              </a:rPr>
              <a:t>(Graeber, 2001)</a:t>
            </a:r>
            <a:endParaRPr lang="en-US" sz="1000" dirty="0">
              <a:solidFill>
                <a:schemeClr val="accent6">
                  <a:lumMod val="76000"/>
                </a:schemeClr>
              </a:solidFill>
            </a:endParaRPr>
          </a:p>
          <a:p>
            <a:endParaRPr lang="en-US" dirty="0"/>
          </a:p>
        </p:txBody>
      </p:sp>
      <p:pic>
        <p:nvPicPr>
          <p:cNvPr id="4" name="Picture 3" descr="A row of glass jars filled with coins&#10;&#10;AI-generated content may be incorrect.">
            <a:extLst>
              <a:ext uri="{FF2B5EF4-FFF2-40B4-BE49-F238E27FC236}">
                <a16:creationId xmlns:a16="http://schemas.microsoft.com/office/drawing/2014/main" id="{F34D80F5-B47F-A619-8BB4-1C1505699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8326" y="3147391"/>
            <a:ext cx="3528392" cy="241852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81FD903-2915-7DA4-4722-574A4653FFC5}"/>
              </a:ext>
            </a:extLst>
          </p:cNvPr>
          <p:cNvSpPr txBox="1"/>
          <p:nvPr/>
        </p:nvSpPr>
        <p:spPr>
          <a:xfrm>
            <a:off x="1147959" y="5622391"/>
            <a:ext cx="25046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</a:t>
            </a:r>
            <a:r>
              <a:rPr lang="en-US" sz="1200" dirty="0" err="1">
                <a:latin typeface="Times New Roman"/>
                <a:cs typeface="Times New Roman"/>
              </a:rPr>
              <a:t>powerpoint</a:t>
            </a:r>
            <a:r>
              <a:rPr lang="en-US" sz="1200" dirty="0">
                <a:latin typeface="Times New Roman"/>
                <a:cs typeface="Times New Roman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486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31460D47-75CD-497D-BC88-FA41997D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9009592-A5E6-4C28-98E1-2066732D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0D59619-E7E2-49E5-B842-23F79868B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A0E474-BC1B-4020-8F1C-5DB17CF64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1DDBAF-15E1-5BD5-7046-56A63CF7A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2357" y="1360099"/>
            <a:ext cx="2655500" cy="717432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 dirty="0">
                <a:solidFill>
                  <a:schemeClr val="accent6">
                    <a:lumMod val="76000"/>
                  </a:schemeClr>
                </a:solidFill>
              </a:rPr>
              <a:t>The emotional value </a:t>
            </a:r>
            <a:endParaRPr lang="en-US" sz="4000" kern="1200" dirty="0">
              <a:solidFill>
                <a:schemeClr val="accent6">
                  <a:lumMod val="76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3C23686-D1E1-6FF3-57D0-64E4B1606E33}"/>
              </a:ext>
            </a:extLst>
          </p:cNvPr>
          <p:cNvSpPr txBox="1"/>
          <p:nvPr/>
        </p:nvSpPr>
        <p:spPr>
          <a:xfrm>
            <a:off x="6197355" y="2074371"/>
            <a:ext cx="3803841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Values of emotional ties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David miller </a:t>
            </a:r>
            <a:r>
              <a:rPr lang="en-US" sz="1200" dirty="0">
                <a:solidFill>
                  <a:schemeClr val="accent6">
                    <a:lumMod val="76000"/>
                  </a:schemeClr>
                </a:solidFill>
                <a:latin typeface="Times New Roman"/>
                <a:cs typeface="Times New Roman"/>
              </a:rPr>
              <a:t>(Miller, 1995)</a:t>
            </a: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 sz="2400" dirty="0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Ownership 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red fingerprint in a heart shape&#10;&#10;AI-generated content may be incorrect.">
            <a:extLst>
              <a:ext uri="{FF2B5EF4-FFF2-40B4-BE49-F238E27FC236}">
                <a16:creationId xmlns:a16="http://schemas.microsoft.com/office/drawing/2014/main" id="{89FA5D33-A405-B90E-9B1A-24CBA29CAC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8122" y="3091130"/>
            <a:ext cx="3572774" cy="238664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AE69966-FD02-E304-4DD9-DB4FEA146000}"/>
              </a:ext>
            </a:extLst>
          </p:cNvPr>
          <p:cNvSpPr txBox="1"/>
          <p:nvPr/>
        </p:nvSpPr>
        <p:spPr>
          <a:xfrm>
            <a:off x="1043599" y="5557166"/>
            <a:ext cx="169584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</a:t>
            </a:r>
            <a:r>
              <a:rPr lang="en-US" sz="1200" dirty="0" err="1">
                <a:latin typeface="Times New Roman"/>
                <a:cs typeface="Times New Roman"/>
              </a:rPr>
              <a:t>powerpoint</a:t>
            </a:r>
            <a:r>
              <a:rPr lang="en-US" sz="1200" dirty="0">
                <a:latin typeface="Times New Roman"/>
                <a:cs typeface="Times New Roman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5862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10909E-8FF2-CF53-938E-8219F98A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chemeClr val="accent6">
                    <a:lumMod val="76000"/>
                  </a:schemeClr>
                </a:solidFill>
              </a:rPr>
              <a:t>Reclassification of value </a:t>
            </a:r>
            <a:endParaRPr lang="en-US" sz="4000" i="1">
              <a:solidFill>
                <a:schemeClr val="accent6">
                  <a:lumMod val="76000"/>
                </a:schemeClr>
              </a:solidFill>
              <a:latin typeface="Sitka Text"/>
              <a:cs typeface="Posterama"/>
            </a:endParaRPr>
          </a:p>
        </p:txBody>
      </p:sp>
      <p:pic>
        <p:nvPicPr>
          <p:cNvPr id="4" name="Content Placeholder 3" descr="A row of books on a shelf&#10;&#10;AI-generated content may be incorrect.">
            <a:extLst>
              <a:ext uri="{FF2B5EF4-FFF2-40B4-BE49-F238E27FC236}">
                <a16:creationId xmlns:a16="http://schemas.microsoft.com/office/drawing/2014/main" id="{FCE1E513-7F36-87BA-434C-D6DB84AEEC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5159" y="3243532"/>
            <a:ext cx="3144329" cy="20962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1BB368D-7A77-3F30-C9B1-988034CDF8D1}"/>
              </a:ext>
            </a:extLst>
          </p:cNvPr>
          <p:cNvSpPr txBox="1"/>
          <p:nvPr/>
        </p:nvSpPr>
        <p:spPr>
          <a:xfrm>
            <a:off x="6587720" y="2335053"/>
            <a:ext cx="417439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Loss and gain of value 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Condition </a:t>
            </a:r>
          </a:p>
          <a:p>
            <a:pPr marL="285750" indent="-285750">
              <a:buFont typeface="Arial"/>
              <a:buChar char="•"/>
            </a:pP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The introduction of vintage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accent6">
                  <a:lumMod val="76000"/>
                </a:schemeClr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O</a:t>
            </a:r>
            <a:r>
              <a:rPr lang="en-US" dirty="0">
                <a:solidFill>
                  <a:srgbClr val="3B7F23"/>
                </a:solidFill>
              </a:rPr>
              <a:t>ne man's trash is another man's treasure </a:t>
            </a:r>
            <a:r>
              <a:rPr lang="en-GB" sz="1200" dirty="0">
                <a:solidFill>
                  <a:srgbClr val="3B7F23"/>
                </a:solidFill>
                <a:latin typeface="Times New Roman"/>
                <a:cs typeface="Times New Roman"/>
              </a:rPr>
              <a:t>(Appadurai, 1986)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79A86B-1920-9C42-A72D-006DFD2D7B11}"/>
              </a:ext>
            </a:extLst>
          </p:cNvPr>
          <p:cNvSpPr txBox="1"/>
          <p:nvPr/>
        </p:nvSpPr>
        <p:spPr>
          <a:xfrm>
            <a:off x="1147958" y="5452806"/>
            <a:ext cx="215242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latin typeface="Times New Roman"/>
                <a:cs typeface="Times New Roman"/>
              </a:rPr>
              <a:t>(</a:t>
            </a:r>
            <a:r>
              <a:rPr lang="en-US" sz="1200" dirty="0" err="1">
                <a:latin typeface="Times New Roman"/>
                <a:cs typeface="Times New Roman"/>
              </a:rPr>
              <a:t>powerpoint</a:t>
            </a:r>
            <a:r>
              <a:rPr lang="en-US" sz="1200" dirty="0">
                <a:latin typeface="Times New Roman"/>
                <a:cs typeface="Times New Roman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778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09F4FC9-790F-4F97-8EE4-312CE91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11582185-B7AA-4C85-9F08-0CF3055EF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F928DF6-7FD6-4208-9ACF-63FB7CC78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6822B5A5-A76C-4DCB-9522-E70E2E230C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28800" y="990600"/>
            <a:ext cx="9905999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49A47-7E63-CEBB-4C26-F47CAD09C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013" y="3430437"/>
            <a:ext cx="8304364" cy="2058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different metrics for calculating value </a:t>
            </a:r>
            <a:br>
              <a:rPr lang="en-US" sz="2400" dirty="0"/>
            </a:br>
            <a:br>
              <a:rPr lang="en-US" sz="2400" dirty="0"/>
            </a:br>
            <a:r>
              <a:rPr lang="en-US" sz="2400" dirty="0">
                <a:solidFill>
                  <a:schemeClr val="accent6">
                    <a:lumMod val="76000"/>
                  </a:schemeClr>
                </a:solidFill>
              </a:rPr>
              <a:t>emotional connection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06C2DD-D543-A7E9-9A8E-4A7050B10B59}"/>
              </a:ext>
            </a:extLst>
          </p:cNvPr>
          <p:cNvSpPr txBox="1"/>
          <p:nvPr/>
        </p:nvSpPr>
        <p:spPr>
          <a:xfrm>
            <a:off x="2152423" y="1395813"/>
            <a:ext cx="489187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4000" dirty="0">
                <a:solidFill>
                  <a:schemeClr val="accent6">
                    <a:lumMod val="76000"/>
                  </a:schemeClr>
                </a:solidFill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3868445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9007781-1AEE-4FE2-8527-FF7B46F12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7F342F-8F86-41FC-A9DE-865B16F50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FA5174A-CE0B-42D0-8DA3-4E995C092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E35DE37-E5F4-4D1E-8AE0-8A7D46F3B3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DAC60-6565-11A9-D798-5BB2BC2F0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697" y="1259458"/>
            <a:ext cx="678180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accent6">
                    <a:lumMod val="76000"/>
                  </a:schemeClr>
                </a:solidFill>
              </a:rPr>
              <a:t>bibliography</a:t>
            </a:r>
            <a:endParaRPr lang="en-US" kern="1200" dirty="0">
              <a:solidFill>
                <a:schemeClr val="accent6">
                  <a:lumMod val="76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077484-E00B-58B9-77A3-CC92BD76B2CD}"/>
              </a:ext>
            </a:extLst>
          </p:cNvPr>
          <p:cNvSpPr txBox="1"/>
          <p:nvPr/>
        </p:nvSpPr>
        <p:spPr>
          <a:xfrm>
            <a:off x="965329" y="2687268"/>
            <a:ext cx="4565746" cy="28315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latin typeface="Aptos"/>
              <a:cs typeface="Times New Roman"/>
            </a:endParaRPr>
          </a:p>
          <a:p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Graeber, D. (2001). </a:t>
            </a:r>
            <a:r>
              <a:rPr lang="en-US" sz="1600" i="1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Toward an anthropological theory of value: The false coin of our own dreams</a:t>
            </a:r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. New York: Palgrave.</a:t>
            </a:r>
            <a:endParaRPr lang="en-US" sz="1600">
              <a:solidFill>
                <a:schemeClr val="accent6">
                  <a:lumMod val="76000"/>
                </a:schemeClr>
              </a:solidFill>
              <a:latin typeface="Aptos"/>
            </a:endParaRPr>
          </a:p>
          <a:p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Miller, D. (1995). </a:t>
            </a:r>
            <a:r>
              <a:rPr lang="en-US" sz="1600" i="1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Acknowledging Consumption</a:t>
            </a:r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. Routledge.</a:t>
            </a:r>
            <a:endParaRPr lang="en-US" sz="1600">
              <a:solidFill>
                <a:schemeClr val="accent6">
                  <a:lumMod val="76000"/>
                </a:schemeClr>
              </a:solidFill>
              <a:latin typeface="Aptos"/>
            </a:endParaRPr>
          </a:p>
          <a:p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Pearson, T. (2025). </a:t>
            </a:r>
            <a:r>
              <a:rPr lang="en-US" sz="1600" i="1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The wind in the willows</a:t>
            </a:r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.</a:t>
            </a:r>
            <a:endParaRPr lang="en-US" sz="1600">
              <a:solidFill>
                <a:schemeClr val="accent6">
                  <a:lumMod val="76000"/>
                </a:schemeClr>
              </a:solidFill>
              <a:latin typeface="Aptos"/>
            </a:endParaRPr>
          </a:p>
          <a:p>
            <a:r>
              <a:rPr lang="en-US" sz="1600" err="1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powerpoint</a:t>
            </a:r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, </a:t>
            </a:r>
            <a:r>
              <a:rPr lang="en-US" sz="1600" err="1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microsoft</a:t>
            </a:r>
            <a:r>
              <a:rPr lang="en-US" sz="1600" dirty="0">
                <a:solidFill>
                  <a:schemeClr val="accent6">
                    <a:lumMod val="76000"/>
                  </a:schemeClr>
                </a:solidFill>
                <a:latin typeface="Aptos"/>
                <a:cs typeface="Times New Roman"/>
              </a:rPr>
              <a:t> (n.d.).</a:t>
            </a:r>
          </a:p>
          <a:p>
            <a:r>
              <a:rPr lang="en-GB" sz="1600" dirty="0">
                <a:solidFill>
                  <a:srgbClr val="3B7F23"/>
                </a:solidFill>
                <a:latin typeface="Aptos"/>
                <a:cs typeface="Arabic Typesetting"/>
              </a:rPr>
              <a:t>Appadurai, A. (1986). </a:t>
            </a:r>
            <a:r>
              <a:rPr lang="en-GB" sz="1600" i="1" dirty="0">
                <a:solidFill>
                  <a:srgbClr val="3B7F23"/>
                </a:solidFill>
                <a:latin typeface="Aptos"/>
                <a:cs typeface="Arabic Typesetting"/>
              </a:rPr>
              <a:t>The Social Life of Things: Commodities in Cultural Perspective</a:t>
            </a:r>
            <a:r>
              <a:rPr lang="en-GB" sz="1600" dirty="0">
                <a:solidFill>
                  <a:srgbClr val="3B7F23"/>
                </a:solidFill>
                <a:latin typeface="Aptos"/>
                <a:cs typeface="Arabic Typesetting"/>
              </a:rPr>
              <a:t>. Cambridge.</a:t>
            </a:r>
            <a:endParaRPr lang="en-US" sz="1600" dirty="0">
              <a:solidFill>
                <a:srgbClr val="3B7F23"/>
              </a:solidFill>
              <a:latin typeface="Aptos"/>
              <a:cs typeface="Arabic Typesetting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6505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     What makes        something valuable:    The power of a book  </vt:lpstr>
      <vt:lpstr>Focus of this lecture </vt:lpstr>
      <vt:lpstr>The item </vt:lpstr>
      <vt:lpstr>The economic value </vt:lpstr>
      <vt:lpstr>The emotional value </vt:lpstr>
      <vt:lpstr>Reclassification of value </vt:lpstr>
      <vt:lpstr>different metrics for calculating value   emotional connection 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241</cp:revision>
  <dcterms:created xsi:type="dcterms:W3CDTF">2025-10-19T12:02:37Z</dcterms:created>
  <dcterms:modified xsi:type="dcterms:W3CDTF">2025-10-20T15:53:23Z</dcterms:modified>
</cp:coreProperties>
</file>