
<file path=[Content_Types].xml><?xml version="1.0" encoding="utf-8"?>
<Types xmlns="http://schemas.openxmlformats.org/package/2006/content-types">
  <Default Extension="gif" ContentType="image/gi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2" r:id="rId6"/>
    <p:sldId id="261" r:id="rId7"/>
    <p:sldId id="258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A99D632-9027-4847-8852-C4A363F30D79}" v="2" dt="2021-01-19T15:50:20.57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126" y="3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Felicity Page" userId="f5bf5ff9cac893f2" providerId="LiveId" clId="{0A99D632-9027-4847-8852-C4A363F30D79}"/>
    <pc:docChg chg="undo custSel addSld delSld modSld sldOrd">
      <pc:chgData name="Felicity Page" userId="f5bf5ff9cac893f2" providerId="LiveId" clId="{0A99D632-9027-4847-8852-C4A363F30D79}" dt="2021-01-19T15:52:05.169" v="81" actId="26606"/>
      <pc:docMkLst>
        <pc:docMk/>
      </pc:docMkLst>
      <pc:sldChg chg="addSp delSp modSp mod setBg">
        <pc:chgData name="Felicity Page" userId="f5bf5ff9cac893f2" providerId="LiveId" clId="{0A99D632-9027-4847-8852-C4A363F30D79}" dt="2021-01-19T15:46:32.502" v="19" actId="26606"/>
        <pc:sldMkLst>
          <pc:docMk/>
          <pc:sldMk cId="3129557617" sldId="256"/>
        </pc:sldMkLst>
        <pc:spChg chg="mod">
          <ac:chgData name="Felicity Page" userId="f5bf5ff9cac893f2" providerId="LiveId" clId="{0A99D632-9027-4847-8852-C4A363F30D79}" dt="2021-01-19T15:46:32.502" v="19" actId="26606"/>
          <ac:spMkLst>
            <pc:docMk/>
            <pc:sldMk cId="3129557617" sldId="256"/>
            <ac:spMk id="4" creationId="{2B7530E7-8AC9-497D-A79F-DEA8D8977DD5}"/>
          </ac:spMkLst>
        </pc:spChg>
        <pc:spChg chg="del mod">
          <ac:chgData name="Felicity Page" userId="f5bf5ff9cac893f2" providerId="LiveId" clId="{0A99D632-9027-4847-8852-C4A363F30D79}" dt="2021-01-19T15:46:32.502" v="19" actId="26606"/>
          <ac:spMkLst>
            <pc:docMk/>
            <pc:sldMk cId="3129557617" sldId="256"/>
            <ac:spMk id="5" creationId="{2A1A580B-06CC-4440-884F-08E995367AFF}"/>
          </ac:spMkLst>
        </pc:spChg>
        <pc:spChg chg="add">
          <ac:chgData name="Felicity Page" userId="f5bf5ff9cac893f2" providerId="LiveId" clId="{0A99D632-9027-4847-8852-C4A363F30D79}" dt="2021-01-19T15:46:32.502" v="19" actId="26606"/>
          <ac:spMkLst>
            <pc:docMk/>
            <pc:sldMk cId="3129557617" sldId="256"/>
            <ac:spMk id="11" creationId="{1D63C574-BFD2-41A1-A567-B0C3CC7FDD4F}"/>
          </ac:spMkLst>
        </pc:spChg>
        <pc:spChg chg="add">
          <ac:chgData name="Felicity Page" userId="f5bf5ff9cac893f2" providerId="LiveId" clId="{0A99D632-9027-4847-8852-C4A363F30D79}" dt="2021-01-19T15:46:32.502" v="19" actId="26606"/>
          <ac:spMkLst>
            <pc:docMk/>
            <pc:sldMk cId="3129557617" sldId="256"/>
            <ac:spMk id="13" creationId="{E2A46BAB-8C31-42B2-90E8-B26DD3E81D37}"/>
          </ac:spMkLst>
        </pc:spChg>
        <pc:grpChg chg="add">
          <ac:chgData name="Felicity Page" userId="f5bf5ff9cac893f2" providerId="LiveId" clId="{0A99D632-9027-4847-8852-C4A363F30D79}" dt="2021-01-19T15:46:32.502" v="19" actId="26606"/>
          <ac:grpSpMkLst>
            <pc:docMk/>
            <pc:sldMk cId="3129557617" sldId="256"/>
            <ac:grpSpMk id="15" creationId="{B3F7A3C7-0737-4E57-B30E-8EEFE638B401}"/>
          </ac:grpSpMkLst>
        </pc:grpChg>
        <pc:grpChg chg="add">
          <ac:chgData name="Felicity Page" userId="f5bf5ff9cac893f2" providerId="LiveId" clId="{0A99D632-9027-4847-8852-C4A363F30D79}" dt="2021-01-19T15:46:32.502" v="19" actId="26606"/>
          <ac:grpSpMkLst>
            <pc:docMk/>
            <pc:sldMk cId="3129557617" sldId="256"/>
            <ac:grpSpMk id="19" creationId="{43F5E015-E085-4624-B431-B42414448684}"/>
          </ac:grpSpMkLst>
        </pc:grpChg>
        <pc:graphicFrameChg chg="add">
          <ac:chgData name="Felicity Page" userId="f5bf5ff9cac893f2" providerId="LiveId" clId="{0A99D632-9027-4847-8852-C4A363F30D79}" dt="2021-01-19T15:46:32.502" v="19" actId="26606"/>
          <ac:graphicFrameMkLst>
            <pc:docMk/>
            <pc:sldMk cId="3129557617" sldId="256"/>
            <ac:graphicFrameMk id="7" creationId="{1AA162E1-E683-4098-A70F-F1D1CE3715F5}"/>
          </ac:graphicFrameMkLst>
        </pc:graphicFrameChg>
      </pc:sldChg>
      <pc:sldChg chg="addSp modSp mod ord setBg">
        <pc:chgData name="Felicity Page" userId="f5bf5ff9cac893f2" providerId="LiveId" clId="{0A99D632-9027-4847-8852-C4A363F30D79}" dt="2021-01-19T15:47:22.744" v="23"/>
        <pc:sldMkLst>
          <pc:docMk/>
          <pc:sldMk cId="1263204728" sldId="258"/>
        </pc:sldMkLst>
        <pc:spChg chg="mod">
          <ac:chgData name="Felicity Page" userId="f5bf5ff9cac893f2" providerId="LiveId" clId="{0A99D632-9027-4847-8852-C4A363F30D79}" dt="2021-01-19T15:46:44.656" v="20" actId="26606"/>
          <ac:spMkLst>
            <pc:docMk/>
            <pc:sldMk cId="1263204728" sldId="258"/>
            <ac:spMk id="2" creationId="{002B52C2-AF45-4684-A9EB-BD5CAC1F79FF}"/>
          </ac:spMkLst>
        </pc:spChg>
        <pc:spChg chg="add">
          <ac:chgData name="Felicity Page" userId="f5bf5ff9cac893f2" providerId="LiveId" clId="{0A99D632-9027-4847-8852-C4A363F30D79}" dt="2021-01-19T15:46:44.656" v="20" actId="26606"/>
          <ac:spMkLst>
            <pc:docMk/>
            <pc:sldMk cId="1263204728" sldId="258"/>
            <ac:spMk id="71" creationId="{53F29798-D584-4792-9B62-3F5F5C36D619}"/>
          </ac:spMkLst>
        </pc:spChg>
        <pc:picChg chg="mod">
          <ac:chgData name="Felicity Page" userId="f5bf5ff9cac893f2" providerId="LiveId" clId="{0A99D632-9027-4847-8852-C4A363F30D79}" dt="2021-01-19T15:46:44.656" v="20" actId="26606"/>
          <ac:picMkLst>
            <pc:docMk/>
            <pc:sldMk cId="1263204728" sldId="258"/>
            <ac:picMk id="1026" creationId="{5EF3796B-9DDE-4767-B6D5-BA8F0111A161}"/>
          </ac:picMkLst>
        </pc:picChg>
      </pc:sldChg>
      <pc:sldChg chg="addSp delSp modSp new mod">
        <pc:chgData name="Felicity Page" userId="f5bf5ff9cac893f2" providerId="LiveId" clId="{0A99D632-9027-4847-8852-C4A363F30D79}" dt="2021-01-19T15:46:21.067" v="18" actId="20577"/>
        <pc:sldMkLst>
          <pc:docMk/>
          <pc:sldMk cId="2050226973" sldId="259"/>
        </pc:sldMkLst>
        <pc:spChg chg="mod">
          <ac:chgData name="Felicity Page" userId="f5bf5ff9cac893f2" providerId="LiveId" clId="{0A99D632-9027-4847-8852-C4A363F30D79}" dt="2021-01-19T15:46:21.067" v="18" actId="20577"/>
          <ac:spMkLst>
            <pc:docMk/>
            <pc:sldMk cId="2050226973" sldId="259"/>
            <ac:spMk id="2" creationId="{65E9788E-A65B-4042-BB60-B949001982E1}"/>
          </ac:spMkLst>
        </pc:spChg>
        <pc:spChg chg="del">
          <ac:chgData name="Felicity Page" userId="f5bf5ff9cac893f2" providerId="LiveId" clId="{0A99D632-9027-4847-8852-C4A363F30D79}" dt="2021-01-19T15:46:13.275" v="2"/>
          <ac:spMkLst>
            <pc:docMk/>
            <pc:sldMk cId="2050226973" sldId="259"/>
            <ac:spMk id="3" creationId="{7AC384FD-2C95-48CB-93AA-5BACF97A9FE2}"/>
          </ac:spMkLst>
        </pc:spChg>
        <pc:picChg chg="add mod">
          <ac:chgData name="Felicity Page" userId="f5bf5ff9cac893f2" providerId="LiveId" clId="{0A99D632-9027-4847-8852-C4A363F30D79}" dt="2021-01-19T15:46:13.275" v="2"/>
          <ac:picMkLst>
            <pc:docMk/>
            <pc:sldMk cId="2050226973" sldId="259"/>
            <ac:picMk id="4" creationId="{E7A8D038-CED0-4847-9C13-FDE1921BAC70}"/>
          </ac:picMkLst>
        </pc:picChg>
      </pc:sldChg>
      <pc:sldChg chg="addSp delSp modSp new mod setBg modClrScheme delDesignElem chgLayout">
        <pc:chgData name="Felicity Page" userId="f5bf5ff9cac893f2" providerId="LiveId" clId="{0A99D632-9027-4847-8852-C4A363F30D79}" dt="2021-01-19T15:51:50.047" v="64" actId="26606"/>
        <pc:sldMkLst>
          <pc:docMk/>
          <pc:sldMk cId="659760994" sldId="260"/>
        </pc:sldMkLst>
        <pc:spChg chg="del">
          <ac:chgData name="Felicity Page" userId="f5bf5ff9cac893f2" providerId="LiveId" clId="{0A99D632-9027-4847-8852-C4A363F30D79}" dt="2021-01-19T15:47:46.840" v="27" actId="700"/>
          <ac:spMkLst>
            <pc:docMk/>
            <pc:sldMk cId="659760994" sldId="260"/>
            <ac:spMk id="2" creationId="{363D309F-6413-4FCD-A894-FB328BF5AD4A}"/>
          </ac:spMkLst>
        </pc:spChg>
        <pc:spChg chg="mod ord">
          <ac:chgData name="Felicity Page" userId="f5bf5ff9cac893f2" providerId="LiveId" clId="{0A99D632-9027-4847-8852-C4A363F30D79}" dt="2021-01-19T15:51:50.047" v="64" actId="26606"/>
          <ac:spMkLst>
            <pc:docMk/>
            <pc:sldMk cId="659760994" sldId="260"/>
            <ac:spMk id="3" creationId="{9C68BF59-5C88-44AE-ABFA-6C38B2359DCA}"/>
          </ac:spMkLst>
        </pc:spChg>
        <pc:spChg chg="add mod ord">
          <ac:chgData name="Felicity Page" userId="f5bf5ff9cac893f2" providerId="LiveId" clId="{0A99D632-9027-4847-8852-C4A363F30D79}" dt="2021-01-19T15:51:50.047" v="64" actId="26606"/>
          <ac:spMkLst>
            <pc:docMk/>
            <pc:sldMk cId="659760994" sldId="260"/>
            <ac:spMk id="4" creationId="{EA8833CD-21A9-4C56-9BC2-D6CD69B191A9}"/>
          </ac:spMkLst>
        </pc:spChg>
        <pc:spChg chg="add del">
          <ac:chgData name="Felicity Page" userId="f5bf5ff9cac893f2" providerId="LiveId" clId="{0A99D632-9027-4847-8852-C4A363F30D79}" dt="2021-01-19T15:50:52.908" v="46" actId="700"/>
          <ac:spMkLst>
            <pc:docMk/>
            <pc:sldMk cId="659760994" sldId="260"/>
            <ac:spMk id="5" creationId="{09588DA8-065E-4F6F-8EFD-43104AB2E0CF}"/>
          </ac:spMkLst>
        </pc:spChg>
        <pc:spChg chg="add del">
          <ac:chgData name="Felicity Page" userId="f5bf5ff9cac893f2" providerId="LiveId" clId="{0A99D632-9027-4847-8852-C4A363F30D79}" dt="2021-01-19T15:50:52.908" v="46" actId="700"/>
          <ac:spMkLst>
            <pc:docMk/>
            <pc:sldMk cId="659760994" sldId="260"/>
            <ac:spMk id="6" creationId="{C4285719-470E-454C-AF62-8323075F1F5B}"/>
          </ac:spMkLst>
        </pc:spChg>
        <pc:spChg chg="add del">
          <ac:chgData name="Felicity Page" userId="f5bf5ff9cac893f2" providerId="LiveId" clId="{0A99D632-9027-4847-8852-C4A363F30D79}" dt="2021-01-19T15:50:52.908" v="46" actId="700"/>
          <ac:spMkLst>
            <pc:docMk/>
            <pc:sldMk cId="659760994" sldId="260"/>
            <ac:spMk id="7" creationId="{CD9FE4EF-C4D8-49A0-B2FF-81D8DB7D8A24}"/>
          </ac:spMkLst>
        </pc:spChg>
        <pc:spChg chg="add del">
          <ac:chgData name="Felicity Page" userId="f5bf5ff9cac893f2" providerId="LiveId" clId="{0A99D632-9027-4847-8852-C4A363F30D79}" dt="2021-01-19T15:47:55.413" v="29" actId="26606"/>
          <ac:spMkLst>
            <pc:docMk/>
            <pc:sldMk cId="659760994" sldId="260"/>
            <ac:spMk id="8" creationId="{09588DA8-065E-4F6F-8EFD-43104AB2E0CF}"/>
          </ac:spMkLst>
        </pc:spChg>
        <pc:spChg chg="add del">
          <ac:chgData name="Felicity Page" userId="f5bf5ff9cac893f2" providerId="LiveId" clId="{0A99D632-9027-4847-8852-C4A363F30D79}" dt="2021-01-19T15:50:52.908" v="46" actId="700"/>
          <ac:spMkLst>
            <pc:docMk/>
            <pc:sldMk cId="659760994" sldId="260"/>
            <ac:spMk id="9" creationId="{4300840D-0A0B-4512-BACA-B439D5B9C57C}"/>
          </ac:spMkLst>
        </pc:spChg>
        <pc:spChg chg="add del">
          <ac:chgData name="Felicity Page" userId="f5bf5ff9cac893f2" providerId="LiveId" clId="{0A99D632-9027-4847-8852-C4A363F30D79}" dt="2021-01-19T15:47:55.413" v="29" actId="26606"/>
          <ac:spMkLst>
            <pc:docMk/>
            <pc:sldMk cId="659760994" sldId="260"/>
            <ac:spMk id="10" creationId="{C4285719-470E-454C-AF62-8323075F1F5B}"/>
          </ac:spMkLst>
        </pc:spChg>
        <pc:spChg chg="add del">
          <ac:chgData name="Felicity Page" userId="f5bf5ff9cac893f2" providerId="LiveId" clId="{0A99D632-9027-4847-8852-C4A363F30D79}" dt="2021-01-19T15:50:52.908" v="46" actId="700"/>
          <ac:spMkLst>
            <pc:docMk/>
            <pc:sldMk cId="659760994" sldId="260"/>
            <ac:spMk id="11" creationId="{D2B78728-A580-49A7-84F9-6EF6F583ADE0}"/>
          </ac:spMkLst>
        </pc:spChg>
        <pc:spChg chg="add del">
          <ac:chgData name="Felicity Page" userId="f5bf5ff9cac893f2" providerId="LiveId" clId="{0A99D632-9027-4847-8852-C4A363F30D79}" dt="2021-01-19T15:47:55.413" v="29" actId="26606"/>
          <ac:spMkLst>
            <pc:docMk/>
            <pc:sldMk cId="659760994" sldId="260"/>
            <ac:spMk id="12" creationId="{CD9FE4EF-C4D8-49A0-B2FF-81D8DB7D8A24}"/>
          </ac:spMkLst>
        </pc:spChg>
        <pc:spChg chg="add del">
          <ac:chgData name="Felicity Page" userId="f5bf5ff9cac893f2" providerId="LiveId" clId="{0A99D632-9027-4847-8852-C4A363F30D79}" dt="2021-01-19T15:50:52.908" v="46" actId="700"/>
          <ac:spMkLst>
            <pc:docMk/>
            <pc:sldMk cId="659760994" sldId="260"/>
            <ac:spMk id="13" creationId="{38FAA1A1-D861-433F-88FA-1E9D6FD31D11}"/>
          </ac:spMkLst>
        </pc:spChg>
        <pc:spChg chg="add del">
          <ac:chgData name="Felicity Page" userId="f5bf5ff9cac893f2" providerId="LiveId" clId="{0A99D632-9027-4847-8852-C4A363F30D79}" dt="2021-01-19T15:47:55.413" v="29" actId="26606"/>
          <ac:spMkLst>
            <pc:docMk/>
            <pc:sldMk cId="659760994" sldId="260"/>
            <ac:spMk id="14" creationId="{4300840D-0A0B-4512-BACA-B439D5B9C57C}"/>
          </ac:spMkLst>
        </pc:spChg>
        <pc:spChg chg="add del">
          <ac:chgData name="Felicity Page" userId="f5bf5ff9cac893f2" providerId="LiveId" clId="{0A99D632-9027-4847-8852-C4A363F30D79}" dt="2021-01-19T15:50:52.908" v="46" actId="700"/>
          <ac:spMkLst>
            <pc:docMk/>
            <pc:sldMk cId="659760994" sldId="260"/>
            <ac:spMk id="15" creationId="{8D71EDA1-87BF-4D5D-AB79-F346FD19278A}"/>
          </ac:spMkLst>
        </pc:spChg>
        <pc:spChg chg="add del">
          <ac:chgData name="Felicity Page" userId="f5bf5ff9cac893f2" providerId="LiveId" clId="{0A99D632-9027-4847-8852-C4A363F30D79}" dt="2021-01-19T15:47:55.413" v="29" actId="26606"/>
          <ac:spMkLst>
            <pc:docMk/>
            <pc:sldMk cId="659760994" sldId="260"/>
            <ac:spMk id="16" creationId="{D2B78728-A580-49A7-84F9-6EF6F583ADE0}"/>
          </ac:spMkLst>
        </pc:spChg>
        <pc:spChg chg="add del">
          <ac:chgData name="Felicity Page" userId="f5bf5ff9cac893f2" providerId="LiveId" clId="{0A99D632-9027-4847-8852-C4A363F30D79}" dt="2021-01-19T15:47:55.413" v="29" actId="26606"/>
          <ac:spMkLst>
            <pc:docMk/>
            <pc:sldMk cId="659760994" sldId="260"/>
            <ac:spMk id="18" creationId="{38FAA1A1-D861-433F-88FA-1E9D6FD31D11}"/>
          </ac:spMkLst>
        </pc:spChg>
        <pc:spChg chg="add del">
          <ac:chgData name="Felicity Page" userId="f5bf5ff9cac893f2" providerId="LiveId" clId="{0A99D632-9027-4847-8852-C4A363F30D79}" dt="2021-01-19T15:47:55.413" v="29" actId="26606"/>
          <ac:spMkLst>
            <pc:docMk/>
            <pc:sldMk cId="659760994" sldId="260"/>
            <ac:spMk id="20" creationId="{8D71EDA1-87BF-4D5D-AB79-F346FD19278A}"/>
          </ac:spMkLst>
        </pc:spChg>
        <pc:spChg chg="add">
          <ac:chgData name="Felicity Page" userId="f5bf5ff9cac893f2" providerId="LiveId" clId="{0A99D632-9027-4847-8852-C4A363F30D79}" dt="2021-01-19T15:51:50.047" v="64" actId="26606"/>
          <ac:spMkLst>
            <pc:docMk/>
            <pc:sldMk cId="659760994" sldId="260"/>
            <ac:spMk id="25" creationId="{44D65982-4F00-4330-8DAA-DE6A9E4D6D23}"/>
          </ac:spMkLst>
        </pc:spChg>
        <pc:spChg chg="add">
          <ac:chgData name="Felicity Page" userId="f5bf5ff9cac893f2" providerId="LiveId" clId="{0A99D632-9027-4847-8852-C4A363F30D79}" dt="2021-01-19T15:51:50.047" v="64" actId="26606"/>
          <ac:spMkLst>
            <pc:docMk/>
            <pc:sldMk cId="659760994" sldId="260"/>
            <ac:spMk id="26" creationId="{009115B9-5BFD-478D-9C87-29ADB3AF1721}"/>
          </ac:spMkLst>
        </pc:spChg>
        <pc:grpChg chg="add">
          <ac:chgData name="Felicity Page" userId="f5bf5ff9cac893f2" providerId="LiveId" clId="{0A99D632-9027-4847-8852-C4A363F30D79}" dt="2021-01-19T15:51:50.047" v="64" actId="26606"/>
          <ac:grpSpMkLst>
            <pc:docMk/>
            <pc:sldMk cId="659760994" sldId="260"/>
            <ac:grpSpMk id="17" creationId="{43F5E015-E085-4624-B431-B42414448684}"/>
          </ac:grpSpMkLst>
        </pc:grpChg>
        <pc:grpChg chg="add">
          <ac:chgData name="Felicity Page" userId="f5bf5ff9cac893f2" providerId="LiveId" clId="{0A99D632-9027-4847-8852-C4A363F30D79}" dt="2021-01-19T15:51:50.047" v="64" actId="26606"/>
          <ac:grpSpMkLst>
            <pc:docMk/>
            <pc:sldMk cId="659760994" sldId="260"/>
            <ac:grpSpMk id="27" creationId="{8D57F946-2E03-4DE1-91F8-25BEDC663563}"/>
          </ac:grpSpMkLst>
        </pc:grpChg>
      </pc:sldChg>
      <pc:sldChg chg="new add del ord">
        <pc:chgData name="Felicity Page" userId="f5bf5ff9cac893f2" providerId="LiveId" clId="{0A99D632-9027-4847-8852-C4A363F30D79}" dt="2021-01-19T15:50:37.683" v="42"/>
        <pc:sldMkLst>
          <pc:docMk/>
          <pc:sldMk cId="1764142814" sldId="261"/>
        </pc:sldMkLst>
      </pc:sldChg>
      <pc:sldChg chg="addSp">
        <pc:chgData name="Felicity Page" userId="f5bf5ff9cac893f2" providerId="LiveId" clId="{0A99D632-9027-4847-8852-C4A363F30D79}" dt="2021-01-19T15:50:20.574" v="38"/>
        <pc:sldMkLst>
          <pc:docMk/>
          <pc:sldMk cId="4232538198" sldId="261"/>
        </pc:sldMkLst>
        <pc:picChg chg="add">
          <ac:chgData name="Felicity Page" userId="f5bf5ff9cac893f2" providerId="LiveId" clId="{0A99D632-9027-4847-8852-C4A363F30D79}" dt="2021-01-19T15:50:20.574" v="38"/>
          <ac:picMkLst>
            <pc:docMk/>
            <pc:sldMk cId="4232538198" sldId="261"/>
            <ac:picMk id="1026" creationId="{FA5411CC-E30A-48D4-A252-0889E7D91062}"/>
          </ac:picMkLst>
        </pc:picChg>
      </pc:sldChg>
      <pc:sldChg chg="addSp modSp new mod setBg">
        <pc:chgData name="Felicity Page" userId="f5bf5ff9cac893f2" providerId="LiveId" clId="{0A99D632-9027-4847-8852-C4A363F30D79}" dt="2021-01-19T15:52:05.169" v="81" actId="26606"/>
        <pc:sldMkLst>
          <pc:docMk/>
          <pc:sldMk cId="2166845469" sldId="262"/>
        </pc:sldMkLst>
        <pc:spChg chg="mod">
          <ac:chgData name="Felicity Page" userId="f5bf5ff9cac893f2" providerId="LiveId" clId="{0A99D632-9027-4847-8852-C4A363F30D79}" dt="2021-01-19T15:52:05.169" v="81" actId="26606"/>
          <ac:spMkLst>
            <pc:docMk/>
            <pc:sldMk cId="2166845469" sldId="262"/>
            <ac:spMk id="2" creationId="{09A8D2AE-4ABB-4072-ABF5-59A29D7F8A13}"/>
          </ac:spMkLst>
        </pc:spChg>
        <pc:spChg chg="mod">
          <ac:chgData name="Felicity Page" userId="f5bf5ff9cac893f2" providerId="LiveId" clId="{0A99D632-9027-4847-8852-C4A363F30D79}" dt="2021-01-19T15:52:05.169" v="81" actId="26606"/>
          <ac:spMkLst>
            <pc:docMk/>
            <pc:sldMk cId="2166845469" sldId="262"/>
            <ac:spMk id="3" creationId="{4BD4FA7F-AC85-4908-B1C8-0A9EAA4F8BDE}"/>
          </ac:spMkLst>
        </pc:spChg>
        <pc:spChg chg="add">
          <ac:chgData name="Felicity Page" userId="f5bf5ff9cac893f2" providerId="LiveId" clId="{0A99D632-9027-4847-8852-C4A363F30D79}" dt="2021-01-19T15:52:05.169" v="81" actId="26606"/>
          <ac:spMkLst>
            <pc:docMk/>
            <pc:sldMk cId="2166845469" sldId="262"/>
            <ac:spMk id="8" creationId="{44D65982-4F00-4330-8DAA-DE6A9E4D6D23}"/>
          </ac:spMkLst>
        </pc:spChg>
        <pc:spChg chg="add">
          <ac:chgData name="Felicity Page" userId="f5bf5ff9cac893f2" providerId="LiveId" clId="{0A99D632-9027-4847-8852-C4A363F30D79}" dt="2021-01-19T15:52:05.169" v="81" actId="26606"/>
          <ac:spMkLst>
            <pc:docMk/>
            <pc:sldMk cId="2166845469" sldId="262"/>
            <ac:spMk id="10" creationId="{009115B9-5BFD-478D-9C87-29ADB3AF1721}"/>
          </ac:spMkLst>
        </pc:spChg>
        <pc:grpChg chg="add">
          <ac:chgData name="Felicity Page" userId="f5bf5ff9cac893f2" providerId="LiveId" clId="{0A99D632-9027-4847-8852-C4A363F30D79}" dt="2021-01-19T15:52:05.169" v="81" actId="26606"/>
          <ac:grpSpMkLst>
            <pc:docMk/>
            <pc:sldMk cId="2166845469" sldId="262"/>
            <ac:grpSpMk id="12" creationId="{8D57F946-2E03-4DE1-91F8-25BEDC663563}"/>
          </ac:grpSpMkLst>
        </pc:grpChg>
        <pc:grpChg chg="add">
          <ac:chgData name="Felicity Page" userId="f5bf5ff9cac893f2" providerId="LiveId" clId="{0A99D632-9027-4847-8852-C4A363F30D79}" dt="2021-01-19T15:52:05.169" v="81" actId="26606"/>
          <ac:grpSpMkLst>
            <pc:docMk/>
            <pc:sldMk cId="2166845469" sldId="262"/>
            <ac:grpSpMk id="16" creationId="{43F5E015-E085-4624-B431-B42414448684}"/>
          </ac:grpSpMkLst>
        </pc:gr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5CF24A6-5C8D-4A66-9982-0A004D7F25D1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0246A053-F71E-4090-9BA9-67E2CF9D75C1}">
      <dgm:prSet/>
      <dgm:spPr/>
      <dgm:t>
        <a:bodyPr/>
        <a:lstStyle/>
        <a:p>
          <a:r>
            <a:rPr lang="en-GB"/>
            <a:t>The kidneys are responsible for 3 important jobs;</a:t>
          </a:r>
          <a:endParaRPr lang="en-US"/>
        </a:p>
      </dgm:t>
    </dgm:pt>
    <dgm:pt modelId="{382264D2-912D-4127-8E6E-1B381ECF8B2A}" type="parTrans" cxnId="{FA9957A7-6A67-4F92-818A-336545998D9B}">
      <dgm:prSet/>
      <dgm:spPr/>
      <dgm:t>
        <a:bodyPr/>
        <a:lstStyle/>
        <a:p>
          <a:endParaRPr lang="en-US"/>
        </a:p>
      </dgm:t>
    </dgm:pt>
    <dgm:pt modelId="{603B781A-E4E2-4784-A477-97C9B4C55D6F}" type="sibTrans" cxnId="{FA9957A7-6A67-4F92-818A-336545998D9B}">
      <dgm:prSet/>
      <dgm:spPr/>
      <dgm:t>
        <a:bodyPr/>
        <a:lstStyle/>
        <a:p>
          <a:endParaRPr lang="en-US"/>
        </a:p>
      </dgm:t>
    </dgm:pt>
    <dgm:pt modelId="{F5025FED-60EE-4C7A-8B67-9AC75A0323B8}">
      <dgm:prSet/>
      <dgm:spPr/>
      <dgm:t>
        <a:bodyPr/>
        <a:lstStyle/>
        <a:p>
          <a:r>
            <a:rPr lang="en-GB"/>
            <a:t>ULTRAFILTRATION – Filtration on a molecular scale between the glomerulus and Bowman’s capsule (cleaning of the blood).</a:t>
          </a:r>
          <a:endParaRPr lang="en-US"/>
        </a:p>
      </dgm:t>
    </dgm:pt>
    <dgm:pt modelId="{22A9CE35-0173-40A4-88A2-7CA6A610F3A1}" type="parTrans" cxnId="{E57B726F-170A-4C1D-AA05-98E3A3ECF098}">
      <dgm:prSet/>
      <dgm:spPr/>
      <dgm:t>
        <a:bodyPr/>
        <a:lstStyle/>
        <a:p>
          <a:endParaRPr lang="en-US"/>
        </a:p>
      </dgm:t>
    </dgm:pt>
    <dgm:pt modelId="{11ADCE9D-30AB-425B-AE91-FC9E205161DE}" type="sibTrans" cxnId="{E57B726F-170A-4C1D-AA05-98E3A3ECF098}">
      <dgm:prSet/>
      <dgm:spPr/>
      <dgm:t>
        <a:bodyPr/>
        <a:lstStyle/>
        <a:p>
          <a:endParaRPr lang="en-US"/>
        </a:p>
      </dgm:t>
    </dgm:pt>
    <dgm:pt modelId="{ECB2797E-6E9E-4DE1-95B7-D95B8D62E37E}">
      <dgm:prSet/>
      <dgm:spPr/>
      <dgm:t>
        <a:bodyPr/>
        <a:lstStyle/>
        <a:p>
          <a:r>
            <a:rPr lang="en-GB"/>
            <a:t>SELECTIVE REABSORBTION – some substances are filtered out of the blood and then selectively reabsorbed.</a:t>
          </a:r>
          <a:endParaRPr lang="en-US"/>
        </a:p>
      </dgm:t>
    </dgm:pt>
    <dgm:pt modelId="{AF024D17-0805-46FF-A552-6C7AA0A77AC3}" type="parTrans" cxnId="{28004EBE-0421-4514-BCBA-558617CBFE0D}">
      <dgm:prSet/>
      <dgm:spPr/>
      <dgm:t>
        <a:bodyPr/>
        <a:lstStyle/>
        <a:p>
          <a:endParaRPr lang="en-US"/>
        </a:p>
      </dgm:t>
    </dgm:pt>
    <dgm:pt modelId="{72CE77C5-C603-4A2F-BCBC-2F22D4C04CEC}" type="sibTrans" cxnId="{28004EBE-0421-4514-BCBA-558617CBFE0D}">
      <dgm:prSet/>
      <dgm:spPr/>
      <dgm:t>
        <a:bodyPr/>
        <a:lstStyle/>
        <a:p>
          <a:endParaRPr lang="en-US"/>
        </a:p>
      </dgm:t>
    </dgm:pt>
    <dgm:pt modelId="{396D324D-3172-4EFD-82CD-DCE76AA50BFC}">
      <dgm:prSet/>
      <dgm:spPr/>
      <dgm:t>
        <a:bodyPr/>
        <a:lstStyle/>
        <a:p>
          <a:r>
            <a:rPr lang="en-GB"/>
            <a:t>OSMOREGULATION - The regulation of the concentration of water molecules in the blood.</a:t>
          </a:r>
          <a:endParaRPr lang="en-US"/>
        </a:p>
      </dgm:t>
    </dgm:pt>
    <dgm:pt modelId="{A2D73B4E-D120-4E25-8D0E-E252B7987386}" type="parTrans" cxnId="{E51DFD00-008E-4C58-9CE6-F54F402CA28D}">
      <dgm:prSet/>
      <dgm:spPr/>
      <dgm:t>
        <a:bodyPr/>
        <a:lstStyle/>
        <a:p>
          <a:endParaRPr lang="en-US"/>
        </a:p>
      </dgm:t>
    </dgm:pt>
    <dgm:pt modelId="{9A983B77-A4B0-40A9-9C29-BED976ECF991}" type="sibTrans" cxnId="{E51DFD00-008E-4C58-9CE6-F54F402CA28D}">
      <dgm:prSet/>
      <dgm:spPr/>
      <dgm:t>
        <a:bodyPr/>
        <a:lstStyle/>
        <a:p>
          <a:endParaRPr lang="en-US"/>
        </a:p>
      </dgm:t>
    </dgm:pt>
    <dgm:pt modelId="{B859430B-10FA-4877-AB8B-3F1FAE696BE3}" type="pres">
      <dgm:prSet presAssocID="{15CF24A6-5C8D-4A66-9982-0A004D7F25D1}" presName="linear" presStyleCnt="0">
        <dgm:presLayoutVars>
          <dgm:animLvl val="lvl"/>
          <dgm:resizeHandles val="exact"/>
        </dgm:presLayoutVars>
      </dgm:prSet>
      <dgm:spPr/>
    </dgm:pt>
    <dgm:pt modelId="{F3FB5F5A-54C9-43D3-A29D-31EB419DA75C}" type="pres">
      <dgm:prSet presAssocID="{0246A053-F71E-4090-9BA9-67E2CF9D75C1}" presName="parentText" presStyleLbl="node1" presStyleIdx="0" presStyleCnt="1">
        <dgm:presLayoutVars>
          <dgm:chMax val="0"/>
          <dgm:bulletEnabled val="1"/>
        </dgm:presLayoutVars>
      </dgm:prSet>
      <dgm:spPr/>
    </dgm:pt>
    <dgm:pt modelId="{0E8250D7-900C-4729-B050-94FB12616C5F}" type="pres">
      <dgm:prSet presAssocID="{0246A053-F71E-4090-9BA9-67E2CF9D75C1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E51DFD00-008E-4C58-9CE6-F54F402CA28D}" srcId="{0246A053-F71E-4090-9BA9-67E2CF9D75C1}" destId="{396D324D-3172-4EFD-82CD-DCE76AA50BFC}" srcOrd="2" destOrd="0" parTransId="{A2D73B4E-D120-4E25-8D0E-E252B7987386}" sibTransId="{9A983B77-A4B0-40A9-9C29-BED976ECF991}"/>
    <dgm:cxn modelId="{283A9421-E01B-4ACD-9289-612DCEA180FF}" type="presOf" srcId="{ECB2797E-6E9E-4DE1-95B7-D95B8D62E37E}" destId="{0E8250D7-900C-4729-B050-94FB12616C5F}" srcOrd="0" destOrd="1" presId="urn:microsoft.com/office/officeart/2005/8/layout/vList2"/>
    <dgm:cxn modelId="{79029E47-2DDD-48E6-8187-D8500C4E7A77}" type="presOf" srcId="{15CF24A6-5C8D-4A66-9982-0A004D7F25D1}" destId="{B859430B-10FA-4877-AB8B-3F1FAE696BE3}" srcOrd="0" destOrd="0" presId="urn:microsoft.com/office/officeart/2005/8/layout/vList2"/>
    <dgm:cxn modelId="{F6DCF64B-1BEE-4735-8045-028D954A7753}" type="presOf" srcId="{F5025FED-60EE-4C7A-8B67-9AC75A0323B8}" destId="{0E8250D7-900C-4729-B050-94FB12616C5F}" srcOrd="0" destOrd="0" presId="urn:microsoft.com/office/officeart/2005/8/layout/vList2"/>
    <dgm:cxn modelId="{E57B726F-170A-4C1D-AA05-98E3A3ECF098}" srcId="{0246A053-F71E-4090-9BA9-67E2CF9D75C1}" destId="{F5025FED-60EE-4C7A-8B67-9AC75A0323B8}" srcOrd="0" destOrd="0" parTransId="{22A9CE35-0173-40A4-88A2-7CA6A610F3A1}" sibTransId="{11ADCE9D-30AB-425B-AE91-FC9E205161DE}"/>
    <dgm:cxn modelId="{7B658A51-9CC7-4CF0-A6AD-37E5190EC904}" type="presOf" srcId="{0246A053-F71E-4090-9BA9-67E2CF9D75C1}" destId="{F3FB5F5A-54C9-43D3-A29D-31EB419DA75C}" srcOrd="0" destOrd="0" presId="urn:microsoft.com/office/officeart/2005/8/layout/vList2"/>
    <dgm:cxn modelId="{FA9957A7-6A67-4F92-818A-336545998D9B}" srcId="{15CF24A6-5C8D-4A66-9982-0A004D7F25D1}" destId="{0246A053-F71E-4090-9BA9-67E2CF9D75C1}" srcOrd="0" destOrd="0" parTransId="{382264D2-912D-4127-8E6E-1B381ECF8B2A}" sibTransId="{603B781A-E4E2-4784-A477-97C9B4C55D6F}"/>
    <dgm:cxn modelId="{28004EBE-0421-4514-BCBA-558617CBFE0D}" srcId="{0246A053-F71E-4090-9BA9-67E2CF9D75C1}" destId="{ECB2797E-6E9E-4DE1-95B7-D95B8D62E37E}" srcOrd="1" destOrd="0" parTransId="{AF024D17-0805-46FF-A552-6C7AA0A77AC3}" sibTransId="{72CE77C5-C603-4A2F-BCBC-2F22D4C04CEC}"/>
    <dgm:cxn modelId="{81962EFD-7655-4074-948D-5CFD38EA3812}" type="presOf" srcId="{396D324D-3172-4EFD-82CD-DCE76AA50BFC}" destId="{0E8250D7-900C-4729-B050-94FB12616C5F}" srcOrd="0" destOrd="2" presId="urn:microsoft.com/office/officeart/2005/8/layout/vList2"/>
    <dgm:cxn modelId="{F8B7FE29-3621-48EB-BF19-1CD7C743F81B}" type="presParOf" srcId="{B859430B-10FA-4877-AB8B-3F1FAE696BE3}" destId="{F3FB5F5A-54C9-43D3-A29D-31EB419DA75C}" srcOrd="0" destOrd="0" presId="urn:microsoft.com/office/officeart/2005/8/layout/vList2"/>
    <dgm:cxn modelId="{D6142C88-D572-43B6-BCB8-8046FA7B303A}" type="presParOf" srcId="{B859430B-10FA-4877-AB8B-3F1FAE696BE3}" destId="{0E8250D7-900C-4729-B050-94FB12616C5F}" srcOrd="1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FB5F5A-54C9-43D3-A29D-31EB419DA75C}">
      <dsp:nvSpPr>
        <dsp:cNvPr id="0" name=""/>
        <dsp:cNvSpPr/>
      </dsp:nvSpPr>
      <dsp:spPr>
        <a:xfrm>
          <a:off x="0" y="92586"/>
          <a:ext cx="6367912" cy="147186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The kidneys are responsible for 3 important jobs;</a:t>
          </a:r>
          <a:endParaRPr lang="en-US" sz="3700" kern="1200"/>
        </a:p>
      </dsp:txBody>
      <dsp:txXfrm>
        <a:off x="71850" y="164436"/>
        <a:ext cx="6224212" cy="1328160"/>
      </dsp:txXfrm>
    </dsp:sp>
    <dsp:sp modelId="{0E8250D7-900C-4729-B050-94FB12616C5F}">
      <dsp:nvSpPr>
        <dsp:cNvPr id="0" name=""/>
        <dsp:cNvSpPr/>
      </dsp:nvSpPr>
      <dsp:spPr>
        <a:xfrm>
          <a:off x="0" y="1564446"/>
          <a:ext cx="6367912" cy="47485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2181" tIns="46990" rIns="263144" bIns="46990" numCol="1" spcCol="1270" anchor="t" anchorCtr="0">
          <a:noAutofit/>
        </a:bodyPr>
        <a:lstStyle/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900" kern="1200"/>
            <a:t>ULTRAFILTRATION – Filtration on a molecular scale between the glomerulus and Bowman’s capsule (cleaning of the blood).</a:t>
          </a:r>
          <a:endParaRPr lang="en-US" sz="2900" kern="1200"/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900" kern="1200"/>
            <a:t>SELECTIVE REABSORBTION – some substances are filtered out of the blood and then selectively reabsorbed.</a:t>
          </a:r>
          <a:endParaRPr lang="en-US" sz="2900" kern="1200"/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900" kern="1200"/>
            <a:t>OSMOREGULATION - The regulation of the concentration of water molecules in the blood.</a:t>
          </a:r>
          <a:endParaRPr lang="en-US" sz="2900" kern="1200"/>
        </a:p>
      </dsp:txBody>
      <dsp:txXfrm>
        <a:off x="0" y="1564446"/>
        <a:ext cx="6367912" cy="47485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0187FF-275E-48CE-B721-4D6A139805E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BBC43B2-064E-4FEC-A09B-EF52003C5E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F36B26-DBA7-4B7C-BA04-F5E44AB1F3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58AEF-77A9-4711-BFA8-918FA5FBA48E}" type="datetimeFigureOut">
              <a:rPr lang="en-GB" smtClean="0"/>
              <a:t>19/01/2021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D082F9-DD57-43D2-B53D-6EE021EB29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B703FD-C62F-4316-B406-13134F1954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B96141-3D2D-49EB-916C-44D155F8A6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58504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36DE0F-2BCB-4EB2-835E-186BFABFD6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73CFD6-CC5F-4EB7-9D3B-CDD0F14E98A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5DD1B0-1915-4BD9-8AFC-2080BFB5F2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58AEF-77A9-4711-BFA8-918FA5FBA48E}" type="datetimeFigureOut">
              <a:rPr lang="en-GB" smtClean="0"/>
              <a:t>19/01/2021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835A1A-0C17-4E83-BE2C-363C0A1AA8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492DE11-3155-4CD3-B757-E41D01958E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B96141-3D2D-49EB-916C-44D155F8A6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99406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FFF7DD-924C-4446-95AC-AC8AC62871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45DF8C-596B-4B90-86B2-906B814C71F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C97BE7-7DAB-458B-BBD8-385BAE2425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58AEF-77A9-4711-BFA8-918FA5FBA48E}" type="datetimeFigureOut">
              <a:rPr lang="en-GB" smtClean="0"/>
              <a:t>19/01/2021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5E0AF9-4F12-4A5A-9C9A-E79D6AD112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121D81-4FE2-480A-8462-0C48EDDC9D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B96141-3D2D-49EB-916C-44D155F8A6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11024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B4AF48-3D22-4D3E-96B0-C1B945713A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DA4BA4-E3E9-4414-92B6-DA49146E64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BC0315A-6AC2-4FCF-82D4-C99A83F5E6E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4DC908-B299-4797-9FDC-E71FE57157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58AEF-77A9-4711-BFA8-918FA5FBA48E}" type="datetimeFigureOut">
              <a:rPr lang="en-GB" smtClean="0"/>
              <a:t>19/01/2021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997DD7-A650-4B9B-8C7C-793DB9543B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6D88DD-12BD-4EE0-AC96-304FD9F754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B96141-3D2D-49EB-916C-44D155F8A6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28515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F776D0-DD5E-4CD3-95F4-ED553DC6E9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D3CB538-6070-443A-AE61-1445E0A682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7D2D73-41F7-4F9E-A78F-31A4299E4E1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1A39D52-9A70-4F59-919F-3FAB7D459DA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02AF54C-57AF-407E-A55D-E8E9A0B8A02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562F481-0ABA-4785-AB10-D856EB3519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58AEF-77A9-4711-BFA8-918FA5FBA48E}" type="datetimeFigureOut">
              <a:rPr lang="en-GB" smtClean="0"/>
              <a:t>19/01/2021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A04C687-1A73-4DD5-97B9-92E498E0F1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E7C2430-8A13-4504-AFB8-290E0C5F67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B96141-3D2D-49EB-916C-44D155F8A6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94559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00030E-5D10-490A-B54E-B9A2965BFB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A94CEA4-FBF9-43FA-9843-5BD0ACD3D3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58AEF-77A9-4711-BFA8-918FA5FBA48E}" type="datetimeFigureOut">
              <a:rPr lang="en-GB" smtClean="0"/>
              <a:t>19/01/2021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E182EF5-2C33-4174-92C3-4ADB14065F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499447D-6362-4079-9A77-D4AF7186D0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B96141-3D2D-49EB-916C-44D155F8A6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79675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BD7C255-83DE-4F48-8240-2E4B10E3D0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58AEF-77A9-4711-BFA8-918FA5FBA48E}" type="datetimeFigureOut">
              <a:rPr lang="en-GB" smtClean="0"/>
              <a:t>19/01/2021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BE25A58-07E8-4B34-AF71-7E3D0D7C59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C747D40-C4F0-43B7-B507-DCB396779A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B96141-3D2D-49EB-916C-44D155F8A6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92312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4ABEE9-620E-4313-8760-5BDE3B32A4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BD4CDF-B0ED-46BD-A3A4-F56B3D76A9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61FFBAF-1803-4623-9C3D-0D8AE22FDDF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7D6509-D456-495A-82FE-BB17137BAA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58AEF-77A9-4711-BFA8-918FA5FBA48E}" type="datetimeFigureOut">
              <a:rPr lang="en-GB" smtClean="0"/>
              <a:t>19/01/2021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49FCEA-53BB-4744-99AD-8ED555F44B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E11BA13-C5E4-4E99-AE38-E616A05062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B96141-3D2D-49EB-916C-44D155F8A6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43910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076EBF-D79B-423B-A1B3-D2B737D1EA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F5BD466-C222-434C-8E2B-CE263F1AF4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F426AFF-ECAF-4037-AEC2-7A075454AB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3A8F461-A97F-449F-9F9D-637B68E442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58AEF-77A9-4711-BFA8-918FA5FBA48E}" type="datetimeFigureOut">
              <a:rPr lang="en-GB" smtClean="0"/>
              <a:t>19/01/2021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B9BA43-CCB7-42D0-AC2F-234EB53846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A9BDEF-2AB0-4DE8-8765-4B9FF7EF57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B96141-3D2D-49EB-916C-44D155F8A6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40211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FC32B8-EACF-4C99-AB45-DF2B30B614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E6AB60-4FA0-412A-AA05-59374D0B195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52F34B-EB76-4CFE-9FC0-BC2C45AE3A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58AEF-77A9-4711-BFA8-918FA5FBA48E}" type="datetimeFigureOut">
              <a:rPr lang="en-GB" smtClean="0"/>
              <a:t>19/01/2021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F2281A-D58A-46BF-AF9D-810A384D5A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F6B2D2B-2549-4C59-95CC-349EB46F0C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B96141-3D2D-49EB-916C-44D155F8A6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98159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4B42AAA-11DD-4572-87D0-F741021FFDD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98F2D05-B927-4E38-A283-AFAA791C76A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E1BFB3D-0436-4F6C-9EA2-9EF00A5E02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858AEF-77A9-4711-BFA8-918FA5FBA48E}" type="datetimeFigureOut">
              <a:rPr lang="en-GB" smtClean="0"/>
              <a:t>19/01/2021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26C0E7-B6B6-433F-ADA6-6279C232C1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BE3AEF-15D2-4B9B-9A8A-F362625042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1B96141-3D2D-49EB-916C-44D155F8A6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79132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AFFB27A-B1BD-4E58-B0E2-C11E82B343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356302-880E-440B-8B2C-0452E551BF7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6B33DD-5E7F-4BFC-93D3-9EFF086281F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A858AEF-77A9-4711-BFA8-918FA5FBA48E}" type="datetimeFigureOut">
              <a:rPr lang="en-GB" smtClean="0"/>
              <a:t>19/01/2021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9BDD8B-D242-4BF7-80B1-43274B59E2C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4BDA4D-4413-4C55-86E1-7EE17065917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1B96141-3D2D-49EB-916C-44D155F8A6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70677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Slide background fill">
            <a:extLst>
              <a:ext uri="{FF2B5EF4-FFF2-40B4-BE49-F238E27FC236}">
                <a16:creationId xmlns:a16="http://schemas.microsoft.com/office/drawing/2014/main" id="{1D63C574-BFD2-41A1-A567-B0C3CC7FDD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Color 2">
            <a:extLst>
              <a:ext uri="{FF2B5EF4-FFF2-40B4-BE49-F238E27FC236}">
                <a16:creationId xmlns:a16="http://schemas.microsoft.com/office/drawing/2014/main" id="{E2A46BAB-8C31-42B2-90E8-B26DD3E81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B3F7A3C7-0737-4E57-B30E-8EEFE638B4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4707053" cy="6858000"/>
            <a:chOff x="651279" y="598259"/>
            <a:chExt cx="10889442" cy="5680742"/>
          </a:xfrm>
        </p:grpSpPr>
        <p:sp>
          <p:nvSpPr>
            <p:cNvPr id="16" name="Color">
              <a:extLst>
                <a:ext uri="{FF2B5EF4-FFF2-40B4-BE49-F238E27FC236}">
                  <a16:creationId xmlns:a16="http://schemas.microsoft.com/office/drawing/2014/main" id="{3BE6D516-DFC6-4698-B3F1-5F591C1130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7" name="Color">
              <a:extLst>
                <a:ext uri="{FF2B5EF4-FFF2-40B4-BE49-F238E27FC236}">
                  <a16:creationId xmlns:a16="http://schemas.microsoft.com/office/drawing/2014/main" id="{C2580FB0-D146-458C-AF1B-8E8BBF6BBA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4" name="Title 3">
            <a:extLst>
              <a:ext uri="{FF2B5EF4-FFF2-40B4-BE49-F238E27FC236}">
                <a16:creationId xmlns:a16="http://schemas.microsoft.com/office/drawing/2014/main" id="{2B7530E7-8AC9-497D-A79F-DEA8D8977D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5" y="841248"/>
            <a:ext cx="3515244" cy="5340097"/>
          </a:xfrm>
        </p:spPr>
        <p:txBody>
          <a:bodyPr anchor="ctr"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Recap </a:t>
            </a:r>
          </a:p>
        </p:txBody>
      </p:sp>
      <p:graphicFrame>
        <p:nvGraphicFramePr>
          <p:cNvPr id="7" name="Content Placeholder 4">
            <a:extLst>
              <a:ext uri="{FF2B5EF4-FFF2-40B4-BE49-F238E27FC236}">
                <a16:creationId xmlns:a16="http://schemas.microsoft.com/office/drawing/2014/main" id="{1AA162E1-E683-4098-A70F-F1D1CE3715F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85086671"/>
              </p:ext>
            </p:extLst>
          </p:nvPr>
        </p:nvGraphicFramePr>
        <p:xfrm>
          <a:off x="4985886" y="231006"/>
          <a:ext cx="6367913" cy="640561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295576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8D66AD-F589-49A4-BDDF-9691E4600B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Kidney</a:t>
            </a:r>
          </a:p>
        </p:txBody>
      </p:sp>
      <p:pic>
        <p:nvPicPr>
          <p:cNvPr id="4" name="Content Placeholder 3" descr="Nursing - lornamaep972">
            <a:extLst>
              <a:ext uri="{FF2B5EF4-FFF2-40B4-BE49-F238E27FC236}">
                <a16:creationId xmlns:a16="http://schemas.microsoft.com/office/drawing/2014/main" id="{5A497FB3-6A25-4C4F-A940-B3363451CC3B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7600" y="2058194"/>
            <a:ext cx="4876800" cy="38862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7049730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E9788E-A65B-4042-BB60-B949001982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Ultrafiltration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7A8D038-CED0-4847-9C13-FDE1921BAC70}"/>
              </a:ext>
            </a:extLst>
          </p:cNvPr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1286" y="1825625"/>
            <a:ext cx="3369428" cy="435133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205022697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5" name="Slide Background Fill">
            <a:extLst>
              <a:ext uri="{FF2B5EF4-FFF2-40B4-BE49-F238E27FC236}">
                <a16:creationId xmlns:a16="http://schemas.microsoft.com/office/drawing/2014/main" id="{44D65982-4F00-4330-8DAA-DE6A9E4D6D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Color Cover">
            <a:extLst>
              <a:ext uri="{FF2B5EF4-FFF2-40B4-BE49-F238E27FC236}">
                <a16:creationId xmlns:a16="http://schemas.microsoft.com/office/drawing/2014/main" id="{009115B9-5BFD-478D-9C87-29ADB3AF1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27" name="Group 12">
            <a:extLst>
              <a:ext uri="{FF2B5EF4-FFF2-40B4-BE49-F238E27FC236}">
                <a16:creationId xmlns:a16="http://schemas.microsoft.com/office/drawing/2014/main" id="{8D57F946-2E03-4DE1-91F8-25BEDC6635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-2"/>
            <a:ext cx="3468234" cy="6858000"/>
            <a:chOff x="651279" y="598259"/>
            <a:chExt cx="10889442" cy="5680742"/>
          </a:xfrm>
        </p:grpSpPr>
        <p:sp>
          <p:nvSpPr>
            <p:cNvPr id="28" name="Color">
              <a:extLst>
                <a:ext uri="{FF2B5EF4-FFF2-40B4-BE49-F238E27FC236}">
                  <a16:creationId xmlns:a16="http://schemas.microsoft.com/office/drawing/2014/main" id="{1598881B-E007-4AAF-BA50-0AD6182192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9" name="Color">
              <a:extLst>
                <a:ext uri="{FF2B5EF4-FFF2-40B4-BE49-F238E27FC236}">
                  <a16:creationId xmlns:a16="http://schemas.microsoft.com/office/drawing/2014/main" id="{87A6DD9E-16A5-46AE-A522-D46D6BEDF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7" name="Group 16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30" name="Freeform: Shape 17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31" name="Freeform: Shape 19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4" name="Title 3">
            <a:extLst>
              <a:ext uri="{FF2B5EF4-FFF2-40B4-BE49-F238E27FC236}">
                <a16:creationId xmlns:a16="http://schemas.microsoft.com/office/drawing/2014/main" id="{EA8833CD-21A9-4C56-9BC2-D6CD69B191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6200000">
            <a:off x="-1325880" y="1947672"/>
            <a:ext cx="5961888" cy="2788920"/>
          </a:xfrm>
        </p:spPr>
        <p:txBody>
          <a:bodyPr anchor="ctr">
            <a:normAutofit/>
          </a:bodyPr>
          <a:lstStyle/>
          <a:p>
            <a:r>
              <a:rPr lang="en-GB" sz="4800">
                <a:solidFill>
                  <a:schemeClr val="bg1"/>
                </a:solidFill>
              </a:rPr>
              <a:t>Ultrafiltration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68BF59-5C88-44AE-ABFA-6C38B2359D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71068" y="841247"/>
            <a:ext cx="6877878" cy="512064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342900" lvl="0"/>
            <a:r>
              <a:rPr lang="en-US" sz="1800" dirty="0">
                <a:solidFill>
                  <a:schemeClr val="tx2"/>
                </a:solidFill>
                <a:effectLst/>
              </a:rPr>
              <a:t>Dirty blood enters the kidney via the renal artery.</a:t>
            </a:r>
          </a:p>
          <a:p>
            <a:pPr marL="342900" lvl="0"/>
            <a:r>
              <a:rPr lang="en-US" sz="1800" dirty="0">
                <a:solidFill>
                  <a:schemeClr val="tx2"/>
                </a:solidFill>
                <a:effectLst/>
              </a:rPr>
              <a:t>The artery splits up into a ball of capillaries called the glomerulus. </a:t>
            </a:r>
          </a:p>
          <a:p>
            <a:pPr marL="342900" lvl="0"/>
            <a:r>
              <a:rPr lang="en-US" sz="1800" dirty="0">
                <a:solidFill>
                  <a:schemeClr val="tx2"/>
                </a:solidFill>
                <a:effectLst/>
              </a:rPr>
              <a:t>The Blood is under high pressure (coming from the pumping heart and also because the blood vessel leading away from the glomerulus has a smaller diameter)</a:t>
            </a:r>
          </a:p>
          <a:p>
            <a:pPr marL="342900" lvl="0"/>
            <a:r>
              <a:rPr lang="en-US" sz="1800" dirty="0">
                <a:solidFill>
                  <a:schemeClr val="tx2"/>
                </a:solidFill>
                <a:effectLst/>
              </a:rPr>
              <a:t>The high pressure forces all small molecules out of the holes in the capillary walls leaving only large molecules like proteins in the blood.</a:t>
            </a:r>
          </a:p>
          <a:p>
            <a:pPr marL="342900" lvl="0"/>
            <a:r>
              <a:rPr lang="en-US" sz="1800" dirty="0">
                <a:solidFill>
                  <a:schemeClr val="tx2"/>
                </a:solidFill>
                <a:effectLst/>
              </a:rPr>
              <a:t>The small molecules enter the Bowman’s capsule (now called glomerular filtrate) and travel into the proximal convoluted tubule where glucose is reabsorbed back into the blood by active transport.</a:t>
            </a:r>
          </a:p>
          <a:p>
            <a:pPr marL="0"/>
            <a:endParaRPr lang="en-US" sz="18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597609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Slide Background Fill">
            <a:extLst>
              <a:ext uri="{FF2B5EF4-FFF2-40B4-BE49-F238E27FC236}">
                <a16:creationId xmlns:a16="http://schemas.microsoft.com/office/drawing/2014/main" id="{44D65982-4F00-4330-8DAA-DE6A9E4D6D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Color Cover">
            <a:extLst>
              <a:ext uri="{FF2B5EF4-FFF2-40B4-BE49-F238E27FC236}">
                <a16:creationId xmlns:a16="http://schemas.microsoft.com/office/drawing/2014/main" id="{009115B9-5BFD-478D-9C87-29ADB3AF1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8D57F946-2E03-4DE1-91F8-25BEDC6635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-2"/>
            <a:ext cx="3468234" cy="6858000"/>
            <a:chOff x="651279" y="598259"/>
            <a:chExt cx="10889442" cy="5680742"/>
          </a:xfrm>
        </p:grpSpPr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1598881B-E007-4AAF-BA50-0AD61821922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4" name="Color">
              <a:extLst>
                <a:ext uri="{FF2B5EF4-FFF2-40B4-BE49-F238E27FC236}">
                  <a16:creationId xmlns:a16="http://schemas.microsoft.com/office/drawing/2014/main" id="{87A6DD9E-16A5-46AE-A522-D46D6BEDF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6" name="Group 15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09A8D2AE-4ABB-4072-ABF5-59A29D7F8A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6200000">
            <a:off x="-1325880" y="1947672"/>
            <a:ext cx="5961888" cy="2788920"/>
          </a:xfrm>
        </p:spPr>
        <p:txBody>
          <a:bodyPr anchor="ctr">
            <a:normAutofit/>
          </a:bodyPr>
          <a:lstStyle/>
          <a:p>
            <a:r>
              <a:rPr lang="en-GB" sz="4800" dirty="0">
                <a:solidFill>
                  <a:schemeClr val="bg1"/>
                </a:solidFill>
              </a:rPr>
              <a:t>Ultrafiltration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D4FA7F-AC85-4908-B1C8-0A9EAA4F8BD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71068" y="841247"/>
            <a:ext cx="6877878" cy="5120640"/>
          </a:xfrm>
        </p:spPr>
        <p:txBody>
          <a:bodyPr anchor="ctr">
            <a:normAutofit/>
          </a:bodyPr>
          <a:lstStyle/>
          <a:p>
            <a:pPr marL="342900" lvl="0"/>
            <a:r>
              <a:rPr lang="en-US" sz="1800">
                <a:solidFill>
                  <a:schemeClr val="tx2"/>
                </a:solidFill>
                <a:effectLst/>
              </a:rPr>
              <a:t>The filtrate travels down through the loop of Henlé where water is reabsorbed by osmosis.</a:t>
            </a:r>
          </a:p>
          <a:p>
            <a:pPr marL="342900" lvl="0"/>
            <a:r>
              <a:rPr lang="en-US" sz="1800">
                <a:solidFill>
                  <a:schemeClr val="tx2"/>
                </a:solidFill>
                <a:effectLst/>
              </a:rPr>
              <a:t>The filtrate then enters the distal convoluted tubule where minerals, amino acids and other useful substances are reabsorbed back into the blood.</a:t>
            </a:r>
          </a:p>
          <a:p>
            <a:pPr marL="342900" lvl="0"/>
            <a:r>
              <a:rPr lang="en-US" sz="1800">
                <a:solidFill>
                  <a:schemeClr val="tx2"/>
                </a:solidFill>
                <a:effectLst/>
              </a:rPr>
              <a:t>The remaining fluid containing urea, excess salts and excess water passes into the collecting duct.</a:t>
            </a:r>
          </a:p>
          <a:p>
            <a:pPr marL="342900" lvl="0"/>
            <a:r>
              <a:rPr lang="en-US" sz="1800">
                <a:solidFill>
                  <a:schemeClr val="tx2"/>
                </a:solidFill>
                <a:effectLst/>
              </a:rPr>
              <a:t>The distal convoluted tubules from several other nephrons join up to form the collecting duct.</a:t>
            </a:r>
          </a:p>
          <a:p>
            <a:pPr marL="342900" lvl="0"/>
            <a:r>
              <a:rPr lang="en-US" sz="1800">
                <a:solidFill>
                  <a:schemeClr val="tx2"/>
                </a:solidFill>
                <a:effectLst/>
              </a:rPr>
              <a:t>The collecting ducts from the other nephrons join to form the ureter, which leads to the bladder.</a:t>
            </a:r>
          </a:p>
          <a:p>
            <a:pPr marL="342900" lvl="0"/>
            <a:r>
              <a:rPr lang="en-US" sz="1800">
                <a:solidFill>
                  <a:schemeClr val="tx2"/>
                </a:solidFill>
                <a:effectLst/>
              </a:rPr>
              <a:t>The fluid (urine) is stored in the bladder ready for excretion.</a:t>
            </a:r>
          </a:p>
          <a:p>
            <a:pPr marL="342900" lvl="0">
              <a:spcAft>
                <a:spcPts val="1000"/>
              </a:spcAft>
            </a:pPr>
            <a:r>
              <a:rPr lang="en-US" sz="1800">
                <a:solidFill>
                  <a:schemeClr val="tx2"/>
                </a:solidFill>
                <a:effectLst/>
              </a:rPr>
              <a:t>The urine travels down the urethra to the outside.</a:t>
            </a:r>
          </a:p>
          <a:p>
            <a:endParaRPr lang="en-GB" sz="180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68454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FA5411CC-E30A-48D4-A252-0889E7D910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0"/>
            <a:ext cx="10668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641428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53F29798-D584-4792-9B62-3F5F5C36D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2B52C2-AF45-4684-A9EB-BD5CAC1F79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62271"/>
            <a:ext cx="10515600" cy="112841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5200"/>
              <a:t>Osmoregulation </a:t>
            </a:r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5EF3796B-9DDE-4767-B6D5-BA8F0111A161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583"/>
          <a:stretch/>
        </p:blipFill>
        <p:spPr bwMode="auto">
          <a:xfrm>
            <a:off x="838200" y="1845426"/>
            <a:ext cx="10512547" cy="44503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6320472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</TotalTime>
  <Words>288</Words>
  <Application>Microsoft Office PowerPoint</Application>
  <PresentationFormat>Widescreen</PresentationFormat>
  <Paragraphs>22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Recap </vt:lpstr>
      <vt:lpstr>Kidney</vt:lpstr>
      <vt:lpstr>Ultrafiltration </vt:lpstr>
      <vt:lpstr>Ultrafiltration </vt:lpstr>
      <vt:lpstr>Ultrafiltration </vt:lpstr>
      <vt:lpstr>PowerPoint Presentation</vt:lpstr>
      <vt:lpstr>Osmoregulation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Recap </dc:title>
  <dc:creator>Felicity Page</dc:creator>
  <cp:lastModifiedBy>Felicity Page</cp:lastModifiedBy>
  <cp:revision>1</cp:revision>
  <dcterms:created xsi:type="dcterms:W3CDTF">2021-01-19T14:51:17Z</dcterms:created>
  <dcterms:modified xsi:type="dcterms:W3CDTF">2021-01-19T15:52:28Z</dcterms:modified>
</cp:coreProperties>
</file>