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7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0" d="100"/>
          <a:sy n="70" d="100"/>
        </p:scale>
        <p:origin x="660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B6537C-C7A0-4B92-BB64-0143410EBB83}" type="datetimeFigureOut">
              <a:rPr lang="en-US" smtClean="0"/>
              <a:t>02-Aug-20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81DA5E-3C30-43FE-8FBA-858C25D36F9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725670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B6537C-C7A0-4B92-BB64-0143410EBB83}" type="datetimeFigureOut">
              <a:rPr lang="en-US" smtClean="0"/>
              <a:t>02-Aug-20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81DA5E-3C30-43FE-8FBA-858C25D36F9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40116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B6537C-C7A0-4B92-BB64-0143410EBB83}" type="datetimeFigureOut">
              <a:rPr lang="en-US" smtClean="0"/>
              <a:t>02-Aug-20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81DA5E-3C30-43FE-8FBA-858C25D36F9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55239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B6537C-C7A0-4B92-BB64-0143410EBB83}" type="datetimeFigureOut">
              <a:rPr lang="en-US" smtClean="0"/>
              <a:t>02-Aug-20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81DA5E-3C30-43FE-8FBA-858C25D36F9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629908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B6537C-C7A0-4B92-BB64-0143410EBB83}" type="datetimeFigureOut">
              <a:rPr lang="en-US" smtClean="0"/>
              <a:t>02-Aug-20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81DA5E-3C30-43FE-8FBA-858C25D36F9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338750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B6537C-C7A0-4B92-BB64-0143410EBB83}" type="datetimeFigureOut">
              <a:rPr lang="en-US" smtClean="0"/>
              <a:t>02-Aug-20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81DA5E-3C30-43FE-8FBA-858C25D36F9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106169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B6537C-C7A0-4B92-BB64-0143410EBB83}" type="datetimeFigureOut">
              <a:rPr lang="en-US" smtClean="0"/>
              <a:t>02-Aug-20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81DA5E-3C30-43FE-8FBA-858C25D36F9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85025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B6537C-C7A0-4B92-BB64-0143410EBB83}" type="datetimeFigureOut">
              <a:rPr lang="en-US" smtClean="0"/>
              <a:t>02-Aug-20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81DA5E-3C30-43FE-8FBA-858C25D36F9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3766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B6537C-C7A0-4B92-BB64-0143410EBB83}" type="datetimeFigureOut">
              <a:rPr lang="en-US" smtClean="0"/>
              <a:t>02-Aug-20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81DA5E-3C30-43FE-8FBA-858C25D36F9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990988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B6537C-C7A0-4B92-BB64-0143410EBB83}" type="datetimeFigureOut">
              <a:rPr lang="en-US" smtClean="0"/>
              <a:t>02-Aug-20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81DA5E-3C30-43FE-8FBA-858C25D36F9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548389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B6537C-C7A0-4B92-BB64-0143410EBB83}" type="datetimeFigureOut">
              <a:rPr lang="en-US" smtClean="0"/>
              <a:t>02-Aug-20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81DA5E-3C30-43FE-8FBA-858C25D36F9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75505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DB6537C-C7A0-4B92-BB64-0143410EBB83}" type="datetimeFigureOut">
              <a:rPr lang="en-US" smtClean="0"/>
              <a:t>02-Aug-20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81DA5E-3C30-43FE-8FBA-858C25D36F9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8895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743200" y="3616656"/>
            <a:ext cx="83660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" name="Picture 2"/>
          <p:cNvPicPr/>
          <p:nvPr/>
        </p:nvPicPr>
        <p:blipFill>
          <a:blip r:embed="rId2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6854" y="2101754"/>
            <a:ext cx="758825" cy="1705971"/>
          </a:xfrm>
          <a:prstGeom prst="rect">
            <a:avLst/>
          </a:prstGeom>
        </p:spPr>
      </p:pic>
      <p:sp>
        <p:nvSpPr>
          <p:cNvPr id="4" name="Text Box 142"/>
          <p:cNvSpPr txBox="1">
            <a:spLocks noChangeArrowheads="1"/>
          </p:cNvSpPr>
          <p:nvPr/>
        </p:nvSpPr>
        <p:spPr bwMode="auto">
          <a:xfrm>
            <a:off x="720204" y="12512580"/>
            <a:ext cx="5597525" cy="473896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635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b="0" i="0" u="none" strike="noStrike" cap="none" normalizeH="0" baseline="0" smtClean="0">
                <a:ln>
                  <a:noFill/>
                </a:ln>
                <a:solidFill>
                  <a:srgbClr val="5B9BD5"/>
                </a:solidFill>
                <a:effectLst/>
                <a:latin typeface="Calibri" panose="020F0502020204030204" pitchFamily="34" charset="0"/>
                <a:ea typeface="MS Mincho"/>
                <a:cs typeface="Times New Roman" panose="02020603050405020304" pitchFamily="18" charset="0"/>
              </a:rPr>
              <a:t>     </a:t>
            </a:r>
            <a:endParaRPr kumimoji="0" lang="en-US" altLang="en-US" sz="11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0" u="none" strike="noStrike" cap="none" normalizeH="0" baseline="0" smtClean="0">
                <a:ln>
                  <a:noFill/>
                </a:ln>
                <a:solidFill>
                  <a:srgbClr val="5B9BD5"/>
                </a:solidFill>
                <a:effectLst/>
                <a:latin typeface="Calibri" panose="020F0502020204030204" pitchFamily="34" charset="0"/>
                <a:ea typeface="MS Mincho"/>
                <a:cs typeface="Times New Roman" panose="02020603050405020304" pitchFamily="18" charset="0"/>
              </a:rPr>
              <a:t>     </a:t>
            </a:r>
            <a:endParaRPr kumimoji="0" lang="en-US" alt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5" name="Rectangle 3"/>
          <p:cNvSpPr>
            <a:spLocks noChangeArrowheads="1"/>
          </p:cNvSpPr>
          <p:nvPr/>
        </p:nvSpPr>
        <p:spPr bwMode="auto">
          <a:xfrm>
            <a:off x="586854" y="1276221"/>
            <a:ext cx="11110734" cy="21082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tabLst>
                <a:tab pos="2581275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tabLst>
                <a:tab pos="2581275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tabLst>
                <a:tab pos="2581275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tabLst>
                <a:tab pos="2581275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tabLst>
                <a:tab pos="2581275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tabLst>
                <a:tab pos="2581275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tabLst>
                <a:tab pos="2581275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tabLst>
                <a:tab pos="2581275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tabLst>
                <a:tab pos="2581275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2581275" algn="l"/>
              </a:tabLst>
            </a:pPr>
            <a:r>
              <a:rPr kumimoji="0" lang="en-GB" altLang="en-US" sz="2200" b="1" i="1" u="none" strike="noStrike" cap="none" normalizeH="0" baseline="0" dirty="0" smtClean="0">
                <a:ln>
                  <a:noFill/>
                </a:ln>
                <a:solidFill>
                  <a:srgbClr val="1F4E79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Themes in the Hotel Industry and Hospitality Area</a:t>
            </a:r>
            <a:endParaRPr kumimoji="0" lang="en-US" altLang="en-US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2581275" algn="l"/>
              </a:tabLst>
            </a:pPr>
            <a:r>
              <a:rPr kumimoji="0" lang="en-GB" altLang="en-US" sz="1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Investigating themes that are contemporary referring to the sustainability</a:t>
            </a:r>
            <a:r>
              <a:rPr kumimoji="0" lang="en-GB" altLang="en-US" sz="1800" b="1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of the</a:t>
            </a:r>
            <a:r>
              <a:rPr kumimoji="0" lang="en-GB" altLang="en-US" sz="1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hospitality industry</a:t>
            </a:r>
            <a:endParaRPr kumimoji="0" lang="en-US" altLang="en-US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2581275" algn="l"/>
              </a:tabLst>
            </a:pPr>
            <a:r>
              <a:rPr kumimoji="0" lang="en-GB" altLang="en-US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MODULE CODE: </a:t>
            </a:r>
            <a:r>
              <a:rPr kumimoji="0" lang="en-GB" altLang="en-US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M6X01931</a:t>
            </a:r>
            <a:endParaRPr kumimoji="0" lang="en-US" altLang="en-US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2581275" algn="l"/>
              </a:tabLst>
            </a:pPr>
            <a:r>
              <a:rPr kumimoji="0" lang="en-GB" altLang="en-US" sz="12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Mihaela</a:t>
            </a:r>
            <a:r>
              <a:rPr kumimoji="0" lang="en-GB" altLang="en-US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kumimoji="0" lang="en-GB" altLang="en-US" sz="12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Costea</a:t>
            </a:r>
            <a:endParaRPr kumimoji="0" lang="en-US" altLang="en-US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2581275" algn="l"/>
              </a:tabLst>
            </a:pPr>
            <a:r>
              <a:rPr kumimoji="0" lang="en-GB" altLang="en-US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1815099</a:t>
            </a:r>
            <a:endParaRPr kumimoji="0" lang="en-US" altLang="en-US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2581275" algn="l"/>
              </a:tabLst>
            </a:pPr>
            <a:r>
              <a:rPr kumimoji="0" lang="en-GB" altLang="en-US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Lecturer: </a:t>
            </a:r>
            <a:r>
              <a:rPr kumimoji="0" lang="en-GB" altLang="en-US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Dale Clarke</a:t>
            </a:r>
            <a:endParaRPr kumimoji="0" lang="en-US" altLang="en-US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2581275" algn="l"/>
              </a:tabLst>
            </a:pPr>
            <a:r>
              <a:rPr kumimoji="0" lang="en-GB" altLang="en-US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Internal Verifier: John Howell</a:t>
            </a:r>
            <a:endParaRPr kumimoji="0" lang="en-US" altLang="en-US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2581275" algn="l"/>
              </a:tabLst>
            </a:pPr>
            <a:r>
              <a:rPr kumimoji="0" lang="en-GB" altLang="en-US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Research Paper Part 1</a:t>
            </a:r>
            <a:endParaRPr kumimoji="0" lang="en-US" altLang="en-US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2581275" algn="l"/>
              </a:tabLst>
            </a:pPr>
            <a:endParaRPr kumimoji="0" lang="en-US" altLang="en-US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6" name="Rectangle 4"/>
          <p:cNvSpPr>
            <a:spLocks noChangeArrowheads="1"/>
          </p:cNvSpPr>
          <p:nvPr/>
        </p:nvSpPr>
        <p:spPr bwMode="auto">
          <a:xfrm>
            <a:off x="586854" y="3349530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sp>
        <p:nvSpPr>
          <p:cNvPr id="7" name="Rectangle 6"/>
          <p:cNvSpPr>
            <a:spLocks noChangeArrowheads="1"/>
          </p:cNvSpPr>
          <p:nvPr/>
        </p:nvSpPr>
        <p:spPr bwMode="auto">
          <a:xfrm>
            <a:off x="586854" y="3044730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1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1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/>
            </a:r>
            <a:br>
              <a:rPr kumimoji="0" lang="en-GB" altLang="en-US" sz="11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kumimoji="0" lang="en-GB" alt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1660193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355239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446311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762537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948146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377001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0895812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524239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261664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210911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0537496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192937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73</TotalTime>
  <Words>44</Words>
  <Application>Microsoft Office PowerPoint</Application>
  <PresentationFormat>Widescreen</PresentationFormat>
  <Paragraphs>12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8" baseType="lpstr">
      <vt:lpstr>Arial</vt:lpstr>
      <vt:lpstr>Calibri</vt:lpstr>
      <vt:lpstr>Calibri Light</vt:lpstr>
      <vt:lpstr>MS Mincho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Roxie Perfie</dc:creator>
  <cp:lastModifiedBy>Roxie Perfie</cp:lastModifiedBy>
  <cp:revision>5</cp:revision>
  <dcterms:created xsi:type="dcterms:W3CDTF">2020-08-01T15:19:55Z</dcterms:created>
  <dcterms:modified xsi:type="dcterms:W3CDTF">2020-08-02T12:06:57Z</dcterms:modified>
</cp:coreProperties>
</file>