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7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7" r:id="rId6"/>
    <p:sldId id="260" r:id="rId7"/>
    <p:sldId id="266" r:id="rId8"/>
    <p:sldId id="261" r:id="rId9"/>
    <p:sldId id="268" r:id="rId10"/>
    <p:sldId id="262" r:id="rId11"/>
    <p:sldId id="263" r:id="rId12"/>
    <p:sldId id="269" r:id="rId13"/>
    <p:sldId id="264" r:id="rId1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E502615-BE78-0CA7-EAE6-71C1EEEF7C83}" v="1" dt="2025-11-14T12:04:13.275"/>
    <p1510:client id="{40FF54C4-EC92-56D6-FE66-9504689AE829}" v="238" dt="2025-11-14T11:59:19.872"/>
    <p1510:client id="{88B26110-A9D2-DB63-C6E3-BDD3E71B519D}" v="477" dt="2025-11-13T16:34:52.589"/>
    <p1510:client id="{9904FB00-4136-C634-912B-C938CE9520FD}" v="1455" dt="2025-11-13T12:53:25.19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fan Knott (2405014)" userId="S::2405014@student.uwtsd.ac.uk::13244c95-a222-44fa-94ca-3dcb768f2863" providerId="AD" clId="Web-{5EDA53D1-07DA-E41F-DCC5-D27A6C2FD631}"/>
    <pc:docChg chg="addSld modSld">
      <pc:chgData name="Ifan Knott (2405014)" userId="S::2405014@student.uwtsd.ac.uk::13244c95-a222-44fa-94ca-3dcb768f2863" providerId="AD" clId="Web-{5EDA53D1-07DA-E41F-DCC5-D27A6C2FD631}" dt="2025-11-11T13:54:08.625" v="232"/>
      <pc:docMkLst>
        <pc:docMk/>
      </pc:docMkLst>
      <pc:sldChg chg="modSp">
        <pc:chgData name="Ifan Knott (2405014)" userId="S::2405014@student.uwtsd.ac.uk::13244c95-a222-44fa-94ca-3dcb768f2863" providerId="AD" clId="Web-{5EDA53D1-07DA-E41F-DCC5-D27A6C2FD631}" dt="2025-11-11T13:25:14.297" v="31" actId="20577"/>
        <pc:sldMkLst>
          <pc:docMk/>
          <pc:sldMk cId="109857222" sldId="256"/>
        </pc:sldMkLst>
        <pc:spChg chg="mod">
          <ac:chgData name="Ifan Knott (2405014)" userId="S::2405014@student.uwtsd.ac.uk::13244c95-a222-44fa-94ca-3dcb768f2863" providerId="AD" clId="Web-{5EDA53D1-07DA-E41F-DCC5-D27A6C2FD631}" dt="2025-11-11T13:25:14.297" v="31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 modNotes">
        <pc:chgData name="Ifan Knott (2405014)" userId="S::2405014@student.uwtsd.ac.uk::13244c95-a222-44fa-94ca-3dcb768f2863" providerId="AD" clId="Web-{5EDA53D1-07DA-E41F-DCC5-D27A6C2FD631}" dt="2025-11-11T13:53:22.668" v="227"/>
        <pc:sldMkLst>
          <pc:docMk/>
          <pc:sldMk cId="752864414" sldId="257"/>
        </pc:sldMkLst>
        <pc:spChg chg="mod">
          <ac:chgData name="Ifan Knott (2405014)" userId="S::2405014@student.uwtsd.ac.uk::13244c95-a222-44fa-94ca-3dcb768f2863" providerId="AD" clId="Web-{5EDA53D1-07DA-E41F-DCC5-D27A6C2FD631}" dt="2025-11-11T13:28:58.784" v="43" actId="20577"/>
          <ac:spMkLst>
            <pc:docMk/>
            <pc:sldMk cId="752864414" sldId="257"/>
            <ac:spMk id="2" creationId="{22465FF7-FA9A-2846-3EF9-5212ABEE98E2}"/>
          </ac:spMkLst>
        </pc:spChg>
        <pc:spChg chg="mod">
          <ac:chgData name="Ifan Knott (2405014)" userId="S::2405014@student.uwtsd.ac.uk::13244c95-a222-44fa-94ca-3dcb768f2863" providerId="AD" clId="Web-{5EDA53D1-07DA-E41F-DCC5-D27A6C2FD631}" dt="2025-11-11T13:27:42.363" v="36" actId="1076"/>
          <ac:spMkLst>
            <pc:docMk/>
            <pc:sldMk cId="752864414" sldId="257"/>
            <ac:spMk id="3" creationId="{4B6C02DD-3D94-CBAB-A7C8-AFEF847A1AFA}"/>
          </ac:spMkLst>
        </pc:spChg>
      </pc:sldChg>
      <pc:sldChg chg="modSp">
        <pc:chgData name="Ifan Knott (2405014)" userId="S::2405014@student.uwtsd.ac.uk::13244c95-a222-44fa-94ca-3dcb768f2863" providerId="AD" clId="Web-{5EDA53D1-07DA-E41F-DCC5-D27A6C2FD631}" dt="2025-11-11T13:29:02.002" v="44" actId="1076"/>
        <pc:sldMkLst>
          <pc:docMk/>
          <pc:sldMk cId="3404393447" sldId="258"/>
        </pc:sldMkLst>
        <pc:spChg chg="mod">
          <ac:chgData name="Ifan Knott (2405014)" userId="S::2405014@student.uwtsd.ac.uk::13244c95-a222-44fa-94ca-3dcb768f2863" providerId="AD" clId="Web-{5EDA53D1-07DA-E41F-DCC5-D27A6C2FD631}" dt="2025-11-11T13:29:02.002" v="44" actId="1076"/>
          <ac:spMkLst>
            <pc:docMk/>
            <pc:sldMk cId="3404393447" sldId="258"/>
            <ac:spMk id="2" creationId="{044DF151-3183-1B81-8569-3DA80847D389}"/>
          </ac:spMkLst>
        </pc:spChg>
      </pc:sldChg>
      <pc:sldChg chg="modSp">
        <pc:chgData name="Ifan Knott (2405014)" userId="S::2405014@student.uwtsd.ac.uk::13244c95-a222-44fa-94ca-3dcb768f2863" providerId="AD" clId="Web-{5EDA53D1-07DA-E41F-DCC5-D27A6C2FD631}" dt="2025-11-11T13:54:08.625" v="232"/>
        <pc:sldMkLst>
          <pc:docMk/>
          <pc:sldMk cId="3678829715" sldId="259"/>
        </pc:sldMkLst>
        <pc:spChg chg="mod">
          <ac:chgData name="Ifan Knott (2405014)" userId="S::2405014@student.uwtsd.ac.uk::13244c95-a222-44fa-94ca-3dcb768f2863" providerId="AD" clId="Web-{5EDA53D1-07DA-E41F-DCC5-D27A6C2FD631}" dt="2025-11-11T13:54:08.625" v="232"/>
          <ac:spMkLst>
            <pc:docMk/>
            <pc:sldMk cId="3678829715" sldId="259"/>
            <ac:spMk id="3" creationId="{3C3FE884-74BA-BFB6-55E4-BBC2E9562F04}"/>
          </ac:spMkLst>
        </pc:spChg>
      </pc:sldChg>
      <pc:sldChg chg="modSp">
        <pc:chgData name="Ifan Knott (2405014)" userId="S::2405014@student.uwtsd.ac.uk::13244c95-a222-44fa-94ca-3dcb768f2863" providerId="AD" clId="Web-{5EDA53D1-07DA-E41F-DCC5-D27A6C2FD631}" dt="2025-11-11T13:48:49.706" v="150" actId="20577"/>
        <pc:sldMkLst>
          <pc:docMk/>
          <pc:sldMk cId="366032124" sldId="260"/>
        </pc:sldMkLst>
        <pc:spChg chg="mod">
          <ac:chgData name="Ifan Knott (2405014)" userId="S::2405014@student.uwtsd.ac.uk::13244c95-a222-44fa-94ca-3dcb768f2863" providerId="AD" clId="Web-{5EDA53D1-07DA-E41F-DCC5-D27A6C2FD631}" dt="2025-11-11T13:48:49.706" v="150" actId="20577"/>
          <ac:spMkLst>
            <pc:docMk/>
            <pc:sldMk cId="366032124" sldId="260"/>
            <ac:spMk id="3" creationId="{3C5D6B75-8C35-75BB-35F6-D43492403FEA}"/>
          </ac:spMkLst>
        </pc:spChg>
      </pc:sldChg>
      <pc:sldChg chg="modSp">
        <pc:chgData name="Ifan Knott (2405014)" userId="S::2405014@student.uwtsd.ac.uk::13244c95-a222-44fa-94ca-3dcb768f2863" providerId="AD" clId="Web-{5EDA53D1-07DA-E41F-DCC5-D27A6C2FD631}" dt="2025-11-11T13:32:32.502" v="70" actId="20577"/>
        <pc:sldMkLst>
          <pc:docMk/>
          <pc:sldMk cId="2716614601" sldId="261"/>
        </pc:sldMkLst>
        <pc:spChg chg="mod">
          <ac:chgData name="Ifan Knott (2405014)" userId="S::2405014@student.uwtsd.ac.uk::13244c95-a222-44fa-94ca-3dcb768f2863" providerId="AD" clId="Web-{5EDA53D1-07DA-E41F-DCC5-D27A6C2FD631}" dt="2025-11-11T13:32:32.502" v="70" actId="20577"/>
          <ac:spMkLst>
            <pc:docMk/>
            <pc:sldMk cId="2716614601" sldId="261"/>
            <ac:spMk id="3" creationId="{9BB56B49-DB2D-36B7-3811-80CCC60481DC}"/>
          </ac:spMkLst>
        </pc:spChg>
      </pc:sldChg>
      <pc:sldChg chg="modSp">
        <pc:chgData name="Ifan Knott (2405014)" userId="S::2405014@student.uwtsd.ac.uk::13244c95-a222-44fa-94ca-3dcb768f2863" providerId="AD" clId="Web-{5EDA53D1-07DA-E41F-DCC5-D27A6C2FD631}" dt="2025-11-11T13:22:23.754" v="18" actId="20577"/>
        <pc:sldMkLst>
          <pc:docMk/>
          <pc:sldMk cId="602975372" sldId="264"/>
        </pc:sldMkLst>
        <pc:spChg chg="mod">
          <ac:chgData name="Ifan Knott (2405014)" userId="S::2405014@student.uwtsd.ac.uk::13244c95-a222-44fa-94ca-3dcb768f2863" providerId="AD" clId="Web-{5EDA53D1-07DA-E41F-DCC5-D27A6C2FD631}" dt="2025-11-11T13:22:23.754" v="18" actId="20577"/>
          <ac:spMkLst>
            <pc:docMk/>
            <pc:sldMk cId="602975372" sldId="264"/>
            <ac:spMk id="3" creationId="{86D16CED-98BD-093A-9BB4-2D0747965E97}"/>
          </ac:spMkLst>
        </pc:spChg>
      </pc:sldChg>
      <pc:sldChg chg="modSp">
        <pc:chgData name="Ifan Knott (2405014)" userId="S::2405014@student.uwtsd.ac.uk::13244c95-a222-44fa-94ca-3dcb768f2863" providerId="AD" clId="Web-{5EDA53D1-07DA-E41F-DCC5-D27A6C2FD631}" dt="2025-11-11T13:51:55.900" v="173" actId="20577"/>
        <pc:sldMkLst>
          <pc:docMk/>
          <pc:sldMk cId="2415222786" sldId="266"/>
        </pc:sldMkLst>
        <pc:spChg chg="mod">
          <ac:chgData name="Ifan Knott (2405014)" userId="S::2405014@student.uwtsd.ac.uk::13244c95-a222-44fa-94ca-3dcb768f2863" providerId="AD" clId="Web-{5EDA53D1-07DA-E41F-DCC5-D27A6C2FD631}" dt="2025-11-11T13:48:06.750" v="140" actId="1076"/>
          <ac:spMkLst>
            <pc:docMk/>
            <pc:sldMk cId="2415222786" sldId="266"/>
            <ac:spMk id="2" creationId="{DD0EF687-301F-E39B-5F52-6FCB8C359DAA}"/>
          </ac:spMkLst>
        </pc:spChg>
        <pc:spChg chg="mod">
          <ac:chgData name="Ifan Knott (2405014)" userId="S::2405014@student.uwtsd.ac.uk::13244c95-a222-44fa-94ca-3dcb768f2863" providerId="AD" clId="Web-{5EDA53D1-07DA-E41F-DCC5-D27A6C2FD631}" dt="2025-11-11T13:51:55.900" v="173" actId="20577"/>
          <ac:spMkLst>
            <pc:docMk/>
            <pc:sldMk cId="2415222786" sldId="266"/>
            <ac:spMk id="3" creationId="{3A1DBC66-2D6F-52E9-647A-9932E43138AD}"/>
          </ac:spMkLst>
        </pc:spChg>
      </pc:sldChg>
      <pc:sldChg chg="modSp new">
        <pc:chgData name="Ifan Knott (2405014)" userId="S::2405014@student.uwtsd.ac.uk::13244c95-a222-44fa-94ca-3dcb768f2863" providerId="AD" clId="Web-{5EDA53D1-07DA-E41F-DCC5-D27A6C2FD631}" dt="2025-11-11T13:44:40.353" v="122" actId="1076"/>
        <pc:sldMkLst>
          <pc:docMk/>
          <pc:sldMk cId="142537186" sldId="267"/>
        </pc:sldMkLst>
        <pc:spChg chg="mod">
          <ac:chgData name="Ifan Knott (2405014)" userId="S::2405014@student.uwtsd.ac.uk::13244c95-a222-44fa-94ca-3dcb768f2863" providerId="AD" clId="Web-{5EDA53D1-07DA-E41F-DCC5-D27A6C2FD631}" dt="2025-11-11T13:44:40.353" v="122" actId="1076"/>
          <ac:spMkLst>
            <pc:docMk/>
            <pc:sldMk cId="142537186" sldId="267"/>
            <ac:spMk id="2" creationId="{6AAA51F3-4837-5BCA-B6B3-4035FD2E24C3}"/>
          </ac:spMkLst>
        </pc:spChg>
      </pc:sldChg>
    </pc:docChg>
  </pc:docChgLst>
  <pc:docChgLst>
    <pc:chgData name="Ifan Knott (2405014)" userId="S::2405014@student.uwtsd.ac.uk::13244c95-a222-44fa-94ca-3dcb768f2863" providerId="AD" clId="Web-{9904FB00-4136-C634-912B-C938CE9520FD}"/>
    <pc:docChg chg="addSld delSld modSld">
      <pc:chgData name="Ifan Knott (2405014)" userId="S::2405014@student.uwtsd.ac.uk::13244c95-a222-44fa-94ca-3dcb768f2863" providerId="AD" clId="Web-{9904FB00-4136-C634-912B-C938CE9520FD}" dt="2025-11-13T12:53:25.192" v="1390" actId="20577"/>
      <pc:docMkLst>
        <pc:docMk/>
      </pc:docMkLst>
      <pc:sldChg chg="addSp delSp modSp mod setBg">
        <pc:chgData name="Ifan Knott (2405014)" userId="S::2405014@student.uwtsd.ac.uk::13244c95-a222-44fa-94ca-3dcb768f2863" providerId="AD" clId="Web-{9904FB00-4136-C634-912B-C938CE9520FD}" dt="2025-11-11T15:44:22.888" v="1151" actId="1076"/>
        <pc:sldMkLst>
          <pc:docMk/>
          <pc:sldMk cId="3404393447" sldId="258"/>
        </pc:sldMkLst>
        <pc:spChg chg="mod">
          <ac:chgData name="Ifan Knott (2405014)" userId="S::2405014@student.uwtsd.ac.uk::13244c95-a222-44fa-94ca-3dcb768f2863" providerId="AD" clId="Web-{9904FB00-4136-C634-912B-C938CE9520FD}" dt="2025-11-11T15:44:22.888" v="1151" actId="1076"/>
          <ac:spMkLst>
            <pc:docMk/>
            <pc:sldMk cId="3404393447" sldId="258"/>
            <ac:spMk id="2" creationId="{044DF151-3183-1B81-8569-3DA80847D389}"/>
          </ac:spMkLst>
        </pc:spChg>
        <pc:spChg chg="add">
          <ac:chgData name="Ifan Knott (2405014)" userId="S::2405014@student.uwtsd.ac.uk::13244c95-a222-44fa-94ca-3dcb768f2863" providerId="AD" clId="Web-{9904FB00-4136-C634-912B-C938CE9520FD}" dt="2025-11-11T13:55:28.927" v="6"/>
          <ac:spMkLst>
            <pc:docMk/>
            <pc:sldMk cId="3404393447" sldId="258"/>
            <ac:spMk id="9" creationId="{40ACA6C3-F2FA-4894-85C1-9FA6051045C5}"/>
          </ac:spMkLst>
        </pc:spChg>
        <pc:spChg chg="add">
          <ac:chgData name="Ifan Knott (2405014)" userId="S::2405014@student.uwtsd.ac.uk::13244c95-a222-44fa-94ca-3dcb768f2863" providerId="AD" clId="Web-{9904FB00-4136-C634-912B-C938CE9520FD}" dt="2025-11-11T13:55:28.927" v="6"/>
          <ac:spMkLst>
            <pc:docMk/>
            <pc:sldMk cId="3404393447" sldId="258"/>
            <ac:spMk id="11" creationId="{76922BA5-6683-4195-97C3-F3D2A0BB16BD}"/>
          </ac:spMkLst>
        </pc:spChg>
        <pc:spChg chg="add">
          <ac:chgData name="Ifan Knott (2405014)" userId="S::2405014@student.uwtsd.ac.uk::13244c95-a222-44fa-94ca-3dcb768f2863" providerId="AD" clId="Web-{9904FB00-4136-C634-912B-C938CE9520FD}" dt="2025-11-11T13:55:28.927" v="6"/>
          <ac:spMkLst>
            <pc:docMk/>
            <pc:sldMk cId="3404393447" sldId="258"/>
            <ac:spMk id="13" creationId="{E59169C9-0DBE-4B66-9C16-22A64324AA6C}"/>
          </ac:spMkLst>
        </pc:spChg>
        <pc:spChg chg="add">
          <ac:chgData name="Ifan Knott (2405014)" userId="S::2405014@student.uwtsd.ac.uk::13244c95-a222-44fa-94ca-3dcb768f2863" providerId="AD" clId="Web-{9904FB00-4136-C634-912B-C938CE9520FD}" dt="2025-11-11T13:55:28.927" v="6"/>
          <ac:spMkLst>
            <pc:docMk/>
            <pc:sldMk cId="3404393447" sldId="258"/>
            <ac:spMk id="15" creationId="{F0457BB4-CED7-4065-8959-D6B51491BBAB}"/>
          </ac:spMkLst>
        </pc:spChg>
        <pc:graphicFrameChg chg="add mod">
          <ac:chgData name="Ifan Knott (2405014)" userId="S::2405014@student.uwtsd.ac.uk::13244c95-a222-44fa-94ca-3dcb768f2863" providerId="AD" clId="Web-{9904FB00-4136-C634-912B-C938CE9520FD}" dt="2025-11-11T15:44:16.309" v="1150" actId="1076"/>
          <ac:graphicFrameMkLst>
            <pc:docMk/>
            <pc:sldMk cId="3404393447" sldId="258"/>
            <ac:graphicFrameMk id="5" creationId="{0BD26145-131F-94E9-5F1D-E73F1F4ED941}"/>
          </ac:graphicFrameMkLst>
        </pc:graphicFrameChg>
      </pc:sldChg>
      <pc:sldChg chg="addSp modSp mod setBg">
        <pc:chgData name="Ifan Knott (2405014)" userId="S::2405014@student.uwtsd.ac.uk::13244c95-a222-44fa-94ca-3dcb768f2863" providerId="AD" clId="Web-{9904FB00-4136-C634-912B-C938CE9520FD}" dt="2025-11-11T15:44:59.311" v="1159" actId="20577"/>
        <pc:sldMkLst>
          <pc:docMk/>
          <pc:sldMk cId="3678829715" sldId="259"/>
        </pc:sldMkLst>
        <pc:spChg chg="mod">
          <ac:chgData name="Ifan Knott (2405014)" userId="S::2405014@student.uwtsd.ac.uk::13244c95-a222-44fa-94ca-3dcb768f2863" providerId="AD" clId="Web-{9904FB00-4136-C634-912B-C938CE9520FD}" dt="2025-11-11T14:14:33.337" v="196" actId="20577"/>
          <ac:spMkLst>
            <pc:docMk/>
            <pc:sldMk cId="3678829715" sldId="259"/>
            <ac:spMk id="2" creationId="{20C817C2-FDC7-9974-1A79-6EC0BA974DBD}"/>
          </ac:spMkLst>
        </pc:spChg>
        <pc:spChg chg="mod">
          <ac:chgData name="Ifan Knott (2405014)" userId="S::2405014@student.uwtsd.ac.uk::13244c95-a222-44fa-94ca-3dcb768f2863" providerId="AD" clId="Web-{9904FB00-4136-C634-912B-C938CE9520FD}" dt="2025-11-11T15:44:59.311" v="1159" actId="20577"/>
          <ac:spMkLst>
            <pc:docMk/>
            <pc:sldMk cId="3678829715" sldId="259"/>
            <ac:spMk id="3" creationId="{3C3FE884-74BA-BFB6-55E4-BBC2E9562F04}"/>
          </ac:spMkLst>
        </pc:spChg>
        <pc:spChg chg="add">
          <ac:chgData name="Ifan Knott (2405014)" userId="S::2405014@student.uwtsd.ac.uk::13244c95-a222-44fa-94ca-3dcb768f2863" providerId="AD" clId="Web-{9904FB00-4136-C634-912B-C938CE9520FD}" dt="2025-11-11T13:55:16.785" v="5"/>
          <ac:spMkLst>
            <pc:docMk/>
            <pc:sldMk cId="3678829715" sldId="259"/>
            <ac:spMk id="9" creationId="{49BB7E9A-6937-4BF0-9F51-A20F197B550F}"/>
          </ac:spMkLst>
        </pc:spChg>
        <pc:spChg chg="add">
          <ac:chgData name="Ifan Knott (2405014)" userId="S::2405014@student.uwtsd.ac.uk::13244c95-a222-44fa-94ca-3dcb768f2863" providerId="AD" clId="Web-{9904FB00-4136-C634-912B-C938CE9520FD}" dt="2025-11-11T13:55:16.785" v="5"/>
          <ac:spMkLst>
            <pc:docMk/>
            <pc:sldMk cId="3678829715" sldId="259"/>
            <ac:spMk id="11" creationId="{E0939753-89D7-48A8-8441-B9FF25CE8A7E}"/>
          </ac:spMkLst>
        </pc:spChg>
        <pc:spChg chg="add">
          <ac:chgData name="Ifan Knott (2405014)" userId="S::2405014@student.uwtsd.ac.uk::13244c95-a222-44fa-94ca-3dcb768f2863" providerId="AD" clId="Web-{9904FB00-4136-C634-912B-C938CE9520FD}" dt="2025-11-11T13:55:16.785" v="5"/>
          <ac:spMkLst>
            <pc:docMk/>
            <pc:sldMk cId="3678829715" sldId="259"/>
            <ac:spMk id="13" creationId="{9F5CCFC5-858F-4B45-9B10-D49DD0280D20}"/>
          </ac:spMkLst>
        </pc:spChg>
        <pc:spChg chg="add">
          <ac:chgData name="Ifan Knott (2405014)" userId="S::2405014@student.uwtsd.ac.uk::13244c95-a222-44fa-94ca-3dcb768f2863" providerId="AD" clId="Web-{9904FB00-4136-C634-912B-C938CE9520FD}" dt="2025-11-11T13:55:16.785" v="5"/>
          <ac:spMkLst>
            <pc:docMk/>
            <pc:sldMk cId="3678829715" sldId="259"/>
            <ac:spMk id="15" creationId="{2348ECDC-D455-4B71-90F6-2ECC12B7983B}"/>
          </ac:spMkLst>
        </pc:spChg>
        <pc:picChg chg="add mod">
          <ac:chgData name="Ifan Knott (2405014)" userId="S::2405014@student.uwtsd.ac.uk::13244c95-a222-44fa-94ca-3dcb768f2863" providerId="AD" clId="Web-{9904FB00-4136-C634-912B-C938CE9520FD}" dt="2025-11-11T13:55:16.785" v="5"/>
          <ac:picMkLst>
            <pc:docMk/>
            <pc:sldMk cId="3678829715" sldId="259"/>
            <ac:picMk id="4" creationId="{01CBADA2-C206-9A06-B381-4C0499950C22}"/>
          </ac:picMkLst>
        </pc:picChg>
      </pc:sldChg>
      <pc:sldChg chg="addSp modSp">
        <pc:chgData name="Ifan Knott (2405014)" userId="S::2405014@student.uwtsd.ac.uk::13244c95-a222-44fa-94ca-3dcb768f2863" providerId="AD" clId="Web-{9904FB00-4136-C634-912B-C938CE9520FD}" dt="2025-11-11T15:32:57.395" v="1145" actId="20577"/>
        <pc:sldMkLst>
          <pc:docMk/>
          <pc:sldMk cId="366032124" sldId="260"/>
        </pc:sldMkLst>
        <pc:spChg chg="mod">
          <ac:chgData name="Ifan Knott (2405014)" userId="S::2405014@student.uwtsd.ac.uk::13244c95-a222-44fa-94ca-3dcb768f2863" providerId="AD" clId="Web-{9904FB00-4136-C634-912B-C938CE9520FD}" dt="2025-11-11T15:27:38.965" v="1056" actId="20577"/>
          <ac:spMkLst>
            <pc:docMk/>
            <pc:sldMk cId="366032124" sldId="260"/>
            <ac:spMk id="2" creationId="{50A033EA-D0E3-0798-80C5-2FB0CEA6770B}"/>
          </ac:spMkLst>
        </pc:spChg>
        <pc:spChg chg="mod">
          <ac:chgData name="Ifan Knott (2405014)" userId="S::2405014@student.uwtsd.ac.uk::13244c95-a222-44fa-94ca-3dcb768f2863" providerId="AD" clId="Web-{9904FB00-4136-C634-912B-C938CE9520FD}" dt="2025-11-11T15:31:37.003" v="1107" actId="20577"/>
          <ac:spMkLst>
            <pc:docMk/>
            <pc:sldMk cId="366032124" sldId="260"/>
            <ac:spMk id="3" creationId="{3C5D6B75-8C35-75BB-35F6-D43492403FEA}"/>
          </ac:spMkLst>
        </pc:spChg>
        <pc:spChg chg="add mod">
          <ac:chgData name="Ifan Knott (2405014)" userId="S::2405014@student.uwtsd.ac.uk::13244c95-a222-44fa-94ca-3dcb768f2863" providerId="AD" clId="Web-{9904FB00-4136-C634-912B-C938CE9520FD}" dt="2025-11-11T15:32:57.395" v="1145" actId="20577"/>
          <ac:spMkLst>
            <pc:docMk/>
            <pc:sldMk cId="366032124" sldId="260"/>
            <ac:spMk id="4" creationId="{22BD0CC6-0F12-C717-7F1E-F68630C635BC}"/>
          </ac:spMkLst>
        </pc:spChg>
      </pc:sldChg>
      <pc:sldChg chg="addSp modSp mod setBg">
        <pc:chgData name="Ifan Knott (2405014)" userId="S::2405014@student.uwtsd.ac.uk::13244c95-a222-44fa-94ca-3dcb768f2863" providerId="AD" clId="Web-{9904FB00-4136-C634-912B-C938CE9520FD}" dt="2025-11-13T12:53:25.192" v="1390" actId="20577"/>
        <pc:sldMkLst>
          <pc:docMk/>
          <pc:sldMk cId="2716614601" sldId="261"/>
        </pc:sldMkLst>
        <pc:spChg chg="mod">
          <ac:chgData name="Ifan Knott (2405014)" userId="S::2405014@student.uwtsd.ac.uk::13244c95-a222-44fa-94ca-3dcb768f2863" providerId="AD" clId="Web-{9904FB00-4136-C634-912B-C938CE9520FD}" dt="2025-11-13T12:36:33.388" v="1232" actId="1076"/>
          <ac:spMkLst>
            <pc:docMk/>
            <pc:sldMk cId="2716614601" sldId="261"/>
            <ac:spMk id="2" creationId="{5946E133-9FC2-29DA-3A37-C8142D881815}"/>
          </ac:spMkLst>
        </pc:spChg>
        <pc:spChg chg="mod">
          <ac:chgData name="Ifan Knott (2405014)" userId="S::2405014@student.uwtsd.ac.uk::13244c95-a222-44fa-94ca-3dcb768f2863" providerId="AD" clId="Web-{9904FB00-4136-C634-912B-C938CE9520FD}" dt="2025-11-13T12:53:25.192" v="1390" actId="20577"/>
          <ac:spMkLst>
            <pc:docMk/>
            <pc:sldMk cId="2716614601" sldId="261"/>
            <ac:spMk id="3" creationId="{9BB56B49-DB2D-36B7-3811-80CCC60481DC}"/>
          </ac:spMkLst>
        </pc:spChg>
        <pc:spChg chg="add">
          <ac:chgData name="Ifan Knott (2405014)" userId="S::2405014@student.uwtsd.ac.uk::13244c95-a222-44fa-94ca-3dcb768f2863" providerId="AD" clId="Web-{9904FB00-4136-C634-912B-C938CE9520FD}" dt="2025-11-11T15:47:53.925" v="1173"/>
          <ac:spMkLst>
            <pc:docMk/>
            <pc:sldMk cId="2716614601" sldId="261"/>
            <ac:spMk id="9" creationId="{49BB7E9A-6937-4BF0-9F51-A20F197B550F}"/>
          </ac:spMkLst>
        </pc:spChg>
        <pc:spChg chg="add">
          <ac:chgData name="Ifan Knott (2405014)" userId="S::2405014@student.uwtsd.ac.uk::13244c95-a222-44fa-94ca-3dcb768f2863" providerId="AD" clId="Web-{9904FB00-4136-C634-912B-C938CE9520FD}" dt="2025-11-11T15:47:53.925" v="1173"/>
          <ac:spMkLst>
            <pc:docMk/>
            <pc:sldMk cId="2716614601" sldId="261"/>
            <ac:spMk id="11" creationId="{E0939753-89D7-48A8-8441-B9FF25CE8A7E}"/>
          </ac:spMkLst>
        </pc:spChg>
        <pc:spChg chg="add">
          <ac:chgData name="Ifan Knott (2405014)" userId="S::2405014@student.uwtsd.ac.uk::13244c95-a222-44fa-94ca-3dcb768f2863" providerId="AD" clId="Web-{9904FB00-4136-C634-912B-C938CE9520FD}" dt="2025-11-11T15:47:53.925" v="1173"/>
          <ac:spMkLst>
            <pc:docMk/>
            <pc:sldMk cId="2716614601" sldId="261"/>
            <ac:spMk id="13" creationId="{9F5CCFC5-858F-4B45-9B10-D49DD0280D20}"/>
          </ac:spMkLst>
        </pc:spChg>
        <pc:spChg chg="add">
          <ac:chgData name="Ifan Knott (2405014)" userId="S::2405014@student.uwtsd.ac.uk::13244c95-a222-44fa-94ca-3dcb768f2863" providerId="AD" clId="Web-{9904FB00-4136-C634-912B-C938CE9520FD}" dt="2025-11-11T15:47:53.925" v="1173"/>
          <ac:spMkLst>
            <pc:docMk/>
            <pc:sldMk cId="2716614601" sldId="261"/>
            <ac:spMk id="15" creationId="{2348ECDC-D455-4B71-90F6-2ECC12B7983B}"/>
          </ac:spMkLst>
        </pc:spChg>
        <pc:picChg chg="add mod">
          <ac:chgData name="Ifan Knott (2405014)" userId="S::2405014@student.uwtsd.ac.uk::13244c95-a222-44fa-94ca-3dcb768f2863" providerId="AD" clId="Web-{9904FB00-4136-C634-912B-C938CE9520FD}" dt="2025-11-11T15:47:53.925" v="1173"/>
          <ac:picMkLst>
            <pc:docMk/>
            <pc:sldMk cId="2716614601" sldId="261"/>
            <ac:picMk id="4" creationId="{A5E7E179-3D24-48CC-7FC0-FB7ACAB3E0D7}"/>
          </ac:picMkLst>
        </pc:picChg>
      </pc:sldChg>
      <pc:sldChg chg="modSp">
        <pc:chgData name="Ifan Knott (2405014)" userId="S::2405014@student.uwtsd.ac.uk::13244c95-a222-44fa-94ca-3dcb768f2863" providerId="AD" clId="Web-{9904FB00-4136-C634-912B-C938CE9520FD}" dt="2025-11-13T12:31:56.689" v="1220" actId="20577"/>
        <pc:sldMkLst>
          <pc:docMk/>
          <pc:sldMk cId="36861828" sldId="262"/>
        </pc:sldMkLst>
        <pc:spChg chg="mod">
          <ac:chgData name="Ifan Knott (2405014)" userId="S::2405014@student.uwtsd.ac.uk::13244c95-a222-44fa-94ca-3dcb768f2863" providerId="AD" clId="Web-{9904FB00-4136-C634-912B-C938CE9520FD}" dt="2025-11-13T12:31:56.689" v="1220" actId="20577"/>
          <ac:spMkLst>
            <pc:docMk/>
            <pc:sldMk cId="36861828" sldId="262"/>
            <ac:spMk id="2" creationId="{34604610-75C3-A88D-A012-28C613409B24}"/>
          </ac:spMkLst>
        </pc:spChg>
        <pc:spChg chg="mod">
          <ac:chgData name="Ifan Knott (2405014)" userId="S::2405014@student.uwtsd.ac.uk::13244c95-a222-44fa-94ca-3dcb768f2863" providerId="AD" clId="Web-{9904FB00-4136-C634-912B-C938CE9520FD}" dt="2025-11-13T12:31:30.861" v="1219" actId="20577"/>
          <ac:spMkLst>
            <pc:docMk/>
            <pc:sldMk cId="36861828" sldId="262"/>
            <ac:spMk id="3" creationId="{38B5CBC1-A655-BDB9-5B61-57D0ED03D209}"/>
          </ac:spMkLst>
        </pc:spChg>
      </pc:sldChg>
      <pc:sldChg chg="addSp modSp mod setBg">
        <pc:chgData name="Ifan Knott (2405014)" userId="S::2405014@student.uwtsd.ac.uk::13244c95-a222-44fa-94ca-3dcb768f2863" providerId="AD" clId="Web-{9904FB00-4136-C634-912B-C938CE9520FD}" dt="2025-11-11T15:50:59.851" v="1178" actId="20577"/>
        <pc:sldMkLst>
          <pc:docMk/>
          <pc:sldMk cId="1071442684" sldId="263"/>
        </pc:sldMkLst>
        <pc:spChg chg="mod">
          <ac:chgData name="Ifan Knott (2405014)" userId="S::2405014@student.uwtsd.ac.uk::13244c95-a222-44fa-94ca-3dcb768f2863" providerId="AD" clId="Web-{9904FB00-4136-C634-912B-C938CE9520FD}" dt="2025-11-11T14:32:48.765" v="496"/>
          <ac:spMkLst>
            <pc:docMk/>
            <pc:sldMk cId="1071442684" sldId="263"/>
            <ac:spMk id="2" creationId="{A88D4C38-C04C-16B2-D130-82522B2154AB}"/>
          </ac:spMkLst>
        </pc:spChg>
        <pc:spChg chg="mod">
          <ac:chgData name="Ifan Knott (2405014)" userId="S::2405014@student.uwtsd.ac.uk::13244c95-a222-44fa-94ca-3dcb768f2863" providerId="AD" clId="Web-{9904FB00-4136-C634-912B-C938CE9520FD}" dt="2025-11-11T15:50:59.851" v="1178" actId="20577"/>
          <ac:spMkLst>
            <pc:docMk/>
            <pc:sldMk cId="1071442684" sldId="263"/>
            <ac:spMk id="3" creationId="{8CFE679A-945D-07C3-7EE5-2B3A81242AF5}"/>
          </ac:spMkLst>
        </pc:spChg>
        <pc:spChg chg="add">
          <ac:chgData name="Ifan Knott (2405014)" userId="S::2405014@student.uwtsd.ac.uk::13244c95-a222-44fa-94ca-3dcb768f2863" providerId="AD" clId="Web-{9904FB00-4136-C634-912B-C938CE9520FD}" dt="2025-11-11T14:32:48.765" v="496"/>
          <ac:spMkLst>
            <pc:docMk/>
            <pc:sldMk cId="1071442684" sldId="263"/>
            <ac:spMk id="9" creationId="{8181FC64-B306-4821-98E2-780662EFC486}"/>
          </ac:spMkLst>
        </pc:spChg>
        <pc:spChg chg="add">
          <ac:chgData name="Ifan Knott (2405014)" userId="S::2405014@student.uwtsd.ac.uk::13244c95-a222-44fa-94ca-3dcb768f2863" providerId="AD" clId="Web-{9904FB00-4136-C634-912B-C938CE9520FD}" dt="2025-11-11T14:32:48.765" v="496"/>
          <ac:spMkLst>
            <pc:docMk/>
            <pc:sldMk cId="1071442684" sldId="263"/>
            <ac:spMk id="11" creationId="{5871FC61-DD4E-47D4-81FD-8A7E7D12B371}"/>
          </ac:spMkLst>
        </pc:spChg>
        <pc:spChg chg="add">
          <ac:chgData name="Ifan Knott (2405014)" userId="S::2405014@student.uwtsd.ac.uk::13244c95-a222-44fa-94ca-3dcb768f2863" providerId="AD" clId="Web-{9904FB00-4136-C634-912B-C938CE9520FD}" dt="2025-11-11T14:32:48.765" v="496"/>
          <ac:spMkLst>
            <pc:docMk/>
            <pc:sldMk cId="1071442684" sldId="263"/>
            <ac:spMk id="13" creationId="{8B598134-D292-43E6-9C55-117198046913}"/>
          </ac:spMkLst>
        </pc:spChg>
        <pc:spChg chg="add">
          <ac:chgData name="Ifan Knott (2405014)" userId="S::2405014@student.uwtsd.ac.uk::13244c95-a222-44fa-94ca-3dcb768f2863" providerId="AD" clId="Web-{9904FB00-4136-C634-912B-C938CE9520FD}" dt="2025-11-11T14:32:48.765" v="496"/>
          <ac:spMkLst>
            <pc:docMk/>
            <pc:sldMk cId="1071442684" sldId="263"/>
            <ac:spMk id="15" creationId="{829A1E2C-5AC8-40FC-99E9-832069D39792}"/>
          </ac:spMkLst>
        </pc:spChg>
        <pc:picChg chg="add mod ord">
          <ac:chgData name="Ifan Knott (2405014)" userId="S::2405014@student.uwtsd.ac.uk::13244c95-a222-44fa-94ca-3dcb768f2863" providerId="AD" clId="Web-{9904FB00-4136-C634-912B-C938CE9520FD}" dt="2025-11-11T14:32:48.765" v="496"/>
          <ac:picMkLst>
            <pc:docMk/>
            <pc:sldMk cId="1071442684" sldId="263"/>
            <ac:picMk id="4" creationId="{12F29CC5-9ED9-DD48-9152-4D95F68E0898}"/>
          </ac:picMkLst>
        </pc:picChg>
      </pc:sldChg>
      <pc:sldChg chg="modSp">
        <pc:chgData name="Ifan Knott (2405014)" userId="S::2405014@student.uwtsd.ac.uk::13244c95-a222-44fa-94ca-3dcb768f2863" providerId="AD" clId="Web-{9904FB00-4136-C634-912B-C938CE9520FD}" dt="2025-11-11T15:57:12.205" v="1209" actId="20577"/>
        <pc:sldMkLst>
          <pc:docMk/>
          <pc:sldMk cId="602975372" sldId="264"/>
        </pc:sldMkLst>
        <pc:spChg chg="mod">
          <ac:chgData name="Ifan Knott (2405014)" userId="S::2405014@student.uwtsd.ac.uk::13244c95-a222-44fa-94ca-3dcb768f2863" providerId="AD" clId="Web-{9904FB00-4136-C634-912B-C938CE9520FD}" dt="2025-11-11T15:57:12.205" v="1209" actId="20577"/>
          <ac:spMkLst>
            <pc:docMk/>
            <pc:sldMk cId="602975372" sldId="264"/>
            <ac:spMk id="3" creationId="{86D16CED-98BD-093A-9BB4-2D0747965E97}"/>
          </ac:spMkLst>
        </pc:spChg>
      </pc:sldChg>
      <pc:sldChg chg="addSp delSp modSp mod setBg">
        <pc:chgData name="Ifan Knott (2405014)" userId="S::2405014@student.uwtsd.ac.uk::13244c95-a222-44fa-94ca-3dcb768f2863" providerId="AD" clId="Web-{9904FB00-4136-C634-912B-C938CE9520FD}" dt="2025-11-11T15:21:39.071" v="1049" actId="20577"/>
        <pc:sldMkLst>
          <pc:docMk/>
          <pc:sldMk cId="2415222786" sldId="266"/>
        </pc:sldMkLst>
        <pc:spChg chg="mod">
          <ac:chgData name="Ifan Knott (2405014)" userId="S::2405014@student.uwtsd.ac.uk::13244c95-a222-44fa-94ca-3dcb768f2863" providerId="AD" clId="Web-{9904FB00-4136-C634-912B-C938CE9520FD}" dt="2025-11-11T14:41:28.374" v="536" actId="1076"/>
          <ac:spMkLst>
            <pc:docMk/>
            <pc:sldMk cId="2415222786" sldId="266"/>
            <ac:spMk id="2" creationId="{DD0EF687-301F-E39B-5F52-6FCB8C359DAA}"/>
          </ac:spMkLst>
        </pc:spChg>
        <pc:spChg chg="mod">
          <ac:chgData name="Ifan Knott (2405014)" userId="S::2405014@student.uwtsd.ac.uk::13244c95-a222-44fa-94ca-3dcb768f2863" providerId="AD" clId="Web-{9904FB00-4136-C634-912B-C938CE9520FD}" dt="2025-11-11T15:03:46.066" v="923" actId="1076"/>
          <ac:spMkLst>
            <pc:docMk/>
            <pc:sldMk cId="2415222786" sldId="266"/>
            <ac:spMk id="3" creationId="{3A1DBC66-2D6F-52E9-647A-9932E43138AD}"/>
          </ac:spMkLst>
        </pc:spChg>
        <pc:spChg chg="add mod">
          <ac:chgData name="Ifan Knott (2405014)" userId="S::2405014@student.uwtsd.ac.uk::13244c95-a222-44fa-94ca-3dcb768f2863" providerId="AD" clId="Web-{9904FB00-4136-C634-912B-C938CE9520FD}" dt="2025-11-11T15:21:39.071" v="1049" actId="20577"/>
          <ac:spMkLst>
            <pc:docMk/>
            <pc:sldMk cId="2415222786" sldId="266"/>
            <ac:spMk id="5" creationId="{A4CFD1CB-3A35-3C77-1DE8-EB1307510909}"/>
          </ac:spMkLst>
        </pc:spChg>
        <pc:spChg chg="add">
          <ac:chgData name="Ifan Knott (2405014)" userId="S::2405014@student.uwtsd.ac.uk::13244c95-a222-44fa-94ca-3dcb768f2863" providerId="AD" clId="Web-{9904FB00-4136-C634-912B-C938CE9520FD}" dt="2025-11-11T14:41:11.233" v="533"/>
          <ac:spMkLst>
            <pc:docMk/>
            <pc:sldMk cId="2415222786" sldId="266"/>
            <ac:spMk id="17" creationId="{0CA184B6-3482-4F43-87F0-BC765DCFD8A8}"/>
          </ac:spMkLst>
        </pc:spChg>
        <pc:spChg chg="add">
          <ac:chgData name="Ifan Knott (2405014)" userId="S::2405014@student.uwtsd.ac.uk::13244c95-a222-44fa-94ca-3dcb768f2863" providerId="AD" clId="Web-{9904FB00-4136-C634-912B-C938CE9520FD}" dt="2025-11-11T14:41:11.233" v="533"/>
          <ac:spMkLst>
            <pc:docMk/>
            <pc:sldMk cId="2415222786" sldId="266"/>
            <ac:spMk id="19" creationId="{6C869923-8380-4244-9548-802C330638A0}"/>
          </ac:spMkLst>
        </pc:spChg>
        <pc:spChg chg="add">
          <ac:chgData name="Ifan Knott (2405014)" userId="S::2405014@student.uwtsd.ac.uk::13244c95-a222-44fa-94ca-3dcb768f2863" providerId="AD" clId="Web-{9904FB00-4136-C634-912B-C938CE9520FD}" dt="2025-11-11T14:41:11.233" v="533"/>
          <ac:spMkLst>
            <pc:docMk/>
            <pc:sldMk cId="2415222786" sldId="266"/>
            <ac:spMk id="21" creationId="{C06255F2-BC67-4DDE-B34E-AC4BA21838CC}"/>
          </ac:spMkLst>
        </pc:spChg>
        <pc:spChg chg="add">
          <ac:chgData name="Ifan Knott (2405014)" userId="S::2405014@student.uwtsd.ac.uk::13244c95-a222-44fa-94ca-3dcb768f2863" providerId="AD" clId="Web-{9904FB00-4136-C634-912B-C938CE9520FD}" dt="2025-11-11T14:41:11.233" v="533"/>
          <ac:spMkLst>
            <pc:docMk/>
            <pc:sldMk cId="2415222786" sldId="266"/>
            <ac:spMk id="22" creationId="{1C6FEC9B-9608-4181-A9E5-A1B80E72021C}"/>
          </ac:spMkLst>
        </pc:spChg>
        <pc:spChg chg="add">
          <ac:chgData name="Ifan Knott (2405014)" userId="S::2405014@student.uwtsd.ac.uk::13244c95-a222-44fa-94ca-3dcb768f2863" providerId="AD" clId="Web-{9904FB00-4136-C634-912B-C938CE9520FD}" dt="2025-11-11T14:41:11.233" v="533"/>
          <ac:spMkLst>
            <pc:docMk/>
            <pc:sldMk cId="2415222786" sldId="266"/>
            <ac:spMk id="24" creationId="{AB1564ED-F26F-451D-97D6-A6EC3E83FD55}"/>
          </ac:spMkLst>
        </pc:spChg>
        <pc:spChg chg="add">
          <ac:chgData name="Ifan Knott (2405014)" userId="S::2405014@student.uwtsd.ac.uk::13244c95-a222-44fa-94ca-3dcb768f2863" providerId="AD" clId="Web-{9904FB00-4136-C634-912B-C938CE9520FD}" dt="2025-11-11T14:41:11.233" v="533"/>
          <ac:spMkLst>
            <pc:docMk/>
            <pc:sldMk cId="2415222786" sldId="266"/>
            <ac:spMk id="27" creationId="{8CC700D5-9809-43F4-89D5-7DBBCB0DCC10}"/>
          </ac:spMkLst>
        </pc:spChg>
        <pc:spChg chg="add">
          <ac:chgData name="Ifan Knott (2405014)" userId="S::2405014@student.uwtsd.ac.uk::13244c95-a222-44fa-94ca-3dcb768f2863" providerId="AD" clId="Web-{9904FB00-4136-C634-912B-C938CE9520FD}" dt="2025-11-11T14:41:11.233" v="533"/>
          <ac:spMkLst>
            <pc:docMk/>
            <pc:sldMk cId="2415222786" sldId="266"/>
            <ac:spMk id="29" creationId="{C7163242-6303-46DC-BAC1-2A204F061321}"/>
          </ac:spMkLst>
        </pc:spChg>
        <pc:spChg chg="add">
          <ac:chgData name="Ifan Knott (2405014)" userId="S::2405014@student.uwtsd.ac.uk::13244c95-a222-44fa-94ca-3dcb768f2863" providerId="AD" clId="Web-{9904FB00-4136-C634-912B-C938CE9520FD}" dt="2025-11-11T14:41:11.233" v="533"/>
          <ac:spMkLst>
            <pc:docMk/>
            <pc:sldMk cId="2415222786" sldId="266"/>
            <ac:spMk id="31" creationId="{805C4C40-D70E-4C4F-B228-98A0A6132603}"/>
          </ac:spMkLst>
        </pc:spChg>
        <pc:picChg chg="add mod">
          <ac:chgData name="Ifan Knott (2405014)" userId="S::2405014@student.uwtsd.ac.uk::13244c95-a222-44fa-94ca-3dcb768f2863" providerId="AD" clId="Web-{9904FB00-4136-C634-912B-C938CE9520FD}" dt="2025-11-11T14:41:11.202" v="532"/>
          <ac:picMkLst>
            <pc:docMk/>
            <pc:sldMk cId="2415222786" sldId="266"/>
            <ac:picMk id="4" creationId="{2322D917-4E6A-E647-7FD2-804FA7CCA75F}"/>
          </ac:picMkLst>
        </pc:picChg>
      </pc:sldChg>
      <pc:sldChg chg="addSp delSp modSp mod setBg">
        <pc:chgData name="Ifan Knott (2405014)" userId="S::2405014@student.uwtsd.ac.uk::13244c95-a222-44fa-94ca-3dcb768f2863" providerId="AD" clId="Web-{9904FB00-4136-C634-912B-C938CE9520FD}" dt="2025-11-11T15:45:55.062" v="1170" actId="20577"/>
        <pc:sldMkLst>
          <pc:docMk/>
          <pc:sldMk cId="142537186" sldId="267"/>
        </pc:sldMkLst>
        <pc:spChg chg="mod">
          <ac:chgData name="Ifan Knott (2405014)" userId="S::2405014@student.uwtsd.ac.uk::13244c95-a222-44fa-94ca-3dcb768f2863" providerId="AD" clId="Web-{9904FB00-4136-C634-912B-C938CE9520FD}" dt="2025-11-11T14:10:32.673" v="65"/>
          <ac:spMkLst>
            <pc:docMk/>
            <pc:sldMk cId="142537186" sldId="267"/>
            <ac:spMk id="2" creationId="{6AAA51F3-4837-5BCA-B6B3-4035FD2E24C3}"/>
          </ac:spMkLst>
        </pc:spChg>
        <pc:spChg chg="add mod">
          <ac:chgData name="Ifan Knott (2405014)" userId="S::2405014@student.uwtsd.ac.uk::13244c95-a222-44fa-94ca-3dcb768f2863" providerId="AD" clId="Web-{9904FB00-4136-C634-912B-C938CE9520FD}" dt="2025-11-11T14:39:06.122" v="528" actId="20577"/>
          <ac:spMkLst>
            <pc:docMk/>
            <pc:sldMk cId="142537186" sldId="267"/>
            <ac:spMk id="5" creationId="{82671B6B-00B0-F98C-A0D6-936270FB8170}"/>
          </ac:spMkLst>
        </pc:spChg>
        <pc:spChg chg="add mod">
          <ac:chgData name="Ifan Knott (2405014)" userId="S::2405014@student.uwtsd.ac.uk::13244c95-a222-44fa-94ca-3dcb768f2863" providerId="AD" clId="Web-{9904FB00-4136-C634-912B-C938CE9520FD}" dt="2025-11-11T15:45:55.062" v="1170" actId="20577"/>
          <ac:spMkLst>
            <pc:docMk/>
            <pc:sldMk cId="142537186" sldId="267"/>
            <ac:spMk id="6" creationId="{28EFEF5D-AF58-0649-B666-7797F3407798}"/>
          </ac:spMkLst>
        </pc:spChg>
        <pc:spChg chg="add">
          <ac:chgData name="Ifan Knott (2405014)" userId="S::2405014@student.uwtsd.ac.uk::13244c95-a222-44fa-94ca-3dcb768f2863" providerId="AD" clId="Web-{9904FB00-4136-C634-912B-C938CE9520FD}" dt="2025-11-11T14:10:32.673" v="65"/>
          <ac:spMkLst>
            <pc:docMk/>
            <pc:sldMk cId="142537186" sldId="267"/>
            <ac:spMk id="10" creationId="{8181FC64-B306-4821-98E2-780662EFC486}"/>
          </ac:spMkLst>
        </pc:spChg>
        <pc:spChg chg="add">
          <ac:chgData name="Ifan Knott (2405014)" userId="S::2405014@student.uwtsd.ac.uk::13244c95-a222-44fa-94ca-3dcb768f2863" providerId="AD" clId="Web-{9904FB00-4136-C634-912B-C938CE9520FD}" dt="2025-11-11T14:10:32.673" v="65"/>
          <ac:spMkLst>
            <pc:docMk/>
            <pc:sldMk cId="142537186" sldId="267"/>
            <ac:spMk id="12" creationId="{5871FC61-DD4E-47D4-81FD-8A7E7D12B371}"/>
          </ac:spMkLst>
        </pc:spChg>
        <pc:spChg chg="add">
          <ac:chgData name="Ifan Knott (2405014)" userId="S::2405014@student.uwtsd.ac.uk::13244c95-a222-44fa-94ca-3dcb768f2863" providerId="AD" clId="Web-{9904FB00-4136-C634-912B-C938CE9520FD}" dt="2025-11-11T14:10:32.673" v="65"/>
          <ac:spMkLst>
            <pc:docMk/>
            <pc:sldMk cId="142537186" sldId="267"/>
            <ac:spMk id="14" creationId="{829A1E2C-5AC8-40FC-99E9-832069D39792}"/>
          </ac:spMkLst>
        </pc:spChg>
        <pc:spChg chg="add">
          <ac:chgData name="Ifan Knott (2405014)" userId="S::2405014@student.uwtsd.ac.uk::13244c95-a222-44fa-94ca-3dcb768f2863" providerId="AD" clId="Web-{9904FB00-4136-C634-912B-C938CE9520FD}" dt="2025-11-11T14:10:32.673" v="65"/>
          <ac:spMkLst>
            <pc:docMk/>
            <pc:sldMk cId="142537186" sldId="267"/>
            <ac:spMk id="16" creationId="{55C54A75-E44A-4147-B9D0-FF46CFD31612}"/>
          </ac:spMkLst>
        </pc:spChg>
        <pc:picChg chg="add mod ord">
          <ac:chgData name="Ifan Knott (2405014)" userId="S::2405014@student.uwtsd.ac.uk::13244c95-a222-44fa-94ca-3dcb768f2863" providerId="AD" clId="Web-{9904FB00-4136-C634-912B-C938CE9520FD}" dt="2025-11-11T14:10:42.252" v="68" actId="1076"/>
          <ac:picMkLst>
            <pc:docMk/>
            <pc:sldMk cId="142537186" sldId="267"/>
            <ac:picMk id="4" creationId="{A23EDDBB-6847-EC72-CDAA-FFE4BD077B41}"/>
          </ac:picMkLst>
        </pc:picChg>
      </pc:sldChg>
      <pc:sldChg chg="addSp modSp new mod setBg">
        <pc:chgData name="Ifan Knott (2405014)" userId="S::2405014@student.uwtsd.ac.uk::13244c95-a222-44fa-94ca-3dcb768f2863" providerId="AD" clId="Web-{9904FB00-4136-C634-912B-C938CE9520FD}" dt="2025-11-11T15:13:37.266" v="1042" actId="20577"/>
        <pc:sldMkLst>
          <pc:docMk/>
          <pc:sldMk cId="1865175548" sldId="268"/>
        </pc:sldMkLst>
        <pc:spChg chg="mod">
          <ac:chgData name="Ifan Knott (2405014)" userId="S::2405014@student.uwtsd.ac.uk::13244c95-a222-44fa-94ca-3dcb768f2863" providerId="AD" clId="Web-{9904FB00-4136-C634-912B-C938CE9520FD}" dt="2025-11-11T15:12:56.686" v="1007" actId="20577"/>
          <ac:spMkLst>
            <pc:docMk/>
            <pc:sldMk cId="1865175548" sldId="268"/>
            <ac:spMk id="2" creationId="{7A58ED82-39F6-B4B5-B70F-388E99562FD9}"/>
          </ac:spMkLst>
        </pc:spChg>
        <pc:spChg chg="mod">
          <ac:chgData name="Ifan Knott (2405014)" userId="S::2405014@student.uwtsd.ac.uk::13244c95-a222-44fa-94ca-3dcb768f2863" providerId="AD" clId="Web-{9904FB00-4136-C634-912B-C938CE9520FD}" dt="2025-11-11T15:13:37.266" v="1042" actId="20577"/>
          <ac:spMkLst>
            <pc:docMk/>
            <pc:sldMk cId="1865175548" sldId="268"/>
            <ac:spMk id="3" creationId="{EA177B88-741B-16F7-A8E6-296A7334109E}"/>
          </ac:spMkLst>
        </pc:spChg>
        <pc:spChg chg="add mod">
          <ac:chgData name="Ifan Knott (2405014)" userId="S::2405014@student.uwtsd.ac.uk::13244c95-a222-44fa-94ca-3dcb768f2863" providerId="AD" clId="Web-{9904FB00-4136-C634-912B-C938CE9520FD}" dt="2025-11-11T15:11:39.106" v="1000" actId="20577"/>
          <ac:spMkLst>
            <pc:docMk/>
            <pc:sldMk cId="1865175548" sldId="268"/>
            <ac:spMk id="5" creationId="{D04AD63F-251E-28D2-2BF5-035D32C019A8}"/>
          </ac:spMkLst>
        </pc:spChg>
        <pc:spChg chg="add">
          <ac:chgData name="Ifan Knott (2405014)" userId="S::2405014@student.uwtsd.ac.uk::13244c95-a222-44fa-94ca-3dcb768f2863" providerId="AD" clId="Web-{9904FB00-4136-C634-912B-C938CE9520FD}" dt="2025-11-11T15:01:18.751" v="888"/>
          <ac:spMkLst>
            <pc:docMk/>
            <pc:sldMk cId="1865175548" sldId="268"/>
            <ac:spMk id="9" creationId="{49BB7E9A-6937-4BF0-9F51-A20F197B550F}"/>
          </ac:spMkLst>
        </pc:spChg>
        <pc:spChg chg="add">
          <ac:chgData name="Ifan Knott (2405014)" userId="S::2405014@student.uwtsd.ac.uk::13244c95-a222-44fa-94ca-3dcb768f2863" providerId="AD" clId="Web-{9904FB00-4136-C634-912B-C938CE9520FD}" dt="2025-11-11T15:01:18.751" v="888"/>
          <ac:spMkLst>
            <pc:docMk/>
            <pc:sldMk cId="1865175548" sldId="268"/>
            <ac:spMk id="11" creationId="{E0939753-89D7-48A8-8441-B9FF25CE8A7E}"/>
          </ac:spMkLst>
        </pc:spChg>
        <pc:spChg chg="add">
          <ac:chgData name="Ifan Knott (2405014)" userId="S::2405014@student.uwtsd.ac.uk::13244c95-a222-44fa-94ca-3dcb768f2863" providerId="AD" clId="Web-{9904FB00-4136-C634-912B-C938CE9520FD}" dt="2025-11-11T15:01:18.751" v="888"/>
          <ac:spMkLst>
            <pc:docMk/>
            <pc:sldMk cId="1865175548" sldId="268"/>
            <ac:spMk id="13" creationId="{9F5CCFC5-858F-4B45-9B10-D49DD0280D20}"/>
          </ac:spMkLst>
        </pc:spChg>
        <pc:spChg chg="add">
          <ac:chgData name="Ifan Knott (2405014)" userId="S::2405014@student.uwtsd.ac.uk::13244c95-a222-44fa-94ca-3dcb768f2863" providerId="AD" clId="Web-{9904FB00-4136-C634-912B-C938CE9520FD}" dt="2025-11-11T15:01:18.751" v="888"/>
          <ac:spMkLst>
            <pc:docMk/>
            <pc:sldMk cId="1865175548" sldId="268"/>
            <ac:spMk id="15" creationId="{2348ECDC-D455-4B71-90F6-2ECC12B7983B}"/>
          </ac:spMkLst>
        </pc:spChg>
        <pc:picChg chg="add mod">
          <ac:chgData name="Ifan Knott (2405014)" userId="S::2405014@student.uwtsd.ac.uk::13244c95-a222-44fa-94ca-3dcb768f2863" providerId="AD" clId="Web-{9904FB00-4136-C634-912B-C938CE9520FD}" dt="2025-11-11T15:01:18.751" v="888"/>
          <ac:picMkLst>
            <pc:docMk/>
            <pc:sldMk cId="1865175548" sldId="268"/>
            <ac:picMk id="4" creationId="{D884E47C-5603-5DC1-EACD-E2D34D477B7A}"/>
          </ac:picMkLst>
        </pc:picChg>
      </pc:sldChg>
      <pc:sldChg chg="addSp modSp new mod setBg">
        <pc:chgData name="Ifan Knott (2405014)" userId="S::2405014@student.uwtsd.ac.uk::13244c95-a222-44fa-94ca-3dcb768f2863" providerId="AD" clId="Web-{9904FB00-4136-C634-912B-C938CE9520FD}" dt="2025-11-11T15:56:19.936" v="1198" actId="1076"/>
        <pc:sldMkLst>
          <pc:docMk/>
          <pc:sldMk cId="1302452677" sldId="269"/>
        </pc:sldMkLst>
        <pc:spChg chg="mod">
          <ac:chgData name="Ifan Knott (2405014)" userId="S::2405014@student.uwtsd.ac.uk::13244c95-a222-44fa-94ca-3dcb768f2863" providerId="AD" clId="Web-{9904FB00-4136-C634-912B-C938CE9520FD}" dt="2025-11-11T14:31:41.354" v="494"/>
          <ac:spMkLst>
            <pc:docMk/>
            <pc:sldMk cId="1302452677" sldId="269"/>
            <ac:spMk id="2" creationId="{6D304902-5D50-7ED2-1EFC-E6E47FB26A19}"/>
          </ac:spMkLst>
        </pc:spChg>
        <pc:spChg chg="mod">
          <ac:chgData name="Ifan Knott (2405014)" userId="S::2405014@student.uwtsd.ac.uk::13244c95-a222-44fa-94ca-3dcb768f2863" providerId="AD" clId="Web-{9904FB00-4136-C634-912B-C938CE9520FD}" dt="2025-11-11T14:31:41.354" v="494"/>
          <ac:spMkLst>
            <pc:docMk/>
            <pc:sldMk cId="1302452677" sldId="269"/>
            <ac:spMk id="3" creationId="{78BC50F3-77C1-FDA8-75FC-6C7B7F41A133}"/>
          </ac:spMkLst>
        </pc:spChg>
        <pc:spChg chg="add mod">
          <ac:chgData name="Ifan Knott (2405014)" userId="S::2405014@student.uwtsd.ac.uk::13244c95-a222-44fa-94ca-3dcb768f2863" providerId="AD" clId="Web-{9904FB00-4136-C634-912B-C938CE9520FD}" dt="2025-11-11T15:56:19.936" v="1198" actId="1076"/>
          <ac:spMkLst>
            <pc:docMk/>
            <pc:sldMk cId="1302452677" sldId="269"/>
            <ac:spMk id="5" creationId="{AA714AB4-7F3B-373C-1ED0-525D96167687}"/>
          </ac:spMkLst>
        </pc:spChg>
        <pc:spChg chg="add">
          <ac:chgData name="Ifan Knott (2405014)" userId="S::2405014@student.uwtsd.ac.uk::13244c95-a222-44fa-94ca-3dcb768f2863" providerId="AD" clId="Web-{9904FB00-4136-C634-912B-C938CE9520FD}" dt="2025-11-11T14:31:41.354" v="494"/>
          <ac:spMkLst>
            <pc:docMk/>
            <pc:sldMk cId="1302452677" sldId="269"/>
            <ac:spMk id="9" creationId="{49BB7E9A-6937-4BF0-9F51-A20F197B550F}"/>
          </ac:spMkLst>
        </pc:spChg>
        <pc:spChg chg="add">
          <ac:chgData name="Ifan Knott (2405014)" userId="S::2405014@student.uwtsd.ac.uk::13244c95-a222-44fa-94ca-3dcb768f2863" providerId="AD" clId="Web-{9904FB00-4136-C634-912B-C938CE9520FD}" dt="2025-11-11T14:31:41.354" v="494"/>
          <ac:spMkLst>
            <pc:docMk/>
            <pc:sldMk cId="1302452677" sldId="269"/>
            <ac:spMk id="11" creationId="{E0939753-89D7-48A8-8441-B9FF25CE8A7E}"/>
          </ac:spMkLst>
        </pc:spChg>
        <pc:spChg chg="add">
          <ac:chgData name="Ifan Knott (2405014)" userId="S::2405014@student.uwtsd.ac.uk::13244c95-a222-44fa-94ca-3dcb768f2863" providerId="AD" clId="Web-{9904FB00-4136-C634-912B-C938CE9520FD}" dt="2025-11-11T14:31:41.354" v="494"/>
          <ac:spMkLst>
            <pc:docMk/>
            <pc:sldMk cId="1302452677" sldId="269"/>
            <ac:spMk id="13" creationId="{9F5CCFC5-858F-4B45-9B10-D49DD0280D20}"/>
          </ac:spMkLst>
        </pc:spChg>
        <pc:spChg chg="add">
          <ac:chgData name="Ifan Knott (2405014)" userId="S::2405014@student.uwtsd.ac.uk::13244c95-a222-44fa-94ca-3dcb768f2863" providerId="AD" clId="Web-{9904FB00-4136-C634-912B-C938CE9520FD}" dt="2025-11-11T14:31:41.354" v="494"/>
          <ac:spMkLst>
            <pc:docMk/>
            <pc:sldMk cId="1302452677" sldId="269"/>
            <ac:spMk id="15" creationId="{2348ECDC-D455-4B71-90F6-2ECC12B7983B}"/>
          </ac:spMkLst>
        </pc:spChg>
        <pc:picChg chg="add mod">
          <ac:chgData name="Ifan Knott (2405014)" userId="S::2405014@student.uwtsd.ac.uk::13244c95-a222-44fa-94ca-3dcb768f2863" providerId="AD" clId="Web-{9904FB00-4136-C634-912B-C938CE9520FD}" dt="2025-11-11T14:31:41.354" v="494"/>
          <ac:picMkLst>
            <pc:docMk/>
            <pc:sldMk cId="1302452677" sldId="269"/>
            <ac:picMk id="4" creationId="{C2DB7D31-DE74-B260-8F77-B8C6F1F76375}"/>
          </ac:picMkLst>
        </pc:picChg>
      </pc:sldChg>
    </pc:docChg>
  </pc:docChgLst>
  <pc:docChgLst>
    <pc:chgData name="Ifan Knott (2405014)" userId="S::2405014@student.uwtsd.ac.uk::13244c95-a222-44fa-94ca-3dcb768f2863" providerId="AD" clId="Web-{64C4EDCF-F372-9030-7830-72D4082467BC}"/>
    <pc:docChg chg="addSld modSld addMainMaster delMainMaster">
      <pc:chgData name="Ifan Knott (2405014)" userId="S::2405014@student.uwtsd.ac.uk::13244c95-a222-44fa-94ca-3dcb768f2863" providerId="AD" clId="Web-{64C4EDCF-F372-9030-7830-72D4082467BC}" dt="2025-11-10T13:34:09.540" v="517" actId="20577"/>
      <pc:docMkLst>
        <pc:docMk/>
      </pc:docMkLst>
      <pc:sldChg chg="addSp modSp mod setBg modClrScheme chgLayout">
        <pc:chgData name="Ifan Knott (2405014)" userId="S::2405014@student.uwtsd.ac.uk::13244c95-a222-44fa-94ca-3dcb768f2863" providerId="AD" clId="Web-{64C4EDCF-F372-9030-7830-72D4082467BC}" dt="2025-11-10T13:13:30.144" v="340" actId="20577"/>
        <pc:sldMkLst>
          <pc:docMk/>
          <pc:sldMk cId="109857222" sldId="256"/>
        </pc:sldMkLst>
        <pc:spChg chg="mod">
          <ac:chgData name="Ifan Knott (2405014)" userId="S::2405014@student.uwtsd.ac.uk::13244c95-a222-44fa-94ca-3dcb768f2863" providerId="AD" clId="Web-{64C4EDCF-F372-9030-7830-72D4082467BC}" dt="2025-11-10T11:00:57.362" v="83" actId="1410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Ifan Knott (2405014)" userId="S::2405014@student.uwtsd.ac.uk::13244c95-a222-44fa-94ca-3dcb768f2863" providerId="AD" clId="Web-{64C4EDCF-F372-9030-7830-72D4082467BC}" dt="2025-11-10T13:13:30.144" v="340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Ifan Knott (2405014)" userId="S::2405014@student.uwtsd.ac.uk::13244c95-a222-44fa-94ca-3dcb768f2863" providerId="AD" clId="Web-{64C4EDCF-F372-9030-7830-72D4082467BC}" dt="2025-11-10T10:17:56.853" v="0"/>
          <ac:spMkLst>
            <pc:docMk/>
            <pc:sldMk cId="109857222" sldId="256"/>
            <ac:spMk id="9" creationId="{0DBF1ABE-8590-450D-BB49-BDDCCF3EEA9E}"/>
          </ac:spMkLst>
        </pc:spChg>
        <pc:spChg chg="add">
          <ac:chgData name="Ifan Knott (2405014)" userId="S::2405014@student.uwtsd.ac.uk::13244c95-a222-44fa-94ca-3dcb768f2863" providerId="AD" clId="Web-{64C4EDCF-F372-9030-7830-72D4082467BC}" dt="2025-11-10T10:17:56.853" v="0"/>
          <ac:spMkLst>
            <pc:docMk/>
            <pc:sldMk cId="109857222" sldId="256"/>
            <ac:spMk id="11" creationId="{DCD36D47-40B7-494B-B249-3CBA333DE256}"/>
          </ac:spMkLst>
        </pc:spChg>
        <pc:spChg chg="add">
          <ac:chgData name="Ifan Knott (2405014)" userId="S::2405014@student.uwtsd.ac.uk::13244c95-a222-44fa-94ca-3dcb768f2863" providerId="AD" clId="Web-{64C4EDCF-F372-9030-7830-72D4082467BC}" dt="2025-11-10T10:17:56.853" v="0"/>
          <ac:spMkLst>
            <pc:docMk/>
            <pc:sldMk cId="109857222" sldId="256"/>
            <ac:spMk id="13" creationId="{03AD0D1C-F8BA-4CD1-BC4D-BE1823F3EBDD}"/>
          </ac:spMkLst>
        </pc:spChg>
        <pc:spChg chg="add">
          <ac:chgData name="Ifan Knott (2405014)" userId="S::2405014@student.uwtsd.ac.uk::13244c95-a222-44fa-94ca-3dcb768f2863" providerId="AD" clId="Web-{64C4EDCF-F372-9030-7830-72D4082467BC}" dt="2025-11-10T10:17:56.853" v="0"/>
          <ac:spMkLst>
            <pc:docMk/>
            <pc:sldMk cId="109857222" sldId="256"/>
            <ac:spMk id="15" creationId="{FBA7E51E-7B6A-4A79-8F84-47C845C7A2CC}"/>
          </ac:spMkLst>
        </pc:spChg>
        <pc:picChg chg="add">
          <ac:chgData name="Ifan Knott (2405014)" userId="S::2405014@student.uwtsd.ac.uk::13244c95-a222-44fa-94ca-3dcb768f2863" providerId="AD" clId="Web-{64C4EDCF-F372-9030-7830-72D4082467BC}" dt="2025-11-10T10:17:56.853" v="0"/>
          <ac:picMkLst>
            <pc:docMk/>
            <pc:sldMk cId="109857222" sldId="256"/>
            <ac:picMk id="4" creationId="{F71380F8-9FBB-BB36-8108-81AD035A5E5A}"/>
          </ac:picMkLst>
        </pc:picChg>
      </pc:sldChg>
      <pc:sldChg chg="addSp delSp modSp new mod setBg">
        <pc:chgData name="Ifan Knott (2405014)" userId="S::2405014@student.uwtsd.ac.uk::13244c95-a222-44fa-94ca-3dcb768f2863" providerId="AD" clId="Web-{64C4EDCF-F372-9030-7830-72D4082467BC}" dt="2025-11-10T12:52:02.675" v="253" actId="20577"/>
        <pc:sldMkLst>
          <pc:docMk/>
          <pc:sldMk cId="752864414" sldId="257"/>
        </pc:sldMkLst>
        <pc:spChg chg="mod">
          <ac:chgData name="Ifan Knott (2405014)" userId="S::2405014@student.uwtsd.ac.uk::13244c95-a222-44fa-94ca-3dcb768f2863" providerId="AD" clId="Web-{64C4EDCF-F372-9030-7830-72D4082467BC}" dt="2025-11-10T12:50:56.127" v="242"/>
          <ac:spMkLst>
            <pc:docMk/>
            <pc:sldMk cId="752864414" sldId="257"/>
            <ac:spMk id="2" creationId="{22465FF7-FA9A-2846-3EF9-5212ABEE98E2}"/>
          </ac:spMkLst>
        </pc:spChg>
        <pc:spChg chg="add del mod">
          <ac:chgData name="Ifan Knott (2405014)" userId="S::2405014@student.uwtsd.ac.uk::13244c95-a222-44fa-94ca-3dcb768f2863" providerId="AD" clId="Web-{64C4EDCF-F372-9030-7830-72D4082467BC}" dt="2025-11-10T12:52:02.675" v="253" actId="20577"/>
          <ac:spMkLst>
            <pc:docMk/>
            <pc:sldMk cId="752864414" sldId="257"/>
            <ac:spMk id="3" creationId="{4B6C02DD-3D94-CBAB-A7C8-AFEF847A1AFA}"/>
          </ac:spMkLst>
        </pc:spChg>
      </pc:sldChg>
      <pc:sldChg chg="modSp new">
        <pc:chgData name="Ifan Knott (2405014)" userId="S::2405014@student.uwtsd.ac.uk::13244c95-a222-44fa-94ca-3dcb768f2863" providerId="AD" clId="Web-{64C4EDCF-F372-9030-7830-72D4082467BC}" dt="2025-11-10T13:18:08.380" v="371" actId="20577"/>
        <pc:sldMkLst>
          <pc:docMk/>
          <pc:sldMk cId="3404393447" sldId="258"/>
        </pc:sldMkLst>
        <pc:spChg chg="mod">
          <ac:chgData name="Ifan Knott (2405014)" userId="S::2405014@student.uwtsd.ac.uk::13244c95-a222-44fa-94ca-3dcb768f2863" providerId="AD" clId="Web-{64C4EDCF-F372-9030-7830-72D4082467BC}" dt="2025-11-10T10:23:39.304" v="45" actId="20577"/>
          <ac:spMkLst>
            <pc:docMk/>
            <pc:sldMk cId="3404393447" sldId="258"/>
            <ac:spMk id="2" creationId="{044DF151-3183-1B81-8569-3DA80847D389}"/>
          </ac:spMkLst>
        </pc:spChg>
      </pc:sldChg>
      <pc:sldChg chg="modSp new">
        <pc:chgData name="Ifan Knott (2405014)" userId="S::2405014@student.uwtsd.ac.uk::13244c95-a222-44fa-94ca-3dcb768f2863" providerId="AD" clId="Web-{64C4EDCF-F372-9030-7830-72D4082467BC}" dt="2025-11-10T13:20:44.244" v="461" actId="20577"/>
        <pc:sldMkLst>
          <pc:docMk/>
          <pc:sldMk cId="3678829715" sldId="259"/>
        </pc:sldMkLst>
        <pc:spChg chg="mod">
          <ac:chgData name="Ifan Knott (2405014)" userId="S::2405014@student.uwtsd.ac.uk::13244c95-a222-44fa-94ca-3dcb768f2863" providerId="AD" clId="Web-{64C4EDCF-F372-9030-7830-72D4082467BC}" dt="2025-11-10T10:24:01.851" v="49" actId="20577"/>
          <ac:spMkLst>
            <pc:docMk/>
            <pc:sldMk cId="3678829715" sldId="259"/>
            <ac:spMk id="2" creationId="{20C817C2-FDC7-9974-1A79-6EC0BA974DBD}"/>
          </ac:spMkLst>
        </pc:spChg>
        <pc:spChg chg="mod">
          <ac:chgData name="Ifan Knott (2405014)" userId="S::2405014@student.uwtsd.ac.uk::13244c95-a222-44fa-94ca-3dcb768f2863" providerId="AD" clId="Web-{64C4EDCF-F372-9030-7830-72D4082467BC}" dt="2025-11-10T13:20:44.244" v="461" actId="20577"/>
          <ac:spMkLst>
            <pc:docMk/>
            <pc:sldMk cId="3678829715" sldId="259"/>
            <ac:spMk id="3" creationId="{3C3FE884-74BA-BFB6-55E4-BBC2E9562F04}"/>
          </ac:spMkLst>
        </pc:spChg>
      </pc:sldChg>
      <pc:sldChg chg="modSp new">
        <pc:chgData name="Ifan Knott (2405014)" userId="S::2405014@student.uwtsd.ac.uk::13244c95-a222-44fa-94ca-3dcb768f2863" providerId="AD" clId="Web-{64C4EDCF-F372-9030-7830-72D4082467BC}" dt="2025-11-10T13:34:09.540" v="517" actId="20577"/>
        <pc:sldMkLst>
          <pc:docMk/>
          <pc:sldMk cId="366032124" sldId="260"/>
        </pc:sldMkLst>
        <pc:spChg chg="mod">
          <ac:chgData name="Ifan Knott (2405014)" userId="S::2405014@student.uwtsd.ac.uk::13244c95-a222-44fa-94ca-3dcb768f2863" providerId="AD" clId="Web-{64C4EDCF-F372-9030-7830-72D4082467BC}" dt="2025-11-10T10:24:29.258" v="53" actId="20577"/>
          <ac:spMkLst>
            <pc:docMk/>
            <pc:sldMk cId="366032124" sldId="260"/>
            <ac:spMk id="2" creationId="{50A033EA-D0E3-0798-80C5-2FB0CEA6770B}"/>
          </ac:spMkLst>
        </pc:spChg>
        <pc:spChg chg="mod">
          <ac:chgData name="Ifan Knott (2405014)" userId="S::2405014@student.uwtsd.ac.uk::13244c95-a222-44fa-94ca-3dcb768f2863" providerId="AD" clId="Web-{64C4EDCF-F372-9030-7830-72D4082467BC}" dt="2025-11-10T13:34:09.540" v="517" actId="20577"/>
          <ac:spMkLst>
            <pc:docMk/>
            <pc:sldMk cId="366032124" sldId="260"/>
            <ac:spMk id="3" creationId="{3C5D6B75-8C35-75BB-35F6-D43492403FEA}"/>
          </ac:spMkLst>
        </pc:spChg>
      </pc:sldChg>
      <pc:sldChg chg="modSp new">
        <pc:chgData name="Ifan Knott (2405014)" userId="S::2405014@student.uwtsd.ac.uk::13244c95-a222-44fa-94ca-3dcb768f2863" providerId="AD" clId="Web-{64C4EDCF-F372-9030-7830-72D4082467BC}" dt="2025-11-10T10:24:53.056" v="58" actId="20577"/>
        <pc:sldMkLst>
          <pc:docMk/>
          <pc:sldMk cId="2716614601" sldId="261"/>
        </pc:sldMkLst>
        <pc:spChg chg="mod">
          <ac:chgData name="Ifan Knott (2405014)" userId="S::2405014@student.uwtsd.ac.uk::13244c95-a222-44fa-94ca-3dcb768f2863" providerId="AD" clId="Web-{64C4EDCF-F372-9030-7830-72D4082467BC}" dt="2025-11-10T10:24:53.056" v="58" actId="20577"/>
          <ac:spMkLst>
            <pc:docMk/>
            <pc:sldMk cId="2716614601" sldId="261"/>
            <ac:spMk id="2" creationId="{5946E133-9FC2-29DA-3A37-C8142D881815}"/>
          </ac:spMkLst>
        </pc:spChg>
      </pc:sldChg>
      <pc:sldChg chg="modSp new">
        <pc:chgData name="Ifan Knott (2405014)" userId="S::2405014@student.uwtsd.ac.uk::13244c95-a222-44fa-94ca-3dcb768f2863" providerId="AD" clId="Web-{64C4EDCF-F372-9030-7830-72D4082467BC}" dt="2025-11-10T10:25:24.978" v="64" actId="20577"/>
        <pc:sldMkLst>
          <pc:docMk/>
          <pc:sldMk cId="36861828" sldId="262"/>
        </pc:sldMkLst>
        <pc:spChg chg="mod">
          <ac:chgData name="Ifan Knott (2405014)" userId="S::2405014@student.uwtsd.ac.uk::13244c95-a222-44fa-94ca-3dcb768f2863" providerId="AD" clId="Web-{64C4EDCF-F372-9030-7830-72D4082467BC}" dt="2025-11-10T10:25:24.978" v="64" actId="20577"/>
          <ac:spMkLst>
            <pc:docMk/>
            <pc:sldMk cId="36861828" sldId="262"/>
            <ac:spMk id="2" creationId="{34604610-75C3-A88D-A012-28C613409B24}"/>
          </ac:spMkLst>
        </pc:spChg>
      </pc:sldChg>
      <pc:sldChg chg="modSp new">
        <pc:chgData name="Ifan Knott (2405014)" userId="S::2405014@student.uwtsd.ac.uk::13244c95-a222-44fa-94ca-3dcb768f2863" providerId="AD" clId="Web-{64C4EDCF-F372-9030-7830-72D4082467BC}" dt="2025-11-10T10:25:51.104" v="69" actId="20577"/>
        <pc:sldMkLst>
          <pc:docMk/>
          <pc:sldMk cId="1071442684" sldId="263"/>
        </pc:sldMkLst>
        <pc:spChg chg="mod">
          <ac:chgData name="Ifan Knott (2405014)" userId="S::2405014@student.uwtsd.ac.uk::13244c95-a222-44fa-94ca-3dcb768f2863" providerId="AD" clId="Web-{64C4EDCF-F372-9030-7830-72D4082467BC}" dt="2025-11-10T10:25:51.104" v="69" actId="20577"/>
          <ac:spMkLst>
            <pc:docMk/>
            <pc:sldMk cId="1071442684" sldId="263"/>
            <ac:spMk id="2" creationId="{A88D4C38-C04C-16B2-D130-82522B2154AB}"/>
          </ac:spMkLst>
        </pc:spChg>
      </pc:sldChg>
      <pc:sldChg chg="modSp new">
        <pc:chgData name="Ifan Knott (2405014)" userId="S::2405014@student.uwtsd.ac.uk::13244c95-a222-44fa-94ca-3dcb768f2863" providerId="AD" clId="Web-{64C4EDCF-F372-9030-7830-72D4082467BC}" dt="2025-11-10T10:26:56.120" v="74" actId="20577"/>
        <pc:sldMkLst>
          <pc:docMk/>
          <pc:sldMk cId="602975372" sldId="264"/>
        </pc:sldMkLst>
        <pc:spChg chg="mod">
          <ac:chgData name="Ifan Knott (2405014)" userId="S::2405014@student.uwtsd.ac.uk::13244c95-a222-44fa-94ca-3dcb768f2863" providerId="AD" clId="Web-{64C4EDCF-F372-9030-7830-72D4082467BC}" dt="2025-11-10T10:26:56.120" v="74" actId="20577"/>
          <ac:spMkLst>
            <pc:docMk/>
            <pc:sldMk cId="602975372" sldId="264"/>
            <ac:spMk id="2" creationId="{6CDC2124-ED4B-2487-79F7-B90CEE5265F7}"/>
          </ac:spMkLst>
        </pc:spChg>
      </pc:sldChg>
      <pc:sldMasterChg chg="add addSldLayout">
        <pc:chgData name="Ifan Knott (2405014)" userId="S::2405014@student.uwtsd.ac.uk::13244c95-a222-44fa-94ca-3dcb768f2863" providerId="AD" clId="Web-{64C4EDCF-F372-9030-7830-72D4082467BC}" dt="2025-11-10T10:17:56.853" v="0"/>
        <pc:sldMasterMkLst>
          <pc:docMk/>
          <pc:sldMasterMk cId="1654395507" sldId="2147483747"/>
        </pc:sldMasterMkLst>
        <pc:sldLayoutChg chg="add">
          <pc:chgData name="Ifan Knott (2405014)" userId="S::2405014@student.uwtsd.ac.uk::13244c95-a222-44fa-94ca-3dcb768f2863" providerId="AD" clId="Web-{64C4EDCF-F372-9030-7830-72D4082467BC}" dt="2025-11-10T10:17:56.853" v="0"/>
          <pc:sldLayoutMkLst>
            <pc:docMk/>
            <pc:sldMasterMk cId="1654395507" sldId="2147483747"/>
            <pc:sldLayoutMk cId="3994165644" sldId="2147483736"/>
          </pc:sldLayoutMkLst>
        </pc:sldLayoutChg>
        <pc:sldLayoutChg chg="add">
          <pc:chgData name="Ifan Knott (2405014)" userId="S::2405014@student.uwtsd.ac.uk::13244c95-a222-44fa-94ca-3dcb768f2863" providerId="AD" clId="Web-{64C4EDCF-F372-9030-7830-72D4082467BC}" dt="2025-11-10T10:17:56.853" v="0"/>
          <pc:sldLayoutMkLst>
            <pc:docMk/>
            <pc:sldMasterMk cId="1654395507" sldId="2147483747"/>
            <pc:sldLayoutMk cId="3535203563" sldId="2147483737"/>
          </pc:sldLayoutMkLst>
        </pc:sldLayoutChg>
        <pc:sldLayoutChg chg="add">
          <pc:chgData name="Ifan Knott (2405014)" userId="S::2405014@student.uwtsd.ac.uk::13244c95-a222-44fa-94ca-3dcb768f2863" providerId="AD" clId="Web-{64C4EDCF-F372-9030-7830-72D4082467BC}" dt="2025-11-10T10:17:56.853" v="0"/>
          <pc:sldLayoutMkLst>
            <pc:docMk/>
            <pc:sldMasterMk cId="1654395507" sldId="2147483747"/>
            <pc:sldLayoutMk cId="1422872644" sldId="2147483738"/>
          </pc:sldLayoutMkLst>
        </pc:sldLayoutChg>
        <pc:sldLayoutChg chg="add">
          <pc:chgData name="Ifan Knott (2405014)" userId="S::2405014@student.uwtsd.ac.uk::13244c95-a222-44fa-94ca-3dcb768f2863" providerId="AD" clId="Web-{64C4EDCF-F372-9030-7830-72D4082467BC}" dt="2025-11-10T10:17:56.853" v="0"/>
          <pc:sldLayoutMkLst>
            <pc:docMk/>
            <pc:sldMasterMk cId="1654395507" sldId="2147483747"/>
            <pc:sldLayoutMk cId="581600072" sldId="2147483739"/>
          </pc:sldLayoutMkLst>
        </pc:sldLayoutChg>
        <pc:sldLayoutChg chg="add">
          <pc:chgData name="Ifan Knott (2405014)" userId="S::2405014@student.uwtsd.ac.uk::13244c95-a222-44fa-94ca-3dcb768f2863" providerId="AD" clId="Web-{64C4EDCF-F372-9030-7830-72D4082467BC}" dt="2025-11-10T10:17:56.853" v="0"/>
          <pc:sldLayoutMkLst>
            <pc:docMk/>
            <pc:sldMasterMk cId="1654395507" sldId="2147483747"/>
            <pc:sldLayoutMk cId="787263616" sldId="2147483740"/>
          </pc:sldLayoutMkLst>
        </pc:sldLayoutChg>
        <pc:sldLayoutChg chg="add">
          <pc:chgData name="Ifan Knott (2405014)" userId="S::2405014@student.uwtsd.ac.uk::13244c95-a222-44fa-94ca-3dcb768f2863" providerId="AD" clId="Web-{64C4EDCF-F372-9030-7830-72D4082467BC}" dt="2025-11-10T10:17:56.853" v="0"/>
          <pc:sldLayoutMkLst>
            <pc:docMk/>
            <pc:sldMasterMk cId="1654395507" sldId="2147483747"/>
            <pc:sldLayoutMk cId="2992255743" sldId="2147483741"/>
          </pc:sldLayoutMkLst>
        </pc:sldLayoutChg>
        <pc:sldLayoutChg chg="add">
          <pc:chgData name="Ifan Knott (2405014)" userId="S::2405014@student.uwtsd.ac.uk::13244c95-a222-44fa-94ca-3dcb768f2863" providerId="AD" clId="Web-{64C4EDCF-F372-9030-7830-72D4082467BC}" dt="2025-11-10T10:17:56.853" v="0"/>
          <pc:sldLayoutMkLst>
            <pc:docMk/>
            <pc:sldMasterMk cId="1654395507" sldId="2147483747"/>
            <pc:sldLayoutMk cId="3864373963" sldId="2147483742"/>
          </pc:sldLayoutMkLst>
        </pc:sldLayoutChg>
        <pc:sldLayoutChg chg="add">
          <pc:chgData name="Ifan Knott (2405014)" userId="S::2405014@student.uwtsd.ac.uk::13244c95-a222-44fa-94ca-3dcb768f2863" providerId="AD" clId="Web-{64C4EDCF-F372-9030-7830-72D4082467BC}" dt="2025-11-10T10:17:56.853" v="0"/>
          <pc:sldLayoutMkLst>
            <pc:docMk/>
            <pc:sldMasterMk cId="1654395507" sldId="2147483747"/>
            <pc:sldLayoutMk cId="644478993" sldId="2147483743"/>
          </pc:sldLayoutMkLst>
        </pc:sldLayoutChg>
        <pc:sldLayoutChg chg="add">
          <pc:chgData name="Ifan Knott (2405014)" userId="S::2405014@student.uwtsd.ac.uk::13244c95-a222-44fa-94ca-3dcb768f2863" providerId="AD" clId="Web-{64C4EDCF-F372-9030-7830-72D4082467BC}" dt="2025-11-10T10:17:56.853" v="0"/>
          <pc:sldLayoutMkLst>
            <pc:docMk/>
            <pc:sldMasterMk cId="1654395507" sldId="2147483747"/>
            <pc:sldLayoutMk cId="3398815355" sldId="2147483744"/>
          </pc:sldLayoutMkLst>
        </pc:sldLayoutChg>
        <pc:sldLayoutChg chg="add">
          <pc:chgData name="Ifan Knott (2405014)" userId="S::2405014@student.uwtsd.ac.uk::13244c95-a222-44fa-94ca-3dcb768f2863" providerId="AD" clId="Web-{64C4EDCF-F372-9030-7830-72D4082467BC}" dt="2025-11-10T10:17:56.853" v="0"/>
          <pc:sldLayoutMkLst>
            <pc:docMk/>
            <pc:sldMasterMk cId="1654395507" sldId="2147483747"/>
            <pc:sldLayoutMk cId="63267265" sldId="2147483745"/>
          </pc:sldLayoutMkLst>
        </pc:sldLayoutChg>
        <pc:sldLayoutChg chg="add">
          <pc:chgData name="Ifan Knott (2405014)" userId="S::2405014@student.uwtsd.ac.uk::13244c95-a222-44fa-94ca-3dcb768f2863" providerId="AD" clId="Web-{64C4EDCF-F372-9030-7830-72D4082467BC}" dt="2025-11-10T10:17:56.853" v="0"/>
          <pc:sldLayoutMkLst>
            <pc:docMk/>
            <pc:sldMasterMk cId="1654395507" sldId="2147483747"/>
            <pc:sldLayoutMk cId="668997387" sldId="2147483746"/>
          </pc:sldLayoutMkLst>
        </pc:sldLayoutChg>
      </pc:sldMasterChg>
    </pc:docChg>
  </pc:docChgLst>
  <pc:docChgLst>
    <pc:chgData name="Ifan Knott (2405014)" userId="S::2405014@student.uwtsd.ac.uk::13244c95-a222-44fa-94ca-3dcb768f2863" providerId="AD" clId="Web-{40FF54C4-EC92-56D6-FE66-9504689AE829}"/>
    <pc:docChg chg="modSld">
      <pc:chgData name="Ifan Knott (2405014)" userId="S::2405014@student.uwtsd.ac.uk::13244c95-a222-44fa-94ca-3dcb768f2863" providerId="AD" clId="Web-{40FF54C4-EC92-56D6-FE66-9504689AE829}" dt="2025-11-14T11:59:17.653" v="255"/>
      <pc:docMkLst>
        <pc:docMk/>
      </pc:docMkLst>
      <pc:sldChg chg="modSp">
        <pc:chgData name="Ifan Knott (2405014)" userId="S::2405014@student.uwtsd.ac.uk::13244c95-a222-44fa-94ca-3dcb768f2863" providerId="AD" clId="Web-{40FF54C4-EC92-56D6-FE66-9504689AE829}" dt="2025-11-14T11:57:12.430" v="227" actId="20577"/>
        <pc:sldMkLst>
          <pc:docMk/>
          <pc:sldMk cId="752864414" sldId="257"/>
        </pc:sldMkLst>
        <pc:spChg chg="mod">
          <ac:chgData name="Ifan Knott (2405014)" userId="S::2405014@student.uwtsd.ac.uk::13244c95-a222-44fa-94ca-3dcb768f2863" providerId="AD" clId="Web-{40FF54C4-EC92-56D6-FE66-9504689AE829}" dt="2025-11-14T11:57:12.430" v="227" actId="20577"/>
          <ac:spMkLst>
            <pc:docMk/>
            <pc:sldMk cId="752864414" sldId="257"/>
            <ac:spMk id="3" creationId="{4B6C02DD-3D94-CBAB-A7C8-AFEF847A1AFA}"/>
          </ac:spMkLst>
        </pc:spChg>
      </pc:sldChg>
      <pc:sldChg chg="modSp modNotes">
        <pc:chgData name="Ifan Knott (2405014)" userId="S::2405014@student.uwtsd.ac.uk::13244c95-a222-44fa-94ca-3dcb768f2863" providerId="AD" clId="Web-{40FF54C4-EC92-56D6-FE66-9504689AE829}" dt="2025-11-14T11:59:17.653" v="255"/>
        <pc:sldMkLst>
          <pc:docMk/>
          <pc:sldMk cId="366032124" sldId="260"/>
        </pc:sldMkLst>
        <pc:spChg chg="mod">
          <ac:chgData name="Ifan Knott (2405014)" userId="S::2405014@student.uwtsd.ac.uk::13244c95-a222-44fa-94ca-3dcb768f2863" providerId="AD" clId="Web-{40FF54C4-EC92-56D6-FE66-9504689AE829}" dt="2025-11-14T11:58:28.105" v="231" actId="20577"/>
          <ac:spMkLst>
            <pc:docMk/>
            <pc:sldMk cId="366032124" sldId="260"/>
            <ac:spMk id="3" creationId="{3C5D6B75-8C35-75BB-35F6-D43492403FEA}"/>
          </ac:spMkLst>
        </pc:spChg>
      </pc:sldChg>
      <pc:sldChg chg="modSp">
        <pc:chgData name="Ifan Knott (2405014)" userId="S::2405014@student.uwtsd.ac.uk::13244c95-a222-44fa-94ca-3dcb768f2863" providerId="AD" clId="Web-{40FF54C4-EC92-56D6-FE66-9504689AE829}" dt="2025-11-14T11:40:26.001" v="160" actId="1076"/>
        <pc:sldMkLst>
          <pc:docMk/>
          <pc:sldMk cId="602975372" sldId="264"/>
        </pc:sldMkLst>
        <pc:spChg chg="mod">
          <ac:chgData name="Ifan Knott (2405014)" userId="S::2405014@student.uwtsd.ac.uk::13244c95-a222-44fa-94ca-3dcb768f2863" providerId="AD" clId="Web-{40FF54C4-EC92-56D6-FE66-9504689AE829}" dt="2025-11-14T11:40:26.001" v="160" actId="1076"/>
          <ac:spMkLst>
            <pc:docMk/>
            <pc:sldMk cId="602975372" sldId="264"/>
            <ac:spMk id="3" creationId="{86D16CED-98BD-093A-9BB4-2D0747965E97}"/>
          </ac:spMkLst>
        </pc:spChg>
      </pc:sldChg>
      <pc:sldChg chg="addSp delSp modSp">
        <pc:chgData name="Ifan Knott (2405014)" userId="S::2405014@student.uwtsd.ac.uk::13244c95-a222-44fa-94ca-3dcb768f2863" providerId="AD" clId="Web-{40FF54C4-EC92-56D6-FE66-9504689AE829}" dt="2025-11-14T11:36:48.576" v="114" actId="20577"/>
        <pc:sldMkLst>
          <pc:docMk/>
          <pc:sldMk cId="142537186" sldId="267"/>
        </pc:sldMkLst>
        <pc:spChg chg="add del">
          <ac:chgData name="Ifan Knott (2405014)" userId="S::2405014@student.uwtsd.ac.uk::13244c95-a222-44fa-94ca-3dcb768f2863" providerId="AD" clId="Web-{40FF54C4-EC92-56D6-FE66-9504689AE829}" dt="2025-11-14T11:23:07.311" v="78"/>
          <ac:spMkLst>
            <pc:docMk/>
            <pc:sldMk cId="142537186" sldId="267"/>
            <ac:spMk id="3" creationId="{1D08CE09-38E7-5102-95DA-C9116F956D44}"/>
          </ac:spMkLst>
        </pc:spChg>
        <pc:spChg chg="mod ord">
          <ac:chgData name="Ifan Knott (2405014)" userId="S::2405014@student.uwtsd.ac.uk::13244c95-a222-44fa-94ca-3dcb768f2863" providerId="AD" clId="Web-{40FF54C4-EC92-56D6-FE66-9504689AE829}" dt="2025-11-14T11:26:51.547" v="112" actId="20577"/>
          <ac:spMkLst>
            <pc:docMk/>
            <pc:sldMk cId="142537186" sldId="267"/>
            <ac:spMk id="5" creationId="{82671B6B-00B0-F98C-A0D6-936270FB8170}"/>
          </ac:spMkLst>
        </pc:spChg>
        <pc:spChg chg="mod ord">
          <ac:chgData name="Ifan Knott (2405014)" userId="S::2405014@student.uwtsd.ac.uk::13244c95-a222-44fa-94ca-3dcb768f2863" providerId="AD" clId="Web-{40FF54C4-EC92-56D6-FE66-9504689AE829}" dt="2025-11-14T11:36:48.576" v="114" actId="20577"/>
          <ac:spMkLst>
            <pc:docMk/>
            <pc:sldMk cId="142537186" sldId="267"/>
            <ac:spMk id="6" creationId="{28EFEF5D-AF58-0649-B666-7797F3407798}"/>
          </ac:spMkLst>
        </pc:spChg>
        <pc:spChg chg="add mod ord">
          <ac:chgData name="Ifan Knott (2405014)" userId="S::2405014@student.uwtsd.ac.uk::13244c95-a222-44fa-94ca-3dcb768f2863" providerId="AD" clId="Web-{40FF54C4-EC92-56D6-FE66-9504689AE829}" dt="2025-11-14T11:25:07.578" v="102" actId="1076"/>
          <ac:spMkLst>
            <pc:docMk/>
            <pc:sldMk cId="142537186" sldId="267"/>
            <ac:spMk id="7" creationId="{681D53D2-8FEF-C8EE-98B4-6FFABE375510}"/>
          </ac:spMkLst>
        </pc:spChg>
        <pc:picChg chg="mod">
          <ac:chgData name="Ifan Knott (2405014)" userId="S::2405014@student.uwtsd.ac.uk::13244c95-a222-44fa-94ca-3dcb768f2863" providerId="AD" clId="Web-{40FF54C4-EC92-56D6-FE66-9504689AE829}" dt="2025-11-14T11:24:13.374" v="89" actId="1076"/>
          <ac:picMkLst>
            <pc:docMk/>
            <pc:sldMk cId="142537186" sldId="267"/>
            <ac:picMk id="4" creationId="{A23EDDBB-6847-EC72-CDAA-FFE4BD077B41}"/>
          </ac:picMkLst>
        </pc:picChg>
      </pc:sldChg>
    </pc:docChg>
  </pc:docChgLst>
  <pc:docChgLst>
    <pc:chgData name="Ifan Knott (2405014)" userId="S::2405014@student.uwtsd.ac.uk::13244c95-a222-44fa-94ca-3dcb768f2863" providerId="AD" clId="Web-{2E502615-BE78-0CA7-EAE6-71C1EEEF7C83}"/>
    <pc:docChg chg="modSld">
      <pc:chgData name="Ifan Knott (2405014)" userId="S::2405014@student.uwtsd.ac.uk::13244c95-a222-44fa-94ca-3dcb768f2863" providerId="AD" clId="Web-{2E502615-BE78-0CA7-EAE6-71C1EEEF7C83}" dt="2025-11-14T12:04:13.275" v="0" actId="20577"/>
      <pc:docMkLst>
        <pc:docMk/>
      </pc:docMkLst>
      <pc:sldChg chg="modSp">
        <pc:chgData name="Ifan Knott (2405014)" userId="S::2405014@student.uwtsd.ac.uk::13244c95-a222-44fa-94ca-3dcb768f2863" providerId="AD" clId="Web-{2E502615-BE78-0CA7-EAE6-71C1EEEF7C83}" dt="2025-11-14T12:04:13.275" v="0" actId="20577"/>
        <pc:sldMkLst>
          <pc:docMk/>
          <pc:sldMk cId="602975372" sldId="264"/>
        </pc:sldMkLst>
        <pc:spChg chg="mod">
          <ac:chgData name="Ifan Knott (2405014)" userId="S::2405014@student.uwtsd.ac.uk::13244c95-a222-44fa-94ca-3dcb768f2863" providerId="AD" clId="Web-{2E502615-BE78-0CA7-EAE6-71C1EEEF7C83}" dt="2025-11-14T12:04:13.275" v="0" actId="20577"/>
          <ac:spMkLst>
            <pc:docMk/>
            <pc:sldMk cId="602975372" sldId="264"/>
            <ac:spMk id="3" creationId="{86D16CED-98BD-093A-9BB4-2D0747965E97}"/>
          </ac:spMkLst>
        </pc:spChg>
      </pc:sldChg>
    </pc:docChg>
  </pc:docChgLst>
  <pc:docChgLst>
    <pc:chgData name="Ifan Knott (2405014)" userId="S::2405014@student.uwtsd.ac.uk::13244c95-a222-44fa-94ca-3dcb768f2863" providerId="AD" clId="Web-{23AE3EC6-2971-FDD6-D227-A8EA11CE33E6}"/>
    <pc:docChg chg="addSld modSld">
      <pc:chgData name="Ifan Knott (2405014)" userId="S::2405014@student.uwtsd.ac.uk::13244c95-a222-44fa-94ca-3dcb768f2863" providerId="AD" clId="Web-{23AE3EC6-2971-FDD6-D227-A8EA11CE33E6}" dt="2025-11-11T10:18:42.801" v="441" actId="20577"/>
      <pc:docMkLst>
        <pc:docMk/>
      </pc:docMkLst>
      <pc:sldChg chg="modSp">
        <pc:chgData name="Ifan Knott (2405014)" userId="S::2405014@student.uwtsd.ac.uk::13244c95-a222-44fa-94ca-3dcb768f2863" providerId="AD" clId="Web-{23AE3EC6-2971-FDD6-D227-A8EA11CE33E6}" dt="2025-11-10T15:30:25.741" v="49" actId="20577"/>
        <pc:sldMkLst>
          <pc:docMk/>
          <pc:sldMk cId="3404393447" sldId="258"/>
        </pc:sldMkLst>
      </pc:sldChg>
      <pc:sldChg chg="modSp">
        <pc:chgData name="Ifan Knott (2405014)" userId="S::2405014@student.uwtsd.ac.uk::13244c95-a222-44fa-94ca-3dcb768f2863" providerId="AD" clId="Web-{23AE3EC6-2971-FDD6-D227-A8EA11CE33E6}" dt="2025-11-11T10:12:45.573" v="432" actId="20577"/>
        <pc:sldMkLst>
          <pc:docMk/>
          <pc:sldMk cId="3678829715" sldId="259"/>
        </pc:sldMkLst>
        <pc:spChg chg="mod">
          <ac:chgData name="Ifan Knott (2405014)" userId="S::2405014@student.uwtsd.ac.uk::13244c95-a222-44fa-94ca-3dcb768f2863" providerId="AD" clId="Web-{23AE3EC6-2971-FDD6-D227-A8EA11CE33E6}" dt="2025-11-11T10:12:45.573" v="432" actId="20577"/>
          <ac:spMkLst>
            <pc:docMk/>
            <pc:sldMk cId="3678829715" sldId="259"/>
            <ac:spMk id="3" creationId="{3C3FE884-74BA-BFB6-55E4-BBC2E9562F04}"/>
          </ac:spMkLst>
        </pc:spChg>
      </pc:sldChg>
      <pc:sldChg chg="addSp delSp modSp">
        <pc:chgData name="Ifan Knott (2405014)" userId="S::2405014@student.uwtsd.ac.uk::13244c95-a222-44fa-94ca-3dcb768f2863" providerId="AD" clId="Web-{23AE3EC6-2971-FDD6-D227-A8EA11CE33E6}" dt="2025-11-11T10:12:07.884" v="419" actId="1076"/>
        <pc:sldMkLst>
          <pc:docMk/>
          <pc:sldMk cId="366032124" sldId="260"/>
        </pc:sldMkLst>
        <pc:spChg chg="mod">
          <ac:chgData name="Ifan Knott (2405014)" userId="S::2405014@student.uwtsd.ac.uk::13244c95-a222-44fa-94ca-3dcb768f2863" providerId="AD" clId="Web-{23AE3EC6-2971-FDD6-D227-A8EA11CE33E6}" dt="2025-11-11T09:54:27.499" v="122" actId="20577"/>
          <ac:spMkLst>
            <pc:docMk/>
            <pc:sldMk cId="366032124" sldId="260"/>
            <ac:spMk id="2" creationId="{50A033EA-D0E3-0798-80C5-2FB0CEA6770B}"/>
          </ac:spMkLst>
        </pc:spChg>
        <pc:spChg chg="mod">
          <ac:chgData name="Ifan Knott (2405014)" userId="S::2405014@student.uwtsd.ac.uk::13244c95-a222-44fa-94ca-3dcb768f2863" providerId="AD" clId="Web-{23AE3EC6-2971-FDD6-D227-A8EA11CE33E6}" dt="2025-11-11T10:10:38.567" v="392" actId="1076"/>
          <ac:spMkLst>
            <pc:docMk/>
            <pc:sldMk cId="366032124" sldId="260"/>
            <ac:spMk id="3" creationId="{3C5D6B75-8C35-75BB-35F6-D43492403FEA}"/>
          </ac:spMkLst>
        </pc:spChg>
        <pc:spChg chg="add mod">
          <ac:chgData name="Ifan Knott (2405014)" userId="S::2405014@student.uwtsd.ac.uk::13244c95-a222-44fa-94ca-3dcb768f2863" providerId="AD" clId="Web-{23AE3EC6-2971-FDD6-D227-A8EA11CE33E6}" dt="2025-11-11T10:11:41.476" v="417" actId="14100"/>
          <ac:spMkLst>
            <pc:docMk/>
            <pc:sldMk cId="366032124" sldId="260"/>
            <ac:spMk id="6" creationId="{342C1649-2166-9D8D-FDEE-5F236CBE64F5}"/>
          </ac:spMkLst>
        </pc:spChg>
        <pc:spChg chg="add mod">
          <ac:chgData name="Ifan Knott (2405014)" userId="S::2405014@student.uwtsd.ac.uk::13244c95-a222-44fa-94ca-3dcb768f2863" providerId="AD" clId="Web-{23AE3EC6-2971-FDD6-D227-A8EA11CE33E6}" dt="2025-11-11T10:12:07.884" v="419" actId="1076"/>
          <ac:spMkLst>
            <pc:docMk/>
            <pc:sldMk cId="366032124" sldId="260"/>
            <ac:spMk id="7" creationId="{72C27629-2401-2F7C-AFE4-57F9C2A766BF}"/>
          </ac:spMkLst>
        </pc:spChg>
        <pc:spChg chg="add mod">
          <ac:chgData name="Ifan Knott (2405014)" userId="S::2405014@student.uwtsd.ac.uk::13244c95-a222-44fa-94ca-3dcb768f2863" providerId="AD" clId="Web-{23AE3EC6-2971-FDD6-D227-A8EA11CE33E6}" dt="2025-11-11T10:11:35.616" v="416" actId="20577"/>
          <ac:spMkLst>
            <pc:docMk/>
            <pc:sldMk cId="366032124" sldId="260"/>
            <ac:spMk id="8" creationId="{DDF02618-4E4B-AE36-7B6B-DDB4A115C2B9}"/>
          </ac:spMkLst>
        </pc:spChg>
        <pc:picChg chg="add mod">
          <ac:chgData name="Ifan Knott (2405014)" userId="S::2405014@student.uwtsd.ac.uk::13244c95-a222-44fa-94ca-3dcb768f2863" providerId="AD" clId="Web-{23AE3EC6-2971-FDD6-D227-A8EA11CE33E6}" dt="2025-11-11T10:10:41.317" v="393" actId="1076"/>
          <ac:picMkLst>
            <pc:docMk/>
            <pc:sldMk cId="366032124" sldId="260"/>
            <ac:picMk id="5" creationId="{387B4433-CE4C-C8EA-DFE9-79A0CCA6E79A}"/>
          </ac:picMkLst>
        </pc:picChg>
      </pc:sldChg>
      <pc:sldChg chg="modSp">
        <pc:chgData name="Ifan Knott (2405014)" userId="S::2405014@student.uwtsd.ac.uk::13244c95-a222-44fa-94ca-3dcb768f2863" providerId="AD" clId="Web-{23AE3EC6-2971-FDD6-D227-A8EA11CE33E6}" dt="2025-11-11T09:46:18.632" v="50" actId="20577"/>
        <pc:sldMkLst>
          <pc:docMk/>
          <pc:sldMk cId="602975372" sldId="264"/>
        </pc:sldMkLst>
        <pc:spChg chg="mod">
          <ac:chgData name="Ifan Knott (2405014)" userId="S::2405014@student.uwtsd.ac.uk::13244c95-a222-44fa-94ca-3dcb768f2863" providerId="AD" clId="Web-{23AE3EC6-2971-FDD6-D227-A8EA11CE33E6}" dt="2025-11-11T09:46:18.632" v="50" actId="20577"/>
          <ac:spMkLst>
            <pc:docMk/>
            <pc:sldMk cId="602975372" sldId="264"/>
            <ac:spMk id="3" creationId="{86D16CED-98BD-093A-9BB4-2D0747965E97}"/>
          </ac:spMkLst>
        </pc:spChg>
      </pc:sldChg>
      <pc:sldChg chg="modSp new">
        <pc:chgData name="Ifan Knott (2405014)" userId="S::2405014@student.uwtsd.ac.uk::13244c95-a222-44fa-94ca-3dcb768f2863" providerId="AD" clId="Web-{23AE3EC6-2971-FDD6-D227-A8EA11CE33E6}" dt="2025-11-11T10:18:42.801" v="441" actId="20577"/>
        <pc:sldMkLst>
          <pc:docMk/>
          <pc:sldMk cId="2415222786" sldId="266"/>
        </pc:sldMkLst>
        <pc:spChg chg="mod">
          <ac:chgData name="Ifan Knott (2405014)" userId="S::2405014@student.uwtsd.ac.uk::13244c95-a222-44fa-94ca-3dcb768f2863" providerId="AD" clId="Web-{23AE3EC6-2971-FDD6-D227-A8EA11CE33E6}" dt="2025-11-11T10:04:24.563" v="384" actId="1076"/>
          <ac:spMkLst>
            <pc:docMk/>
            <pc:sldMk cId="2415222786" sldId="266"/>
            <ac:spMk id="2" creationId="{DD0EF687-301F-E39B-5F52-6FCB8C359DAA}"/>
          </ac:spMkLst>
        </pc:spChg>
        <pc:spChg chg="mod">
          <ac:chgData name="Ifan Knott (2405014)" userId="S::2405014@student.uwtsd.ac.uk::13244c95-a222-44fa-94ca-3dcb768f2863" providerId="AD" clId="Web-{23AE3EC6-2971-FDD6-D227-A8EA11CE33E6}" dt="2025-11-11T10:18:42.801" v="441" actId="20577"/>
          <ac:spMkLst>
            <pc:docMk/>
            <pc:sldMk cId="2415222786" sldId="266"/>
            <ac:spMk id="3" creationId="{3A1DBC66-2D6F-52E9-647A-9932E43138AD}"/>
          </ac:spMkLst>
        </pc:spChg>
      </pc:sldChg>
    </pc:docChg>
  </pc:docChgLst>
  <pc:docChgLst>
    <pc:chgData name="Ifan Knott (2405014)" userId="S::2405014@student.uwtsd.ac.uk::13244c95-a222-44fa-94ca-3dcb768f2863" providerId="AD" clId="Web-{88B26110-A9D2-DB63-C6E3-BDD3E71B519D}"/>
    <pc:docChg chg="modSld">
      <pc:chgData name="Ifan Knott (2405014)" userId="S::2405014@student.uwtsd.ac.uk::13244c95-a222-44fa-94ca-3dcb768f2863" providerId="AD" clId="Web-{88B26110-A9D2-DB63-C6E3-BDD3E71B519D}" dt="2025-11-13T16:34:52.589" v="473" actId="20577"/>
      <pc:docMkLst>
        <pc:docMk/>
      </pc:docMkLst>
      <pc:sldChg chg="addSp delSp modSp">
        <pc:chgData name="Ifan Knott (2405014)" userId="S::2405014@student.uwtsd.ac.uk::13244c95-a222-44fa-94ca-3dcb768f2863" providerId="AD" clId="Web-{88B26110-A9D2-DB63-C6E3-BDD3E71B519D}" dt="2025-11-13T13:59:54.192" v="456" actId="1076"/>
        <pc:sldMkLst>
          <pc:docMk/>
          <pc:sldMk cId="752864414" sldId="257"/>
        </pc:sldMkLst>
        <pc:spChg chg="mod">
          <ac:chgData name="Ifan Knott (2405014)" userId="S::2405014@student.uwtsd.ac.uk::13244c95-a222-44fa-94ca-3dcb768f2863" providerId="AD" clId="Web-{88B26110-A9D2-DB63-C6E3-BDD3E71B519D}" dt="2025-11-13T13:59:11.688" v="451" actId="20577"/>
          <ac:spMkLst>
            <pc:docMk/>
            <pc:sldMk cId="752864414" sldId="257"/>
            <ac:spMk id="2" creationId="{22465FF7-FA9A-2846-3EF9-5212ABEE98E2}"/>
          </ac:spMkLst>
        </pc:spChg>
        <pc:spChg chg="mod">
          <ac:chgData name="Ifan Knott (2405014)" userId="S::2405014@student.uwtsd.ac.uk::13244c95-a222-44fa-94ca-3dcb768f2863" providerId="AD" clId="Web-{88B26110-A9D2-DB63-C6E3-BDD3E71B519D}" dt="2025-11-13T13:15:40.996" v="362" actId="20577"/>
          <ac:spMkLst>
            <pc:docMk/>
            <pc:sldMk cId="752864414" sldId="257"/>
            <ac:spMk id="3" creationId="{4B6C02DD-3D94-CBAB-A7C8-AFEF847A1AFA}"/>
          </ac:spMkLst>
        </pc:spChg>
        <pc:picChg chg="del">
          <ac:chgData name="Ifan Knott (2405014)" userId="S::2405014@student.uwtsd.ac.uk::13244c95-a222-44fa-94ca-3dcb768f2863" providerId="AD" clId="Web-{88B26110-A9D2-DB63-C6E3-BDD3E71B519D}" dt="2025-11-13T13:59:28.065" v="453"/>
          <ac:picMkLst>
            <pc:docMk/>
            <pc:sldMk cId="752864414" sldId="257"/>
            <ac:picMk id="4" creationId="{6D5151DC-37B3-B5B8-79D4-F7612864BBA4}"/>
          </ac:picMkLst>
        </pc:picChg>
        <pc:picChg chg="add mod">
          <ac:chgData name="Ifan Knott (2405014)" userId="S::2405014@student.uwtsd.ac.uk::13244c95-a222-44fa-94ca-3dcb768f2863" providerId="AD" clId="Web-{88B26110-A9D2-DB63-C6E3-BDD3E71B519D}" dt="2025-11-13T13:59:54.192" v="456" actId="1076"/>
          <ac:picMkLst>
            <pc:docMk/>
            <pc:sldMk cId="752864414" sldId="257"/>
            <ac:picMk id="5" creationId="{A0ED9566-B9D2-63F9-180C-67EAE671BC61}"/>
          </ac:picMkLst>
        </pc:picChg>
      </pc:sldChg>
      <pc:sldChg chg="modSp">
        <pc:chgData name="Ifan Knott (2405014)" userId="S::2405014@student.uwtsd.ac.uk::13244c95-a222-44fa-94ca-3dcb768f2863" providerId="AD" clId="Web-{88B26110-A9D2-DB63-C6E3-BDD3E71B519D}" dt="2025-11-13T16:34:52.589" v="473" actId="20577"/>
        <pc:sldMkLst>
          <pc:docMk/>
          <pc:sldMk cId="2716614601" sldId="261"/>
        </pc:sldMkLst>
        <pc:spChg chg="mod">
          <ac:chgData name="Ifan Knott (2405014)" userId="S::2405014@student.uwtsd.ac.uk::13244c95-a222-44fa-94ca-3dcb768f2863" providerId="AD" clId="Web-{88B26110-A9D2-DB63-C6E3-BDD3E71B519D}" dt="2025-11-13T12:56:23.713" v="63" actId="20577"/>
          <ac:spMkLst>
            <pc:docMk/>
            <pc:sldMk cId="2716614601" sldId="261"/>
            <ac:spMk id="2" creationId="{5946E133-9FC2-29DA-3A37-C8142D881815}"/>
          </ac:spMkLst>
        </pc:spChg>
        <pc:spChg chg="mod">
          <ac:chgData name="Ifan Knott (2405014)" userId="S::2405014@student.uwtsd.ac.uk::13244c95-a222-44fa-94ca-3dcb768f2863" providerId="AD" clId="Web-{88B26110-A9D2-DB63-C6E3-BDD3E71B519D}" dt="2025-11-13T16:34:52.589" v="473" actId="20577"/>
          <ac:spMkLst>
            <pc:docMk/>
            <pc:sldMk cId="2716614601" sldId="261"/>
            <ac:spMk id="3" creationId="{9BB56B49-DB2D-36B7-3811-80CCC60481DC}"/>
          </ac:spMkLst>
        </pc:spChg>
      </pc:sldChg>
      <pc:sldChg chg="modSp">
        <pc:chgData name="Ifan Knott (2405014)" userId="S::2405014@student.uwtsd.ac.uk::13244c95-a222-44fa-94ca-3dcb768f2863" providerId="AD" clId="Web-{88B26110-A9D2-DB63-C6E3-BDD3E71B519D}" dt="2025-11-13T13:01:54.634" v="117" actId="20577"/>
        <pc:sldMkLst>
          <pc:docMk/>
          <pc:sldMk cId="36861828" sldId="262"/>
        </pc:sldMkLst>
        <pc:spChg chg="mod">
          <ac:chgData name="Ifan Knott (2405014)" userId="S::2405014@student.uwtsd.ac.uk::13244c95-a222-44fa-94ca-3dcb768f2863" providerId="AD" clId="Web-{88B26110-A9D2-DB63-C6E3-BDD3E71B519D}" dt="2025-11-13T13:01:54.634" v="117" actId="20577"/>
          <ac:spMkLst>
            <pc:docMk/>
            <pc:sldMk cId="36861828" sldId="262"/>
            <ac:spMk id="3" creationId="{38B5CBC1-A655-BDB9-5B61-57D0ED03D209}"/>
          </ac:spMkLst>
        </pc:spChg>
      </pc:sldChg>
      <pc:sldChg chg="modSp">
        <pc:chgData name="Ifan Knott (2405014)" userId="S::2405014@student.uwtsd.ac.uk::13244c95-a222-44fa-94ca-3dcb768f2863" providerId="AD" clId="Web-{88B26110-A9D2-DB63-C6E3-BDD3E71B519D}" dt="2025-11-13T14:00:39.741" v="462" actId="20577"/>
        <pc:sldMkLst>
          <pc:docMk/>
          <pc:sldMk cId="1071442684" sldId="263"/>
        </pc:sldMkLst>
        <pc:spChg chg="mod">
          <ac:chgData name="Ifan Knott (2405014)" userId="S::2405014@student.uwtsd.ac.uk::13244c95-a222-44fa-94ca-3dcb768f2863" providerId="AD" clId="Web-{88B26110-A9D2-DB63-C6E3-BDD3E71B519D}" dt="2025-11-13T14:00:39.741" v="462" actId="20577"/>
          <ac:spMkLst>
            <pc:docMk/>
            <pc:sldMk cId="1071442684" sldId="263"/>
            <ac:spMk id="3" creationId="{8CFE679A-945D-07C3-7EE5-2B3A81242AF5}"/>
          </ac:spMkLst>
        </pc:spChg>
      </pc:sldChg>
      <pc:sldChg chg="modSp">
        <pc:chgData name="Ifan Knott (2405014)" userId="S::2405014@student.uwtsd.ac.uk::13244c95-a222-44fa-94ca-3dcb768f2863" providerId="AD" clId="Web-{88B26110-A9D2-DB63-C6E3-BDD3E71B519D}" dt="2025-11-13T13:19:33.119" v="447" actId="14100"/>
        <pc:sldMkLst>
          <pc:docMk/>
          <pc:sldMk cId="142537186" sldId="267"/>
        </pc:sldMkLst>
        <pc:spChg chg="mod">
          <ac:chgData name="Ifan Knott (2405014)" userId="S::2405014@student.uwtsd.ac.uk::13244c95-a222-44fa-94ca-3dcb768f2863" providerId="AD" clId="Web-{88B26110-A9D2-DB63-C6E3-BDD3E71B519D}" dt="2025-11-13T13:19:33.119" v="447" actId="14100"/>
          <ac:spMkLst>
            <pc:docMk/>
            <pc:sldMk cId="142537186" sldId="267"/>
            <ac:spMk id="5" creationId="{82671B6B-00B0-F98C-A0D6-936270FB8170}"/>
          </ac:spMkLst>
        </pc:spChg>
      </pc:sldChg>
      <pc:sldChg chg="modSp">
        <pc:chgData name="Ifan Knott (2405014)" userId="S::2405014@student.uwtsd.ac.uk::13244c95-a222-44fa-94ca-3dcb768f2863" providerId="AD" clId="Web-{88B26110-A9D2-DB63-C6E3-BDD3E71B519D}" dt="2025-11-13T12:56:41.479" v="74" actId="20577"/>
        <pc:sldMkLst>
          <pc:docMk/>
          <pc:sldMk cId="1865175548" sldId="268"/>
        </pc:sldMkLst>
        <pc:spChg chg="mod">
          <ac:chgData name="Ifan Knott (2405014)" userId="S::2405014@student.uwtsd.ac.uk::13244c95-a222-44fa-94ca-3dcb768f2863" providerId="AD" clId="Web-{88B26110-A9D2-DB63-C6E3-BDD3E71B519D}" dt="2025-11-13T12:56:41.479" v="74" actId="20577"/>
          <ac:spMkLst>
            <pc:docMk/>
            <pc:sldMk cId="1865175548" sldId="268"/>
            <ac:spMk id="2" creationId="{7A58ED82-39F6-B4B5-B70F-388E99562FD9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7DD4F0F-45DE-4F63-8F27-C106FEEB792D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34F04D7-C1BE-4764-B851-32F6B4B23BEA}">
      <dgm:prSet/>
      <dgm:spPr/>
      <dgm:t>
        <a:bodyPr/>
        <a:lstStyle/>
        <a:p>
          <a:r>
            <a:rPr lang="en-GB"/>
            <a:t>What was the aim of our study?</a:t>
          </a:r>
          <a:endParaRPr lang="en-US"/>
        </a:p>
      </dgm:t>
    </dgm:pt>
    <dgm:pt modelId="{B929651B-693F-4849-8D8B-9EF5C3DEDE90}" type="parTrans" cxnId="{17210F1A-9F9A-4B41-8244-898131AE1E24}">
      <dgm:prSet/>
      <dgm:spPr/>
      <dgm:t>
        <a:bodyPr/>
        <a:lstStyle/>
        <a:p>
          <a:endParaRPr lang="en-US"/>
        </a:p>
      </dgm:t>
    </dgm:pt>
    <dgm:pt modelId="{12F145CE-275B-49A0-9E78-FCD095B88F08}" type="sibTrans" cxnId="{17210F1A-9F9A-4B41-8244-898131AE1E24}">
      <dgm:prSet/>
      <dgm:spPr/>
      <dgm:t>
        <a:bodyPr/>
        <a:lstStyle/>
        <a:p>
          <a:endParaRPr lang="en-US"/>
        </a:p>
      </dgm:t>
    </dgm:pt>
    <dgm:pt modelId="{3D86406F-2B0D-464E-9317-6CECCA9E7E51}">
      <dgm:prSet/>
      <dgm:spPr/>
      <dgm:t>
        <a:bodyPr/>
        <a:lstStyle/>
        <a:p>
          <a:r>
            <a:rPr lang="en-GB"/>
            <a:t>Key focuses of physical outdoor learning why is it important?</a:t>
          </a:r>
          <a:endParaRPr lang="en-US"/>
        </a:p>
      </dgm:t>
    </dgm:pt>
    <dgm:pt modelId="{B75F5404-AECB-4D6E-8B4B-8E934025495E}" type="parTrans" cxnId="{E045E233-C05F-410A-BB16-610F497EF072}">
      <dgm:prSet/>
      <dgm:spPr/>
      <dgm:t>
        <a:bodyPr/>
        <a:lstStyle/>
        <a:p>
          <a:endParaRPr lang="en-US"/>
        </a:p>
      </dgm:t>
    </dgm:pt>
    <dgm:pt modelId="{69AAFF16-D114-4E7D-A304-C407A6D5ADA3}" type="sibTrans" cxnId="{E045E233-C05F-410A-BB16-610F497EF072}">
      <dgm:prSet/>
      <dgm:spPr/>
      <dgm:t>
        <a:bodyPr/>
        <a:lstStyle/>
        <a:p>
          <a:endParaRPr lang="en-US"/>
        </a:p>
      </dgm:t>
    </dgm:pt>
    <dgm:pt modelId="{55E52FF3-673A-41A9-BEA6-8B1E58110E91}">
      <dgm:prSet/>
      <dgm:spPr/>
      <dgm:t>
        <a:bodyPr/>
        <a:lstStyle/>
        <a:p>
          <a:r>
            <a:rPr lang="en-GB"/>
            <a:t>Importance of Physical literacy early childhood – Whitehead (2010)</a:t>
          </a:r>
          <a:endParaRPr lang="en-US"/>
        </a:p>
      </dgm:t>
    </dgm:pt>
    <dgm:pt modelId="{4436F126-96E2-4BFD-B16C-BF2BBF23EBE2}" type="parTrans" cxnId="{A47B2E0D-15A2-44E2-8C85-79EEF1FCB5BA}">
      <dgm:prSet/>
      <dgm:spPr/>
      <dgm:t>
        <a:bodyPr/>
        <a:lstStyle/>
        <a:p>
          <a:endParaRPr lang="en-US"/>
        </a:p>
      </dgm:t>
    </dgm:pt>
    <dgm:pt modelId="{C3951688-F9E7-4E3E-A8C9-8C998B44FE10}" type="sibTrans" cxnId="{A47B2E0D-15A2-44E2-8C85-79EEF1FCB5BA}">
      <dgm:prSet/>
      <dgm:spPr/>
      <dgm:t>
        <a:bodyPr/>
        <a:lstStyle/>
        <a:p>
          <a:endParaRPr lang="en-US"/>
        </a:p>
      </dgm:t>
    </dgm:pt>
    <dgm:pt modelId="{8B92917F-57A4-406E-A356-B9432C8BBBC2}">
      <dgm:prSet/>
      <dgm:spPr/>
      <dgm:t>
        <a:bodyPr/>
        <a:lstStyle/>
        <a:p>
          <a:r>
            <a:rPr lang="en-GB"/>
            <a:t>How does the outdoor environment help?</a:t>
          </a:r>
          <a:endParaRPr lang="en-US"/>
        </a:p>
      </dgm:t>
    </dgm:pt>
    <dgm:pt modelId="{BB136A04-9351-4E31-894F-2D89D852A55F}" type="parTrans" cxnId="{AC06FE76-60C6-4469-84F7-7D6E17F0A56F}">
      <dgm:prSet/>
      <dgm:spPr/>
      <dgm:t>
        <a:bodyPr/>
        <a:lstStyle/>
        <a:p>
          <a:endParaRPr lang="en-US"/>
        </a:p>
      </dgm:t>
    </dgm:pt>
    <dgm:pt modelId="{C049117F-ACB4-4A36-870F-D76312447D44}" type="sibTrans" cxnId="{AC06FE76-60C6-4469-84F7-7D6E17F0A56F}">
      <dgm:prSet/>
      <dgm:spPr/>
      <dgm:t>
        <a:bodyPr/>
        <a:lstStyle/>
        <a:p>
          <a:endParaRPr lang="en-US"/>
        </a:p>
      </dgm:t>
    </dgm:pt>
    <dgm:pt modelId="{A85FC2C6-4C4A-4241-ACE5-B5E1AC60783B}" type="pres">
      <dgm:prSet presAssocID="{87DD4F0F-45DE-4F63-8F27-C106FEEB792D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58075568-4252-4750-A596-CC9237F0AEDB}" type="pres">
      <dgm:prSet presAssocID="{D34F04D7-C1BE-4764-B851-32F6B4B23BEA}" presName="hierRoot1" presStyleCnt="0"/>
      <dgm:spPr/>
    </dgm:pt>
    <dgm:pt modelId="{EB596DD4-DA7D-442D-8EE3-893DF99A44D7}" type="pres">
      <dgm:prSet presAssocID="{D34F04D7-C1BE-4764-B851-32F6B4B23BEA}" presName="composite" presStyleCnt="0"/>
      <dgm:spPr/>
    </dgm:pt>
    <dgm:pt modelId="{E843E1DC-589F-4C6E-B465-A83F1F0E4EB0}" type="pres">
      <dgm:prSet presAssocID="{D34F04D7-C1BE-4764-B851-32F6B4B23BEA}" presName="background" presStyleLbl="node0" presStyleIdx="0" presStyleCnt="4"/>
      <dgm:spPr/>
    </dgm:pt>
    <dgm:pt modelId="{633DE46D-1F3E-489A-AC5C-B2AE16EBB66C}" type="pres">
      <dgm:prSet presAssocID="{D34F04D7-C1BE-4764-B851-32F6B4B23BEA}" presName="text" presStyleLbl="fgAcc0" presStyleIdx="0" presStyleCnt="4">
        <dgm:presLayoutVars>
          <dgm:chPref val="3"/>
        </dgm:presLayoutVars>
      </dgm:prSet>
      <dgm:spPr/>
    </dgm:pt>
    <dgm:pt modelId="{F5516A64-5FC9-40F1-BD9D-5AAAACD6B08F}" type="pres">
      <dgm:prSet presAssocID="{D34F04D7-C1BE-4764-B851-32F6B4B23BEA}" presName="hierChild2" presStyleCnt="0"/>
      <dgm:spPr/>
    </dgm:pt>
    <dgm:pt modelId="{2087A3EF-C72F-429A-AD00-79CB67A64A4E}" type="pres">
      <dgm:prSet presAssocID="{3D86406F-2B0D-464E-9317-6CECCA9E7E51}" presName="hierRoot1" presStyleCnt="0"/>
      <dgm:spPr/>
    </dgm:pt>
    <dgm:pt modelId="{25A940E3-D030-49E7-8BB8-A09BB17F5B16}" type="pres">
      <dgm:prSet presAssocID="{3D86406F-2B0D-464E-9317-6CECCA9E7E51}" presName="composite" presStyleCnt="0"/>
      <dgm:spPr/>
    </dgm:pt>
    <dgm:pt modelId="{5A92ED57-CEB3-4F5A-B908-46699B8D7423}" type="pres">
      <dgm:prSet presAssocID="{3D86406F-2B0D-464E-9317-6CECCA9E7E51}" presName="background" presStyleLbl="node0" presStyleIdx="1" presStyleCnt="4"/>
      <dgm:spPr/>
    </dgm:pt>
    <dgm:pt modelId="{5601BC34-E803-4CB1-A5D2-95706D60D3DA}" type="pres">
      <dgm:prSet presAssocID="{3D86406F-2B0D-464E-9317-6CECCA9E7E51}" presName="text" presStyleLbl="fgAcc0" presStyleIdx="1" presStyleCnt="4">
        <dgm:presLayoutVars>
          <dgm:chPref val="3"/>
        </dgm:presLayoutVars>
      </dgm:prSet>
      <dgm:spPr/>
    </dgm:pt>
    <dgm:pt modelId="{A437A117-9DD2-44C8-BB8A-69C7154F8FB3}" type="pres">
      <dgm:prSet presAssocID="{3D86406F-2B0D-464E-9317-6CECCA9E7E51}" presName="hierChild2" presStyleCnt="0"/>
      <dgm:spPr/>
    </dgm:pt>
    <dgm:pt modelId="{6AD03293-A119-49A1-A939-D8698176131E}" type="pres">
      <dgm:prSet presAssocID="{55E52FF3-673A-41A9-BEA6-8B1E58110E91}" presName="hierRoot1" presStyleCnt="0"/>
      <dgm:spPr/>
    </dgm:pt>
    <dgm:pt modelId="{2F600A92-89E8-41CD-B075-BFF9F7495FCA}" type="pres">
      <dgm:prSet presAssocID="{55E52FF3-673A-41A9-BEA6-8B1E58110E91}" presName="composite" presStyleCnt="0"/>
      <dgm:spPr/>
    </dgm:pt>
    <dgm:pt modelId="{6A69E787-E208-4A96-8AC6-6FF723B1F4E6}" type="pres">
      <dgm:prSet presAssocID="{55E52FF3-673A-41A9-BEA6-8B1E58110E91}" presName="background" presStyleLbl="node0" presStyleIdx="2" presStyleCnt="4"/>
      <dgm:spPr/>
    </dgm:pt>
    <dgm:pt modelId="{BE0A63F8-7FFD-4A67-8142-F93DD41BA62E}" type="pres">
      <dgm:prSet presAssocID="{55E52FF3-673A-41A9-BEA6-8B1E58110E91}" presName="text" presStyleLbl="fgAcc0" presStyleIdx="2" presStyleCnt="4">
        <dgm:presLayoutVars>
          <dgm:chPref val="3"/>
        </dgm:presLayoutVars>
      </dgm:prSet>
      <dgm:spPr/>
    </dgm:pt>
    <dgm:pt modelId="{CE16F964-AC17-49A4-BFFF-7F51BC0F7042}" type="pres">
      <dgm:prSet presAssocID="{55E52FF3-673A-41A9-BEA6-8B1E58110E91}" presName="hierChild2" presStyleCnt="0"/>
      <dgm:spPr/>
    </dgm:pt>
    <dgm:pt modelId="{5B2AA499-2E02-4596-888F-319164E08B19}" type="pres">
      <dgm:prSet presAssocID="{8B92917F-57A4-406E-A356-B9432C8BBBC2}" presName="hierRoot1" presStyleCnt="0"/>
      <dgm:spPr/>
    </dgm:pt>
    <dgm:pt modelId="{FFA704F8-E077-4EA4-A3D2-FA0086A612DA}" type="pres">
      <dgm:prSet presAssocID="{8B92917F-57A4-406E-A356-B9432C8BBBC2}" presName="composite" presStyleCnt="0"/>
      <dgm:spPr/>
    </dgm:pt>
    <dgm:pt modelId="{19298EDC-BB0D-4E7F-903A-25BF88391165}" type="pres">
      <dgm:prSet presAssocID="{8B92917F-57A4-406E-A356-B9432C8BBBC2}" presName="background" presStyleLbl="node0" presStyleIdx="3" presStyleCnt="4"/>
      <dgm:spPr/>
    </dgm:pt>
    <dgm:pt modelId="{4B06D963-DE31-403A-811C-60B6EBE68E96}" type="pres">
      <dgm:prSet presAssocID="{8B92917F-57A4-406E-A356-B9432C8BBBC2}" presName="text" presStyleLbl="fgAcc0" presStyleIdx="3" presStyleCnt="4">
        <dgm:presLayoutVars>
          <dgm:chPref val="3"/>
        </dgm:presLayoutVars>
      </dgm:prSet>
      <dgm:spPr/>
    </dgm:pt>
    <dgm:pt modelId="{0B055FCF-B557-4647-8374-3992B058011D}" type="pres">
      <dgm:prSet presAssocID="{8B92917F-57A4-406E-A356-B9432C8BBBC2}" presName="hierChild2" presStyleCnt="0"/>
      <dgm:spPr/>
    </dgm:pt>
  </dgm:ptLst>
  <dgm:cxnLst>
    <dgm:cxn modelId="{A47B2E0D-15A2-44E2-8C85-79EEF1FCB5BA}" srcId="{87DD4F0F-45DE-4F63-8F27-C106FEEB792D}" destId="{55E52FF3-673A-41A9-BEA6-8B1E58110E91}" srcOrd="2" destOrd="0" parTransId="{4436F126-96E2-4BFD-B16C-BF2BBF23EBE2}" sibTransId="{C3951688-F9E7-4E3E-A8C9-8C998B44FE10}"/>
    <dgm:cxn modelId="{7CCC2718-EE16-4F16-AE00-D5318C1949D4}" type="presOf" srcId="{87DD4F0F-45DE-4F63-8F27-C106FEEB792D}" destId="{A85FC2C6-4C4A-4241-ACE5-B5E1AC60783B}" srcOrd="0" destOrd="0" presId="urn:microsoft.com/office/officeart/2005/8/layout/hierarchy1"/>
    <dgm:cxn modelId="{17210F1A-9F9A-4B41-8244-898131AE1E24}" srcId="{87DD4F0F-45DE-4F63-8F27-C106FEEB792D}" destId="{D34F04D7-C1BE-4764-B851-32F6B4B23BEA}" srcOrd="0" destOrd="0" parTransId="{B929651B-693F-4849-8D8B-9EF5C3DEDE90}" sibTransId="{12F145CE-275B-49A0-9E78-FCD095B88F08}"/>
    <dgm:cxn modelId="{E045E233-C05F-410A-BB16-610F497EF072}" srcId="{87DD4F0F-45DE-4F63-8F27-C106FEEB792D}" destId="{3D86406F-2B0D-464E-9317-6CECCA9E7E51}" srcOrd="1" destOrd="0" parTransId="{B75F5404-AECB-4D6E-8B4B-8E934025495E}" sibTransId="{69AAFF16-D114-4E7D-A304-C407A6D5ADA3}"/>
    <dgm:cxn modelId="{AC06FE76-60C6-4469-84F7-7D6E17F0A56F}" srcId="{87DD4F0F-45DE-4F63-8F27-C106FEEB792D}" destId="{8B92917F-57A4-406E-A356-B9432C8BBBC2}" srcOrd="3" destOrd="0" parTransId="{BB136A04-9351-4E31-894F-2D89D852A55F}" sibTransId="{C049117F-ACB4-4A36-870F-D76312447D44}"/>
    <dgm:cxn modelId="{D9E9809B-0A1C-49F8-B2D5-BCC0B72B5D39}" type="presOf" srcId="{3D86406F-2B0D-464E-9317-6CECCA9E7E51}" destId="{5601BC34-E803-4CB1-A5D2-95706D60D3DA}" srcOrd="0" destOrd="0" presId="urn:microsoft.com/office/officeart/2005/8/layout/hierarchy1"/>
    <dgm:cxn modelId="{58744AB3-7B21-46EF-9FBD-5D0B92140720}" type="presOf" srcId="{D34F04D7-C1BE-4764-B851-32F6B4B23BEA}" destId="{633DE46D-1F3E-489A-AC5C-B2AE16EBB66C}" srcOrd="0" destOrd="0" presId="urn:microsoft.com/office/officeart/2005/8/layout/hierarchy1"/>
    <dgm:cxn modelId="{A22980BC-1C96-44B2-B5C4-049FE64A069A}" type="presOf" srcId="{55E52FF3-673A-41A9-BEA6-8B1E58110E91}" destId="{BE0A63F8-7FFD-4A67-8142-F93DD41BA62E}" srcOrd="0" destOrd="0" presId="urn:microsoft.com/office/officeart/2005/8/layout/hierarchy1"/>
    <dgm:cxn modelId="{2EB1B2F8-90B1-409B-8923-014F6292846E}" type="presOf" srcId="{8B92917F-57A4-406E-A356-B9432C8BBBC2}" destId="{4B06D963-DE31-403A-811C-60B6EBE68E96}" srcOrd="0" destOrd="0" presId="urn:microsoft.com/office/officeart/2005/8/layout/hierarchy1"/>
    <dgm:cxn modelId="{18AEE5FA-7B98-4C6A-B35D-09C526091EE7}" type="presParOf" srcId="{A85FC2C6-4C4A-4241-ACE5-B5E1AC60783B}" destId="{58075568-4252-4750-A596-CC9237F0AEDB}" srcOrd="0" destOrd="0" presId="urn:microsoft.com/office/officeart/2005/8/layout/hierarchy1"/>
    <dgm:cxn modelId="{0005CE2F-C43A-4138-9FAC-9E621D31EBC3}" type="presParOf" srcId="{58075568-4252-4750-A596-CC9237F0AEDB}" destId="{EB596DD4-DA7D-442D-8EE3-893DF99A44D7}" srcOrd="0" destOrd="0" presId="urn:microsoft.com/office/officeart/2005/8/layout/hierarchy1"/>
    <dgm:cxn modelId="{74F43164-D1DF-4E78-AE47-1C42395A636E}" type="presParOf" srcId="{EB596DD4-DA7D-442D-8EE3-893DF99A44D7}" destId="{E843E1DC-589F-4C6E-B465-A83F1F0E4EB0}" srcOrd="0" destOrd="0" presId="urn:microsoft.com/office/officeart/2005/8/layout/hierarchy1"/>
    <dgm:cxn modelId="{D346A752-8FA6-453C-9F9F-44152A51C2F7}" type="presParOf" srcId="{EB596DD4-DA7D-442D-8EE3-893DF99A44D7}" destId="{633DE46D-1F3E-489A-AC5C-B2AE16EBB66C}" srcOrd="1" destOrd="0" presId="urn:microsoft.com/office/officeart/2005/8/layout/hierarchy1"/>
    <dgm:cxn modelId="{93C5A040-61AD-4314-9C55-6D5D634F0972}" type="presParOf" srcId="{58075568-4252-4750-A596-CC9237F0AEDB}" destId="{F5516A64-5FC9-40F1-BD9D-5AAAACD6B08F}" srcOrd="1" destOrd="0" presId="urn:microsoft.com/office/officeart/2005/8/layout/hierarchy1"/>
    <dgm:cxn modelId="{76A1797D-7B68-4CCE-8D9F-F1CC01FEE7DA}" type="presParOf" srcId="{A85FC2C6-4C4A-4241-ACE5-B5E1AC60783B}" destId="{2087A3EF-C72F-429A-AD00-79CB67A64A4E}" srcOrd="1" destOrd="0" presId="urn:microsoft.com/office/officeart/2005/8/layout/hierarchy1"/>
    <dgm:cxn modelId="{E9885AFE-E921-4DF9-AE39-1F03A00C484B}" type="presParOf" srcId="{2087A3EF-C72F-429A-AD00-79CB67A64A4E}" destId="{25A940E3-D030-49E7-8BB8-A09BB17F5B16}" srcOrd="0" destOrd="0" presId="urn:microsoft.com/office/officeart/2005/8/layout/hierarchy1"/>
    <dgm:cxn modelId="{8DC12169-57A0-4DA0-82C2-4AC7F623C3A0}" type="presParOf" srcId="{25A940E3-D030-49E7-8BB8-A09BB17F5B16}" destId="{5A92ED57-CEB3-4F5A-B908-46699B8D7423}" srcOrd="0" destOrd="0" presId="urn:microsoft.com/office/officeart/2005/8/layout/hierarchy1"/>
    <dgm:cxn modelId="{48547C23-2CF1-4B28-9A37-5A39DAE96231}" type="presParOf" srcId="{25A940E3-D030-49E7-8BB8-A09BB17F5B16}" destId="{5601BC34-E803-4CB1-A5D2-95706D60D3DA}" srcOrd="1" destOrd="0" presId="urn:microsoft.com/office/officeart/2005/8/layout/hierarchy1"/>
    <dgm:cxn modelId="{FEA469A3-8E2B-45FF-B76C-30068F316A4B}" type="presParOf" srcId="{2087A3EF-C72F-429A-AD00-79CB67A64A4E}" destId="{A437A117-9DD2-44C8-BB8A-69C7154F8FB3}" srcOrd="1" destOrd="0" presId="urn:microsoft.com/office/officeart/2005/8/layout/hierarchy1"/>
    <dgm:cxn modelId="{73B32406-538E-4F79-B054-431B2D4A0097}" type="presParOf" srcId="{A85FC2C6-4C4A-4241-ACE5-B5E1AC60783B}" destId="{6AD03293-A119-49A1-A939-D8698176131E}" srcOrd="2" destOrd="0" presId="urn:microsoft.com/office/officeart/2005/8/layout/hierarchy1"/>
    <dgm:cxn modelId="{6661D777-735A-46F5-BE0C-B2912BBAB865}" type="presParOf" srcId="{6AD03293-A119-49A1-A939-D8698176131E}" destId="{2F600A92-89E8-41CD-B075-BFF9F7495FCA}" srcOrd="0" destOrd="0" presId="urn:microsoft.com/office/officeart/2005/8/layout/hierarchy1"/>
    <dgm:cxn modelId="{6D69D94F-4140-4683-8D22-A812753E45AA}" type="presParOf" srcId="{2F600A92-89E8-41CD-B075-BFF9F7495FCA}" destId="{6A69E787-E208-4A96-8AC6-6FF723B1F4E6}" srcOrd="0" destOrd="0" presId="urn:microsoft.com/office/officeart/2005/8/layout/hierarchy1"/>
    <dgm:cxn modelId="{05792E73-3410-4B75-ABB5-59B7148D7385}" type="presParOf" srcId="{2F600A92-89E8-41CD-B075-BFF9F7495FCA}" destId="{BE0A63F8-7FFD-4A67-8142-F93DD41BA62E}" srcOrd="1" destOrd="0" presId="urn:microsoft.com/office/officeart/2005/8/layout/hierarchy1"/>
    <dgm:cxn modelId="{1BD57176-D6F2-45AC-A69D-D7ECBDCC5F5D}" type="presParOf" srcId="{6AD03293-A119-49A1-A939-D8698176131E}" destId="{CE16F964-AC17-49A4-BFFF-7F51BC0F7042}" srcOrd="1" destOrd="0" presId="urn:microsoft.com/office/officeart/2005/8/layout/hierarchy1"/>
    <dgm:cxn modelId="{C0F60413-CBDE-4EA8-9365-E9AD84FD6531}" type="presParOf" srcId="{A85FC2C6-4C4A-4241-ACE5-B5E1AC60783B}" destId="{5B2AA499-2E02-4596-888F-319164E08B19}" srcOrd="3" destOrd="0" presId="urn:microsoft.com/office/officeart/2005/8/layout/hierarchy1"/>
    <dgm:cxn modelId="{9F9D6337-3C07-442D-99D3-249FD87674C7}" type="presParOf" srcId="{5B2AA499-2E02-4596-888F-319164E08B19}" destId="{FFA704F8-E077-4EA4-A3D2-FA0086A612DA}" srcOrd="0" destOrd="0" presId="urn:microsoft.com/office/officeart/2005/8/layout/hierarchy1"/>
    <dgm:cxn modelId="{532E50DE-C5B7-469C-B013-40FBC2272BCD}" type="presParOf" srcId="{FFA704F8-E077-4EA4-A3D2-FA0086A612DA}" destId="{19298EDC-BB0D-4E7F-903A-25BF88391165}" srcOrd="0" destOrd="0" presId="urn:microsoft.com/office/officeart/2005/8/layout/hierarchy1"/>
    <dgm:cxn modelId="{609D12EC-B557-4B40-8188-5D5CFB343DA6}" type="presParOf" srcId="{FFA704F8-E077-4EA4-A3D2-FA0086A612DA}" destId="{4B06D963-DE31-403A-811C-60B6EBE68E96}" srcOrd="1" destOrd="0" presId="urn:microsoft.com/office/officeart/2005/8/layout/hierarchy1"/>
    <dgm:cxn modelId="{728013EF-E908-4163-866D-20BC8CDFD9C9}" type="presParOf" srcId="{5B2AA499-2E02-4596-888F-319164E08B19}" destId="{0B055FCF-B557-4647-8374-3992B058011D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43E1DC-589F-4C6E-B465-A83F1F0E4EB0}">
      <dsp:nvSpPr>
        <dsp:cNvPr id="0" name=""/>
        <dsp:cNvSpPr/>
      </dsp:nvSpPr>
      <dsp:spPr>
        <a:xfrm>
          <a:off x="2569" y="965584"/>
          <a:ext cx="1834369" cy="11648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3DE46D-1F3E-489A-AC5C-B2AE16EBB66C}">
      <dsp:nvSpPr>
        <dsp:cNvPr id="0" name=""/>
        <dsp:cNvSpPr/>
      </dsp:nvSpPr>
      <dsp:spPr>
        <a:xfrm>
          <a:off x="206388" y="1159212"/>
          <a:ext cx="1834369" cy="11648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What was the aim of our study?</a:t>
          </a:r>
          <a:endParaRPr lang="en-US" sz="1100" kern="1200"/>
        </a:p>
      </dsp:txBody>
      <dsp:txXfrm>
        <a:off x="240505" y="1193329"/>
        <a:ext cx="1766135" cy="1096590"/>
      </dsp:txXfrm>
    </dsp:sp>
    <dsp:sp modelId="{5A92ED57-CEB3-4F5A-B908-46699B8D7423}">
      <dsp:nvSpPr>
        <dsp:cNvPr id="0" name=""/>
        <dsp:cNvSpPr/>
      </dsp:nvSpPr>
      <dsp:spPr>
        <a:xfrm>
          <a:off x="2244576" y="965584"/>
          <a:ext cx="1834369" cy="11648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01BC34-E803-4CB1-A5D2-95706D60D3DA}">
      <dsp:nvSpPr>
        <dsp:cNvPr id="0" name=""/>
        <dsp:cNvSpPr/>
      </dsp:nvSpPr>
      <dsp:spPr>
        <a:xfrm>
          <a:off x="2448395" y="1159212"/>
          <a:ext cx="1834369" cy="11648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Key focuses of physical outdoor learning why is it important?</a:t>
          </a:r>
          <a:endParaRPr lang="en-US" sz="1100" kern="1200"/>
        </a:p>
      </dsp:txBody>
      <dsp:txXfrm>
        <a:off x="2482512" y="1193329"/>
        <a:ext cx="1766135" cy="1096590"/>
      </dsp:txXfrm>
    </dsp:sp>
    <dsp:sp modelId="{6A69E787-E208-4A96-8AC6-6FF723B1F4E6}">
      <dsp:nvSpPr>
        <dsp:cNvPr id="0" name=""/>
        <dsp:cNvSpPr/>
      </dsp:nvSpPr>
      <dsp:spPr>
        <a:xfrm>
          <a:off x="4486584" y="965584"/>
          <a:ext cx="1834369" cy="11648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0A63F8-7FFD-4A67-8142-F93DD41BA62E}">
      <dsp:nvSpPr>
        <dsp:cNvPr id="0" name=""/>
        <dsp:cNvSpPr/>
      </dsp:nvSpPr>
      <dsp:spPr>
        <a:xfrm>
          <a:off x="4690403" y="1159212"/>
          <a:ext cx="1834369" cy="11648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Importance of Physical literacy early childhood – Whitehead (2010)</a:t>
          </a:r>
          <a:endParaRPr lang="en-US" sz="1100" kern="1200"/>
        </a:p>
      </dsp:txBody>
      <dsp:txXfrm>
        <a:off x="4724520" y="1193329"/>
        <a:ext cx="1766135" cy="1096590"/>
      </dsp:txXfrm>
    </dsp:sp>
    <dsp:sp modelId="{19298EDC-BB0D-4E7F-903A-25BF88391165}">
      <dsp:nvSpPr>
        <dsp:cNvPr id="0" name=""/>
        <dsp:cNvSpPr/>
      </dsp:nvSpPr>
      <dsp:spPr>
        <a:xfrm>
          <a:off x="6728592" y="965584"/>
          <a:ext cx="1834369" cy="11648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06D963-DE31-403A-811C-60B6EBE68E96}">
      <dsp:nvSpPr>
        <dsp:cNvPr id="0" name=""/>
        <dsp:cNvSpPr/>
      </dsp:nvSpPr>
      <dsp:spPr>
        <a:xfrm>
          <a:off x="6932410" y="1159212"/>
          <a:ext cx="1834369" cy="11648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How does the outdoor environment help?</a:t>
          </a:r>
          <a:endParaRPr lang="en-US" sz="1100" kern="1200"/>
        </a:p>
      </dsp:txBody>
      <dsp:txXfrm>
        <a:off x="6966527" y="1193329"/>
        <a:ext cx="1766135" cy="109659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119809D-EBE7-42C0-8B65-061A22BB6BE5}" type="datetimeFigureOut">
              <a:t>11/14/2025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1A0A1D0-2635-487F-AF6E-C0FD33A2508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87980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A0A1D0-2635-487F-AF6E-C0FD33A25082}" type="slidenum"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653959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40000"/>
              </a:lnSpc>
              <a:spcBef>
                <a:spcPts val="930"/>
              </a:spcBef>
            </a:pPr>
            <a:r>
              <a:rPr lang="en-GB" dirty="0">
                <a:solidFill>
                  <a:srgbClr val="404040"/>
                </a:solidFill>
              </a:rPr>
              <a:t>Enough space to encourage dynamic movement </a:t>
            </a:r>
            <a:r>
              <a:rPr lang="en-GB" err="1">
                <a:solidFill>
                  <a:srgbClr val="404040"/>
                </a:solidFill>
              </a:rPr>
              <a:t>f.e</a:t>
            </a:r>
            <a:r>
              <a:rPr lang="en-GB" dirty="0">
                <a:solidFill>
                  <a:srgbClr val="404040"/>
                </a:solidFill>
              </a:rPr>
              <a:t> running and jumping / Encourages failure </a:t>
            </a:r>
          </a:p>
          <a:p>
            <a:pPr>
              <a:lnSpc>
                <a:spcPct val="140000"/>
              </a:lnSpc>
              <a:spcBef>
                <a:spcPts val="930"/>
              </a:spcBef>
            </a:pPr>
            <a:r>
              <a:rPr lang="en-GB" dirty="0">
                <a:solidFill>
                  <a:srgbClr val="404040"/>
                </a:solidFill>
                <a:ea typeface="Calibri"/>
                <a:cs typeface="Calibri"/>
              </a:rPr>
              <a:t>School B older/ movement more advanced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A0A1D0-2635-487F-AF6E-C0FD33A25082}" type="slidenum">
              <a:rPr lang="en-GB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9275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9B0F7D69-D93C-4C38-A23D-76E000D691CD}"/>
              </a:ext>
            </a:extLst>
          </p:cNvPr>
          <p:cNvSpPr/>
          <p:nvPr/>
        </p:nvSpPr>
        <p:spPr>
          <a:xfrm>
            <a:off x="0" y="0"/>
            <a:ext cx="3496422" cy="6858000"/>
          </a:xfrm>
          <a:custGeom>
            <a:avLst/>
            <a:gdLst>
              <a:gd name="connsiteX0" fmla="*/ 0 w 3496422"/>
              <a:gd name="connsiteY0" fmla="*/ 0 h 6858000"/>
              <a:gd name="connsiteX1" fmla="*/ 1873399 w 3496422"/>
              <a:gd name="connsiteY1" fmla="*/ 0 h 6858000"/>
              <a:gd name="connsiteX2" fmla="*/ 1895523 w 3496422"/>
              <a:gd name="connsiteY2" fmla="*/ 14997 h 6858000"/>
              <a:gd name="connsiteX3" fmla="*/ 3496422 w 3496422"/>
              <a:gd name="connsiteY3" fmla="*/ 3621656 h 6858000"/>
              <a:gd name="connsiteX4" fmla="*/ 1622072 w 3496422"/>
              <a:gd name="connsiteY4" fmla="*/ 6374814 h 6858000"/>
              <a:gd name="connsiteX5" fmla="*/ 1105424 w 3496422"/>
              <a:gd name="connsiteY5" fmla="*/ 6780599 h 6858000"/>
              <a:gd name="connsiteX6" fmla="*/ 993668 w 3496422"/>
              <a:gd name="connsiteY6" fmla="*/ 6858000 h 6858000"/>
              <a:gd name="connsiteX7" fmla="*/ 0 w 3496422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96422" h="6858000">
                <a:moveTo>
                  <a:pt x="0" y="0"/>
                </a:moveTo>
                <a:lnTo>
                  <a:pt x="1873399" y="0"/>
                </a:lnTo>
                <a:lnTo>
                  <a:pt x="1895523" y="14997"/>
                </a:lnTo>
                <a:cubicBezTo>
                  <a:pt x="2922686" y="754641"/>
                  <a:pt x="3496422" y="2093192"/>
                  <a:pt x="3496422" y="3621656"/>
                </a:cubicBezTo>
                <a:cubicBezTo>
                  <a:pt x="3496422" y="4969131"/>
                  <a:pt x="2567697" y="5602839"/>
                  <a:pt x="1622072" y="6374814"/>
                </a:cubicBezTo>
                <a:cubicBezTo>
                  <a:pt x="1449869" y="6515397"/>
                  <a:pt x="1279242" y="6653108"/>
                  <a:pt x="1105424" y="6780599"/>
                </a:cubicBezTo>
                <a:lnTo>
                  <a:pt x="99366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54295" y="1346268"/>
            <a:ext cx="7060135" cy="3285207"/>
          </a:xfrm>
        </p:spPr>
        <p:txBody>
          <a:bodyPr anchor="b">
            <a:noAutofit/>
          </a:bodyPr>
          <a:lstStyle>
            <a:lvl1pPr algn="l">
              <a:lnSpc>
                <a:spcPct val="120000"/>
              </a:lnSpc>
              <a:defRPr sz="540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62312" y="4631475"/>
            <a:ext cx="7052117" cy="1150200"/>
          </a:xfrm>
        </p:spPr>
        <p:txBody>
          <a:bodyPr lIns="109728" tIns="109728" rIns="109728" bIns="91440" anchor="t">
            <a:normAutofit/>
          </a:bodyPr>
          <a:lstStyle>
            <a:lvl1pPr marL="0" indent="0" algn="l">
              <a:lnSpc>
                <a:spcPct val="130000"/>
              </a:lnSpc>
              <a:buNone/>
              <a:defRPr sz="240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123E5C65-E22A-4865-9449-10140D62B65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654295" y="617415"/>
            <a:ext cx="7123723" cy="457200"/>
          </a:xfrm>
        </p:spPr>
        <p:txBody>
          <a:bodyPr/>
          <a:lstStyle>
            <a:lvl1pPr algn="l">
              <a:defRPr/>
            </a:lvl1pPr>
          </a:lstStyle>
          <a:p>
            <a:fld id="{12241623-A064-4BED-B073-BA4D61433402}" type="datetime1">
              <a:rPr lang="en-US" smtClean="0"/>
              <a:t>11/14/2025</a:t>
            </a:fld>
            <a:endParaRPr lang="en-US" dirty="0"/>
          </a:p>
        </p:txBody>
      </p:sp>
      <p:sp>
        <p:nvSpPr>
          <p:cNvPr id="24" name="Footer Placeholder 23">
            <a:extLst>
              <a:ext uri="{FF2B5EF4-FFF2-40B4-BE49-F238E27FC236}">
                <a16:creationId xmlns:a16="http://schemas.microsoft.com/office/drawing/2014/main" id="{EF9C3DE0-E7F5-4B4D-B5AF-CDE724CE79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54295" y="6170490"/>
            <a:ext cx="5588349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25" name="Slide Number Placeholder 24">
            <a:extLst>
              <a:ext uri="{FF2B5EF4-FFF2-40B4-BE49-F238E27FC236}">
                <a16:creationId xmlns:a16="http://schemas.microsoft.com/office/drawing/2014/main" id="{48C1E146-840A-4217-B63E-62E5CF8909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5600" y="6170490"/>
            <a:ext cx="1198829" cy="457200"/>
          </a:xfrm>
        </p:spPr>
        <p:txBody>
          <a:bodyPr/>
          <a:lstStyle>
            <a:lvl1pPr algn="r">
              <a:defRPr/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reeform: Shape 3">
            <a:extLst>
              <a:ext uri="{FF2B5EF4-FFF2-40B4-BE49-F238E27FC236}">
                <a16:creationId xmlns:a16="http://schemas.microsoft.com/office/drawing/2014/main" id="{8CD419D4-EA9D-42D9-BF62-B07F0B7B672B}"/>
              </a:ext>
            </a:extLst>
          </p:cNvPr>
          <p:cNvSpPr/>
          <p:nvPr/>
        </p:nvSpPr>
        <p:spPr>
          <a:xfrm>
            <a:off x="1375409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1C6FEC9B-9608-4181-A9E5-A1B80E72021C}"/>
              </a:ext>
            </a:extLst>
          </p:cNvPr>
          <p:cNvSpPr/>
          <p:nvPr/>
        </p:nvSpPr>
        <p:spPr>
          <a:xfrm>
            <a:off x="1155402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AB1564ED-F26F-451D-97D6-A6EC3E83FD55}"/>
              </a:ext>
            </a:extLst>
          </p:cNvPr>
          <p:cNvSpPr/>
          <p:nvPr/>
        </p:nvSpPr>
        <p:spPr>
          <a:xfrm>
            <a:off x="924161" y="0"/>
            <a:ext cx="2261351" cy="6858000"/>
          </a:xfrm>
          <a:custGeom>
            <a:avLst/>
            <a:gdLst>
              <a:gd name="connsiteX0" fmla="*/ 879731 w 2521425"/>
              <a:gd name="connsiteY0" fmla="*/ 0 h 6858000"/>
              <a:gd name="connsiteX1" fmla="*/ 898402 w 2521425"/>
              <a:gd name="connsiteY1" fmla="*/ 0 h 6858000"/>
              <a:gd name="connsiteX2" fmla="*/ 920526 w 2521425"/>
              <a:gd name="connsiteY2" fmla="*/ 14997 h 6858000"/>
              <a:gd name="connsiteX3" fmla="*/ 2521425 w 2521425"/>
              <a:gd name="connsiteY3" fmla="*/ 3621656 h 6858000"/>
              <a:gd name="connsiteX4" fmla="*/ 647075 w 2521425"/>
              <a:gd name="connsiteY4" fmla="*/ 6374814 h 6858000"/>
              <a:gd name="connsiteX5" fmla="*/ 130427 w 2521425"/>
              <a:gd name="connsiteY5" fmla="*/ 6780599 h 6858000"/>
              <a:gd name="connsiteX6" fmla="*/ 18671 w 2521425"/>
              <a:gd name="connsiteY6" fmla="*/ 6858000 h 6858000"/>
              <a:gd name="connsiteX7" fmla="*/ 0 w 2521425"/>
              <a:gd name="connsiteY7" fmla="*/ 6858000 h 6858000"/>
              <a:gd name="connsiteX8" fmla="*/ 111756 w 2521425"/>
              <a:gd name="connsiteY8" fmla="*/ 6780599 h 6858000"/>
              <a:gd name="connsiteX9" fmla="*/ 628404 w 2521425"/>
              <a:gd name="connsiteY9" fmla="*/ 6374814 h 6858000"/>
              <a:gd name="connsiteX10" fmla="*/ 2502754 w 2521425"/>
              <a:gd name="connsiteY10" fmla="*/ 3621656 h 6858000"/>
              <a:gd name="connsiteX11" fmla="*/ 901855 w 2521425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444789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6923EF53-7767-4C94-BEF6-D452927945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3E5F3-28EE-488F-BD53-B744C06C3DEC}" type="datetime1">
              <a:rPr lang="en-US" smtClean="0"/>
              <a:t>11/14/2025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ACF12700-F905-4CFA-970C-C81E05A64D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DA1B1EE2-BCA3-432B-A32D-B04C7F1DD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88153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B84A89F5-6982-40AE-8108-88B93E85C8FF}"/>
              </a:ext>
            </a:extLst>
          </p:cNvPr>
          <p:cNvGrpSpPr/>
          <p:nvPr/>
        </p:nvGrpSpPr>
        <p:grpSpPr>
          <a:xfrm>
            <a:off x="3124577" y="0"/>
            <a:ext cx="4389519" cy="2916937"/>
            <a:chOff x="3124577" y="0"/>
            <a:chExt cx="4389519" cy="2916937"/>
          </a:xfrm>
        </p:grpSpPr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B80BED93-E30B-4492-A268-84C33CA4F067}"/>
                </a:ext>
              </a:extLst>
            </p:cNvPr>
            <p:cNvSpPr/>
            <p:nvPr/>
          </p:nvSpPr>
          <p:spPr>
            <a:xfrm>
              <a:off x="3320637" y="0"/>
              <a:ext cx="4013331" cy="2742133"/>
            </a:xfrm>
            <a:custGeom>
              <a:avLst/>
              <a:gdLst>
                <a:gd name="connsiteX0" fmla="*/ 294151 w 4013331"/>
                <a:gd name="connsiteY0" fmla="*/ 0 h 2742133"/>
                <a:gd name="connsiteX1" fmla="*/ 3844057 w 4013331"/>
                <a:gd name="connsiteY1" fmla="*/ 0 h 2742133"/>
                <a:gd name="connsiteX2" fmla="*/ 3892490 w 4013331"/>
                <a:gd name="connsiteY2" fmla="*/ 131440 h 2742133"/>
                <a:gd name="connsiteX3" fmla="*/ 4013331 w 4013331"/>
                <a:gd name="connsiteY3" fmla="*/ 941251 h 2742133"/>
                <a:gd name="connsiteX4" fmla="*/ 3804827 w 4013331"/>
                <a:gd name="connsiteY4" fmla="*/ 1540292 h 2742133"/>
                <a:gd name="connsiteX5" fmla="*/ 3187498 w 4013331"/>
                <a:gd name="connsiteY5" fmla="*/ 2098087 h 2742133"/>
                <a:gd name="connsiteX6" fmla="*/ 3051769 w 4013331"/>
                <a:gd name="connsiteY6" fmla="*/ 2204787 h 2742133"/>
                <a:gd name="connsiteX7" fmla="*/ 1936476 w 4013331"/>
                <a:gd name="connsiteY7" fmla="*/ 2742133 h 2742133"/>
                <a:gd name="connsiteX8" fmla="*/ 467303 w 4013331"/>
                <a:gd name="connsiteY8" fmla="*/ 1868695 h 2742133"/>
                <a:gd name="connsiteX9" fmla="*/ 310732 w 4013331"/>
                <a:gd name="connsiteY9" fmla="*/ 1645244 h 2742133"/>
                <a:gd name="connsiteX10" fmla="*/ 0 w 4013331"/>
                <a:gd name="connsiteY10" fmla="*/ 941251 h 2742133"/>
                <a:gd name="connsiteX11" fmla="*/ 187749 w 4013331"/>
                <a:gd name="connsiteY11" fmla="*/ 183076 h 2742133"/>
                <a:gd name="connsiteX12" fmla="*/ 288888 w 4013331"/>
                <a:gd name="connsiteY12" fmla="*/ 7329 h 27421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013331" h="2742133">
                  <a:moveTo>
                    <a:pt x="294151" y="0"/>
                  </a:moveTo>
                  <a:lnTo>
                    <a:pt x="3844057" y="0"/>
                  </a:lnTo>
                  <a:lnTo>
                    <a:pt x="3892490" y="131440"/>
                  </a:lnTo>
                  <a:cubicBezTo>
                    <a:pt x="3971777" y="378867"/>
                    <a:pt x="4013331" y="652783"/>
                    <a:pt x="4013331" y="941251"/>
                  </a:cubicBezTo>
                  <a:cubicBezTo>
                    <a:pt x="4013331" y="1171430"/>
                    <a:pt x="3948997" y="1356167"/>
                    <a:pt x="3804827" y="1540292"/>
                  </a:cubicBezTo>
                  <a:cubicBezTo>
                    <a:pt x="3654026" y="1732895"/>
                    <a:pt x="3427436" y="1910292"/>
                    <a:pt x="3187498" y="2098087"/>
                  </a:cubicBezTo>
                  <a:cubicBezTo>
                    <a:pt x="3143231" y="2132693"/>
                    <a:pt x="3097499" y="2168522"/>
                    <a:pt x="3051769" y="2204787"/>
                  </a:cubicBezTo>
                  <a:cubicBezTo>
                    <a:pt x="2642425" y="2529345"/>
                    <a:pt x="2343664" y="2742133"/>
                    <a:pt x="1936476" y="2742133"/>
                  </a:cubicBezTo>
                  <a:cubicBezTo>
                    <a:pt x="1316045" y="2742133"/>
                    <a:pt x="876647" y="2480932"/>
                    <a:pt x="467303" y="1868695"/>
                  </a:cubicBezTo>
                  <a:cubicBezTo>
                    <a:pt x="413736" y="1788559"/>
                    <a:pt x="361372" y="1715679"/>
                    <a:pt x="310732" y="1645244"/>
                  </a:cubicBezTo>
                  <a:cubicBezTo>
                    <a:pt x="100850" y="1353195"/>
                    <a:pt x="0" y="1201315"/>
                    <a:pt x="0" y="941251"/>
                  </a:cubicBezTo>
                  <a:cubicBezTo>
                    <a:pt x="0" y="683021"/>
                    <a:pt x="63214" y="427935"/>
                    <a:pt x="187749" y="183076"/>
                  </a:cubicBezTo>
                  <a:cubicBezTo>
                    <a:pt x="218215" y="123194"/>
                    <a:pt x="251953" y="64578"/>
                    <a:pt x="288888" y="7329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965F60C1-CD8B-4326-9B24-3D197CF382A6}"/>
                </a:ext>
              </a:extLst>
            </p:cNvPr>
            <p:cNvSpPr/>
            <p:nvPr/>
          </p:nvSpPr>
          <p:spPr>
            <a:xfrm>
              <a:off x="3566319" y="0"/>
              <a:ext cx="3401415" cy="2440484"/>
            </a:xfrm>
            <a:custGeom>
              <a:avLst/>
              <a:gdLst>
                <a:gd name="connsiteX0" fmla="*/ 332917 w 3401415"/>
                <a:gd name="connsiteY0" fmla="*/ 0 h 2440484"/>
                <a:gd name="connsiteX1" fmla="*/ 3207137 w 3401415"/>
                <a:gd name="connsiteY1" fmla="*/ 0 h 2440484"/>
                <a:gd name="connsiteX2" fmla="*/ 3242654 w 3401415"/>
                <a:gd name="connsiteY2" fmla="*/ 74937 h 2440484"/>
                <a:gd name="connsiteX3" fmla="*/ 3401415 w 3401415"/>
                <a:gd name="connsiteY3" fmla="*/ 914184 h 2440484"/>
                <a:gd name="connsiteX4" fmla="*/ 3224702 w 3401415"/>
                <a:gd name="connsiteY4" fmla="*/ 1421888 h 2440484"/>
                <a:gd name="connsiteX5" fmla="*/ 2701498 w 3401415"/>
                <a:gd name="connsiteY5" fmla="*/ 1894635 h 2440484"/>
                <a:gd name="connsiteX6" fmla="*/ 2586463 w 3401415"/>
                <a:gd name="connsiteY6" fmla="*/ 1985068 h 2440484"/>
                <a:gd name="connsiteX7" fmla="*/ 1641219 w 3401415"/>
                <a:gd name="connsiteY7" fmla="*/ 2440484 h 2440484"/>
                <a:gd name="connsiteX8" fmla="*/ 396053 w 3401415"/>
                <a:gd name="connsiteY8" fmla="*/ 1700219 h 2440484"/>
                <a:gd name="connsiteX9" fmla="*/ 263354 w 3401415"/>
                <a:gd name="connsiteY9" fmla="*/ 1510839 h 2440484"/>
                <a:gd name="connsiteX10" fmla="*/ 0 w 3401415"/>
                <a:gd name="connsiteY10" fmla="*/ 914184 h 2440484"/>
                <a:gd name="connsiteX11" fmla="*/ 159122 w 3401415"/>
                <a:gd name="connsiteY11" fmla="*/ 271610 h 2440484"/>
                <a:gd name="connsiteX12" fmla="*/ 244841 w 3401415"/>
                <a:gd name="connsiteY12" fmla="*/ 122658 h 24404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401415" h="2440484">
                  <a:moveTo>
                    <a:pt x="332917" y="0"/>
                  </a:moveTo>
                  <a:lnTo>
                    <a:pt x="3207137" y="0"/>
                  </a:lnTo>
                  <a:lnTo>
                    <a:pt x="3242654" y="74937"/>
                  </a:lnTo>
                  <a:cubicBezTo>
                    <a:pt x="3346386" y="322243"/>
                    <a:pt x="3401415" y="608579"/>
                    <a:pt x="3401415" y="914184"/>
                  </a:cubicBezTo>
                  <a:cubicBezTo>
                    <a:pt x="3401415" y="1109268"/>
                    <a:pt x="3346890" y="1265837"/>
                    <a:pt x="3224702" y="1421888"/>
                  </a:cubicBezTo>
                  <a:cubicBezTo>
                    <a:pt x="3096894" y="1585125"/>
                    <a:pt x="2904852" y="1735475"/>
                    <a:pt x="2701498" y="1894635"/>
                  </a:cubicBezTo>
                  <a:cubicBezTo>
                    <a:pt x="2663980" y="1923966"/>
                    <a:pt x="2625221" y="1954332"/>
                    <a:pt x="2586463" y="1985068"/>
                  </a:cubicBezTo>
                  <a:cubicBezTo>
                    <a:pt x="2239532" y="2260140"/>
                    <a:pt x="1986324" y="2440484"/>
                    <a:pt x="1641219" y="2440484"/>
                  </a:cubicBezTo>
                  <a:cubicBezTo>
                    <a:pt x="1115386" y="2440484"/>
                    <a:pt x="742984" y="2219109"/>
                    <a:pt x="396053" y="1700219"/>
                  </a:cubicBezTo>
                  <a:cubicBezTo>
                    <a:pt x="350653" y="1632303"/>
                    <a:pt x="306273" y="1570535"/>
                    <a:pt x="263354" y="1510839"/>
                  </a:cubicBezTo>
                  <a:cubicBezTo>
                    <a:pt x="85473" y="1263318"/>
                    <a:pt x="0" y="1134597"/>
                    <a:pt x="0" y="914184"/>
                  </a:cubicBezTo>
                  <a:cubicBezTo>
                    <a:pt x="0" y="695327"/>
                    <a:pt x="53576" y="479135"/>
                    <a:pt x="159122" y="271610"/>
                  </a:cubicBezTo>
                  <a:cubicBezTo>
                    <a:pt x="184943" y="220858"/>
                    <a:pt x="213538" y="171179"/>
                    <a:pt x="244841" y="122658"/>
                  </a:cubicBezTo>
                  <a:close/>
                </a:path>
              </a:pathLst>
            </a:custGeom>
            <a:noFill/>
            <a:ln w="158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69511D06-104E-440E-8049-4CDCE4B87E96}"/>
                </a:ext>
              </a:extLst>
            </p:cNvPr>
            <p:cNvSpPr/>
            <p:nvPr/>
          </p:nvSpPr>
          <p:spPr>
            <a:xfrm>
              <a:off x="3232490" y="0"/>
              <a:ext cx="4164597" cy="2817185"/>
            </a:xfrm>
            <a:custGeom>
              <a:avLst/>
              <a:gdLst>
                <a:gd name="connsiteX0" fmla="*/ 237339 w 4130517"/>
                <a:gd name="connsiteY0" fmla="*/ 0 h 2806419"/>
                <a:gd name="connsiteX1" fmla="*/ 3997489 w 4130517"/>
                <a:gd name="connsiteY1" fmla="*/ 0 h 2806419"/>
                <a:gd name="connsiteX2" fmla="*/ 4006148 w 4130517"/>
                <a:gd name="connsiteY2" fmla="*/ 24333 h 2806419"/>
                <a:gd name="connsiteX3" fmla="*/ 4130517 w 4130517"/>
                <a:gd name="connsiteY3" fmla="*/ 887307 h 2806419"/>
                <a:gd name="connsiteX4" fmla="*/ 3915925 w 4130517"/>
                <a:gd name="connsiteY4" fmla="*/ 1525677 h 2806419"/>
                <a:gd name="connsiteX5" fmla="*/ 3280571 w 4130517"/>
                <a:gd name="connsiteY5" fmla="*/ 2120090 h 2806419"/>
                <a:gd name="connsiteX6" fmla="*/ 3140878 w 4130517"/>
                <a:gd name="connsiteY6" fmla="*/ 2233796 h 2806419"/>
                <a:gd name="connsiteX7" fmla="*/ 1993019 w 4130517"/>
                <a:gd name="connsiteY7" fmla="*/ 2806419 h 2806419"/>
                <a:gd name="connsiteX8" fmla="*/ 480948 w 4130517"/>
                <a:gd name="connsiteY8" fmla="*/ 1875638 h 2806419"/>
                <a:gd name="connsiteX9" fmla="*/ 319805 w 4130517"/>
                <a:gd name="connsiteY9" fmla="*/ 1637519 h 2806419"/>
                <a:gd name="connsiteX10" fmla="*/ 0 w 4130517"/>
                <a:gd name="connsiteY10" fmla="*/ 887307 h 2806419"/>
                <a:gd name="connsiteX11" fmla="*/ 193231 w 4130517"/>
                <a:gd name="connsiteY11" fmla="*/ 79360 h 28064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130517" h="2806419">
                  <a:moveTo>
                    <a:pt x="237339" y="0"/>
                  </a:moveTo>
                  <a:lnTo>
                    <a:pt x="3997489" y="0"/>
                  </a:lnTo>
                  <a:lnTo>
                    <a:pt x="4006148" y="24333"/>
                  </a:lnTo>
                  <a:cubicBezTo>
                    <a:pt x="4087750" y="288004"/>
                    <a:pt x="4130517" y="579903"/>
                    <a:pt x="4130517" y="887307"/>
                  </a:cubicBezTo>
                  <a:cubicBezTo>
                    <a:pt x="4130517" y="1132599"/>
                    <a:pt x="4064304" y="1329464"/>
                    <a:pt x="3915925" y="1525677"/>
                  </a:cubicBezTo>
                  <a:cubicBezTo>
                    <a:pt x="3760721" y="1730924"/>
                    <a:pt x="3527514" y="1919967"/>
                    <a:pt x="3280571" y="2120090"/>
                  </a:cubicBezTo>
                  <a:cubicBezTo>
                    <a:pt x="3235011" y="2156968"/>
                    <a:pt x="3187944" y="2195151"/>
                    <a:pt x="3140878" y="2233796"/>
                  </a:cubicBezTo>
                  <a:cubicBezTo>
                    <a:pt x="2719582" y="2579662"/>
                    <a:pt x="2412097" y="2806419"/>
                    <a:pt x="1993019" y="2806419"/>
                  </a:cubicBezTo>
                  <a:cubicBezTo>
                    <a:pt x="1354472" y="2806419"/>
                    <a:pt x="902244" y="2528070"/>
                    <a:pt x="480948" y="1875638"/>
                  </a:cubicBezTo>
                  <a:cubicBezTo>
                    <a:pt x="425816" y="1790244"/>
                    <a:pt x="371924" y="1712578"/>
                    <a:pt x="319805" y="1637519"/>
                  </a:cubicBezTo>
                  <a:cubicBezTo>
                    <a:pt x="103795" y="1326296"/>
                    <a:pt x="0" y="1164446"/>
                    <a:pt x="0" y="887307"/>
                  </a:cubicBezTo>
                  <a:cubicBezTo>
                    <a:pt x="0" y="612125"/>
                    <a:pt x="65060" y="340293"/>
                    <a:pt x="193231" y="79360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164F6B39-7B0A-4839-9F52-1FFA2044F248}"/>
                </a:ext>
              </a:extLst>
            </p:cNvPr>
            <p:cNvSpPr/>
            <p:nvPr/>
          </p:nvSpPr>
          <p:spPr>
            <a:xfrm>
              <a:off x="3124577" y="0"/>
              <a:ext cx="4389519" cy="2916937"/>
            </a:xfrm>
            <a:custGeom>
              <a:avLst/>
              <a:gdLst>
                <a:gd name="connsiteX0" fmla="*/ 208215 w 4389519"/>
                <a:gd name="connsiteY0" fmla="*/ 0 h 2916937"/>
                <a:gd name="connsiteX1" fmla="*/ 4284014 w 4389519"/>
                <a:gd name="connsiteY1" fmla="*/ 0 h 2916937"/>
                <a:gd name="connsiteX2" fmla="*/ 4335794 w 4389519"/>
                <a:gd name="connsiteY2" fmla="*/ 207911 h 2916937"/>
                <a:gd name="connsiteX3" fmla="*/ 4376420 w 4389519"/>
                <a:gd name="connsiteY3" fmla="*/ 1078865 h 2916937"/>
                <a:gd name="connsiteX4" fmla="*/ 4090147 w 4389519"/>
                <a:gd name="connsiteY4" fmla="*/ 1734728 h 2916937"/>
                <a:gd name="connsiteX5" fmla="*/ 3362552 w 4389519"/>
                <a:gd name="connsiteY5" fmla="*/ 2305097 h 2916937"/>
                <a:gd name="connsiteX6" fmla="*/ 3204152 w 4389519"/>
                <a:gd name="connsiteY6" fmla="*/ 2412521 h 2916937"/>
                <a:gd name="connsiteX7" fmla="*/ 1936072 w 4389519"/>
                <a:gd name="connsiteY7" fmla="*/ 2912360 h 2916937"/>
                <a:gd name="connsiteX8" fmla="*/ 421690 w 4389519"/>
                <a:gd name="connsiteY8" fmla="*/ 1787063 h 2916937"/>
                <a:gd name="connsiteX9" fmla="*/ 273167 w 4389519"/>
                <a:gd name="connsiteY9" fmla="*/ 1520080 h 2916937"/>
                <a:gd name="connsiteX10" fmla="*/ 4118 w 4389519"/>
                <a:gd name="connsiteY10" fmla="*/ 696338 h 2916937"/>
                <a:gd name="connsiteX11" fmla="*/ 175984 w 4389519"/>
                <a:gd name="connsiteY11" fmla="*/ 60381 h 2916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389519" h="2916937">
                  <a:moveTo>
                    <a:pt x="208215" y="0"/>
                  </a:moveTo>
                  <a:lnTo>
                    <a:pt x="4284014" y="0"/>
                  </a:lnTo>
                  <a:lnTo>
                    <a:pt x="4335794" y="207911"/>
                  </a:lnTo>
                  <a:cubicBezTo>
                    <a:pt x="4388748" y="479686"/>
                    <a:pt x="4403109" y="773803"/>
                    <a:pt x="4376420" y="1078865"/>
                  </a:cubicBezTo>
                  <a:cubicBezTo>
                    <a:pt x="4353703" y="1338514"/>
                    <a:pt x="4265383" y="1540772"/>
                    <a:pt x="4090147" y="1734728"/>
                  </a:cubicBezTo>
                  <a:cubicBezTo>
                    <a:pt x="3906850" y="1937616"/>
                    <a:pt x="3642485" y="2116128"/>
                    <a:pt x="3362552" y="2305097"/>
                  </a:cubicBezTo>
                  <a:cubicBezTo>
                    <a:pt x="3310910" y="2339914"/>
                    <a:pt x="3257553" y="2375972"/>
                    <a:pt x="3204152" y="2412521"/>
                  </a:cubicBezTo>
                  <a:cubicBezTo>
                    <a:pt x="2726165" y="2739616"/>
                    <a:pt x="2379682" y="2951171"/>
                    <a:pt x="1936072" y="2912360"/>
                  </a:cubicBezTo>
                  <a:cubicBezTo>
                    <a:pt x="1260148" y="2853224"/>
                    <a:pt x="807225" y="2516700"/>
                    <a:pt x="421690" y="1787063"/>
                  </a:cubicBezTo>
                  <a:cubicBezTo>
                    <a:pt x="371240" y="1691563"/>
                    <a:pt x="321385" y="1604361"/>
                    <a:pt x="273167" y="1520080"/>
                  </a:cubicBezTo>
                  <a:cubicBezTo>
                    <a:pt x="73334" y="1170636"/>
                    <a:pt x="-21548" y="989700"/>
                    <a:pt x="4118" y="696338"/>
                  </a:cubicBezTo>
                  <a:cubicBezTo>
                    <a:pt x="23232" y="477870"/>
                    <a:pt x="80908" y="264786"/>
                    <a:pt x="175984" y="60381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03099122-D80B-4389-A1CF-52C635217F4B}"/>
              </a:ext>
            </a:extLst>
          </p:cNvPr>
          <p:cNvGrpSpPr/>
          <p:nvPr/>
        </p:nvGrpSpPr>
        <p:grpSpPr>
          <a:xfrm>
            <a:off x="8122942" y="0"/>
            <a:ext cx="4069058" cy="3547008"/>
            <a:chOff x="8122942" y="0"/>
            <a:chExt cx="4069058" cy="3547008"/>
          </a:xfrm>
        </p:grpSpPr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CA535D59-CDAA-4AA9-84AC-A6142E857FE2}"/>
                </a:ext>
              </a:extLst>
            </p:cNvPr>
            <p:cNvSpPr/>
            <p:nvPr/>
          </p:nvSpPr>
          <p:spPr>
            <a:xfrm>
              <a:off x="8122942" y="0"/>
              <a:ext cx="4069058" cy="3547008"/>
            </a:xfrm>
            <a:custGeom>
              <a:avLst/>
              <a:gdLst>
                <a:gd name="connsiteX0" fmla="*/ 305212 w 4069058"/>
                <a:gd name="connsiteY0" fmla="*/ 0 h 3547008"/>
                <a:gd name="connsiteX1" fmla="*/ 4069058 w 4069058"/>
                <a:gd name="connsiteY1" fmla="*/ 0 h 3547008"/>
                <a:gd name="connsiteX2" fmla="*/ 4069058 w 4069058"/>
                <a:gd name="connsiteY2" fmla="*/ 2865785 h 3547008"/>
                <a:gd name="connsiteX3" fmla="*/ 3996814 w 4069058"/>
                <a:gd name="connsiteY3" fmla="*/ 2947457 h 3547008"/>
                <a:gd name="connsiteX4" fmla="*/ 2732780 w 4069058"/>
                <a:gd name="connsiteY4" fmla="*/ 3541640 h 3547008"/>
                <a:gd name="connsiteX5" fmla="*/ 1317550 w 4069058"/>
                <a:gd name="connsiteY5" fmla="*/ 3015110 h 3547008"/>
                <a:gd name="connsiteX6" fmla="*/ 1140977 w 4069058"/>
                <a:gd name="connsiteY6" fmla="*/ 2901419 h 3547008"/>
                <a:gd name="connsiteX7" fmla="*/ 330269 w 4069058"/>
                <a:gd name="connsiteY7" fmla="*/ 2297252 h 3547008"/>
                <a:gd name="connsiteX8" fmla="*/ 13299 w 4069058"/>
                <a:gd name="connsiteY8" fmla="*/ 1599966 h 3547008"/>
                <a:gd name="connsiteX9" fmla="*/ 217457 w 4069058"/>
                <a:gd name="connsiteY9" fmla="*/ 178659 h 35470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69058" h="3547008">
                  <a:moveTo>
                    <a:pt x="305212" y="0"/>
                  </a:moveTo>
                  <a:lnTo>
                    <a:pt x="4069058" y="0"/>
                  </a:lnTo>
                  <a:lnTo>
                    <a:pt x="4069058" y="2865785"/>
                  </a:lnTo>
                  <a:lnTo>
                    <a:pt x="3996814" y="2947457"/>
                  </a:lnTo>
                  <a:cubicBezTo>
                    <a:pt x="3654887" y="3311545"/>
                    <a:pt x="3252443" y="3496175"/>
                    <a:pt x="2732780" y="3541640"/>
                  </a:cubicBezTo>
                  <a:cubicBezTo>
                    <a:pt x="2236701" y="3585041"/>
                    <a:pt x="1850359" y="3361306"/>
                    <a:pt x="1317550" y="3015110"/>
                  </a:cubicBezTo>
                  <a:cubicBezTo>
                    <a:pt x="1258026" y="2976425"/>
                    <a:pt x="1198546" y="2938265"/>
                    <a:pt x="1140977" y="2901419"/>
                  </a:cubicBezTo>
                  <a:cubicBezTo>
                    <a:pt x="828927" y="2701433"/>
                    <a:pt x="534230" y="2512513"/>
                    <a:pt x="330269" y="2297252"/>
                  </a:cubicBezTo>
                  <a:cubicBezTo>
                    <a:pt x="135278" y="2091465"/>
                    <a:pt x="37487" y="1876435"/>
                    <a:pt x="13299" y="1599966"/>
                  </a:cubicBezTo>
                  <a:cubicBezTo>
                    <a:pt x="-32170" y="1080250"/>
                    <a:pt x="39709" y="589889"/>
                    <a:pt x="217457" y="178659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CD6948CC-6D51-4092-887C-B0664DC102C7}"/>
                </a:ext>
              </a:extLst>
            </p:cNvPr>
            <p:cNvSpPr/>
            <p:nvPr/>
          </p:nvSpPr>
          <p:spPr>
            <a:xfrm flipH="1">
              <a:off x="8319994" y="0"/>
              <a:ext cx="3872006" cy="3321595"/>
            </a:xfrm>
            <a:custGeom>
              <a:avLst/>
              <a:gdLst>
                <a:gd name="connsiteX0" fmla="*/ 3466434 w 3872006"/>
                <a:gd name="connsiteY0" fmla="*/ 0 h 3321595"/>
                <a:gd name="connsiteX1" fmla="*/ 65800 w 3872006"/>
                <a:gd name="connsiteY1" fmla="*/ 0 h 3321595"/>
                <a:gd name="connsiteX2" fmla="*/ 0 w 3872006"/>
                <a:gd name="connsiteY2" fmla="*/ 59511 h 3321595"/>
                <a:gd name="connsiteX3" fmla="*/ 0 w 3872006"/>
                <a:gd name="connsiteY3" fmla="*/ 2518435 h 3321595"/>
                <a:gd name="connsiteX4" fmla="*/ 80122 w 3872006"/>
                <a:gd name="connsiteY4" fmla="*/ 2618704 h 3321595"/>
                <a:gd name="connsiteX5" fmla="*/ 1549501 w 3872006"/>
                <a:gd name="connsiteY5" fmla="*/ 3321595 h 3321595"/>
                <a:gd name="connsiteX6" fmla="*/ 2796711 w 3872006"/>
                <a:gd name="connsiteY6" fmla="*/ 2749441 h 3321595"/>
                <a:gd name="connsiteX7" fmla="*/ 2948494 w 3872006"/>
                <a:gd name="connsiteY7" fmla="*/ 2635829 h 3321595"/>
                <a:gd name="connsiteX8" fmla="*/ 3638840 w 3872006"/>
                <a:gd name="connsiteY8" fmla="*/ 2041901 h 3321595"/>
                <a:gd name="connsiteX9" fmla="*/ 3872006 w 3872006"/>
                <a:gd name="connsiteY9" fmla="*/ 1404055 h 3321595"/>
                <a:gd name="connsiteX10" fmla="*/ 3467973 w 3872006"/>
                <a:gd name="connsiteY10" fmla="*/ 1974 h 3321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872006" h="3321595">
                  <a:moveTo>
                    <a:pt x="3466434" y="0"/>
                  </a:moveTo>
                  <a:lnTo>
                    <a:pt x="65800" y="0"/>
                  </a:lnTo>
                  <a:lnTo>
                    <a:pt x="0" y="59511"/>
                  </a:lnTo>
                  <a:lnTo>
                    <a:pt x="0" y="2518435"/>
                  </a:lnTo>
                  <a:lnTo>
                    <a:pt x="80122" y="2618704"/>
                  </a:lnTo>
                  <a:cubicBezTo>
                    <a:pt x="490323" y="3108658"/>
                    <a:pt x="942414" y="3321595"/>
                    <a:pt x="1549501" y="3321595"/>
                  </a:cubicBezTo>
                  <a:cubicBezTo>
                    <a:pt x="2004852" y="3321595"/>
                    <a:pt x="2338950" y="3095023"/>
                    <a:pt x="2796711" y="2749441"/>
                  </a:cubicBezTo>
                  <a:cubicBezTo>
                    <a:pt x="2847850" y="2710827"/>
                    <a:pt x="2898991" y="2672676"/>
                    <a:pt x="2948494" y="2635829"/>
                  </a:cubicBezTo>
                  <a:cubicBezTo>
                    <a:pt x="3216812" y="2435869"/>
                    <a:pt x="3470203" y="2246981"/>
                    <a:pt x="3638840" y="2041901"/>
                  </a:cubicBezTo>
                  <a:cubicBezTo>
                    <a:pt x="3800062" y="1845849"/>
                    <a:pt x="3872006" y="1649145"/>
                    <a:pt x="3872006" y="1404055"/>
                  </a:cubicBezTo>
                  <a:cubicBezTo>
                    <a:pt x="3872006" y="866538"/>
                    <a:pt x="3729694" y="376466"/>
                    <a:pt x="3467973" y="1974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F5F9FD94-99CC-42AD-8E66-CF99E8FD5A94}"/>
                </a:ext>
              </a:extLst>
            </p:cNvPr>
            <p:cNvSpPr/>
            <p:nvPr/>
          </p:nvSpPr>
          <p:spPr>
            <a:xfrm flipH="1">
              <a:off x="8729240" y="9274"/>
              <a:ext cx="3462454" cy="3010961"/>
            </a:xfrm>
            <a:custGeom>
              <a:avLst/>
              <a:gdLst>
                <a:gd name="connsiteX0" fmla="*/ 2953507 w 3462454"/>
                <a:gd name="connsiteY0" fmla="*/ 0 h 3010961"/>
                <a:gd name="connsiteX1" fmla="*/ 477652 w 3462454"/>
                <a:gd name="connsiteY1" fmla="*/ 0 h 3010961"/>
                <a:gd name="connsiteX2" fmla="*/ 327396 w 3462454"/>
                <a:gd name="connsiteY2" fmla="*/ 113681 h 3010961"/>
                <a:gd name="connsiteX3" fmla="*/ 46554 w 3462454"/>
                <a:gd name="connsiteY3" fmla="*/ 391785 h 3010961"/>
                <a:gd name="connsiteX4" fmla="*/ 0 w 3462454"/>
                <a:gd name="connsiteY4" fmla="*/ 453516 h 3010961"/>
                <a:gd name="connsiteX5" fmla="*/ 0 w 3462454"/>
                <a:gd name="connsiteY5" fmla="*/ 2083461 h 3010961"/>
                <a:gd name="connsiteX6" fmla="*/ 26382 w 3462454"/>
                <a:gd name="connsiteY6" fmla="*/ 2118637 h 3010961"/>
                <a:gd name="connsiteX7" fmla="*/ 101620 w 3462454"/>
                <a:gd name="connsiteY7" fmla="*/ 2222744 h 3010961"/>
                <a:gd name="connsiteX8" fmla="*/ 1494064 w 3462454"/>
                <a:gd name="connsiteY8" fmla="*/ 3010961 h 3010961"/>
                <a:gd name="connsiteX9" fmla="*/ 2551110 w 3462454"/>
                <a:gd name="connsiteY9" fmla="*/ 2526044 h 3010961"/>
                <a:gd name="connsiteX10" fmla="*/ 2679751 w 3462454"/>
                <a:gd name="connsiteY10" fmla="*/ 2429754 h 3010961"/>
                <a:gd name="connsiteX11" fmla="*/ 3264840 w 3462454"/>
                <a:gd name="connsiteY11" fmla="*/ 1926383 h 3010961"/>
                <a:gd name="connsiteX12" fmla="*/ 3462454 w 3462454"/>
                <a:gd name="connsiteY12" fmla="*/ 1385790 h 3010961"/>
                <a:gd name="connsiteX13" fmla="*/ 3018820 w 3462454"/>
                <a:gd name="connsiteY13" fmla="*/ 67626 h 30109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462454" h="3010961">
                  <a:moveTo>
                    <a:pt x="2953507" y="0"/>
                  </a:moveTo>
                  <a:lnTo>
                    <a:pt x="477652" y="0"/>
                  </a:lnTo>
                  <a:lnTo>
                    <a:pt x="327396" y="113681"/>
                  </a:lnTo>
                  <a:cubicBezTo>
                    <a:pt x="222344" y="200626"/>
                    <a:pt x="128536" y="293564"/>
                    <a:pt x="46554" y="391785"/>
                  </a:cubicBezTo>
                  <a:lnTo>
                    <a:pt x="0" y="453516"/>
                  </a:lnTo>
                  <a:lnTo>
                    <a:pt x="0" y="2083461"/>
                  </a:lnTo>
                  <a:lnTo>
                    <a:pt x="26382" y="2118637"/>
                  </a:lnTo>
                  <a:cubicBezTo>
                    <a:pt x="51135" y="2152065"/>
                    <a:pt x="76235" y="2186586"/>
                    <a:pt x="101620" y="2222744"/>
                  </a:cubicBezTo>
                  <a:cubicBezTo>
                    <a:pt x="489585" y="2775245"/>
                    <a:pt x="906035" y="3010961"/>
                    <a:pt x="1494064" y="3010961"/>
                  </a:cubicBezTo>
                  <a:cubicBezTo>
                    <a:pt x="1879987" y="3010961"/>
                    <a:pt x="2163144" y="2818935"/>
                    <a:pt x="2551110" y="2526044"/>
                  </a:cubicBezTo>
                  <a:cubicBezTo>
                    <a:pt x="2594452" y="2493317"/>
                    <a:pt x="2637795" y="2460984"/>
                    <a:pt x="2679751" y="2429754"/>
                  </a:cubicBezTo>
                  <a:cubicBezTo>
                    <a:pt x="2907158" y="2260282"/>
                    <a:pt x="3121914" y="2100194"/>
                    <a:pt x="3264840" y="1926383"/>
                  </a:cubicBezTo>
                  <a:cubicBezTo>
                    <a:pt x="3401480" y="1760224"/>
                    <a:pt x="3462454" y="1593511"/>
                    <a:pt x="3462454" y="1385790"/>
                  </a:cubicBezTo>
                  <a:cubicBezTo>
                    <a:pt x="3462454" y="865148"/>
                    <a:pt x="3304918" y="397028"/>
                    <a:pt x="3018820" y="67626"/>
                  </a:cubicBezTo>
                  <a:close/>
                </a:path>
              </a:pathLst>
            </a:custGeom>
            <a:noFill/>
            <a:ln w="158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F47D3E70-A759-410D-B5DB-855218E138C3}"/>
                </a:ext>
              </a:extLst>
            </p:cNvPr>
            <p:cNvSpPr/>
            <p:nvPr/>
          </p:nvSpPr>
          <p:spPr>
            <a:xfrm flipH="1">
              <a:off x="8243247" y="9274"/>
              <a:ext cx="3948447" cy="3411460"/>
            </a:xfrm>
            <a:custGeom>
              <a:avLst/>
              <a:gdLst>
                <a:gd name="connsiteX0" fmla="*/ 3564894 w 3904481"/>
                <a:gd name="connsiteY0" fmla="*/ 0 h 3411460"/>
                <a:gd name="connsiteX1" fmla="*/ 0 w 3904481"/>
                <a:gd name="connsiteY1" fmla="*/ 0 h 3411460"/>
                <a:gd name="connsiteX2" fmla="*/ 0 w 3904481"/>
                <a:gd name="connsiteY2" fmla="*/ 2659993 h 3411460"/>
                <a:gd name="connsiteX3" fmla="*/ 1876 w 3904481"/>
                <a:gd name="connsiteY3" fmla="*/ 2662425 h 3411460"/>
                <a:gd name="connsiteX4" fmla="*/ 1514161 w 3904481"/>
                <a:gd name="connsiteY4" fmla="*/ 3411460 h 3411460"/>
                <a:gd name="connsiteX5" fmla="*/ 2797788 w 3904481"/>
                <a:gd name="connsiteY5" fmla="*/ 2801744 h 3411460"/>
                <a:gd name="connsiteX6" fmla="*/ 2954004 w 3904481"/>
                <a:gd name="connsiteY6" fmla="*/ 2680673 h 3411460"/>
                <a:gd name="connsiteX7" fmla="*/ 3664508 w 3904481"/>
                <a:gd name="connsiteY7" fmla="*/ 2047754 h 3411460"/>
                <a:gd name="connsiteX8" fmla="*/ 3904481 w 3904481"/>
                <a:gd name="connsiteY8" fmla="*/ 1368033 h 3411460"/>
                <a:gd name="connsiteX9" fmla="*/ 3596499 w 3904481"/>
                <a:gd name="connsiteY9" fmla="*/ 52268 h 3411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904481" h="3411460">
                  <a:moveTo>
                    <a:pt x="3564894" y="0"/>
                  </a:moveTo>
                  <a:lnTo>
                    <a:pt x="0" y="0"/>
                  </a:lnTo>
                  <a:lnTo>
                    <a:pt x="0" y="2659993"/>
                  </a:lnTo>
                  <a:lnTo>
                    <a:pt x="1876" y="2662425"/>
                  </a:lnTo>
                  <a:cubicBezTo>
                    <a:pt x="424055" y="3184544"/>
                    <a:pt x="889346" y="3411460"/>
                    <a:pt x="1514161" y="3411460"/>
                  </a:cubicBezTo>
                  <a:cubicBezTo>
                    <a:pt x="1982808" y="3411460"/>
                    <a:pt x="2326661" y="3170014"/>
                    <a:pt x="2797788" y="2801744"/>
                  </a:cubicBezTo>
                  <a:cubicBezTo>
                    <a:pt x="2850420" y="2760595"/>
                    <a:pt x="2903054" y="2719940"/>
                    <a:pt x="2954004" y="2680673"/>
                  </a:cubicBezTo>
                  <a:cubicBezTo>
                    <a:pt x="3230156" y="2467586"/>
                    <a:pt x="3490946" y="2266297"/>
                    <a:pt x="3664508" y="2047754"/>
                  </a:cubicBezTo>
                  <a:cubicBezTo>
                    <a:pt x="3830437" y="1838832"/>
                    <a:pt x="3904481" y="1629214"/>
                    <a:pt x="3904481" y="1368033"/>
                  </a:cubicBezTo>
                  <a:cubicBezTo>
                    <a:pt x="3904481" y="877057"/>
                    <a:pt x="3796872" y="423228"/>
                    <a:pt x="3596499" y="52268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90302A25-2D4F-4AD5-B0E9-C12184C3599E}"/>
              </a:ext>
            </a:extLst>
          </p:cNvPr>
          <p:cNvGrpSpPr/>
          <p:nvPr/>
        </p:nvGrpSpPr>
        <p:grpSpPr>
          <a:xfrm>
            <a:off x="-1" y="1355238"/>
            <a:ext cx="4381339" cy="5510713"/>
            <a:chOff x="0" y="1347287"/>
            <a:chExt cx="4259808" cy="5510713"/>
          </a:xfrm>
        </p:grpSpPr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E227AF03-773A-4B1E-8FED-67198038E60D}"/>
                </a:ext>
              </a:extLst>
            </p:cNvPr>
            <p:cNvSpPr/>
            <p:nvPr/>
          </p:nvSpPr>
          <p:spPr>
            <a:xfrm>
              <a:off x="0" y="1676545"/>
              <a:ext cx="4174269" cy="5181455"/>
            </a:xfrm>
            <a:custGeom>
              <a:avLst/>
              <a:gdLst>
                <a:gd name="connsiteX0" fmla="*/ 1155130 w 4174269"/>
                <a:gd name="connsiteY0" fmla="*/ 990 h 5181455"/>
                <a:gd name="connsiteX1" fmla="*/ 2396955 w 4174269"/>
                <a:gd name="connsiteY1" fmla="*/ 367328 h 5181455"/>
                <a:gd name="connsiteX2" fmla="*/ 3827960 w 4174269"/>
                <a:gd name="connsiteY2" fmla="*/ 4749328 h 5181455"/>
                <a:gd name="connsiteX3" fmla="*/ 3561502 w 4174269"/>
                <a:gd name="connsiteY3" fmla="*/ 5090948 h 5181455"/>
                <a:gd name="connsiteX4" fmla="*/ 3452726 w 4174269"/>
                <a:gd name="connsiteY4" fmla="*/ 5181455 h 5181455"/>
                <a:gd name="connsiteX5" fmla="*/ 0 w 4174269"/>
                <a:gd name="connsiteY5" fmla="*/ 5181455 h 5181455"/>
                <a:gd name="connsiteX6" fmla="*/ 0 w 4174269"/>
                <a:gd name="connsiteY6" fmla="*/ 251605 h 5181455"/>
                <a:gd name="connsiteX7" fmla="*/ 157396 w 4174269"/>
                <a:gd name="connsiteY7" fmla="*/ 182600 h 5181455"/>
                <a:gd name="connsiteX8" fmla="*/ 1155130 w 4174269"/>
                <a:gd name="connsiteY8" fmla="*/ 990 h 5181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74269" h="5181455">
                  <a:moveTo>
                    <a:pt x="1155130" y="990"/>
                  </a:moveTo>
                  <a:cubicBezTo>
                    <a:pt x="1564667" y="12730"/>
                    <a:pt x="1984593" y="129250"/>
                    <a:pt x="2396955" y="367328"/>
                  </a:cubicBezTo>
                  <a:cubicBezTo>
                    <a:pt x="3871760" y="1218807"/>
                    <a:pt x="4678347" y="3276416"/>
                    <a:pt x="3827960" y="4749328"/>
                  </a:cubicBezTo>
                  <a:cubicBezTo>
                    <a:pt x="3748235" y="4887417"/>
                    <a:pt x="3658928" y="4998272"/>
                    <a:pt x="3561502" y="5090948"/>
                  </a:cubicBezTo>
                  <a:lnTo>
                    <a:pt x="3452726" y="5181455"/>
                  </a:lnTo>
                  <a:lnTo>
                    <a:pt x="0" y="5181455"/>
                  </a:lnTo>
                  <a:lnTo>
                    <a:pt x="0" y="251605"/>
                  </a:lnTo>
                  <a:lnTo>
                    <a:pt x="157396" y="182600"/>
                  </a:lnTo>
                  <a:cubicBezTo>
                    <a:pt x="475610" y="54980"/>
                    <a:pt x="811718" y="-8854"/>
                    <a:pt x="1155130" y="990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D6FE8FAD-8A4A-49E1-AFAF-A074482295A9}"/>
                </a:ext>
              </a:extLst>
            </p:cNvPr>
            <p:cNvSpPr/>
            <p:nvPr/>
          </p:nvSpPr>
          <p:spPr>
            <a:xfrm>
              <a:off x="0" y="1347287"/>
              <a:ext cx="4259808" cy="5510713"/>
            </a:xfrm>
            <a:custGeom>
              <a:avLst/>
              <a:gdLst>
                <a:gd name="connsiteX0" fmla="*/ 948905 w 4259808"/>
                <a:gd name="connsiteY0" fmla="*/ 1556 h 5510713"/>
                <a:gd name="connsiteX1" fmla="*/ 2304106 w 4259808"/>
                <a:gd name="connsiteY1" fmla="*/ 405867 h 5510713"/>
                <a:gd name="connsiteX2" fmla="*/ 3890982 w 4259808"/>
                <a:gd name="connsiteY2" fmla="*/ 5156588 h 5510713"/>
                <a:gd name="connsiteX3" fmla="*/ 3680329 w 4259808"/>
                <a:gd name="connsiteY3" fmla="*/ 5445948 h 5510713"/>
                <a:gd name="connsiteX4" fmla="*/ 3616504 w 4259808"/>
                <a:gd name="connsiteY4" fmla="*/ 5510713 h 5510713"/>
                <a:gd name="connsiteX5" fmla="*/ 0 w 4259808"/>
                <a:gd name="connsiteY5" fmla="*/ 5510713 h 5510713"/>
                <a:gd name="connsiteX6" fmla="*/ 0 w 4259808"/>
                <a:gd name="connsiteY6" fmla="*/ 144797 h 5510713"/>
                <a:gd name="connsiteX7" fmla="*/ 164164 w 4259808"/>
                <a:gd name="connsiteY7" fmla="*/ 92266 h 5510713"/>
                <a:gd name="connsiteX8" fmla="*/ 948905 w 4259808"/>
                <a:gd name="connsiteY8" fmla="*/ 1556 h 5510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59808" h="5510713">
                  <a:moveTo>
                    <a:pt x="948905" y="1556"/>
                  </a:moveTo>
                  <a:cubicBezTo>
                    <a:pt x="1395136" y="16867"/>
                    <a:pt x="1853354" y="145625"/>
                    <a:pt x="2304106" y="405867"/>
                  </a:cubicBezTo>
                  <a:cubicBezTo>
                    <a:pt x="3916211" y="1336616"/>
                    <a:pt x="4808028" y="3568218"/>
                    <a:pt x="3890982" y="5156588"/>
                  </a:cubicBezTo>
                  <a:cubicBezTo>
                    <a:pt x="3826502" y="5268272"/>
                    <a:pt x="3756052" y="5363347"/>
                    <a:pt x="3680329" y="5445948"/>
                  </a:cubicBezTo>
                  <a:lnTo>
                    <a:pt x="3616504" y="5510713"/>
                  </a:lnTo>
                  <a:lnTo>
                    <a:pt x="0" y="5510713"/>
                  </a:lnTo>
                  <a:lnTo>
                    <a:pt x="0" y="144797"/>
                  </a:lnTo>
                  <a:lnTo>
                    <a:pt x="164164" y="92266"/>
                  </a:lnTo>
                  <a:cubicBezTo>
                    <a:pt x="418657" y="23914"/>
                    <a:pt x="681631" y="-7614"/>
                    <a:pt x="948905" y="1556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0A7C4DFB-FDFD-4F28-8B00-287EB75C79EB}"/>
                </a:ext>
              </a:extLst>
            </p:cNvPr>
            <p:cNvSpPr/>
            <p:nvPr/>
          </p:nvSpPr>
          <p:spPr>
            <a:xfrm>
              <a:off x="0" y="1592806"/>
              <a:ext cx="4029221" cy="5265194"/>
            </a:xfrm>
            <a:custGeom>
              <a:avLst/>
              <a:gdLst>
                <a:gd name="connsiteX0" fmla="*/ 812878 w 4029221"/>
                <a:gd name="connsiteY0" fmla="*/ 840 h 5265194"/>
                <a:gd name="connsiteX1" fmla="*/ 960980 w 4029221"/>
                <a:gd name="connsiteY1" fmla="*/ 1442 h 5265194"/>
                <a:gd name="connsiteX2" fmla="*/ 2216856 w 4029221"/>
                <a:gd name="connsiteY2" fmla="*/ 376120 h 5265194"/>
                <a:gd name="connsiteX3" fmla="*/ 3687427 w 4029221"/>
                <a:gd name="connsiteY3" fmla="*/ 4778650 h 5265194"/>
                <a:gd name="connsiteX4" fmla="*/ 3267677 w 4029221"/>
                <a:gd name="connsiteY4" fmla="*/ 5245601 h 5265194"/>
                <a:gd name="connsiteX5" fmla="*/ 3237167 w 4029221"/>
                <a:gd name="connsiteY5" fmla="*/ 5265194 h 5265194"/>
                <a:gd name="connsiteX6" fmla="*/ 0 w 4029221"/>
                <a:gd name="connsiteY6" fmla="*/ 5265194 h 5265194"/>
                <a:gd name="connsiteX7" fmla="*/ 0 w 4029221"/>
                <a:gd name="connsiteY7" fmla="*/ 162790 h 5265194"/>
                <a:gd name="connsiteX8" fmla="*/ 58408 w 4029221"/>
                <a:gd name="connsiteY8" fmla="*/ 139352 h 5265194"/>
                <a:gd name="connsiteX9" fmla="*/ 812878 w 4029221"/>
                <a:gd name="connsiteY9" fmla="*/ 840 h 5265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29221" h="5265194">
                  <a:moveTo>
                    <a:pt x="812878" y="840"/>
                  </a:moveTo>
                  <a:cubicBezTo>
                    <a:pt x="862065" y="-449"/>
                    <a:pt x="911443" y="-258"/>
                    <a:pt x="960980" y="1442"/>
                  </a:cubicBezTo>
                  <a:cubicBezTo>
                    <a:pt x="1374507" y="15631"/>
                    <a:pt x="1799140" y="134952"/>
                    <a:pt x="2216856" y="376120"/>
                  </a:cubicBezTo>
                  <a:cubicBezTo>
                    <a:pt x="3710806" y="1238652"/>
                    <a:pt x="4537261" y="3306696"/>
                    <a:pt x="3687427" y="4778650"/>
                  </a:cubicBezTo>
                  <a:cubicBezTo>
                    <a:pt x="3567917" y="4985647"/>
                    <a:pt x="3426282" y="5131074"/>
                    <a:pt x="3267677" y="5245601"/>
                  </a:cubicBezTo>
                  <a:lnTo>
                    <a:pt x="3237167" y="5265194"/>
                  </a:lnTo>
                  <a:lnTo>
                    <a:pt x="0" y="5265194"/>
                  </a:lnTo>
                  <a:lnTo>
                    <a:pt x="0" y="162790"/>
                  </a:lnTo>
                  <a:lnTo>
                    <a:pt x="58408" y="139352"/>
                  </a:lnTo>
                  <a:cubicBezTo>
                    <a:pt x="301661" y="55163"/>
                    <a:pt x="554646" y="7607"/>
                    <a:pt x="812878" y="840"/>
                  </a:cubicBezTo>
                  <a:close/>
                </a:path>
              </a:pathLst>
            </a:custGeom>
            <a:noFill/>
            <a:ln w="19050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B6E867DF-0B62-429A-A554-CBE585048439}"/>
                </a:ext>
              </a:extLst>
            </p:cNvPr>
            <p:cNvSpPr/>
            <p:nvPr/>
          </p:nvSpPr>
          <p:spPr>
            <a:xfrm>
              <a:off x="0" y="2147333"/>
              <a:ext cx="3702048" cy="4710667"/>
            </a:xfrm>
            <a:custGeom>
              <a:avLst/>
              <a:gdLst>
                <a:gd name="connsiteX0" fmla="*/ 1057511 w 3702048"/>
                <a:gd name="connsiteY0" fmla="*/ 1243 h 4710667"/>
                <a:gd name="connsiteX1" fmla="*/ 2139959 w 3702048"/>
                <a:gd name="connsiteY1" fmla="*/ 324180 h 4710667"/>
                <a:gd name="connsiteX2" fmla="*/ 3407455 w 3702048"/>
                <a:gd name="connsiteY2" fmla="*/ 4118750 h 4710667"/>
                <a:gd name="connsiteX3" fmla="*/ 2754080 w 3702048"/>
                <a:gd name="connsiteY3" fmla="*/ 4690965 h 4710667"/>
                <a:gd name="connsiteX4" fmla="*/ 2711405 w 3702048"/>
                <a:gd name="connsiteY4" fmla="*/ 4710667 h 4710667"/>
                <a:gd name="connsiteX5" fmla="*/ 0 w 3702048"/>
                <a:gd name="connsiteY5" fmla="*/ 4710667 h 4710667"/>
                <a:gd name="connsiteX6" fmla="*/ 0 w 3702048"/>
                <a:gd name="connsiteY6" fmla="*/ 239601 h 4710667"/>
                <a:gd name="connsiteX7" fmla="*/ 72857 w 3702048"/>
                <a:gd name="connsiteY7" fmla="*/ 203063 h 4710667"/>
                <a:gd name="connsiteX8" fmla="*/ 1057511 w 3702048"/>
                <a:gd name="connsiteY8" fmla="*/ 1243 h 47106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02048" h="4710667">
                  <a:moveTo>
                    <a:pt x="1057511" y="1243"/>
                  </a:moveTo>
                  <a:cubicBezTo>
                    <a:pt x="1413932" y="13473"/>
                    <a:pt x="1779927" y="116316"/>
                    <a:pt x="2139959" y="324180"/>
                  </a:cubicBezTo>
                  <a:cubicBezTo>
                    <a:pt x="3427605" y="1067603"/>
                    <a:pt x="4139931" y="2850064"/>
                    <a:pt x="3407455" y="4118750"/>
                  </a:cubicBezTo>
                  <a:cubicBezTo>
                    <a:pt x="3235777" y="4416105"/>
                    <a:pt x="3011128" y="4566048"/>
                    <a:pt x="2754080" y="4690965"/>
                  </a:cubicBezTo>
                  <a:lnTo>
                    <a:pt x="2711405" y="4710667"/>
                  </a:lnTo>
                  <a:lnTo>
                    <a:pt x="0" y="4710667"/>
                  </a:lnTo>
                  <a:lnTo>
                    <a:pt x="0" y="239601"/>
                  </a:lnTo>
                  <a:lnTo>
                    <a:pt x="72857" y="203063"/>
                  </a:lnTo>
                  <a:cubicBezTo>
                    <a:pt x="383165" y="61024"/>
                    <a:pt x="715942" y="-10476"/>
                    <a:pt x="1057511" y="1243"/>
                  </a:cubicBezTo>
                  <a:close/>
                </a:path>
              </a:pathLst>
            </a:custGeom>
            <a:noFill/>
            <a:ln w="158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54296" y="3420734"/>
            <a:ext cx="6665976" cy="2129674"/>
          </a:xfrm>
        </p:spPr>
        <p:txBody>
          <a:bodyPr anchor="b">
            <a:noAutofit/>
          </a:bodyPr>
          <a:lstStyle>
            <a:lvl1pPr algn="l">
              <a:lnSpc>
                <a:spcPct val="110000"/>
              </a:lnSpc>
              <a:defRPr sz="4800" cap="none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Footer Placeholder 22">
            <a:extLst>
              <a:ext uri="{FF2B5EF4-FFF2-40B4-BE49-F238E27FC236}">
                <a16:creationId xmlns:a16="http://schemas.microsoft.com/office/drawing/2014/main" id="{E197B67B-BA44-4D2A-B31D-35A89323C4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54296" y="6170490"/>
            <a:ext cx="5713314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27" name="Slide Number Placeholder 26">
            <a:extLst>
              <a:ext uri="{FF2B5EF4-FFF2-40B4-BE49-F238E27FC236}">
                <a16:creationId xmlns:a16="http://schemas.microsoft.com/office/drawing/2014/main" id="{1D718595-24D3-4517-A62E-C1F493407A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54295" y="5550408"/>
            <a:ext cx="6665975" cy="512064"/>
          </a:xfrm>
        </p:spPr>
        <p:txBody>
          <a:bodyPr>
            <a:normAutofit/>
          </a:bodyPr>
          <a:lstStyle>
            <a:lvl1pPr marL="0" indent="0" algn="l">
              <a:lnSpc>
                <a:spcPct val="130000"/>
              </a:lnSpc>
              <a:spcBef>
                <a:spcPts val="0"/>
              </a:spcBef>
              <a:buNone/>
              <a:defRPr sz="200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Date Placeholder 17">
            <a:extLst>
              <a:ext uri="{FF2B5EF4-FFF2-40B4-BE49-F238E27FC236}">
                <a16:creationId xmlns:a16="http://schemas.microsoft.com/office/drawing/2014/main" id="{3C6217BB-A228-414D-92D9-E1D1EFEB8BE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40080" y="6170491"/>
            <a:ext cx="2840083" cy="457200"/>
          </a:xfrm>
        </p:spPr>
        <p:txBody>
          <a:bodyPr/>
          <a:lstStyle>
            <a:lvl1pPr algn="l">
              <a:defRPr/>
            </a:lvl1pPr>
          </a:lstStyle>
          <a:p>
            <a:fld id="{E72EB70D-CD01-44DA-83B3-8FEB3383D307}" type="datetime1">
              <a:rPr lang="en-US" smtClean="0"/>
              <a:t>11/14/2025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2672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20240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30290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C1D6427-F07F-4D50-B151-455100AF70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58CFD-9357-46BE-A189-D637A67C8730}" type="datetime1">
              <a:rPr lang="en-US" smtClean="0"/>
              <a:t>11/14/2025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79EFBB2-C5E0-4D57-AB1D-3AA907ECFD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7AE6B7E1-F60B-4D08-9052-423D6FBFA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89973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20241" y="2456408"/>
            <a:ext cx="4160520" cy="823912"/>
          </a:xfrm>
        </p:spPr>
        <p:txBody>
          <a:bodyPr anchor="b">
            <a:normAutofit/>
          </a:bodyPr>
          <a:lstStyle>
            <a:lvl1pPr marL="0" indent="0">
              <a:lnSpc>
                <a:spcPct val="130000"/>
              </a:lnSpc>
              <a:buNone/>
              <a:defRPr sz="1800" b="1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20241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30290" y="2456408"/>
            <a:ext cx="4160520" cy="823912"/>
          </a:xfrm>
        </p:spPr>
        <p:txBody>
          <a:bodyPr anchor="b">
            <a:normAutofit/>
          </a:bodyPr>
          <a:lstStyle>
            <a:lvl1pPr marL="0" indent="0">
              <a:lnSpc>
                <a:spcPct val="99000"/>
              </a:lnSpc>
              <a:buNone/>
              <a:defRPr lang="en-US" sz="1800" b="1" kern="1200" cap="all" spc="150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30000"/>
              </a:lnSpc>
              <a:spcBef>
                <a:spcPts val="930"/>
              </a:spcBef>
              <a:buFont typeface="Corbel" panose="020B0503020204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30290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3771BF97-4D2A-43A4-8CDC-2250017EB0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742EE-B331-4632-BD10-A82FED6B6FC0}" type="datetime1">
              <a:rPr lang="en-US" smtClean="0"/>
              <a:t>11/14/2025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6020661A-DA07-4679-9226-945B5DD248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EEFCE38B-E087-4988-BC3A-FE3B55E70D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D3BC439C-E995-4E1F-8DE9-75C32785E0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9941656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CF30096C-3491-4EF2-ABB2-D57F3F4B5B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BA835-D13F-49F4-8F11-5D576AC65FAD}" type="datetime1">
              <a:rPr lang="en-US" smtClean="0"/>
              <a:t>11/14/2025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79DA3A85-7147-4F32-944A-B079AF5147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EEDDF50D-95C0-4DA2-BBC6-41774FAC14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22557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9BEFCA-6D6F-4F26-823F-C86CA694B8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BD1799-ACB5-4CB2-86A2-5C574F1C8706}" type="datetime1">
              <a:rPr lang="en-US" smtClean="0"/>
              <a:t>11/14/2025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2EE2C9-E87D-4495-9EDA-6BC0EDC270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5557A9-903F-4B36-8B06-D9EADF2305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52035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640080"/>
            <a:ext cx="3227715" cy="2551751"/>
          </a:xfrm>
        </p:spPr>
        <p:txBody>
          <a:bodyPr anchor="b">
            <a:norm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80160" y="640080"/>
            <a:ext cx="6949440" cy="5455919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3"/>
            <a:ext cx="3227715" cy="2872197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BB904BE8-2080-4FFA-9239-A8929E28F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476488" y="6170491"/>
            <a:ext cx="2214322" cy="457200"/>
          </a:xfrm>
        </p:spPr>
        <p:txBody>
          <a:bodyPr/>
          <a:lstStyle/>
          <a:p>
            <a:fld id="{ED5DD0D6-7A82-473E-879B-C6ECD6CCCFEC}" type="datetime1">
              <a:rPr lang="en-US" smtClean="0"/>
              <a:t>11/14/2025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ED5580C6-5CD7-4CDD-977D-0533C84F2F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80160" y="6170490"/>
            <a:ext cx="6949440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18D0320-9B66-443F-8E28-8BCF07E082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28726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102651" cy="6857999"/>
          </a:xfrm>
          <a:solidFill>
            <a:schemeClr val="bg2">
              <a:lumMod val="9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10"/>
            <a:ext cx="3230625" cy="1687924"/>
          </a:xfrm>
        </p:spPr>
        <p:txBody>
          <a:bodyPr anchor="b">
            <a:no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6"/>
            <a:ext cx="3227832" cy="2872194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41C2A9DB-B176-4069-8734-5B4ED352BA2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476488" y="6170491"/>
            <a:ext cx="2214322" cy="457200"/>
          </a:xfrm>
        </p:spPr>
        <p:txBody>
          <a:bodyPr/>
          <a:lstStyle/>
          <a:p>
            <a:fld id="{D4605E03-BC17-41A7-854C-DFAB672737DC}" type="datetime1">
              <a:rPr lang="en-US" smtClean="0"/>
              <a:t>11/14/2025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430F9A2F-C2C4-4E1C-B4B3-07ED84F28C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80160" y="6170490"/>
            <a:ext cx="6464410" cy="45720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F9BFA0A0-2117-4A10-9DAA-080C21559C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16000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6397E4A-EB6A-4FA6-AA4F-69EA0C70F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6ED0C-1DA7-41F0-94CF-6218B1FEDFF1}" type="datetime1">
              <a:rPr lang="en-US" smtClean="0"/>
              <a:t>11/14/2025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51A2F5D-7AC4-4F91-965A-7B6A45D6F4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6E8B86-CDB8-482F-9D9F-1BFDA3638B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72636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77965" y="507037"/>
            <a:ext cx="1571626" cy="533993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33700" y="524373"/>
            <a:ext cx="5959577" cy="532259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277965" y="6296615"/>
            <a:ext cx="2505996" cy="365125"/>
          </a:xfrm>
        </p:spPr>
        <p:txBody>
          <a:bodyPr/>
          <a:lstStyle/>
          <a:p>
            <a:fld id="{EECF02AB-6034-4B88-BC5A-7C17CB0EF809}" type="datetime1">
              <a:rPr lang="en-US" smtClean="0"/>
              <a:t>11/14/2025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33699" y="6296615"/>
            <a:ext cx="595957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8734643" y="2853201"/>
            <a:ext cx="5383267" cy="604269"/>
          </a:xfrm>
        </p:spPr>
        <p:txBody>
          <a:bodyPr/>
          <a:lstStyle>
            <a:lvl1pPr algn="l">
              <a:defRPr/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 title="Rule Line">
            <a:extLst>
              <a:ext uri="{FF2B5EF4-FFF2-40B4-BE49-F238E27FC236}">
                <a16:creationId xmlns:a16="http://schemas.microsoft.com/office/drawing/2014/main" id="{A1005B08-D2D4-455C-AA62-1200E43E7AF9}"/>
              </a:ext>
            </a:extLst>
          </p:cNvPr>
          <p:cNvCxnSpPr/>
          <p:nvPr/>
        </p:nvCxnSpPr>
        <p:spPr>
          <a:xfrm>
            <a:off x="9111582" y="571502"/>
            <a:ext cx="0" cy="5275467"/>
          </a:xfrm>
          <a:prstGeom prst="line">
            <a:avLst/>
          </a:prstGeom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643739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20240" y="442220"/>
            <a:ext cx="8770571" cy="1345269"/>
          </a:xfrm>
          <a:prstGeom prst="rect">
            <a:avLst/>
          </a:prstGeom>
        </p:spPr>
        <p:txBody>
          <a:bodyPr vert="horz" lIns="109728" tIns="109728" rIns="109728" bIns="9144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20240" y="2312276"/>
            <a:ext cx="8770571" cy="3651504"/>
          </a:xfrm>
          <a:prstGeom prst="rect">
            <a:avLst/>
          </a:prstGeom>
        </p:spPr>
        <p:txBody>
          <a:bodyPr vert="horz" lIns="109728" tIns="109728" rIns="109728" bIns="9144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50727" y="6170491"/>
            <a:ext cx="2840083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r">
              <a:defRPr sz="11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C4408324-A84C-4A45-93B6-78D079CCE772}" type="datetime1">
              <a:rPr lang="en-US" smtClean="0"/>
              <a:t>11/14/2025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20240" y="6170490"/>
            <a:ext cx="5667375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l">
              <a:defRPr sz="11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53744" y="6170490"/>
            <a:ext cx="1188720" cy="457200"/>
          </a:xfrm>
          <a:prstGeom prst="rect">
            <a:avLst/>
          </a:prstGeom>
        </p:spPr>
        <p:txBody>
          <a:bodyPr vert="horz" lIns="109728" tIns="109728" rIns="109728" bIns="91440" rtlCol="0" anchor="b"/>
          <a:lstStyle>
            <a:lvl1pPr algn="r">
              <a:defRPr sz="1600" b="1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cxnSp>
        <p:nvCxnSpPr>
          <p:cNvPr id="9" name="Straight Connector 8" title="Rule Line">
            <a:extLst>
              <a:ext uri="{FF2B5EF4-FFF2-40B4-BE49-F238E27FC236}">
                <a16:creationId xmlns:a16="http://schemas.microsoft.com/office/drawing/2014/main" id="{430127AE-B29E-4FDF-99D2-A2F1E7003F74}"/>
              </a:ext>
            </a:extLst>
          </p:cNvPr>
          <p:cNvCxnSpPr/>
          <p:nvPr/>
        </p:nvCxnSpPr>
        <p:spPr>
          <a:xfrm>
            <a:off x="1920240" y="2176009"/>
            <a:ext cx="8770571" cy="0"/>
          </a:xfrm>
          <a:prstGeom prst="line">
            <a:avLst/>
          </a:prstGeom>
          <a:ln w="254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543955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3" r:id="rId1"/>
    <p:sldLayoutId id="2147483744" r:id="rId2"/>
    <p:sldLayoutId id="2147483745" r:id="rId3"/>
    <p:sldLayoutId id="2147483746" r:id="rId4"/>
    <p:sldLayoutId id="2147483736" r:id="rId5"/>
    <p:sldLayoutId id="2147483741" r:id="rId6"/>
    <p:sldLayoutId id="2147483737" r:id="rId7"/>
    <p:sldLayoutId id="2147483738" r:id="rId8"/>
    <p:sldLayoutId id="2147483739" r:id="rId9"/>
    <p:sldLayoutId id="2147483740" r:id="rId10"/>
    <p:sldLayoutId id="2147483742" r:id="rId11"/>
  </p:sldLayoutIdLst>
  <p:hf sldNum="0" hdr="0" ftr="0" dt="0"/>
  <p:txStyles>
    <p:titleStyle>
      <a:lvl1pPr algn="l" defTabSz="914400" rtl="0" eaLnBrk="1" latinLnBrk="0" hangingPunct="1">
        <a:lnSpc>
          <a:spcPct val="130000"/>
        </a:lnSpc>
        <a:spcBef>
          <a:spcPct val="0"/>
        </a:spcBef>
        <a:buNone/>
        <a:defRPr sz="3200" b="1" kern="1200" spc="1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800" b="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6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202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6pPr>
      <a:lvl7pPr marL="22402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7pPr>
      <a:lvl8pPr marL="25603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8pPr>
      <a:lvl9pPr marL="28803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irp.org/reference/ReferencesPapers?ReferenceID=1924557" TargetMode="External"/><Relationship Id="rId2" Type="http://schemas.openxmlformats.org/officeDocument/2006/relationships/hyperlink" Target="https://www.ausport.gov.au/physical_literacy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DBF1ABE-8590-450D-BB49-BDDCCF3EE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4" name="Picture 3" descr="A colourful light bulb with business icons">
            <a:extLst>
              <a:ext uri="{FF2B5EF4-FFF2-40B4-BE49-F238E27FC236}">
                <a16:creationId xmlns:a16="http://schemas.microsoft.com/office/drawing/2014/main" id="{F71380F8-9FBB-BB36-8108-81AD035A5E5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745" r="11879" b="8"/>
          <a:stretch>
            <a:fillRect/>
          </a:stretch>
        </p:blipFill>
        <p:spPr>
          <a:xfrm>
            <a:off x="4487333" y="10"/>
            <a:ext cx="7704667" cy="6877868"/>
          </a:xfrm>
          <a:custGeom>
            <a:avLst/>
            <a:gdLst/>
            <a:ahLst/>
            <a:cxnLst/>
            <a:rect l="l" t="t" r="r" b="b"/>
            <a:pathLst>
              <a:path w="7704667" h="6877878">
                <a:moveTo>
                  <a:pt x="0" y="0"/>
                </a:moveTo>
                <a:lnTo>
                  <a:pt x="7704667" y="0"/>
                </a:lnTo>
                <a:lnTo>
                  <a:pt x="7704667" y="6877878"/>
                </a:lnTo>
                <a:lnTo>
                  <a:pt x="0" y="6877878"/>
                </a:lnTo>
                <a:lnTo>
                  <a:pt x="0" y="6867939"/>
                </a:lnTo>
                <a:lnTo>
                  <a:pt x="146217" y="6867939"/>
                </a:lnTo>
                <a:lnTo>
                  <a:pt x="252811" y="6795007"/>
                </a:lnTo>
                <a:cubicBezTo>
                  <a:pt x="428996" y="6667346"/>
                  <a:pt x="601946" y="6529451"/>
                  <a:pt x="776494" y="6388681"/>
                </a:cubicBezTo>
                <a:cubicBezTo>
                  <a:pt x="1734992" y="5615677"/>
                  <a:pt x="2676361" y="4981124"/>
                  <a:pt x="2676361" y="3631852"/>
                </a:cubicBezTo>
                <a:cubicBezTo>
                  <a:pt x="2676361" y="2101350"/>
                  <a:pt x="2094814" y="761014"/>
                  <a:pt x="1053668" y="20384"/>
                </a:cubicBezTo>
                <a:lnTo>
                  <a:pt x="1038069" y="9939"/>
                </a:lnTo>
                <a:lnTo>
                  <a:pt x="0" y="9939"/>
                </a:lnTo>
                <a:close/>
              </a:path>
            </a:pathLst>
          </a:cu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CD36D47-40B7-494B-B249-3CBA333DE2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475746" cy="6858000"/>
          </a:xfrm>
          <a:custGeom>
            <a:avLst/>
            <a:gdLst>
              <a:gd name="connsiteX0" fmla="*/ 0 w 7475746"/>
              <a:gd name="connsiteY0" fmla="*/ 0 h 6858000"/>
              <a:gd name="connsiteX1" fmla="*/ 5859459 w 7475746"/>
              <a:gd name="connsiteY1" fmla="*/ 0 h 6858000"/>
              <a:gd name="connsiteX2" fmla="*/ 5874848 w 7475746"/>
              <a:gd name="connsiteY2" fmla="*/ 10445 h 6858000"/>
              <a:gd name="connsiteX3" fmla="*/ 7475746 w 7475746"/>
              <a:gd name="connsiteY3" fmla="*/ 3621913 h 6858000"/>
              <a:gd name="connsiteX4" fmla="*/ 5601397 w 7475746"/>
              <a:gd name="connsiteY4" fmla="*/ 6378742 h 6858000"/>
              <a:gd name="connsiteX5" fmla="*/ 5084748 w 7475746"/>
              <a:gd name="connsiteY5" fmla="*/ 6785068 h 6858000"/>
              <a:gd name="connsiteX6" fmla="*/ 4979585 w 7475746"/>
              <a:gd name="connsiteY6" fmla="*/ 6858000 h 6858000"/>
              <a:gd name="connsiteX7" fmla="*/ 0 w 7475746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475746" h="6858000">
                <a:moveTo>
                  <a:pt x="0" y="0"/>
                </a:moveTo>
                <a:lnTo>
                  <a:pt x="5859459" y="0"/>
                </a:lnTo>
                <a:lnTo>
                  <a:pt x="5874848" y="10445"/>
                </a:lnTo>
                <a:cubicBezTo>
                  <a:pt x="6902010" y="751075"/>
                  <a:pt x="7475746" y="2091411"/>
                  <a:pt x="7475746" y="3621913"/>
                </a:cubicBezTo>
                <a:cubicBezTo>
                  <a:pt x="7475746" y="4971185"/>
                  <a:pt x="6547021" y="5605738"/>
                  <a:pt x="5601397" y="6378742"/>
                </a:cubicBezTo>
                <a:cubicBezTo>
                  <a:pt x="5429193" y="6519512"/>
                  <a:pt x="5258566" y="6657407"/>
                  <a:pt x="5084748" y="6785068"/>
                </a:cubicBezTo>
                <a:lnTo>
                  <a:pt x="4979585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03AD0D1C-F8BA-4CD1-BC4D-BE1823F3EB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7283242" cy="6858000"/>
          </a:xfrm>
          <a:custGeom>
            <a:avLst/>
            <a:gdLst>
              <a:gd name="connsiteX0" fmla="*/ 0 w 7163694"/>
              <a:gd name="connsiteY0" fmla="*/ 0 h 6858000"/>
              <a:gd name="connsiteX1" fmla="*/ 5525402 w 7163694"/>
              <a:gd name="connsiteY1" fmla="*/ 0 h 6858000"/>
              <a:gd name="connsiteX2" fmla="*/ 5541001 w 7163694"/>
              <a:gd name="connsiteY2" fmla="*/ 10445 h 6858000"/>
              <a:gd name="connsiteX3" fmla="*/ 7163694 w 7163694"/>
              <a:gd name="connsiteY3" fmla="*/ 3621913 h 6858000"/>
              <a:gd name="connsiteX4" fmla="*/ 5263827 w 7163694"/>
              <a:gd name="connsiteY4" fmla="*/ 6378742 h 6858000"/>
              <a:gd name="connsiteX5" fmla="*/ 4740144 w 7163694"/>
              <a:gd name="connsiteY5" fmla="*/ 6785068 h 6858000"/>
              <a:gd name="connsiteX6" fmla="*/ 4633550 w 7163694"/>
              <a:gd name="connsiteY6" fmla="*/ 6858000 h 6858000"/>
              <a:gd name="connsiteX7" fmla="*/ 0 w 7163694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163694" h="6858000">
                <a:moveTo>
                  <a:pt x="0" y="0"/>
                </a:moveTo>
                <a:lnTo>
                  <a:pt x="5525402" y="0"/>
                </a:lnTo>
                <a:lnTo>
                  <a:pt x="5541001" y="10445"/>
                </a:lnTo>
                <a:cubicBezTo>
                  <a:pt x="6582147" y="751075"/>
                  <a:pt x="7163694" y="2091411"/>
                  <a:pt x="7163694" y="3621913"/>
                </a:cubicBezTo>
                <a:cubicBezTo>
                  <a:pt x="7163694" y="4971185"/>
                  <a:pt x="6222325" y="5605738"/>
                  <a:pt x="5263827" y="6378742"/>
                </a:cubicBezTo>
                <a:cubicBezTo>
                  <a:pt x="5089279" y="6519512"/>
                  <a:pt x="4916329" y="6657407"/>
                  <a:pt x="4740144" y="6785068"/>
                </a:cubicBezTo>
                <a:lnTo>
                  <a:pt x="4633550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FBA7E51E-7B6A-4A79-8F84-47C845C7A2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98368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5319" y="1346268"/>
            <a:ext cx="7252259" cy="3066706"/>
          </a:xfrm>
        </p:spPr>
        <p:txBody>
          <a:bodyPr anchor="b">
            <a:noAutofit/>
          </a:bodyPr>
          <a:lstStyle/>
          <a:p>
            <a:r>
              <a:rPr lang="en-GB" sz="2600" b="0" dirty="0" err="1">
                <a:latin typeface="Times New Roman"/>
                <a:ea typeface="+mj-lt"/>
                <a:cs typeface="+mj-lt"/>
              </a:rPr>
              <a:t>Dadansoddiad</a:t>
            </a:r>
            <a:r>
              <a:rPr lang="en-GB" sz="2600" b="0" dirty="0">
                <a:latin typeface="Times New Roman"/>
                <a:ea typeface="+mj-lt"/>
                <a:cs typeface="+mj-lt"/>
              </a:rPr>
              <a:t> </a:t>
            </a:r>
            <a:r>
              <a:rPr lang="en-GB" sz="2600" b="0" dirty="0" err="1">
                <a:latin typeface="Times New Roman"/>
                <a:ea typeface="+mj-lt"/>
                <a:cs typeface="+mj-lt"/>
              </a:rPr>
              <a:t>manwl</a:t>
            </a:r>
            <a:r>
              <a:rPr lang="en-GB" sz="2600" b="0" dirty="0">
                <a:latin typeface="Times New Roman"/>
                <a:ea typeface="+mj-lt"/>
                <a:cs typeface="+mj-lt"/>
              </a:rPr>
              <a:t> o </a:t>
            </a:r>
            <a:r>
              <a:rPr lang="en-GB" sz="2600" b="0" dirty="0" err="1">
                <a:latin typeface="Times New Roman"/>
                <a:ea typeface="+mj-lt"/>
                <a:cs typeface="+mj-lt"/>
              </a:rPr>
              <a:t>sut</a:t>
            </a:r>
            <a:r>
              <a:rPr lang="en-GB" sz="2600" b="0" dirty="0">
                <a:latin typeface="Times New Roman"/>
                <a:ea typeface="+mj-lt"/>
                <a:cs typeface="+mj-lt"/>
              </a:rPr>
              <a:t> </a:t>
            </a:r>
            <a:r>
              <a:rPr lang="en-GB" sz="2600" b="0" dirty="0" err="1">
                <a:latin typeface="Times New Roman"/>
                <a:ea typeface="+mj-lt"/>
                <a:cs typeface="+mj-lt"/>
              </a:rPr>
              <a:t>mae</a:t>
            </a:r>
            <a:r>
              <a:rPr lang="en-GB" sz="2600" b="0" dirty="0">
                <a:latin typeface="Times New Roman"/>
                <a:ea typeface="+mj-lt"/>
                <a:cs typeface="+mj-lt"/>
              </a:rPr>
              <a:t> plan </a:t>
            </a:r>
            <a:r>
              <a:rPr lang="en-GB" sz="2600" b="0" dirty="0" err="1">
                <a:latin typeface="Times New Roman"/>
                <a:ea typeface="+mj-lt"/>
                <a:cs typeface="+mj-lt"/>
              </a:rPr>
              <a:t>bach</a:t>
            </a:r>
            <a:r>
              <a:rPr lang="en-GB" sz="2600" b="0" dirty="0">
                <a:latin typeface="Times New Roman"/>
                <a:ea typeface="+mj-lt"/>
                <a:cs typeface="+mj-lt"/>
              </a:rPr>
              <a:t> </a:t>
            </a:r>
            <a:r>
              <a:rPr lang="en-GB" sz="2600" b="0" dirty="0" err="1">
                <a:latin typeface="Times New Roman"/>
                <a:ea typeface="+mj-lt"/>
                <a:cs typeface="+mj-lt"/>
              </a:rPr>
              <a:t>ynrhyngweithio</a:t>
            </a:r>
            <a:r>
              <a:rPr lang="en-GB" sz="2600" b="0" dirty="0">
                <a:latin typeface="Times New Roman"/>
                <a:ea typeface="+mj-lt"/>
                <a:cs typeface="+mj-lt"/>
              </a:rPr>
              <a:t> </a:t>
            </a:r>
            <a:r>
              <a:rPr lang="en-GB" sz="2600" b="0" dirty="0" err="1">
                <a:latin typeface="Times New Roman"/>
                <a:ea typeface="+mj-lt"/>
                <a:cs typeface="+mj-lt"/>
              </a:rPr>
              <a:t>â’r</a:t>
            </a:r>
            <a:r>
              <a:rPr lang="en-GB" sz="2600" b="0" dirty="0">
                <a:latin typeface="Times New Roman"/>
                <a:ea typeface="+mj-lt"/>
                <a:cs typeface="+mj-lt"/>
              </a:rPr>
              <a:t> </a:t>
            </a:r>
            <a:r>
              <a:rPr lang="en-GB" sz="2600" b="0" dirty="0" err="1">
                <a:latin typeface="Times New Roman"/>
                <a:ea typeface="+mj-lt"/>
                <a:cs typeface="+mj-lt"/>
              </a:rPr>
              <a:t>amgylchedd</a:t>
            </a:r>
            <a:r>
              <a:rPr lang="en-GB" sz="2600" b="0" dirty="0">
                <a:latin typeface="Times New Roman"/>
                <a:ea typeface="+mj-lt"/>
                <a:cs typeface="+mj-lt"/>
              </a:rPr>
              <a:t> </a:t>
            </a:r>
            <a:r>
              <a:rPr lang="en-GB" sz="2600" b="0" dirty="0" err="1">
                <a:latin typeface="Times New Roman"/>
                <a:ea typeface="+mj-lt"/>
                <a:cs typeface="+mj-lt"/>
              </a:rPr>
              <a:t>awyr</a:t>
            </a:r>
            <a:r>
              <a:rPr lang="en-GB" sz="2600" b="0" dirty="0">
                <a:latin typeface="Times New Roman"/>
                <a:ea typeface="+mj-lt"/>
                <a:cs typeface="+mj-lt"/>
              </a:rPr>
              <a:t>  </a:t>
            </a:r>
            <a:r>
              <a:rPr lang="en-GB" sz="2600" b="0" dirty="0" err="1">
                <a:latin typeface="Times New Roman"/>
                <a:ea typeface="+mj-lt"/>
                <a:cs typeface="+mj-lt"/>
              </a:rPr>
              <a:t>agored</a:t>
            </a:r>
            <a:r>
              <a:rPr lang="en-GB" sz="2600" b="0" dirty="0">
                <a:latin typeface="Times New Roman"/>
                <a:ea typeface="+mj-lt"/>
                <a:cs typeface="+mj-lt"/>
              </a:rPr>
              <a:t> </a:t>
            </a:r>
            <a:r>
              <a:rPr lang="en-GB" sz="2600" b="0" dirty="0" err="1">
                <a:latin typeface="Times New Roman"/>
                <a:ea typeface="+mj-lt"/>
                <a:cs typeface="+mj-lt"/>
              </a:rPr>
              <a:t>trwy</a:t>
            </a:r>
            <a:r>
              <a:rPr lang="en-GB" sz="2600" b="0" dirty="0">
                <a:latin typeface="Times New Roman"/>
                <a:ea typeface="+mj-lt"/>
                <a:cs typeface="+mj-lt"/>
              </a:rPr>
              <a:t> </a:t>
            </a:r>
            <a:r>
              <a:rPr lang="en-GB" sz="2600" b="0" dirty="0" err="1">
                <a:latin typeface="Times New Roman"/>
                <a:ea typeface="+mj-lt"/>
                <a:cs typeface="+mj-lt"/>
              </a:rPr>
              <a:t>ddysgutrwy</a:t>
            </a:r>
            <a:r>
              <a:rPr lang="en-GB" sz="2600" b="0" dirty="0">
                <a:latin typeface="Times New Roman"/>
                <a:ea typeface="+mj-lt"/>
                <a:cs typeface="+mj-lt"/>
              </a:rPr>
              <a:t> </a:t>
            </a:r>
            <a:r>
              <a:rPr lang="en-GB" sz="2600" b="0" dirty="0" err="1">
                <a:latin typeface="Times New Roman"/>
                <a:ea typeface="+mj-lt"/>
                <a:cs typeface="+mj-lt"/>
              </a:rPr>
              <a:t>chwarae</a:t>
            </a:r>
            <a:endParaRPr lang="en-GB" sz="2600" b="0" dirty="0" err="1">
              <a:latin typeface="Times New Roman"/>
              <a:ea typeface="Meiryo"/>
            </a:endParaRPr>
          </a:p>
          <a:p>
            <a:endParaRPr lang="en-GB" sz="3200" b="0" dirty="0">
              <a:latin typeface="Times New Roman"/>
              <a:ea typeface="Meiryo"/>
              <a:cs typeface="Calibri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01212" y="4412974"/>
            <a:ext cx="4162357" cy="1576188"/>
          </a:xfrm>
        </p:spPr>
        <p:txBody>
          <a:bodyPr anchor="t">
            <a:normAutofit fontScale="62500" lnSpcReduction="20000"/>
          </a:bodyPr>
          <a:lstStyle/>
          <a:p>
            <a:endParaRPr lang="en-GB" dirty="0">
              <a:ea typeface="Meiryo"/>
            </a:endParaRPr>
          </a:p>
          <a:p>
            <a:endParaRPr lang="en-GB" dirty="0">
              <a:ea typeface="Meiryo"/>
            </a:endParaRPr>
          </a:p>
          <a:p>
            <a:r>
              <a:rPr lang="en-GB" b="1" dirty="0">
                <a:latin typeface="Times New Roman"/>
                <a:ea typeface="Meiryo"/>
                <a:cs typeface="Times New Roman"/>
              </a:rPr>
              <a:t>Ifan Knott</a:t>
            </a:r>
          </a:p>
          <a:p>
            <a:r>
              <a:rPr lang="en-GB" b="1" dirty="0">
                <a:latin typeface="Times New Roman"/>
                <a:ea typeface="Meiryo"/>
                <a:cs typeface="Times New Roman"/>
              </a:rPr>
              <a:t>Student number- 2405014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465FF7-FA9A-2846-3EF9-5212ABEE98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0" dirty="0">
                <a:latin typeface="Times New Roman"/>
                <a:cs typeface="Times New Roman"/>
              </a:rPr>
              <a:t>Brief Summary / </a:t>
            </a:r>
            <a:r>
              <a:rPr lang="en-GB" b="0" dirty="0" err="1">
                <a:latin typeface="Times New Roman"/>
                <a:cs typeface="Times New Roman"/>
              </a:rPr>
              <a:t>Crynodeb</a:t>
            </a:r>
            <a:endParaRPr lang="en-US" dirty="0" err="1">
              <a:latin typeface="Times New Roman"/>
              <a:cs typeface="Times New Roman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6C02DD-3D94-CBAB-A7C8-AFEF847A1A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7634" y="2127549"/>
            <a:ext cx="8770571" cy="3651504"/>
          </a:xfrm>
        </p:spPr>
        <p:txBody>
          <a:bodyPr vert="horz" lIns="109728" tIns="109728" rIns="109728" bIns="91440" rtlCol="0" anchor="t">
            <a:noAutofit/>
          </a:bodyPr>
          <a:lstStyle/>
          <a:p>
            <a:r>
              <a:rPr lang="en-GB" sz="1400" dirty="0" err="1">
                <a:latin typeface="Times New Roman"/>
                <a:ea typeface="+mn-lt"/>
                <a:cs typeface="+mn-lt"/>
              </a:rPr>
              <a:t>Ffocws</a:t>
            </a:r>
            <a:r>
              <a:rPr lang="en-GB" sz="1400" dirty="0">
                <a:latin typeface="Times New Roman"/>
                <a:ea typeface="+mn-lt"/>
                <a:cs typeface="+mn-lt"/>
              </a:rPr>
              <a:t> </a:t>
            </a:r>
            <a:r>
              <a:rPr lang="en-GB" sz="1400" dirty="0" err="1">
                <a:latin typeface="Times New Roman"/>
                <a:ea typeface="+mn-lt"/>
                <a:cs typeface="+mn-lt"/>
              </a:rPr>
              <a:t>personol</a:t>
            </a:r>
            <a:r>
              <a:rPr lang="en-GB" sz="1400" dirty="0">
                <a:latin typeface="Times New Roman"/>
                <a:ea typeface="+mn-lt"/>
                <a:cs typeface="+mn-lt"/>
              </a:rPr>
              <a:t>- </a:t>
            </a:r>
          </a:p>
          <a:p>
            <a:pPr marL="285750" indent="-285750">
              <a:buFont typeface="Wingdings" panose="020B0503020204020204" pitchFamily="34" charset="0"/>
              <a:buChar char="v"/>
            </a:pPr>
            <a:r>
              <a:rPr lang="en-GB" sz="1400" dirty="0">
                <a:latin typeface="Times New Roman"/>
                <a:ea typeface="+mn-lt"/>
                <a:cs typeface="+mn-lt"/>
              </a:rPr>
              <a:t>FMS o </a:t>
            </a:r>
            <a:r>
              <a:rPr lang="en-GB" sz="1400" dirty="0" err="1">
                <a:latin typeface="Times New Roman"/>
                <a:ea typeface="+mn-lt"/>
                <a:cs typeface="+mn-lt"/>
              </a:rPr>
              <a:t>fewn</a:t>
            </a:r>
            <a:r>
              <a:rPr lang="en-GB" sz="1400" dirty="0">
                <a:latin typeface="Times New Roman"/>
                <a:ea typeface="+mn-lt"/>
                <a:cs typeface="+mn-lt"/>
              </a:rPr>
              <a:t> </a:t>
            </a:r>
            <a:r>
              <a:rPr lang="en-GB" sz="1400" dirty="0" err="1">
                <a:latin typeface="Times New Roman"/>
                <a:ea typeface="+mn-lt"/>
                <a:cs typeface="+mn-lt"/>
              </a:rPr>
              <a:t>gwersi</a:t>
            </a:r>
            <a:r>
              <a:rPr lang="en-GB" sz="1400" dirty="0">
                <a:latin typeface="Times New Roman"/>
                <a:ea typeface="+mn-lt"/>
                <a:cs typeface="+mn-lt"/>
              </a:rPr>
              <a:t> + </a:t>
            </a:r>
            <a:r>
              <a:rPr lang="en-GB" sz="1400" dirty="0" err="1">
                <a:latin typeface="Times New Roman"/>
                <a:ea typeface="+mn-lt"/>
                <a:cs typeface="+mn-lt"/>
              </a:rPr>
              <a:t>effeithiadau</a:t>
            </a:r>
            <a:r>
              <a:rPr lang="en-GB" sz="1400" dirty="0">
                <a:latin typeface="Times New Roman"/>
                <a:ea typeface="+mn-lt"/>
                <a:cs typeface="+mn-lt"/>
              </a:rPr>
              <a:t> o </a:t>
            </a:r>
            <a:r>
              <a:rPr lang="en-GB" sz="1400" dirty="0" err="1">
                <a:latin typeface="Times New Roman"/>
                <a:ea typeface="+mn-lt"/>
                <a:cs typeface="+mn-lt"/>
              </a:rPr>
              <a:t>dysgu</a:t>
            </a:r>
            <a:r>
              <a:rPr lang="en-GB" sz="1400" dirty="0">
                <a:latin typeface="Times New Roman"/>
                <a:ea typeface="+mn-lt"/>
                <a:cs typeface="+mn-lt"/>
              </a:rPr>
              <a:t> </a:t>
            </a:r>
            <a:r>
              <a:rPr lang="en-GB" sz="1400" dirty="0" err="1">
                <a:latin typeface="Times New Roman"/>
                <a:ea typeface="+mn-lt"/>
                <a:cs typeface="+mn-lt"/>
              </a:rPr>
              <a:t>yn</a:t>
            </a:r>
            <a:r>
              <a:rPr lang="en-GB" sz="1400" dirty="0">
                <a:latin typeface="Times New Roman"/>
                <a:ea typeface="+mn-lt"/>
                <a:cs typeface="+mn-lt"/>
              </a:rPr>
              <a:t> y </a:t>
            </a:r>
            <a:r>
              <a:rPr lang="en-GB" sz="1400" dirty="0" err="1">
                <a:latin typeface="Times New Roman"/>
                <a:ea typeface="+mn-lt"/>
                <a:cs typeface="+mn-lt"/>
              </a:rPr>
              <a:t>awyr</a:t>
            </a:r>
            <a:r>
              <a:rPr lang="en-GB" sz="1400" dirty="0">
                <a:latin typeface="Times New Roman"/>
                <a:ea typeface="+mn-lt"/>
                <a:cs typeface="+mn-lt"/>
              </a:rPr>
              <a:t> </a:t>
            </a:r>
            <a:r>
              <a:rPr lang="en-GB" sz="1400" dirty="0" err="1">
                <a:latin typeface="Times New Roman"/>
                <a:ea typeface="+mn-lt"/>
                <a:cs typeface="+mn-lt"/>
              </a:rPr>
              <a:t>agored</a:t>
            </a:r>
            <a:endParaRPr lang="en-GB" sz="1400" dirty="0">
              <a:latin typeface="Times New Roman"/>
              <a:ea typeface="+mn-lt"/>
              <a:cs typeface="+mn-lt"/>
            </a:endParaRPr>
          </a:p>
          <a:p>
            <a:pPr marL="285750" indent="-285750">
              <a:buFont typeface="Wingdings" panose="020B0503020204020204" pitchFamily="34" charset="0"/>
              <a:buChar char="v"/>
            </a:pPr>
            <a:r>
              <a:rPr lang="en-GB" sz="1400" dirty="0">
                <a:latin typeface="Times New Roman"/>
                <a:ea typeface="Meiryo"/>
                <a:cs typeface="Times New Roman"/>
              </a:rPr>
              <a:t>Beth </a:t>
            </a:r>
            <a:r>
              <a:rPr lang="en-GB" sz="1400" dirty="0" err="1">
                <a:latin typeface="Times New Roman"/>
                <a:ea typeface="Meiryo"/>
                <a:cs typeface="Times New Roman"/>
              </a:rPr>
              <a:t>darganfyddais</a:t>
            </a:r>
            <a:r>
              <a:rPr lang="en-GB" sz="1400" dirty="0">
                <a:latin typeface="Times New Roman"/>
                <a:ea typeface="Meiryo"/>
                <a:cs typeface="Times New Roman"/>
              </a:rPr>
              <a:t> </a:t>
            </a:r>
            <a:r>
              <a:rPr lang="en-GB" sz="1400" dirty="0" err="1">
                <a:latin typeface="Times New Roman"/>
                <a:ea typeface="Meiryo"/>
                <a:cs typeface="Times New Roman"/>
              </a:rPr>
              <a:t>yn</a:t>
            </a:r>
            <a:r>
              <a:rPr lang="en-GB" sz="1400" dirty="0">
                <a:latin typeface="Times New Roman"/>
                <a:ea typeface="Meiryo"/>
                <a:cs typeface="Times New Roman"/>
              </a:rPr>
              <a:t> </a:t>
            </a:r>
            <a:r>
              <a:rPr lang="en-GB" sz="1400" dirty="0" err="1">
                <a:latin typeface="Times New Roman"/>
                <a:ea typeface="Meiryo"/>
                <a:cs typeface="Times New Roman"/>
              </a:rPr>
              <a:t>ysgol</a:t>
            </a:r>
            <a:r>
              <a:rPr lang="en-GB" sz="1400" dirty="0">
                <a:latin typeface="Times New Roman"/>
                <a:ea typeface="Meiryo"/>
                <a:cs typeface="Times New Roman"/>
              </a:rPr>
              <a:t> A </a:t>
            </a:r>
            <a:r>
              <a:rPr lang="en-GB" sz="1400" dirty="0" err="1">
                <a:latin typeface="Times New Roman"/>
                <a:ea typeface="Meiryo"/>
                <a:cs typeface="Times New Roman"/>
              </a:rPr>
              <a:t>a</a:t>
            </a:r>
            <a:r>
              <a:rPr lang="en-GB" sz="1400" dirty="0">
                <a:latin typeface="Times New Roman"/>
                <a:ea typeface="Meiryo"/>
                <a:cs typeface="Times New Roman"/>
              </a:rPr>
              <a:t> B?</a:t>
            </a:r>
          </a:p>
          <a:p>
            <a:pPr marL="285750" indent="-285750">
              <a:buFont typeface="Wingdings" panose="020B0503020204020204" pitchFamily="34" charset="0"/>
              <a:buChar char="v"/>
            </a:pPr>
            <a:r>
              <a:rPr lang="en-GB" sz="1400" dirty="0">
                <a:latin typeface="Times New Roman"/>
                <a:ea typeface="Meiryo"/>
                <a:cs typeface="Times New Roman"/>
              </a:rPr>
              <a:t>Analysis videos – </a:t>
            </a:r>
            <a:r>
              <a:rPr lang="en-GB" sz="1400" dirty="0" err="1">
                <a:latin typeface="Times New Roman"/>
                <a:ea typeface="Meiryo"/>
                <a:cs typeface="Times New Roman"/>
              </a:rPr>
              <a:t>gwers</a:t>
            </a:r>
            <a:r>
              <a:rPr lang="en-GB" sz="1400" dirty="0">
                <a:latin typeface="Times New Roman"/>
                <a:ea typeface="Meiryo"/>
                <a:cs typeface="Times New Roman"/>
              </a:rPr>
              <a:t> 4/11/2025</a:t>
            </a:r>
          </a:p>
          <a:p>
            <a:pPr marL="285750" indent="-285750">
              <a:buFont typeface="Wingdings" panose="020B0503020204020204" pitchFamily="34" charset="0"/>
              <a:buChar char="v"/>
            </a:pPr>
            <a:r>
              <a:rPr lang="en-GB" sz="1400" dirty="0" err="1">
                <a:latin typeface="Times New Roman"/>
                <a:ea typeface="Meiryo"/>
                <a:cs typeface="Times New Roman"/>
              </a:rPr>
              <a:t>Darparu</a:t>
            </a:r>
            <a:r>
              <a:rPr lang="en-GB" sz="1400" dirty="0">
                <a:latin typeface="Times New Roman"/>
                <a:ea typeface="Meiryo"/>
                <a:cs typeface="Times New Roman"/>
              </a:rPr>
              <a:t> </a:t>
            </a:r>
            <a:r>
              <a:rPr lang="en-GB" sz="1400" dirty="0" err="1">
                <a:latin typeface="Times New Roman"/>
                <a:ea typeface="Meiryo"/>
                <a:cs typeface="Times New Roman"/>
              </a:rPr>
              <a:t>Argymellion</a:t>
            </a:r>
            <a:r>
              <a:rPr lang="en-GB" sz="1400" dirty="0">
                <a:latin typeface="Times New Roman"/>
                <a:ea typeface="Meiryo"/>
                <a:cs typeface="Times New Roman"/>
              </a:rPr>
              <a:t>  </a:t>
            </a:r>
          </a:p>
          <a:p>
            <a:endParaRPr lang="en-GB" dirty="0">
              <a:latin typeface="Times New Roman"/>
              <a:ea typeface="+mn-lt"/>
              <a:cs typeface="Times New Roman"/>
            </a:endParaRPr>
          </a:p>
          <a:p>
            <a:pPr marL="285750" indent="-285750">
              <a:buFont typeface="Wingdings" panose="020B0503020204020204" pitchFamily="34" charset="0"/>
              <a:buChar char="v"/>
            </a:pPr>
            <a:endParaRPr lang="en-GB" sz="1200" dirty="0">
              <a:latin typeface="Times New Roman"/>
              <a:ea typeface="Meiryo"/>
              <a:cs typeface="Times New Roman"/>
            </a:endParaRPr>
          </a:p>
        </p:txBody>
      </p:sp>
      <p:pic>
        <p:nvPicPr>
          <p:cNvPr id="5" name="Picture 4" descr="Executive Summary - The most crucial part of your business plan">
            <a:extLst>
              <a:ext uri="{FF2B5EF4-FFF2-40B4-BE49-F238E27FC236}">
                <a16:creationId xmlns:a16="http://schemas.microsoft.com/office/drawing/2014/main" id="{A0ED9566-B9D2-63F9-180C-67EAE671BC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47484" y="251594"/>
            <a:ext cx="3302001" cy="17289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28644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0ACA6C3-F2FA-4894-85C1-9FA6051045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76922BA5-6683-4195-97C3-F3D2A0BB16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026626" y="-5026319"/>
            <a:ext cx="2138900" cy="12191541"/>
          </a:xfrm>
          <a:custGeom>
            <a:avLst/>
            <a:gdLst>
              <a:gd name="connsiteX0" fmla="*/ 0 w 2382867"/>
              <a:gd name="connsiteY0" fmla="*/ 12191541 h 12191541"/>
              <a:gd name="connsiteX1" fmla="*/ 0 w 2382867"/>
              <a:gd name="connsiteY1" fmla="*/ 0 h 12191541"/>
              <a:gd name="connsiteX2" fmla="*/ 1758230 w 2382867"/>
              <a:gd name="connsiteY2" fmla="*/ 0 h 12191541"/>
              <a:gd name="connsiteX3" fmla="*/ 1849759 w 2382867"/>
              <a:gd name="connsiteY3" fmla="*/ 405062 h 12191541"/>
              <a:gd name="connsiteX4" fmla="*/ 2382867 w 2382867"/>
              <a:gd name="connsiteY4" fmla="*/ 6524518 h 12191541"/>
              <a:gd name="connsiteX5" fmla="*/ 1334945 w 2382867"/>
              <a:gd name="connsiteY5" fmla="*/ 12017007 h 12191541"/>
              <a:gd name="connsiteX6" fmla="*/ 1268170 w 2382867"/>
              <a:gd name="connsiteY6" fmla="*/ 12191541 h 121915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382867" h="12191541">
                <a:moveTo>
                  <a:pt x="0" y="12191541"/>
                </a:moveTo>
                <a:lnTo>
                  <a:pt x="0" y="0"/>
                </a:lnTo>
                <a:lnTo>
                  <a:pt x="1758230" y="0"/>
                </a:lnTo>
                <a:lnTo>
                  <a:pt x="1849759" y="405062"/>
                </a:lnTo>
                <a:cubicBezTo>
                  <a:pt x="2196195" y="2048010"/>
                  <a:pt x="2382867" y="4186399"/>
                  <a:pt x="2382867" y="6524518"/>
                </a:cubicBezTo>
                <a:cubicBezTo>
                  <a:pt x="2382867" y="9147937"/>
                  <a:pt x="1893395" y="10555417"/>
                  <a:pt x="1334945" y="12017007"/>
                </a:cubicBezTo>
                <a:lnTo>
                  <a:pt x="1268170" y="12191541"/>
                </a:lnTo>
                <a:close/>
              </a:path>
            </a:pathLst>
          </a:custGeom>
          <a:solidFill>
            <a:schemeClr val="bg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E59169C9-0DBE-4B66-9C16-22A64324AA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527211" y="-4339476"/>
            <a:ext cx="1137882" cy="12191694"/>
          </a:xfrm>
          <a:custGeom>
            <a:avLst/>
            <a:gdLst>
              <a:gd name="connsiteX0" fmla="*/ 0 w 1240954"/>
              <a:gd name="connsiteY0" fmla="*/ 12191694 h 12191694"/>
              <a:gd name="connsiteX1" fmla="*/ 72823 w 1240954"/>
              <a:gd name="connsiteY1" fmla="*/ 12017158 h 12191694"/>
              <a:gd name="connsiteX2" fmla="*/ 1215669 w 1240954"/>
              <a:gd name="connsiteY2" fmla="*/ 6524669 h 12191694"/>
              <a:gd name="connsiteX3" fmla="*/ 634271 w 1240954"/>
              <a:gd name="connsiteY3" fmla="*/ 405211 h 12191694"/>
              <a:gd name="connsiteX4" fmla="*/ 534414 w 1240954"/>
              <a:gd name="connsiteY4" fmla="*/ 0 h 12191694"/>
              <a:gd name="connsiteX5" fmla="*/ 559698 w 1240954"/>
              <a:gd name="connsiteY5" fmla="*/ 0 h 12191694"/>
              <a:gd name="connsiteX6" fmla="*/ 659555 w 1240954"/>
              <a:gd name="connsiteY6" fmla="*/ 405211 h 12191694"/>
              <a:gd name="connsiteX7" fmla="*/ 1240954 w 1240954"/>
              <a:gd name="connsiteY7" fmla="*/ 6524669 h 12191694"/>
              <a:gd name="connsiteX8" fmla="*/ 98108 w 1240954"/>
              <a:gd name="connsiteY8" fmla="*/ 12017158 h 12191694"/>
              <a:gd name="connsiteX9" fmla="*/ 25285 w 1240954"/>
              <a:gd name="connsiteY9" fmla="*/ 12191694 h 121916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40954" h="12191694">
                <a:moveTo>
                  <a:pt x="0" y="12191694"/>
                </a:moveTo>
                <a:lnTo>
                  <a:pt x="72823" y="12017158"/>
                </a:lnTo>
                <a:cubicBezTo>
                  <a:pt x="681859" y="10555569"/>
                  <a:pt x="1215669" y="9148088"/>
                  <a:pt x="1215669" y="6524669"/>
                </a:cubicBezTo>
                <a:cubicBezTo>
                  <a:pt x="1215670" y="4186551"/>
                  <a:pt x="1012087" y="2048160"/>
                  <a:pt x="634271" y="405211"/>
                </a:cubicBezTo>
                <a:lnTo>
                  <a:pt x="534414" y="0"/>
                </a:lnTo>
                <a:lnTo>
                  <a:pt x="559698" y="0"/>
                </a:lnTo>
                <a:lnTo>
                  <a:pt x="659555" y="405211"/>
                </a:lnTo>
                <a:cubicBezTo>
                  <a:pt x="1037372" y="2048160"/>
                  <a:pt x="1240954" y="4186551"/>
                  <a:pt x="1240954" y="6524669"/>
                </a:cubicBezTo>
                <a:cubicBezTo>
                  <a:pt x="1240954" y="9148088"/>
                  <a:pt x="707144" y="10555569"/>
                  <a:pt x="98108" y="12017158"/>
                </a:cubicBezTo>
                <a:lnTo>
                  <a:pt x="25285" y="12191694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4DF151-3183-1B81-8569-3DA80847D3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6974" y="1005505"/>
            <a:ext cx="9756112" cy="1046868"/>
          </a:xfrm>
        </p:spPr>
        <p:txBody>
          <a:bodyPr anchor="ctr">
            <a:normAutofit/>
          </a:bodyPr>
          <a:lstStyle/>
          <a:p>
            <a:pPr algn="ctr"/>
            <a:r>
              <a:rPr lang="en-GB" b="0">
                <a:latin typeface="Times New Roman"/>
                <a:cs typeface="Times New Roman"/>
              </a:rPr>
              <a:t>Introduction</a:t>
            </a:r>
            <a:endParaRPr lang="en-US">
              <a:latin typeface="Times New Roman"/>
              <a:cs typeface="Times New Roman"/>
            </a:endParaRPr>
          </a:p>
          <a:p>
            <a:pPr algn="ctr"/>
            <a:endParaRPr lang="en-GB">
              <a:ea typeface="Meiryo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F0457BB4-CED7-4065-8959-D6B51491B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590529" y="-4583452"/>
            <a:ext cx="1011248" cy="12191695"/>
          </a:xfrm>
          <a:custGeom>
            <a:avLst/>
            <a:gdLst>
              <a:gd name="connsiteX0" fmla="*/ 0 w 1102849"/>
              <a:gd name="connsiteY0" fmla="*/ 12191695 h 12191695"/>
              <a:gd name="connsiteX1" fmla="*/ 65312 w 1102849"/>
              <a:gd name="connsiteY1" fmla="*/ 12017158 h 12191695"/>
              <a:gd name="connsiteX2" fmla="*/ 1090278 w 1102849"/>
              <a:gd name="connsiteY2" fmla="*/ 6524670 h 12191695"/>
              <a:gd name="connsiteX3" fmla="*/ 568848 w 1102849"/>
              <a:gd name="connsiteY3" fmla="*/ 405211 h 12191695"/>
              <a:gd name="connsiteX4" fmla="*/ 479291 w 1102849"/>
              <a:gd name="connsiteY4" fmla="*/ 0 h 12191695"/>
              <a:gd name="connsiteX5" fmla="*/ 491862 w 1102849"/>
              <a:gd name="connsiteY5" fmla="*/ 0 h 12191695"/>
              <a:gd name="connsiteX6" fmla="*/ 581419 w 1102849"/>
              <a:gd name="connsiteY6" fmla="*/ 405211 h 12191695"/>
              <a:gd name="connsiteX7" fmla="*/ 1102849 w 1102849"/>
              <a:gd name="connsiteY7" fmla="*/ 6524670 h 12191695"/>
              <a:gd name="connsiteX8" fmla="*/ 77883 w 1102849"/>
              <a:gd name="connsiteY8" fmla="*/ 12017158 h 12191695"/>
              <a:gd name="connsiteX9" fmla="*/ 12571 w 1102849"/>
              <a:gd name="connsiteY9" fmla="*/ 12191695 h 121916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102849" h="12191695">
                <a:moveTo>
                  <a:pt x="0" y="12191695"/>
                </a:moveTo>
                <a:lnTo>
                  <a:pt x="65312" y="12017158"/>
                </a:lnTo>
                <a:cubicBezTo>
                  <a:pt x="611528" y="10555569"/>
                  <a:pt x="1090278" y="9148088"/>
                  <a:pt x="1090278" y="6524670"/>
                </a:cubicBezTo>
                <a:cubicBezTo>
                  <a:pt x="1090278" y="4186551"/>
                  <a:pt x="907694" y="2048159"/>
                  <a:pt x="568848" y="405211"/>
                </a:cubicBezTo>
                <a:lnTo>
                  <a:pt x="479291" y="0"/>
                </a:lnTo>
                <a:lnTo>
                  <a:pt x="491862" y="0"/>
                </a:lnTo>
                <a:lnTo>
                  <a:pt x="581419" y="405211"/>
                </a:lnTo>
                <a:cubicBezTo>
                  <a:pt x="920265" y="2048159"/>
                  <a:pt x="1102849" y="4186551"/>
                  <a:pt x="1102849" y="6524670"/>
                </a:cubicBezTo>
                <a:cubicBezTo>
                  <a:pt x="1102849" y="9148088"/>
                  <a:pt x="624099" y="10555569"/>
                  <a:pt x="77883" y="12017158"/>
                </a:cubicBezTo>
                <a:lnTo>
                  <a:pt x="12571" y="12191695"/>
                </a:ln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BD26145-131F-94E9-5F1D-E73F1F4ED94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28423200"/>
              </p:ext>
            </p:extLst>
          </p:nvPr>
        </p:nvGraphicFramePr>
        <p:xfrm>
          <a:off x="1713057" y="2011525"/>
          <a:ext cx="8769350" cy="32896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043934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9BB7E9A-6937-4BF0-9F51-A20F197B55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0939753-89D7-48A8-8441-B9FF25CE8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04167" y="0"/>
            <a:ext cx="5687681" cy="5708856"/>
          </a:xfrm>
          <a:custGeom>
            <a:avLst/>
            <a:gdLst>
              <a:gd name="connsiteX0" fmla="*/ 2787282 w 5687681"/>
              <a:gd name="connsiteY0" fmla="*/ 0 h 5708856"/>
              <a:gd name="connsiteX1" fmla="*/ 3988996 w 5687681"/>
              <a:gd name="connsiteY1" fmla="*/ 0 h 5708856"/>
              <a:gd name="connsiteX2" fmla="*/ 4236253 w 5687681"/>
              <a:gd name="connsiteY2" fmla="*/ 68070 h 5708856"/>
              <a:gd name="connsiteX3" fmla="*/ 4483543 w 5687681"/>
              <a:gd name="connsiteY3" fmla="*/ 168573 h 5708856"/>
              <a:gd name="connsiteX4" fmla="*/ 5265611 w 5687681"/>
              <a:gd name="connsiteY4" fmla="*/ 790441 h 5708856"/>
              <a:gd name="connsiteX5" fmla="*/ 5682608 w 5687681"/>
              <a:gd name="connsiteY5" fmla="*/ 1499885 h 5708856"/>
              <a:gd name="connsiteX6" fmla="*/ 5687681 w 5687681"/>
              <a:gd name="connsiteY6" fmla="*/ 1513862 h 5708856"/>
              <a:gd name="connsiteX7" fmla="*/ 5687681 w 5687681"/>
              <a:gd name="connsiteY7" fmla="*/ 3841322 h 5708856"/>
              <a:gd name="connsiteX8" fmla="*/ 5651147 w 5687681"/>
              <a:gd name="connsiteY8" fmla="*/ 3896489 h 5708856"/>
              <a:gd name="connsiteX9" fmla="*/ 4734255 w 5687681"/>
              <a:gd name="connsiteY9" fmla="*/ 4737639 h 5708856"/>
              <a:gd name="connsiteX10" fmla="*/ 4532663 w 5687681"/>
              <a:gd name="connsiteY10" fmla="*/ 4898543 h 5708856"/>
              <a:gd name="connsiteX11" fmla="*/ 2876165 w 5687681"/>
              <a:gd name="connsiteY11" fmla="*/ 5708856 h 5708856"/>
              <a:gd name="connsiteX12" fmla="*/ 694066 w 5687681"/>
              <a:gd name="connsiteY12" fmla="*/ 4391717 h 5708856"/>
              <a:gd name="connsiteX13" fmla="*/ 461517 w 5687681"/>
              <a:gd name="connsiteY13" fmla="*/ 4054756 h 5708856"/>
              <a:gd name="connsiteX14" fmla="*/ 0 w 5687681"/>
              <a:gd name="connsiteY14" fmla="*/ 2993139 h 5708856"/>
              <a:gd name="connsiteX15" fmla="*/ 278855 w 5687681"/>
              <a:gd name="connsiteY15" fmla="*/ 1849819 h 5708856"/>
              <a:gd name="connsiteX16" fmla="*/ 1047879 w 5687681"/>
              <a:gd name="connsiteY16" fmla="*/ 867400 h 5708856"/>
              <a:gd name="connsiteX17" fmla="*/ 2159714 w 5687681"/>
              <a:gd name="connsiteY17" fmla="*/ 186098 h 5708856"/>
              <a:gd name="connsiteX18" fmla="*/ 2785137 w 5687681"/>
              <a:gd name="connsiteY18" fmla="*/ 372 h 57088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687681" h="5708856">
                <a:moveTo>
                  <a:pt x="2787282" y="0"/>
                </a:moveTo>
                <a:lnTo>
                  <a:pt x="3988996" y="0"/>
                </a:lnTo>
                <a:lnTo>
                  <a:pt x="4236253" y="68070"/>
                </a:lnTo>
                <a:cubicBezTo>
                  <a:pt x="4321147" y="96843"/>
                  <a:pt x="4403628" y="130356"/>
                  <a:pt x="4483543" y="168573"/>
                </a:cubicBezTo>
                <a:cubicBezTo>
                  <a:pt x="4783119" y="311949"/>
                  <a:pt x="5046239" y="521215"/>
                  <a:pt x="5265611" y="790441"/>
                </a:cubicBezTo>
                <a:cubicBezTo>
                  <a:pt x="5433740" y="996857"/>
                  <a:pt x="5573537" y="1235870"/>
                  <a:pt x="5682608" y="1499885"/>
                </a:cubicBezTo>
                <a:lnTo>
                  <a:pt x="5687681" y="1513862"/>
                </a:lnTo>
                <a:lnTo>
                  <a:pt x="5687681" y="3841322"/>
                </a:lnTo>
                <a:lnTo>
                  <a:pt x="5651147" y="3896489"/>
                </a:lnTo>
                <a:cubicBezTo>
                  <a:pt x="5427171" y="4186934"/>
                  <a:pt x="5090625" y="4454446"/>
                  <a:pt x="4734255" y="4737639"/>
                </a:cubicBezTo>
                <a:cubicBezTo>
                  <a:pt x="4668506" y="4789825"/>
                  <a:pt x="4600584" y="4843856"/>
                  <a:pt x="4532663" y="4898543"/>
                </a:cubicBezTo>
                <a:cubicBezTo>
                  <a:pt x="3924681" y="5387974"/>
                  <a:pt x="3480945" y="5708856"/>
                  <a:pt x="2876165" y="5708856"/>
                </a:cubicBezTo>
                <a:cubicBezTo>
                  <a:pt x="1954665" y="5708856"/>
                  <a:pt x="1302047" y="5314966"/>
                  <a:pt x="694066" y="4391717"/>
                </a:cubicBezTo>
                <a:cubicBezTo>
                  <a:pt x="614503" y="4270875"/>
                  <a:pt x="536731" y="4160972"/>
                  <a:pt x="461517" y="4054756"/>
                </a:cubicBezTo>
                <a:cubicBezTo>
                  <a:pt x="149788" y="3614348"/>
                  <a:pt x="0" y="3385316"/>
                  <a:pt x="0" y="2993139"/>
                </a:cubicBezTo>
                <a:cubicBezTo>
                  <a:pt x="0" y="2603731"/>
                  <a:pt x="93889" y="2219065"/>
                  <a:pt x="278855" y="1849819"/>
                </a:cubicBezTo>
                <a:cubicBezTo>
                  <a:pt x="459854" y="1488610"/>
                  <a:pt x="718625" y="1157977"/>
                  <a:pt x="1047879" y="867400"/>
                </a:cubicBezTo>
                <a:cubicBezTo>
                  <a:pt x="1371504" y="581701"/>
                  <a:pt x="1755887" y="346080"/>
                  <a:pt x="2159714" y="186098"/>
                </a:cubicBezTo>
                <a:cubicBezTo>
                  <a:pt x="2367064" y="103803"/>
                  <a:pt x="2576044" y="41801"/>
                  <a:pt x="2785137" y="372"/>
                </a:cubicBezTo>
                <a:close/>
              </a:path>
            </a:pathLst>
          </a:custGeom>
          <a:noFill/>
          <a:ln w="1905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9F5CCFC5-858F-4B45-9B10-D49DD0280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25450" y="0"/>
            <a:ext cx="5866550" cy="5788550"/>
          </a:xfrm>
          <a:custGeom>
            <a:avLst/>
            <a:gdLst>
              <a:gd name="connsiteX0" fmla="*/ 2331396 w 5798121"/>
              <a:gd name="connsiteY0" fmla="*/ 0 h 5788550"/>
              <a:gd name="connsiteX1" fmla="*/ 4658651 w 5798121"/>
              <a:gd name="connsiteY1" fmla="*/ 0 h 5788550"/>
              <a:gd name="connsiteX2" fmla="*/ 4682835 w 5798121"/>
              <a:gd name="connsiteY2" fmla="*/ 9816 h 5788550"/>
              <a:gd name="connsiteX3" fmla="*/ 5499667 w 5798121"/>
              <a:gd name="connsiteY3" fmla="*/ 658449 h 5788550"/>
              <a:gd name="connsiteX4" fmla="*/ 5665313 w 5798121"/>
              <a:gd name="connsiteY4" fmla="*/ 884789 h 5788550"/>
              <a:gd name="connsiteX5" fmla="*/ 5798121 w 5798121"/>
              <a:gd name="connsiteY5" fmla="*/ 1110681 h 5788550"/>
              <a:gd name="connsiteX6" fmla="*/ 5798121 w 5798121"/>
              <a:gd name="connsiteY6" fmla="*/ 4016954 h 5788550"/>
              <a:gd name="connsiteX7" fmla="*/ 5706359 w 5798121"/>
              <a:gd name="connsiteY7" fmla="*/ 4121532 h 5788550"/>
              <a:gd name="connsiteX8" fmla="*/ 4944692 w 5798121"/>
              <a:gd name="connsiteY8" fmla="*/ 4775532 h 5788550"/>
              <a:gd name="connsiteX9" fmla="*/ 4734137 w 5798121"/>
              <a:gd name="connsiteY9" fmla="*/ 4943362 h 5788550"/>
              <a:gd name="connsiteX10" fmla="*/ 3004009 w 5798121"/>
              <a:gd name="connsiteY10" fmla="*/ 5788550 h 5788550"/>
              <a:gd name="connsiteX11" fmla="*/ 724917 w 5798121"/>
              <a:gd name="connsiteY11" fmla="*/ 4414722 h 5788550"/>
              <a:gd name="connsiteX12" fmla="*/ 482031 w 5798121"/>
              <a:gd name="connsiteY12" fmla="*/ 4063258 h 5788550"/>
              <a:gd name="connsiteX13" fmla="*/ 0 w 5798121"/>
              <a:gd name="connsiteY13" fmla="*/ 2955950 h 5788550"/>
              <a:gd name="connsiteX14" fmla="*/ 291250 w 5798121"/>
              <a:gd name="connsiteY14" fmla="*/ 1763422 h 5788550"/>
              <a:gd name="connsiteX15" fmla="*/ 1094457 w 5798121"/>
              <a:gd name="connsiteY15" fmla="*/ 738720 h 5788550"/>
              <a:gd name="connsiteX16" fmla="*/ 2255713 w 5798121"/>
              <a:gd name="connsiteY16" fmla="*/ 28095 h 5788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5798121" h="5788550">
                <a:moveTo>
                  <a:pt x="2331396" y="0"/>
                </a:moveTo>
                <a:lnTo>
                  <a:pt x="4658651" y="0"/>
                </a:lnTo>
                <a:lnTo>
                  <a:pt x="4682835" y="9816"/>
                </a:lnTo>
                <a:cubicBezTo>
                  <a:pt x="4995727" y="159362"/>
                  <a:pt x="5270543" y="377635"/>
                  <a:pt x="5499667" y="658449"/>
                </a:cubicBezTo>
                <a:cubicBezTo>
                  <a:pt x="5558201" y="730215"/>
                  <a:pt x="5613447" y="805760"/>
                  <a:pt x="5665313" y="884789"/>
                </a:cubicBezTo>
                <a:lnTo>
                  <a:pt x="5798121" y="1110681"/>
                </a:lnTo>
                <a:lnTo>
                  <a:pt x="5798121" y="4016954"/>
                </a:lnTo>
                <a:lnTo>
                  <a:pt x="5706359" y="4121532"/>
                </a:lnTo>
                <a:cubicBezTo>
                  <a:pt x="5491360" y="4341659"/>
                  <a:pt x="5223849" y="4553996"/>
                  <a:pt x="4944692" y="4775532"/>
                </a:cubicBezTo>
                <a:cubicBezTo>
                  <a:pt x="4876021" y="4829964"/>
                  <a:pt x="4805079" y="4886320"/>
                  <a:pt x="4734137" y="4943362"/>
                </a:cubicBezTo>
                <a:cubicBezTo>
                  <a:pt x="4099133" y="5453857"/>
                  <a:pt x="3635672" y="5788550"/>
                  <a:pt x="3004009" y="5788550"/>
                </a:cubicBezTo>
                <a:cubicBezTo>
                  <a:pt x="2041550" y="5788550"/>
                  <a:pt x="1359922" y="5377707"/>
                  <a:pt x="724917" y="4414722"/>
                </a:cubicBezTo>
                <a:cubicBezTo>
                  <a:pt x="641818" y="4288679"/>
                  <a:pt x="560588" y="4174046"/>
                  <a:pt x="482031" y="4063258"/>
                </a:cubicBezTo>
                <a:cubicBezTo>
                  <a:pt x="156446" y="3603895"/>
                  <a:pt x="0" y="3365006"/>
                  <a:pt x="0" y="2955950"/>
                </a:cubicBezTo>
                <a:cubicBezTo>
                  <a:pt x="0" y="2549782"/>
                  <a:pt x="98062" y="2148559"/>
                  <a:pt x="291250" y="1763422"/>
                </a:cubicBezTo>
                <a:cubicBezTo>
                  <a:pt x="480295" y="1386666"/>
                  <a:pt x="750568" y="1041802"/>
                  <a:pt x="1094457" y="738720"/>
                </a:cubicBezTo>
                <a:cubicBezTo>
                  <a:pt x="1432467" y="440725"/>
                  <a:pt x="1833935" y="194963"/>
                  <a:pt x="2255713" y="28095"/>
                </a:cubicBezTo>
                <a:close/>
              </a:path>
            </a:pathLst>
          </a:custGeom>
          <a:noFill/>
          <a:ln w="1905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C817C2-FDC7-9974-1A79-6EC0BA974D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442912"/>
            <a:ext cx="5411050" cy="1822123"/>
          </a:xfrm>
        </p:spPr>
        <p:txBody>
          <a:bodyPr anchor="b">
            <a:normAutofit/>
          </a:bodyPr>
          <a:lstStyle/>
          <a:p>
            <a:r>
              <a:rPr lang="en-GB" b="0" dirty="0">
                <a:latin typeface="Times New Roman"/>
                <a:cs typeface="Times New Roman"/>
              </a:rPr>
              <a:t>Methodology/ </a:t>
            </a:r>
            <a:r>
              <a:rPr lang="en-GB" b="0" dirty="0" err="1">
                <a:latin typeface="Times New Roman"/>
                <a:cs typeface="Times New Roman"/>
              </a:rPr>
              <a:t>Methodoleg</a:t>
            </a:r>
            <a:endParaRPr lang="en-US" dirty="0" err="1">
              <a:latin typeface="Times New Roman"/>
              <a:cs typeface="Times New Roman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3FE884-74BA-BFB6-55E4-BBC2E9562F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400" y="2496720"/>
            <a:ext cx="5181599" cy="3467518"/>
          </a:xfrm>
        </p:spPr>
        <p:txBody>
          <a:bodyPr vert="horz" lIns="109728" tIns="109728" rIns="109728" bIns="91440" rtlCol="0" anchor="t">
            <a:normAutofit fontScale="85000" lnSpcReduction="10000"/>
          </a:bodyPr>
          <a:lstStyle/>
          <a:p>
            <a:pPr marL="285750" indent="-285750">
              <a:lnSpc>
                <a:spcPct val="130000"/>
              </a:lnSpc>
              <a:buFont typeface="Wingdings" panose="020B0503020204020204" pitchFamily="34" charset="0"/>
              <a:buChar char="v"/>
            </a:pPr>
            <a:r>
              <a:rPr lang="en-GB" sz="1700" dirty="0">
                <a:latin typeface="Times New Roman"/>
                <a:ea typeface="Meiryo"/>
                <a:cs typeface="Times New Roman"/>
              </a:rPr>
              <a:t>Method- Natural Observation- </a:t>
            </a:r>
            <a:r>
              <a:rPr lang="en-GB" sz="1700" err="1">
                <a:latin typeface="Times New Roman"/>
                <a:ea typeface="Meiryo"/>
                <a:cs typeface="Times New Roman"/>
              </a:rPr>
              <a:t>Qualative</a:t>
            </a:r>
            <a:endParaRPr lang="en-GB" sz="1700">
              <a:latin typeface="Times New Roman"/>
              <a:ea typeface="Meiryo"/>
              <a:cs typeface="Times New Roman"/>
            </a:endParaRPr>
          </a:p>
          <a:p>
            <a:pPr marL="285750" indent="-285750">
              <a:lnSpc>
                <a:spcPct val="130000"/>
              </a:lnSpc>
              <a:buFont typeface="Wingdings" panose="020B0503020204020204" pitchFamily="34" charset="0"/>
              <a:buChar char="v"/>
            </a:pPr>
            <a:r>
              <a:rPr lang="en-GB" sz="1700" dirty="0">
                <a:latin typeface="Times New Roman"/>
                <a:ea typeface="Meiryo"/>
                <a:cs typeface="Times New Roman"/>
              </a:rPr>
              <a:t>Duration - 30 second intervals – </a:t>
            </a:r>
            <a:r>
              <a:rPr lang="en-GB" sz="1700" err="1">
                <a:latin typeface="Times New Roman"/>
                <a:ea typeface="Meiryo"/>
                <a:cs typeface="Times New Roman"/>
              </a:rPr>
              <a:t>mutipple</a:t>
            </a:r>
            <a:r>
              <a:rPr lang="en-GB" sz="1700" dirty="0">
                <a:latin typeface="Times New Roman"/>
                <a:ea typeface="Meiryo"/>
                <a:cs typeface="Times New Roman"/>
              </a:rPr>
              <a:t> children over time</a:t>
            </a:r>
          </a:p>
          <a:p>
            <a:pPr marL="285750" indent="-285750">
              <a:lnSpc>
                <a:spcPct val="130000"/>
              </a:lnSpc>
              <a:buFont typeface="Wingdings" panose="020B0503020204020204" pitchFamily="34" charset="0"/>
              <a:buChar char="v"/>
            </a:pPr>
            <a:r>
              <a:rPr lang="en-GB" sz="1700" dirty="0">
                <a:latin typeface="Times New Roman"/>
                <a:ea typeface="Meiryo"/>
                <a:cs typeface="Times New Roman"/>
              </a:rPr>
              <a:t>How to collect data - Observational notes</a:t>
            </a:r>
          </a:p>
          <a:p>
            <a:pPr marL="285750" indent="-285750">
              <a:lnSpc>
                <a:spcPct val="130000"/>
              </a:lnSpc>
              <a:buFont typeface="Wingdings" panose="020B0503020204020204" pitchFamily="34" charset="0"/>
              <a:buChar char="v"/>
            </a:pPr>
            <a:r>
              <a:rPr lang="en-GB" sz="1700" dirty="0">
                <a:latin typeface="Times New Roman"/>
                <a:ea typeface="Meiryo"/>
                <a:cs typeface="Times New Roman"/>
              </a:rPr>
              <a:t>Why</a:t>
            </a:r>
            <a:r>
              <a:rPr lang="en-GB" sz="1700" dirty="0">
                <a:latin typeface="Times New Roman"/>
                <a:ea typeface="+mn-lt"/>
                <a:cs typeface="+mn-lt"/>
              </a:rPr>
              <a:t> Observation? </a:t>
            </a:r>
            <a:r>
              <a:rPr lang="en-GB" sz="1700" b="1" dirty="0">
                <a:latin typeface="Times New Roman"/>
                <a:ea typeface="+mn-lt"/>
                <a:cs typeface="+mn-lt"/>
              </a:rPr>
              <a:t>- </a:t>
            </a:r>
            <a:r>
              <a:rPr lang="en-GB" sz="1700" dirty="0">
                <a:latin typeface="Times New Roman"/>
                <a:ea typeface="+mn-lt"/>
                <a:cs typeface="+mn-lt"/>
              </a:rPr>
              <a:t>Captures real-time behaviour and non-intrusive</a:t>
            </a:r>
            <a:endParaRPr lang="en-GB" sz="1700" dirty="0">
              <a:latin typeface="Times New Roman"/>
              <a:ea typeface="Meiryo"/>
              <a:cs typeface="Times New Roman"/>
            </a:endParaRPr>
          </a:p>
          <a:p>
            <a:pPr marL="285750" indent="-285750">
              <a:lnSpc>
                <a:spcPct val="130000"/>
              </a:lnSpc>
              <a:buFont typeface="Wingdings" panose="020B0503020204020204" pitchFamily="34" charset="0"/>
              <a:buChar char="v"/>
            </a:pPr>
            <a:r>
              <a:rPr lang="en-GB" sz="1700" dirty="0">
                <a:latin typeface="Times New Roman"/>
                <a:ea typeface="Meiryo"/>
              </a:rPr>
              <a:t>Disadvantages- Child changes behaviour, can't see every child at once</a:t>
            </a:r>
            <a:endParaRPr lang="en-GB" sz="1700" dirty="0">
              <a:latin typeface="Times New Roman"/>
              <a:ea typeface="Meiryo"/>
              <a:cs typeface="Times New Roman"/>
            </a:endParaRPr>
          </a:p>
          <a:p>
            <a:pPr>
              <a:lnSpc>
                <a:spcPct val="130000"/>
              </a:lnSpc>
            </a:pPr>
            <a:endParaRPr lang="en-GB" sz="1700" dirty="0">
              <a:latin typeface="Times New Roman"/>
              <a:ea typeface="Meiryo"/>
              <a:cs typeface="Times New Roman"/>
            </a:endParaRPr>
          </a:p>
          <a:p>
            <a:pPr>
              <a:lnSpc>
                <a:spcPct val="130000"/>
              </a:lnSpc>
              <a:buFont typeface="Wingdings" panose="020B0503020204020204" pitchFamily="34" charset="0"/>
            </a:pPr>
            <a:r>
              <a:rPr lang="en-GB" sz="1700" dirty="0">
                <a:latin typeface="Times New Roman"/>
                <a:ea typeface="Meiryo"/>
                <a:cs typeface="Times New Roman"/>
              </a:rPr>
              <a:t>(Saracho, 2014) </a:t>
            </a:r>
            <a:endParaRPr lang="en-GB" dirty="0"/>
          </a:p>
          <a:p>
            <a:pPr marL="285750" indent="-285750">
              <a:lnSpc>
                <a:spcPct val="130000"/>
              </a:lnSpc>
              <a:buFont typeface="Wingdings" panose="020B0503020204020204" pitchFamily="34" charset="0"/>
              <a:buChar char="v"/>
            </a:pPr>
            <a:endParaRPr lang="en-GB" sz="1700">
              <a:ea typeface="Meiryo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2348ECDC-D455-4B71-90F6-2ECC12B798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23734" y="0"/>
            <a:ext cx="5568114" cy="5577748"/>
          </a:xfrm>
          <a:custGeom>
            <a:avLst/>
            <a:gdLst>
              <a:gd name="connsiteX0" fmla="*/ 2959946 w 5568114"/>
              <a:gd name="connsiteY0" fmla="*/ 0 h 5577748"/>
              <a:gd name="connsiteX1" fmla="*/ 3614224 w 5568114"/>
              <a:gd name="connsiteY1" fmla="*/ 0 h 5577748"/>
              <a:gd name="connsiteX2" fmla="*/ 3844432 w 5568114"/>
              <a:gd name="connsiteY2" fmla="*/ 36392 h 5577748"/>
              <a:gd name="connsiteX3" fmla="*/ 4336826 w 5568114"/>
              <a:gd name="connsiteY3" fmla="*/ 203778 h 5577748"/>
              <a:gd name="connsiteX4" fmla="*/ 5093304 w 5568114"/>
              <a:gd name="connsiteY4" fmla="*/ 806978 h 5577748"/>
              <a:gd name="connsiteX5" fmla="*/ 5496656 w 5568114"/>
              <a:gd name="connsiteY5" fmla="*/ 1495125 h 5577748"/>
              <a:gd name="connsiteX6" fmla="*/ 5568114 w 5568114"/>
              <a:gd name="connsiteY6" fmla="*/ 1692569 h 5577748"/>
              <a:gd name="connsiteX7" fmla="*/ 5568114 w 5568114"/>
              <a:gd name="connsiteY7" fmla="*/ 3665503 h 5577748"/>
              <a:gd name="connsiteX8" fmla="*/ 5466225 w 5568114"/>
              <a:gd name="connsiteY8" fmla="*/ 3819786 h 5577748"/>
              <a:gd name="connsiteX9" fmla="*/ 4579336 w 5568114"/>
              <a:gd name="connsiteY9" fmla="*/ 4635686 h 5577748"/>
              <a:gd name="connsiteX10" fmla="*/ 4384340 w 5568114"/>
              <a:gd name="connsiteY10" fmla="*/ 4791760 h 5577748"/>
              <a:gd name="connsiteX11" fmla="*/ 2782048 w 5568114"/>
              <a:gd name="connsiteY11" fmla="*/ 5577748 h 5577748"/>
              <a:gd name="connsiteX12" fmla="*/ 671354 w 5568114"/>
              <a:gd name="connsiteY12" fmla="*/ 4300148 h 5577748"/>
              <a:gd name="connsiteX13" fmla="*/ 446415 w 5568114"/>
              <a:gd name="connsiteY13" fmla="*/ 3973302 h 5577748"/>
              <a:gd name="connsiteX14" fmla="*/ 0 w 5568114"/>
              <a:gd name="connsiteY14" fmla="*/ 2943554 h 5577748"/>
              <a:gd name="connsiteX15" fmla="*/ 269730 w 5568114"/>
              <a:gd name="connsiteY15" fmla="*/ 1834555 h 5577748"/>
              <a:gd name="connsiteX16" fmla="*/ 1013589 w 5568114"/>
              <a:gd name="connsiteY16" fmla="*/ 881627 h 5577748"/>
              <a:gd name="connsiteX17" fmla="*/ 2089042 w 5568114"/>
              <a:gd name="connsiteY17" fmla="*/ 220777 h 5577748"/>
              <a:gd name="connsiteX18" fmla="*/ 2845684 w 5568114"/>
              <a:gd name="connsiteY18" fmla="*/ 14234 h 55777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568114" h="5577748">
                <a:moveTo>
                  <a:pt x="2959946" y="0"/>
                </a:moveTo>
                <a:lnTo>
                  <a:pt x="3614224" y="0"/>
                </a:lnTo>
                <a:lnTo>
                  <a:pt x="3844432" y="36392"/>
                </a:lnTo>
                <a:cubicBezTo>
                  <a:pt x="4017699" y="73748"/>
                  <a:pt x="4182227" y="129639"/>
                  <a:pt x="4336826" y="203778"/>
                </a:cubicBezTo>
                <a:cubicBezTo>
                  <a:pt x="4626600" y="342850"/>
                  <a:pt x="4881111" y="545834"/>
                  <a:pt x="5093304" y="806978"/>
                </a:cubicBezTo>
                <a:cubicBezTo>
                  <a:pt x="5255931" y="1007198"/>
                  <a:pt x="5391154" y="1239036"/>
                  <a:pt x="5496656" y="1495125"/>
                </a:cubicBezTo>
                <a:lnTo>
                  <a:pt x="5568114" y="1692569"/>
                </a:lnTo>
                <a:lnTo>
                  <a:pt x="5568114" y="3665503"/>
                </a:lnTo>
                <a:lnTo>
                  <a:pt x="5466225" y="3819786"/>
                </a:lnTo>
                <a:cubicBezTo>
                  <a:pt x="5249576" y="4101511"/>
                  <a:pt x="4924044" y="4360994"/>
                  <a:pt x="4579336" y="4635686"/>
                </a:cubicBezTo>
                <a:cubicBezTo>
                  <a:pt x="4515738" y="4686305"/>
                  <a:pt x="4450038" y="4738713"/>
                  <a:pt x="4384340" y="4791760"/>
                </a:cubicBezTo>
                <a:cubicBezTo>
                  <a:pt x="3796254" y="5266498"/>
                  <a:pt x="3367038" y="5577748"/>
                  <a:pt x="2782048" y="5577748"/>
                </a:cubicBezTo>
                <a:cubicBezTo>
                  <a:pt x="1890703" y="5577748"/>
                  <a:pt x="1259439" y="5195682"/>
                  <a:pt x="671354" y="4300148"/>
                </a:cubicBezTo>
                <a:cubicBezTo>
                  <a:pt x="594395" y="4182934"/>
                  <a:pt x="519167" y="4076330"/>
                  <a:pt x="446415" y="3973302"/>
                </a:cubicBezTo>
                <a:cubicBezTo>
                  <a:pt x="144886" y="3546115"/>
                  <a:pt x="0" y="3323958"/>
                  <a:pt x="0" y="2943554"/>
                </a:cubicBezTo>
                <a:cubicBezTo>
                  <a:pt x="0" y="2565835"/>
                  <a:pt x="90816" y="2192716"/>
                  <a:pt x="269730" y="1834555"/>
                </a:cubicBezTo>
                <a:cubicBezTo>
                  <a:pt x="444806" y="1484188"/>
                  <a:pt x="695109" y="1163480"/>
                  <a:pt x="1013589" y="881627"/>
                </a:cubicBezTo>
                <a:cubicBezTo>
                  <a:pt x="1326624" y="604505"/>
                  <a:pt x="1698428" y="375956"/>
                  <a:pt x="2089042" y="220777"/>
                </a:cubicBezTo>
                <a:cubicBezTo>
                  <a:pt x="2339747" y="120996"/>
                  <a:pt x="2592918" y="51971"/>
                  <a:pt x="2845684" y="14234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4" name="Picture 3" descr="Methods and methodology | Dr Deborah Gabriel">
            <a:extLst>
              <a:ext uri="{FF2B5EF4-FFF2-40B4-BE49-F238E27FC236}">
                <a16:creationId xmlns:a16="http://schemas.microsoft.com/office/drawing/2014/main" id="{01CBADA2-C206-9A06-B381-4C0499950C2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527" r="19059" b="1"/>
          <a:stretch>
            <a:fillRect/>
          </a:stretch>
        </p:blipFill>
        <p:spPr>
          <a:xfrm>
            <a:off x="6877878" y="294199"/>
            <a:ext cx="5150794" cy="5001370"/>
          </a:xfrm>
          <a:custGeom>
            <a:avLst/>
            <a:gdLst/>
            <a:ahLst/>
            <a:cxnLst/>
            <a:rect l="l" t="t" r="r" b="b"/>
            <a:pathLst>
              <a:path w="5044104" h="4896924">
                <a:moveTo>
                  <a:pt x="2886613" y="0"/>
                </a:moveTo>
                <a:cubicBezTo>
                  <a:pt x="3218269" y="0"/>
                  <a:pt x="3523512" y="65865"/>
                  <a:pt x="3794011" y="195584"/>
                </a:cubicBezTo>
                <a:cubicBezTo>
                  <a:pt x="4047516" y="317247"/>
                  <a:pt x="4270172" y="494825"/>
                  <a:pt x="4455804" y="723284"/>
                </a:cubicBezTo>
                <a:cubicBezTo>
                  <a:pt x="4835198" y="1190375"/>
                  <a:pt x="5044104" y="1854168"/>
                  <a:pt x="5044104" y="2592438"/>
                </a:cubicBezTo>
                <a:cubicBezTo>
                  <a:pt x="5044104" y="2886985"/>
                  <a:pt x="4963247" y="3123382"/>
                  <a:pt x="4782050" y="3358996"/>
                </a:cubicBezTo>
                <a:cubicBezTo>
                  <a:pt x="4592516" y="3605460"/>
                  <a:pt x="4307730" y="3832465"/>
                  <a:pt x="4006167" y="4072775"/>
                </a:cubicBezTo>
                <a:cubicBezTo>
                  <a:pt x="3950530" y="4117058"/>
                  <a:pt x="3893052" y="4162907"/>
                  <a:pt x="3835576" y="4209314"/>
                </a:cubicBezTo>
                <a:cubicBezTo>
                  <a:pt x="3321099" y="4624632"/>
                  <a:pt x="2945605" y="4896924"/>
                  <a:pt x="2433835" y="4896924"/>
                </a:cubicBezTo>
                <a:cubicBezTo>
                  <a:pt x="1654054" y="4896924"/>
                  <a:pt x="1101803" y="4562680"/>
                  <a:pt x="587325" y="3779234"/>
                </a:cubicBezTo>
                <a:cubicBezTo>
                  <a:pt x="519999" y="3676690"/>
                  <a:pt x="454187" y="3583430"/>
                  <a:pt x="390540" y="3493298"/>
                </a:cubicBezTo>
                <a:cubicBezTo>
                  <a:pt x="126752" y="3119579"/>
                  <a:pt x="0" y="2925228"/>
                  <a:pt x="0" y="2592438"/>
                </a:cubicBezTo>
                <a:cubicBezTo>
                  <a:pt x="0" y="2261996"/>
                  <a:pt x="79450" y="1935577"/>
                  <a:pt x="235969" y="1622244"/>
                </a:cubicBezTo>
                <a:cubicBezTo>
                  <a:pt x="389133" y="1315731"/>
                  <a:pt x="608107" y="1035165"/>
                  <a:pt x="886724" y="788590"/>
                </a:cubicBezTo>
                <a:cubicBezTo>
                  <a:pt x="1160578" y="546153"/>
                  <a:pt x="1485846" y="346211"/>
                  <a:pt x="1827568" y="210454"/>
                </a:cubicBezTo>
                <a:cubicBezTo>
                  <a:pt x="2178491" y="70787"/>
                  <a:pt x="2534934" y="0"/>
                  <a:pt x="2886613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6788297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181FC64-B306-4821-98E2-780662EFC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AA51F3-4837-5BCA-B6B3-4035FD2E24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2518" y="442913"/>
            <a:ext cx="5183986" cy="1639888"/>
          </a:xfrm>
        </p:spPr>
        <p:txBody>
          <a:bodyPr vert="horz" lIns="109728" tIns="109728" rIns="109728" bIns="91440" rtlCol="0" anchor="b">
            <a:normAutofit/>
          </a:bodyPr>
          <a:lstStyle/>
          <a:p>
            <a:r>
              <a:rPr lang="en-US"/>
              <a:t>Mountain of Motor development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5871FC61-DD4E-47D4-81FD-8A7E7D12B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86049" y="0"/>
            <a:ext cx="5205951" cy="6858000"/>
          </a:xfrm>
          <a:custGeom>
            <a:avLst/>
            <a:gdLst>
              <a:gd name="connsiteX0" fmla="*/ 0 w 5205951"/>
              <a:gd name="connsiteY0" fmla="*/ 0 h 6858000"/>
              <a:gd name="connsiteX1" fmla="*/ 1709529 w 5205951"/>
              <a:gd name="connsiteY1" fmla="*/ 0 h 6858000"/>
              <a:gd name="connsiteX2" fmla="*/ 2489695 w 5205951"/>
              <a:gd name="connsiteY2" fmla="*/ 0 h 6858000"/>
              <a:gd name="connsiteX3" fmla="*/ 3582928 w 5205951"/>
              <a:gd name="connsiteY3" fmla="*/ 0 h 6858000"/>
              <a:gd name="connsiteX4" fmla="*/ 3605052 w 5205951"/>
              <a:gd name="connsiteY4" fmla="*/ 14997 h 6858000"/>
              <a:gd name="connsiteX5" fmla="*/ 5205951 w 5205951"/>
              <a:gd name="connsiteY5" fmla="*/ 3621656 h 6858000"/>
              <a:gd name="connsiteX6" fmla="*/ 3331601 w 5205951"/>
              <a:gd name="connsiteY6" fmla="*/ 6374814 h 6858000"/>
              <a:gd name="connsiteX7" fmla="*/ 2814953 w 5205951"/>
              <a:gd name="connsiteY7" fmla="*/ 6780599 h 6858000"/>
              <a:gd name="connsiteX8" fmla="*/ 2703197 w 5205951"/>
              <a:gd name="connsiteY8" fmla="*/ 6858000 h 6858000"/>
              <a:gd name="connsiteX9" fmla="*/ 2489695 w 5205951"/>
              <a:gd name="connsiteY9" fmla="*/ 6858000 h 6858000"/>
              <a:gd name="connsiteX10" fmla="*/ 1709529 w 5205951"/>
              <a:gd name="connsiteY10" fmla="*/ 6858000 h 6858000"/>
              <a:gd name="connsiteX11" fmla="*/ 0 w 5205951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205951" h="6858000">
                <a:moveTo>
                  <a:pt x="0" y="0"/>
                </a:moveTo>
                <a:lnTo>
                  <a:pt x="1709529" y="0"/>
                </a:lnTo>
                <a:lnTo>
                  <a:pt x="2489695" y="0"/>
                </a:lnTo>
                <a:lnTo>
                  <a:pt x="3582928" y="0"/>
                </a:lnTo>
                <a:lnTo>
                  <a:pt x="3605052" y="14997"/>
                </a:lnTo>
                <a:cubicBezTo>
                  <a:pt x="4632215" y="754641"/>
                  <a:pt x="5205951" y="2093192"/>
                  <a:pt x="5205951" y="3621656"/>
                </a:cubicBezTo>
                <a:cubicBezTo>
                  <a:pt x="5205951" y="4969131"/>
                  <a:pt x="4277226" y="5602839"/>
                  <a:pt x="3331601" y="6374814"/>
                </a:cubicBezTo>
                <a:cubicBezTo>
                  <a:pt x="3159398" y="6515397"/>
                  <a:pt x="2988771" y="6653108"/>
                  <a:pt x="2814953" y="6780599"/>
                </a:cubicBezTo>
                <a:lnTo>
                  <a:pt x="2703197" y="6858000"/>
                </a:lnTo>
                <a:lnTo>
                  <a:pt x="2489695" y="6858000"/>
                </a:lnTo>
                <a:lnTo>
                  <a:pt x="1709529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829A1E2C-5AC8-40FC-99E9-832069D39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05773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55C54A75-E44A-4147-B9D0-FF46CFD316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719069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4" name="Content Placeholder 3" descr="A diagram of a mountain&#10;&#10;AI-generated content may be incorrect.">
            <a:extLst>
              <a:ext uri="{FF2B5EF4-FFF2-40B4-BE49-F238E27FC236}">
                <a16:creationId xmlns:a16="http://schemas.microsoft.com/office/drawing/2014/main" id="{A23EDDBB-6847-EC72-CDAA-FFE4BD077B4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07758" y="2362673"/>
            <a:ext cx="4434738" cy="3064745"/>
          </a:xfrm>
          <a:prstGeom prst="rect">
            <a:avLst/>
          </a:prstGeom>
        </p:spPr>
      </p:pic>
      <p:sp>
        <p:nvSpPr>
          <p:cNvPr id="7" name="Thought Bubble: Cloud 6">
            <a:extLst>
              <a:ext uri="{FF2B5EF4-FFF2-40B4-BE49-F238E27FC236}">
                <a16:creationId xmlns:a16="http://schemas.microsoft.com/office/drawing/2014/main" id="{681D53D2-8FEF-C8EE-98B4-6FFABE375510}"/>
              </a:ext>
            </a:extLst>
          </p:cNvPr>
          <p:cNvSpPr/>
          <p:nvPr/>
        </p:nvSpPr>
        <p:spPr>
          <a:xfrm rot="960000">
            <a:off x="5862003" y="1169224"/>
            <a:ext cx="5949420" cy="3622674"/>
          </a:xfrm>
          <a:prstGeom prst="cloudCallou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2671B6B-00B0-F98C-A0D6-936270FB8170}"/>
              </a:ext>
            </a:extLst>
          </p:cNvPr>
          <p:cNvSpPr txBox="1"/>
          <p:nvPr/>
        </p:nvSpPr>
        <p:spPr>
          <a:xfrm>
            <a:off x="6882143" y="2233613"/>
            <a:ext cx="4302924" cy="4897437"/>
          </a:xfrm>
          <a:prstGeom prst="rect">
            <a:avLst/>
          </a:prstGeom>
        </p:spPr>
        <p:txBody>
          <a:bodyPr rot="0" spcFirstLastPara="0" vertOverflow="overflow" horzOverflow="overflow" vert="horz" lIns="109728" tIns="109728" rIns="109728" bIns="9144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r>
              <a:rPr lang="en-US" sz="1400" spc="150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/>
                <a:cs typeface="Times New Roman"/>
              </a:rPr>
              <a:t>''Motor skills are the 'base camp' to the Mountain of motor development. Each child needs to develop motor competence to travel up the mountain to </a:t>
            </a:r>
            <a:r>
              <a:rPr lang="en-US" sz="1400" spc="15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Times New Roman"/>
                <a:cs typeface="Times New Roman"/>
              </a:rPr>
              <a:t>skillfullness</a:t>
            </a:r>
            <a:r>
              <a:rPr lang="en-US" sz="1400" spc="150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/>
                <a:cs typeface="Times New Roman"/>
              </a:rPr>
              <a:t>''</a:t>
            </a: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buAutoNum type="arabicPeriod"/>
            </a:pPr>
            <a:endParaRPr lang="en-US" sz="1400" spc="150" dirty="0">
              <a:solidFill>
                <a:schemeClr val="tx1">
                  <a:lumMod val="75000"/>
                  <a:lumOff val="25000"/>
                </a:schemeClr>
              </a:solidFill>
              <a:latin typeface="Times New Roman"/>
              <a:ea typeface="Meiryo"/>
              <a:cs typeface="Times New Roman"/>
            </a:endParaRPr>
          </a:p>
          <a:p>
            <a:pPr indent="-285750">
              <a:lnSpc>
                <a:spcPct val="130000"/>
              </a:lnSpc>
              <a:spcBef>
                <a:spcPts val="930"/>
              </a:spcBef>
              <a:buAutoNum type="arabicPeriod"/>
            </a:pPr>
            <a:endParaRPr lang="en-US" sz="1400" dirty="0">
              <a:latin typeface="Times New Roman"/>
              <a:cs typeface="Times New Roman"/>
            </a:endParaRPr>
          </a:p>
          <a:p>
            <a:pPr>
              <a:lnSpc>
                <a:spcPct val="130000"/>
              </a:lnSpc>
              <a:spcBef>
                <a:spcPts val="930"/>
              </a:spcBef>
            </a:pPr>
            <a:endParaRPr lang="en-US" sz="1300" spc="150" dirty="0">
              <a:solidFill>
                <a:schemeClr val="tx1">
                  <a:lumMod val="75000"/>
                  <a:lumOff val="25000"/>
                </a:schemeClr>
              </a:solidFill>
              <a:ea typeface="Meiryo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8EFEF5D-AF58-0649-B666-7797F3407798}"/>
              </a:ext>
            </a:extLst>
          </p:cNvPr>
          <p:cNvSpPr txBox="1"/>
          <p:nvPr/>
        </p:nvSpPr>
        <p:spPr>
          <a:xfrm>
            <a:off x="6881813" y="3635373"/>
            <a:ext cx="3254374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 dirty="0">
                <a:latin typeface="Times New Roman"/>
                <a:cs typeface="Times New Roman"/>
              </a:rPr>
              <a:t>(Clark &amp; Metcalfe, 2002)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5371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A033EA-D0E3-0798-80C5-2FB0CEA677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0" dirty="0">
                <a:latin typeface="Times New Roman"/>
                <a:cs typeface="Times New Roman"/>
              </a:rPr>
              <a:t>(1) Main Findings- Fundamental movement skills</a:t>
            </a:r>
            <a:br>
              <a:rPr lang="en-GB" b="0" dirty="0">
                <a:latin typeface="Times New Roman"/>
                <a:cs typeface="Times New Roman"/>
              </a:rPr>
            </a:br>
            <a:endParaRPr lang="en-GB" sz="1100" b="0">
              <a:latin typeface="Times New Roman"/>
              <a:cs typeface="Times New Roman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5D6B75-8C35-75BB-35F6-D43492403F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2716" y="2384847"/>
            <a:ext cx="8770571" cy="3651504"/>
          </a:xfrm>
        </p:spPr>
        <p:txBody>
          <a:bodyPr vert="horz" lIns="109728" tIns="109728" rIns="109728" bIns="91440" rtlCol="0" anchor="t">
            <a:noAutofit/>
          </a:bodyPr>
          <a:lstStyle/>
          <a:p>
            <a:pPr marL="171450" indent="-171450">
              <a:buFont typeface="Wingdings" panose="020B0503020204020204" pitchFamily="34" charset="0"/>
              <a:buChar char="v"/>
            </a:pPr>
            <a:r>
              <a:rPr lang="en-GB" sz="1400" dirty="0" err="1">
                <a:latin typeface="Aptos"/>
                <a:ea typeface="Meiryo"/>
              </a:rPr>
              <a:t>Locor</a:t>
            </a:r>
            <a:r>
              <a:rPr lang="en-GB" sz="1400" dirty="0">
                <a:latin typeface="Aptos"/>
                <a:ea typeface="Meiryo"/>
              </a:rPr>
              <a:t> motive skill- running, jumping, carrying, climbing – child A</a:t>
            </a:r>
          </a:p>
          <a:p>
            <a:pPr marL="171450" indent="-171450">
              <a:buFont typeface="Wingdings" panose="020B0503020204020204" pitchFamily="34" charset="0"/>
              <a:buChar char="v"/>
            </a:pPr>
            <a:r>
              <a:rPr lang="en-GB" sz="1400" dirty="0">
                <a:latin typeface="Aptos"/>
                <a:ea typeface="Meiryo"/>
              </a:rPr>
              <a:t> Object control-throwing, catching, rolling- Child B</a:t>
            </a:r>
          </a:p>
          <a:p>
            <a:pPr marL="171450" indent="-171450">
              <a:buFont typeface="Wingdings" panose="020B0503020204020204" pitchFamily="34" charset="0"/>
              <a:buChar char="v"/>
            </a:pPr>
            <a:r>
              <a:rPr lang="en-GB" sz="1400" dirty="0">
                <a:latin typeface="Aptos"/>
                <a:ea typeface="Meiryo"/>
              </a:rPr>
              <a:t> Stability- Balance on tree stumps, bending down to pick objects up-  Child A and B</a:t>
            </a:r>
            <a:endParaRPr lang="en-GB" sz="1400" dirty="0">
              <a:ea typeface="Meiryo"/>
            </a:endParaRPr>
          </a:p>
          <a:p>
            <a:pPr marL="171450" indent="-171450">
              <a:buFont typeface="Wingdings" panose="020B0503020204020204" pitchFamily="34" charset="0"/>
              <a:buChar char="v"/>
            </a:pPr>
            <a:r>
              <a:rPr lang="en-GB" sz="1400" dirty="0">
                <a:latin typeface="Aptos"/>
                <a:ea typeface="Meiryo"/>
              </a:rPr>
              <a:t>FMS beneficial for Physical literacy</a:t>
            </a:r>
          </a:p>
          <a:p>
            <a:pPr marL="171450" indent="-171450">
              <a:buFont typeface="Wingdings" panose="020B0503020204020204" pitchFamily="34" charset="0"/>
              <a:buChar char="v"/>
            </a:pPr>
            <a:r>
              <a:rPr lang="en-GB" sz="1400" dirty="0">
                <a:latin typeface="Aptos"/>
                <a:ea typeface="Meiryo"/>
              </a:rPr>
              <a:t>Beneficial for </a:t>
            </a:r>
            <a:r>
              <a:rPr lang="en-GB" sz="1400" dirty="0">
                <a:ea typeface="+mn-lt"/>
                <a:cs typeface="+mn-lt"/>
              </a:rPr>
              <a:t>cognitive development, social interaction, and emotional well-being</a:t>
            </a:r>
          </a:p>
          <a:p>
            <a:pPr marL="171450" indent="-171450">
              <a:buFont typeface="Wingdings" panose="020B0503020204020204" pitchFamily="34" charset="0"/>
              <a:buChar char="v"/>
            </a:pPr>
            <a:r>
              <a:rPr lang="en-GB" sz="1400" dirty="0">
                <a:latin typeface="Meiryo"/>
                <a:ea typeface="Meiryo"/>
              </a:rPr>
              <a:t>How does outdoor learning benefit FMS? </a:t>
            </a:r>
          </a:p>
          <a:p>
            <a:endParaRPr lang="en-GB" sz="1400" dirty="0">
              <a:latin typeface="Meiryo"/>
              <a:ea typeface="Meiryo"/>
            </a:endParaRPr>
          </a:p>
          <a:p>
            <a:pPr marL="171450" indent="-171450">
              <a:buFont typeface="Wingdings" panose="020B0503020204020204" pitchFamily="34" charset="0"/>
              <a:buChar char="v"/>
            </a:pPr>
            <a:endParaRPr lang="en-GB" sz="1100" dirty="0">
              <a:latin typeface="Aptos"/>
              <a:ea typeface="Meiryo"/>
            </a:endParaRPr>
          </a:p>
          <a:p>
            <a:pPr marL="171450" indent="-171450">
              <a:buFont typeface="Wingdings" panose="020B0503020204020204" pitchFamily="34" charset="0"/>
              <a:buChar char="v"/>
            </a:pPr>
            <a:endParaRPr lang="en-GB" sz="1100" dirty="0">
              <a:latin typeface="Aptos"/>
              <a:ea typeface="Meiryo"/>
            </a:endParaRPr>
          </a:p>
          <a:p>
            <a:pPr marL="171450" indent="-171450">
              <a:buFont typeface="Wingdings" panose="020B0503020204020204" pitchFamily="34" charset="0"/>
              <a:buChar char="v"/>
            </a:pPr>
            <a:endParaRPr lang="en-US">
              <a:latin typeface="Meiryo"/>
              <a:ea typeface="Meiryo"/>
            </a:endParaRPr>
          </a:p>
          <a:p>
            <a:pPr marL="171450" indent="-171450">
              <a:buFont typeface="Wingdings" panose="020B0503020204020204" pitchFamily="34" charset="0"/>
              <a:buChar char="v"/>
            </a:pPr>
            <a:endParaRPr lang="en-GB" sz="1100" dirty="0">
              <a:latin typeface="Aptos"/>
              <a:ea typeface="Meiryo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87B4433-CE4C-C8EA-DFE9-79A0CCA6E7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62367" y="3422953"/>
            <a:ext cx="3733932" cy="336247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42C1649-2166-9D8D-FDEE-5F236CBE64F5}"/>
              </a:ext>
            </a:extLst>
          </p:cNvPr>
          <p:cNvSpPr txBox="1"/>
          <p:nvPr/>
        </p:nvSpPr>
        <p:spPr>
          <a:xfrm>
            <a:off x="9180285" y="4378476"/>
            <a:ext cx="2165048" cy="38023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>
                <a:ea typeface="Meiryo"/>
              </a:rPr>
              <a:t>Stability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2C27629-2401-2F7C-AFE4-57F9C2A766BF}"/>
              </a:ext>
            </a:extLst>
          </p:cNvPr>
          <p:cNvSpPr txBox="1"/>
          <p:nvPr/>
        </p:nvSpPr>
        <p:spPr>
          <a:xfrm>
            <a:off x="8636000" y="5999237"/>
            <a:ext cx="270933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>
                <a:ea typeface="Meiryo"/>
              </a:rPr>
              <a:t>Locomotor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DF02618-4E4B-AE36-7B6B-DDB4A115C2B9}"/>
              </a:ext>
            </a:extLst>
          </p:cNvPr>
          <p:cNvSpPr txBox="1"/>
          <p:nvPr/>
        </p:nvSpPr>
        <p:spPr>
          <a:xfrm>
            <a:off x="10474475" y="5539618"/>
            <a:ext cx="1088571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Meiryo"/>
              </a:rPr>
              <a:t>Object control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2BD0CC6-0F12-C717-7F1E-F68630C635BC}"/>
              </a:ext>
            </a:extLst>
          </p:cNvPr>
          <p:cNvSpPr txBox="1"/>
          <p:nvPr/>
        </p:nvSpPr>
        <p:spPr>
          <a:xfrm>
            <a:off x="3718116" y="6371646"/>
            <a:ext cx="4921248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>
                <a:latin typeface="Times New Roman"/>
                <a:ea typeface="Meiryo"/>
                <a:cs typeface="Times New Roman"/>
              </a:rPr>
              <a:t>(Gallahue, Ozmun and Goodway, 2012)</a:t>
            </a:r>
            <a:endParaRPr lang="en-GB" sz="1400" dirty="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660321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: Shape 8">
            <a:extLst>
              <a:ext uri="{FF2B5EF4-FFF2-40B4-BE49-F238E27FC236}">
                <a16:creationId xmlns:a16="http://schemas.microsoft.com/office/drawing/2014/main" id="{9B0F7D69-D93C-4C38-A23D-76E000D691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6422" cy="6858000"/>
          </a:xfrm>
          <a:custGeom>
            <a:avLst/>
            <a:gdLst/>
            <a:ahLst/>
            <a:cxnLst/>
            <a:rect l="l" t="t" r="r" b="b"/>
            <a:pathLst>
              <a:path w="3496422" h="6858000">
                <a:moveTo>
                  <a:pt x="0" y="0"/>
                </a:moveTo>
                <a:lnTo>
                  <a:pt x="1873399" y="0"/>
                </a:lnTo>
                <a:lnTo>
                  <a:pt x="1895523" y="14997"/>
                </a:lnTo>
                <a:cubicBezTo>
                  <a:pt x="2922686" y="754641"/>
                  <a:pt x="3496422" y="2093192"/>
                  <a:pt x="3496422" y="3621656"/>
                </a:cubicBezTo>
                <a:cubicBezTo>
                  <a:pt x="3496422" y="4969131"/>
                  <a:pt x="2567697" y="5602839"/>
                  <a:pt x="1622072" y="6374814"/>
                </a:cubicBezTo>
                <a:cubicBezTo>
                  <a:pt x="1449869" y="6515397"/>
                  <a:pt x="1279242" y="6653108"/>
                  <a:pt x="1105424" y="6780599"/>
                </a:cubicBezTo>
                <a:lnTo>
                  <a:pt x="99366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Freeform: Shape 10">
            <a:extLst>
              <a:ext uri="{FF2B5EF4-FFF2-40B4-BE49-F238E27FC236}">
                <a16:creationId xmlns:a16="http://schemas.microsoft.com/office/drawing/2014/main" id="{8CD419D4-EA9D-42D9-BF62-B07F0B7B67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75409" y="0"/>
            <a:ext cx="2529723" cy="6858000"/>
          </a:xfrm>
          <a:custGeom>
            <a:avLst/>
            <a:gdLst/>
            <a:ahLst/>
            <a:cxnLst/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2" name="Freeform: Shape 12">
            <a:extLst>
              <a:ext uri="{FF2B5EF4-FFF2-40B4-BE49-F238E27FC236}">
                <a16:creationId xmlns:a16="http://schemas.microsoft.com/office/drawing/2014/main" id="{1C6FEC9B-9608-4181-A9E5-A1B80E7202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5402" y="0"/>
            <a:ext cx="2536434" cy="6858000"/>
          </a:xfrm>
          <a:custGeom>
            <a:avLst/>
            <a:gdLst/>
            <a:ahLst/>
            <a:cxnLst/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4" name="Freeform: Shape 14">
            <a:extLst>
              <a:ext uri="{FF2B5EF4-FFF2-40B4-BE49-F238E27FC236}">
                <a16:creationId xmlns:a16="http://schemas.microsoft.com/office/drawing/2014/main" id="{AB1564ED-F26F-451D-97D6-A6EC3E83FD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4161" y="0"/>
            <a:ext cx="2261351" cy="6858000"/>
          </a:xfrm>
          <a:custGeom>
            <a:avLst/>
            <a:gdLst/>
            <a:ahLst/>
            <a:cxnLst/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0CA184B6-3482-4F43-87F0-BC765DCFD8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6422" cy="6858000"/>
          </a:xfrm>
          <a:custGeom>
            <a:avLst/>
            <a:gdLst/>
            <a:ahLst/>
            <a:cxnLst/>
            <a:rect l="l" t="t" r="r" b="b"/>
            <a:pathLst>
              <a:path w="3496422" h="6858000">
                <a:moveTo>
                  <a:pt x="0" y="0"/>
                </a:moveTo>
                <a:lnTo>
                  <a:pt x="1873399" y="0"/>
                </a:lnTo>
                <a:lnTo>
                  <a:pt x="1895523" y="14997"/>
                </a:lnTo>
                <a:cubicBezTo>
                  <a:pt x="2922686" y="754641"/>
                  <a:pt x="3496422" y="2093192"/>
                  <a:pt x="3496422" y="3621656"/>
                </a:cubicBezTo>
                <a:cubicBezTo>
                  <a:pt x="3496422" y="4969131"/>
                  <a:pt x="2567697" y="5602839"/>
                  <a:pt x="1622072" y="6374814"/>
                </a:cubicBezTo>
                <a:cubicBezTo>
                  <a:pt x="1449869" y="6515397"/>
                  <a:pt x="1279242" y="6653108"/>
                  <a:pt x="1105424" y="6780599"/>
                </a:cubicBezTo>
                <a:lnTo>
                  <a:pt x="99366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6C869923-8380-4244-9548-802C330638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75409" y="0"/>
            <a:ext cx="2529723" cy="6858000"/>
          </a:xfrm>
          <a:custGeom>
            <a:avLst/>
            <a:gdLst/>
            <a:ahLst/>
            <a:cxnLst/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C06255F2-BC67-4DDE-B34E-AC4BA21838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5402" y="0"/>
            <a:ext cx="2536434" cy="6858000"/>
          </a:xfrm>
          <a:custGeom>
            <a:avLst/>
            <a:gdLst/>
            <a:ahLst/>
            <a:cxnLst/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55169443-FCCD-4C0A-8C69-18CD3FA096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4161" y="0"/>
            <a:ext cx="2261351" cy="6858000"/>
          </a:xfrm>
          <a:custGeom>
            <a:avLst/>
            <a:gdLst/>
            <a:ahLst/>
            <a:cxnLst/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AC8EEB0F-BA72-49AC-956F-331B60FDE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8CC700D5-9809-43F4-89D5-7DBBCB0DCC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02296" y="1287887"/>
            <a:ext cx="4523890" cy="4187191"/>
          </a:xfrm>
          <a:custGeom>
            <a:avLst/>
            <a:gdLst>
              <a:gd name="connsiteX0" fmla="*/ 2180840 w 3810827"/>
              <a:gd name="connsiteY0" fmla="*/ 0 h 3634591"/>
              <a:gd name="connsiteX1" fmla="*/ 2866380 w 3810827"/>
              <a:gd name="connsiteY1" fmla="*/ 145165 h 3634591"/>
              <a:gd name="connsiteX2" fmla="*/ 3366366 w 3810827"/>
              <a:gd name="connsiteY2" fmla="*/ 536835 h 3634591"/>
              <a:gd name="connsiteX3" fmla="*/ 3810827 w 3810827"/>
              <a:gd name="connsiteY3" fmla="*/ 1924156 h 3634591"/>
              <a:gd name="connsiteX4" fmla="*/ 3612844 w 3810827"/>
              <a:gd name="connsiteY4" fmla="*/ 2493111 h 3634591"/>
              <a:gd name="connsiteX5" fmla="*/ 3026664 w 3810827"/>
              <a:gd name="connsiteY5" fmla="*/ 3022891 h 3634591"/>
              <a:gd name="connsiteX6" fmla="*/ 2897783 w 3810827"/>
              <a:gd name="connsiteY6" fmla="*/ 3124233 h 3634591"/>
              <a:gd name="connsiteX7" fmla="*/ 1838765 w 3810827"/>
              <a:gd name="connsiteY7" fmla="*/ 3634591 h 3634591"/>
              <a:gd name="connsiteX8" fmla="*/ 443724 w 3810827"/>
              <a:gd name="connsiteY8" fmla="*/ 2805020 h 3634591"/>
              <a:gd name="connsiteX9" fmla="*/ 295053 w 3810827"/>
              <a:gd name="connsiteY9" fmla="*/ 2592792 h 3634591"/>
              <a:gd name="connsiteX10" fmla="*/ 0 w 3810827"/>
              <a:gd name="connsiteY10" fmla="*/ 1924156 h 3634591"/>
              <a:gd name="connsiteX11" fmla="*/ 178275 w 3810827"/>
              <a:gd name="connsiteY11" fmla="*/ 1204061 h 3634591"/>
              <a:gd name="connsiteX12" fmla="*/ 669921 w 3810827"/>
              <a:gd name="connsiteY12" fmla="*/ 585306 h 3634591"/>
              <a:gd name="connsiteX13" fmla="*/ 1380730 w 3810827"/>
              <a:gd name="connsiteY13" fmla="*/ 156203 h 3634591"/>
              <a:gd name="connsiteX14" fmla="*/ 2180840 w 3810827"/>
              <a:gd name="connsiteY14" fmla="*/ 0 h 36345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810827" h="3634591">
                <a:moveTo>
                  <a:pt x="2180840" y="0"/>
                </a:moveTo>
                <a:cubicBezTo>
                  <a:pt x="2431406" y="0"/>
                  <a:pt x="2662018" y="48886"/>
                  <a:pt x="2866380" y="145165"/>
                </a:cubicBezTo>
                <a:cubicBezTo>
                  <a:pt x="3057903" y="235467"/>
                  <a:pt x="3226119" y="367269"/>
                  <a:pt x="3366366" y="536835"/>
                </a:cubicBezTo>
                <a:cubicBezTo>
                  <a:pt x="3652997" y="883519"/>
                  <a:pt x="3810827" y="1376199"/>
                  <a:pt x="3810827" y="1924156"/>
                </a:cubicBezTo>
                <a:cubicBezTo>
                  <a:pt x="3810827" y="2142775"/>
                  <a:pt x="3749739" y="2318234"/>
                  <a:pt x="3612844" y="2493111"/>
                </a:cubicBezTo>
                <a:cubicBezTo>
                  <a:pt x="3469652" y="2676041"/>
                  <a:pt x="3254495" y="2844528"/>
                  <a:pt x="3026664" y="3022891"/>
                </a:cubicBezTo>
                <a:cubicBezTo>
                  <a:pt x="2984630" y="3055759"/>
                  <a:pt x="2941206" y="3089789"/>
                  <a:pt x="2897783" y="3124233"/>
                </a:cubicBezTo>
                <a:cubicBezTo>
                  <a:pt x="2509094" y="3432490"/>
                  <a:pt x="2225408" y="3634591"/>
                  <a:pt x="1838765" y="3634591"/>
                </a:cubicBezTo>
                <a:cubicBezTo>
                  <a:pt x="1249640" y="3634591"/>
                  <a:pt x="832413" y="3386508"/>
                  <a:pt x="443724" y="2805020"/>
                </a:cubicBezTo>
                <a:cubicBezTo>
                  <a:pt x="392859" y="2728910"/>
                  <a:pt x="343138" y="2659690"/>
                  <a:pt x="295053" y="2592792"/>
                </a:cubicBezTo>
                <a:cubicBezTo>
                  <a:pt x="95761" y="2315411"/>
                  <a:pt x="0" y="2171160"/>
                  <a:pt x="0" y="1924156"/>
                </a:cubicBezTo>
                <a:cubicBezTo>
                  <a:pt x="0" y="1678896"/>
                  <a:pt x="60024" y="1436622"/>
                  <a:pt x="178275" y="1204061"/>
                </a:cubicBezTo>
                <a:cubicBezTo>
                  <a:pt x="293990" y="976561"/>
                  <a:pt x="459425" y="768319"/>
                  <a:pt x="669921" y="585306"/>
                </a:cubicBezTo>
                <a:cubicBezTo>
                  <a:pt x="876818" y="405365"/>
                  <a:pt x="1122558" y="256964"/>
                  <a:pt x="1380730" y="156203"/>
                </a:cubicBezTo>
                <a:cubicBezTo>
                  <a:pt x="1645852" y="52539"/>
                  <a:pt x="1915145" y="0"/>
                  <a:pt x="2180840" y="0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C7163242-6303-46DC-BAC1-2A204F0613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051182" y="1382922"/>
            <a:ext cx="4174735" cy="3941951"/>
          </a:xfrm>
          <a:custGeom>
            <a:avLst/>
            <a:gdLst>
              <a:gd name="connsiteX0" fmla="*/ 2180840 w 3810827"/>
              <a:gd name="connsiteY0" fmla="*/ 0 h 3634591"/>
              <a:gd name="connsiteX1" fmla="*/ 2866380 w 3810827"/>
              <a:gd name="connsiteY1" fmla="*/ 145165 h 3634591"/>
              <a:gd name="connsiteX2" fmla="*/ 3366366 w 3810827"/>
              <a:gd name="connsiteY2" fmla="*/ 536835 h 3634591"/>
              <a:gd name="connsiteX3" fmla="*/ 3810827 w 3810827"/>
              <a:gd name="connsiteY3" fmla="*/ 1924156 h 3634591"/>
              <a:gd name="connsiteX4" fmla="*/ 3612844 w 3810827"/>
              <a:gd name="connsiteY4" fmla="*/ 2493111 h 3634591"/>
              <a:gd name="connsiteX5" fmla="*/ 3026664 w 3810827"/>
              <a:gd name="connsiteY5" fmla="*/ 3022891 h 3634591"/>
              <a:gd name="connsiteX6" fmla="*/ 2897783 w 3810827"/>
              <a:gd name="connsiteY6" fmla="*/ 3124233 h 3634591"/>
              <a:gd name="connsiteX7" fmla="*/ 1838765 w 3810827"/>
              <a:gd name="connsiteY7" fmla="*/ 3634591 h 3634591"/>
              <a:gd name="connsiteX8" fmla="*/ 443724 w 3810827"/>
              <a:gd name="connsiteY8" fmla="*/ 2805020 h 3634591"/>
              <a:gd name="connsiteX9" fmla="*/ 295053 w 3810827"/>
              <a:gd name="connsiteY9" fmla="*/ 2592792 h 3634591"/>
              <a:gd name="connsiteX10" fmla="*/ 0 w 3810827"/>
              <a:gd name="connsiteY10" fmla="*/ 1924156 h 3634591"/>
              <a:gd name="connsiteX11" fmla="*/ 178275 w 3810827"/>
              <a:gd name="connsiteY11" fmla="*/ 1204061 h 3634591"/>
              <a:gd name="connsiteX12" fmla="*/ 669921 w 3810827"/>
              <a:gd name="connsiteY12" fmla="*/ 585306 h 3634591"/>
              <a:gd name="connsiteX13" fmla="*/ 1380730 w 3810827"/>
              <a:gd name="connsiteY13" fmla="*/ 156203 h 3634591"/>
              <a:gd name="connsiteX14" fmla="*/ 2180840 w 3810827"/>
              <a:gd name="connsiteY14" fmla="*/ 0 h 36345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810827" h="3634591">
                <a:moveTo>
                  <a:pt x="2180840" y="0"/>
                </a:moveTo>
                <a:cubicBezTo>
                  <a:pt x="2431406" y="0"/>
                  <a:pt x="2662018" y="48886"/>
                  <a:pt x="2866380" y="145165"/>
                </a:cubicBezTo>
                <a:cubicBezTo>
                  <a:pt x="3057903" y="235467"/>
                  <a:pt x="3226119" y="367269"/>
                  <a:pt x="3366366" y="536835"/>
                </a:cubicBezTo>
                <a:cubicBezTo>
                  <a:pt x="3652997" y="883519"/>
                  <a:pt x="3810827" y="1376199"/>
                  <a:pt x="3810827" y="1924156"/>
                </a:cubicBezTo>
                <a:cubicBezTo>
                  <a:pt x="3810827" y="2142775"/>
                  <a:pt x="3749739" y="2318234"/>
                  <a:pt x="3612844" y="2493111"/>
                </a:cubicBezTo>
                <a:cubicBezTo>
                  <a:pt x="3469652" y="2676041"/>
                  <a:pt x="3254495" y="2844528"/>
                  <a:pt x="3026664" y="3022891"/>
                </a:cubicBezTo>
                <a:cubicBezTo>
                  <a:pt x="2984630" y="3055759"/>
                  <a:pt x="2941206" y="3089789"/>
                  <a:pt x="2897783" y="3124233"/>
                </a:cubicBezTo>
                <a:cubicBezTo>
                  <a:pt x="2509094" y="3432490"/>
                  <a:pt x="2225408" y="3634591"/>
                  <a:pt x="1838765" y="3634591"/>
                </a:cubicBezTo>
                <a:cubicBezTo>
                  <a:pt x="1249640" y="3634591"/>
                  <a:pt x="832413" y="3386508"/>
                  <a:pt x="443724" y="2805020"/>
                </a:cubicBezTo>
                <a:cubicBezTo>
                  <a:pt x="392859" y="2728910"/>
                  <a:pt x="343138" y="2659690"/>
                  <a:pt x="295053" y="2592792"/>
                </a:cubicBezTo>
                <a:cubicBezTo>
                  <a:pt x="95761" y="2315411"/>
                  <a:pt x="0" y="2171160"/>
                  <a:pt x="0" y="1924156"/>
                </a:cubicBezTo>
                <a:cubicBezTo>
                  <a:pt x="0" y="1678896"/>
                  <a:pt x="60024" y="1436622"/>
                  <a:pt x="178275" y="1204061"/>
                </a:cubicBezTo>
                <a:cubicBezTo>
                  <a:pt x="293990" y="976561"/>
                  <a:pt x="459425" y="768319"/>
                  <a:pt x="669921" y="585306"/>
                </a:cubicBezTo>
                <a:cubicBezTo>
                  <a:pt x="876818" y="405365"/>
                  <a:pt x="1122558" y="256964"/>
                  <a:pt x="1380730" y="156203"/>
                </a:cubicBezTo>
                <a:cubicBezTo>
                  <a:pt x="1645852" y="52539"/>
                  <a:pt x="1915145" y="0"/>
                  <a:pt x="2180840" y="0"/>
                </a:cubicBezTo>
                <a:close/>
              </a:path>
            </a:pathLst>
          </a:custGeom>
          <a:solidFill>
            <a:schemeClr val="bg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805C4C40-D70E-4C4F-B228-98A0A6132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300000" flipH="1">
            <a:off x="6733248" y="1097468"/>
            <a:ext cx="4908132" cy="4613915"/>
          </a:xfrm>
          <a:custGeom>
            <a:avLst/>
            <a:gdLst>
              <a:gd name="connsiteX0" fmla="*/ 2180840 w 3810827"/>
              <a:gd name="connsiteY0" fmla="*/ 0 h 3634591"/>
              <a:gd name="connsiteX1" fmla="*/ 2866380 w 3810827"/>
              <a:gd name="connsiteY1" fmla="*/ 145165 h 3634591"/>
              <a:gd name="connsiteX2" fmla="*/ 3366366 w 3810827"/>
              <a:gd name="connsiteY2" fmla="*/ 536835 h 3634591"/>
              <a:gd name="connsiteX3" fmla="*/ 3810827 w 3810827"/>
              <a:gd name="connsiteY3" fmla="*/ 1924156 h 3634591"/>
              <a:gd name="connsiteX4" fmla="*/ 3612844 w 3810827"/>
              <a:gd name="connsiteY4" fmla="*/ 2493111 h 3634591"/>
              <a:gd name="connsiteX5" fmla="*/ 3026664 w 3810827"/>
              <a:gd name="connsiteY5" fmla="*/ 3022891 h 3634591"/>
              <a:gd name="connsiteX6" fmla="*/ 2897783 w 3810827"/>
              <a:gd name="connsiteY6" fmla="*/ 3124233 h 3634591"/>
              <a:gd name="connsiteX7" fmla="*/ 1838765 w 3810827"/>
              <a:gd name="connsiteY7" fmla="*/ 3634591 h 3634591"/>
              <a:gd name="connsiteX8" fmla="*/ 443724 w 3810827"/>
              <a:gd name="connsiteY8" fmla="*/ 2805020 h 3634591"/>
              <a:gd name="connsiteX9" fmla="*/ 295053 w 3810827"/>
              <a:gd name="connsiteY9" fmla="*/ 2592792 h 3634591"/>
              <a:gd name="connsiteX10" fmla="*/ 0 w 3810827"/>
              <a:gd name="connsiteY10" fmla="*/ 1924156 h 3634591"/>
              <a:gd name="connsiteX11" fmla="*/ 178275 w 3810827"/>
              <a:gd name="connsiteY11" fmla="*/ 1204061 h 3634591"/>
              <a:gd name="connsiteX12" fmla="*/ 669921 w 3810827"/>
              <a:gd name="connsiteY12" fmla="*/ 585306 h 3634591"/>
              <a:gd name="connsiteX13" fmla="*/ 1380730 w 3810827"/>
              <a:gd name="connsiteY13" fmla="*/ 156203 h 3634591"/>
              <a:gd name="connsiteX14" fmla="*/ 2180840 w 3810827"/>
              <a:gd name="connsiteY14" fmla="*/ 0 h 36345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810827" h="3634591">
                <a:moveTo>
                  <a:pt x="2180840" y="0"/>
                </a:moveTo>
                <a:cubicBezTo>
                  <a:pt x="2431406" y="0"/>
                  <a:pt x="2662018" y="48886"/>
                  <a:pt x="2866380" y="145165"/>
                </a:cubicBezTo>
                <a:cubicBezTo>
                  <a:pt x="3057903" y="235467"/>
                  <a:pt x="3226119" y="367269"/>
                  <a:pt x="3366366" y="536835"/>
                </a:cubicBezTo>
                <a:cubicBezTo>
                  <a:pt x="3652997" y="883519"/>
                  <a:pt x="3810827" y="1376199"/>
                  <a:pt x="3810827" y="1924156"/>
                </a:cubicBezTo>
                <a:cubicBezTo>
                  <a:pt x="3810827" y="2142775"/>
                  <a:pt x="3749739" y="2318234"/>
                  <a:pt x="3612844" y="2493111"/>
                </a:cubicBezTo>
                <a:cubicBezTo>
                  <a:pt x="3469652" y="2676041"/>
                  <a:pt x="3254495" y="2844528"/>
                  <a:pt x="3026664" y="3022891"/>
                </a:cubicBezTo>
                <a:cubicBezTo>
                  <a:pt x="2984630" y="3055759"/>
                  <a:pt x="2941206" y="3089789"/>
                  <a:pt x="2897783" y="3124233"/>
                </a:cubicBezTo>
                <a:cubicBezTo>
                  <a:pt x="2509094" y="3432490"/>
                  <a:pt x="2225408" y="3634591"/>
                  <a:pt x="1838765" y="3634591"/>
                </a:cubicBezTo>
                <a:cubicBezTo>
                  <a:pt x="1249640" y="3634591"/>
                  <a:pt x="832413" y="3386508"/>
                  <a:pt x="443724" y="2805020"/>
                </a:cubicBezTo>
                <a:cubicBezTo>
                  <a:pt x="392859" y="2728910"/>
                  <a:pt x="343138" y="2659690"/>
                  <a:pt x="295053" y="2592792"/>
                </a:cubicBezTo>
                <a:cubicBezTo>
                  <a:pt x="95761" y="2315411"/>
                  <a:pt x="0" y="2171160"/>
                  <a:pt x="0" y="1924156"/>
                </a:cubicBezTo>
                <a:cubicBezTo>
                  <a:pt x="0" y="1678896"/>
                  <a:pt x="60024" y="1436622"/>
                  <a:pt x="178275" y="1204061"/>
                </a:cubicBezTo>
                <a:cubicBezTo>
                  <a:pt x="293990" y="976561"/>
                  <a:pt x="459425" y="768319"/>
                  <a:pt x="669921" y="585306"/>
                </a:cubicBezTo>
                <a:cubicBezTo>
                  <a:pt x="876818" y="405365"/>
                  <a:pt x="1122558" y="256964"/>
                  <a:pt x="1380730" y="156203"/>
                </a:cubicBezTo>
                <a:cubicBezTo>
                  <a:pt x="1645852" y="52539"/>
                  <a:pt x="1915145" y="0"/>
                  <a:pt x="2180840" y="0"/>
                </a:cubicBezTo>
                <a:close/>
              </a:path>
            </a:pathLst>
          </a:custGeom>
          <a:noFill/>
          <a:ln w="1905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0EF687-301F-E39B-5F52-6FCB8C359D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0166" y="-2975"/>
            <a:ext cx="6568236" cy="2186393"/>
          </a:xfrm>
        </p:spPr>
        <p:txBody>
          <a:bodyPr vert="horz" lIns="109728" tIns="109728" rIns="109728" bIns="91440" rtlCol="0" anchor="b">
            <a:normAutofit/>
          </a:bodyPr>
          <a:lstStyle/>
          <a:p>
            <a:pPr algn="ctr">
              <a:lnSpc>
                <a:spcPct val="110000"/>
              </a:lnSpc>
            </a:pPr>
            <a:r>
              <a:rPr lang="en-US" sz="2500"/>
              <a:t>(2)Main finding-  Manteision o dysgu yn yr awyr agored  </a:t>
            </a:r>
          </a:p>
          <a:p>
            <a:pPr algn="ctr">
              <a:lnSpc>
                <a:spcPct val="110000"/>
              </a:lnSpc>
            </a:pPr>
            <a:endParaRPr lang="en-US" sz="25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1DBC66-2D6F-52E9-647A-9932E43138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43452" y="1868941"/>
            <a:ext cx="4475398" cy="3627669"/>
          </a:xfrm>
        </p:spPr>
        <p:txBody>
          <a:bodyPr vert="horz" lIns="109728" tIns="109728" rIns="109728" bIns="91440" rtlCol="0" anchor="t">
            <a:normAutofit/>
          </a:bodyPr>
          <a:lstStyle/>
          <a:p>
            <a:pPr marL="171450" indent="-171450" algn="ctr">
              <a:lnSpc>
                <a:spcPct val="120000"/>
              </a:lnSpc>
              <a:buFont typeface="Wingdings" panose="020B0503020204020204" pitchFamily="34" charset="0"/>
              <a:buChar char="v"/>
            </a:pPr>
            <a:r>
              <a:rPr lang="en-US" sz="1400" err="1">
                <a:latin typeface="Times New Roman"/>
                <a:cs typeface="Times New Roman"/>
              </a:rPr>
              <a:t>Annog</a:t>
            </a:r>
            <a:r>
              <a:rPr lang="en-US" sz="1400" dirty="0">
                <a:latin typeface="Times New Roman"/>
                <a:cs typeface="Times New Roman"/>
              </a:rPr>
              <a:t> </a:t>
            </a:r>
            <a:r>
              <a:rPr lang="en-US" sz="1400" err="1">
                <a:latin typeface="Times New Roman"/>
                <a:cs typeface="Times New Roman"/>
              </a:rPr>
              <a:t>methiant</a:t>
            </a:r>
            <a:r>
              <a:rPr lang="en-US" sz="1400" dirty="0">
                <a:latin typeface="Times New Roman"/>
                <a:cs typeface="Times New Roman"/>
              </a:rPr>
              <a:t>- </a:t>
            </a:r>
            <a:r>
              <a:rPr lang="en-US" sz="1400" err="1">
                <a:latin typeface="Times New Roman"/>
                <a:cs typeface="Times New Roman"/>
              </a:rPr>
              <a:t>Plentyn</a:t>
            </a:r>
            <a:r>
              <a:rPr lang="en-US" sz="1400" dirty="0">
                <a:latin typeface="Times New Roman"/>
                <a:cs typeface="Times New Roman"/>
              </a:rPr>
              <a:t> A </a:t>
            </a:r>
            <a:r>
              <a:rPr lang="en-US" sz="1400" err="1">
                <a:latin typeface="Times New Roman"/>
                <a:cs typeface="Times New Roman"/>
              </a:rPr>
              <a:t>yn</a:t>
            </a:r>
            <a:r>
              <a:rPr lang="en-US" sz="1400" dirty="0">
                <a:latin typeface="Times New Roman"/>
                <a:cs typeface="Times New Roman"/>
              </a:rPr>
              <a:t> </a:t>
            </a:r>
            <a:r>
              <a:rPr lang="en-US" sz="1400" err="1">
                <a:latin typeface="Times New Roman"/>
                <a:cs typeface="Times New Roman"/>
              </a:rPr>
              <a:t>ceisio</a:t>
            </a:r>
            <a:r>
              <a:rPr lang="en-US" sz="1400" dirty="0">
                <a:latin typeface="Times New Roman"/>
                <a:cs typeface="Times New Roman"/>
              </a:rPr>
              <a:t> </a:t>
            </a:r>
            <a:r>
              <a:rPr lang="en-US" sz="1400" err="1">
                <a:latin typeface="Times New Roman"/>
                <a:cs typeface="Times New Roman"/>
              </a:rPr>
              <a:t>cerdded</a:t>
            </a:r>
            <a:r>
              <a:rPr lang="en-US" sz="1400" dirty="0">
                <a:latin typeface="Times New Roman"/>
                <a:cs typeface="Times New Roman"/>
              </a:rPr>
              <a:t> </a:t>
            </a:r>
            <a:r>
              <a:rPr lang="en-US" sz="1400" err="1">
                <a:latin typeface="Times New Roman"/>
                <a:cs typeface="Times New Roman"/>
              </a:rPr>
              <a:t>ar</a:t>
            </a:r>
            <a:r>
              <a:rPr lang="en-US" sz="1400" dirty="0">
                <a:latin typeface="Times New Roman"/>
                <a:cs typeface="Times New Roman"/>
              </a:rPr>
              <a:t> draws </a:t>
            </a:r>
            <a:r>
              <a:rPr lang="en-US" sz="1400" err="1">
                <a:latin typeface="Times New Roman"/>
                <a:cs typeface="Times New Roman"/>
              </a:rPr>
              <a:t>boncyffion</a:t>
            </a:r>
            <a:r>
              <a:rPr lang="en-US" sz="1400" dirty="0">
                <a:latin typeface="Times New Roman"/>
                <a:cs typeface="Times New Roman"/>
              </a:rPr>
              <a:t> coed</a:t>
            </a:r>
          </a:p>
          <a:p>
            <a:pPr marL="171450" indent="-171450" algn="ctr">
              <a:lnSpc>
                <a:spcPct val="120000"/>
              </a:lnSpc>
              <a:buFont typeface="Wingdings" panose="020B0503020204020204" pitchFamily="34" charset="0"/>
              <a:buChar char="v"/>
            </a:pPr>
            <a:r>
              <a:rPr lang="en-US" sz="1400" err="1">
                <a:latin typeface="Times New Roman"/>
                <a:ea typeface="Meiryo"/>
                <a:cs typeface="Times New Roman"/>
              </a:rPr>
              <a:t>Annogi</a:t>
            </a:r>
            <a:r>
              <a:rPr lang="en-US" sz="1400" dirty="0">
                <a:latin typeface="Times New Roman"/>
                <a:ea typeface="Meiryo"/>
                <a:cs typeface="Times New Roman"/>
              </a:rPr>
              <a:t> </a:t>
            </a:r>
            <a:r>
              <a:rPr lang="en-US" sz="1400" err="1">
                <a:latin typeface="Times New Roman"/>
                <a:ea typeface="Meiryo"/>
                <a:cs typeface="Times New Roman"/>
              </a:rPr>
              <a:t>cyd</a:t>
            </a:r>
            <a:r>
              <a:rPr lang="en-US" sz="1400" dirty="0">
                <a:latin typeface="Times New Roman"/>
                <a:ea typeface="Meiryo"/>
                <a:cs typeface="Times New Roman"/>
              </a:rPr>
              <a:t> </a:t>
            </a:r>
            <a:r>
              <a:rPr lang="en-US" sz="1400" err="1">
                <a:latin typeface="Times New Roman"/>
                <a:ea typeface="Meiryo"/>
                <a:cs typeface="Times New Roman"/>
              </a:rPr>
              <a:t>weithio</a:t>
            </a:r>
            <a:r>
              <a:rPr lang="en-US" sz="1400" dirty="0">
                <a:latin typeface="Times New Roman"/>
                <a:ea typeface="Meiryo"/>
                <a:cs typeface="Times New Roman"/>
              </a:rPr>
              <a:t> </a:t>
            </a:r>
            <a:r>
              <a:rPr lang="en-US" sz="1400" err="1">
                <a:latin typeface="Times New Roman"/>
                <a:ea typeface="Meiryo"/>
                <a:cs typeface="Times New Roman"/>
              </a:rPr>
              <a:t>fel</a:t>
            </a:r>
            <a:r>
              <a:rPr lang="en-US" sz="1400" dirty="0">
                <a:latin typeface="Times New Roman"/>
                <a:ea typeface="Meiryo"/>
                <a:cs typeface="Times New Roman"/>
              </a:rPr>
              <a:t> </a:t>
            </a:r>
            <a:r>
              <a:rPr lang="en-US" sz="1400" err="1">
                <a:latin typeface="Times New Roman"/>
                <a:ea typeface="Meiryo"/>
                <a:cs typeface="Times New Roman"/>
              </a:rPr>
              <a:t>tim</a:t>
            </a:r>
            <a:r>
              <a:rPr lang="en-US" sz="1400" dirty="0">
                <a:latin typeface="Times New Roman"/>
                <a:ea typeface="Meiryo"/>
                <a:cs typeface="Times New Roman"/>
              </a:rPr>
              <a:t>- </a:t>
            </a:r>
            <a:r>
              <a:rPr lang="en-US" sz="1400" err="1">
                <a:latin typeface="Times New Roman"/>
                <a:ea typeface="Meiryo"/>
                <a:cs typeface="Times New Roman"/>
              </a:rPr>
              <a:t>Plentyn</a:t>
            </a:r>
            <a:r>
              <a:rPr lang="en-US" sz="1400" dirty="0">
                <a:latin typeface="Times New Roman"/>
                <a:ea typeface="Meiryo"/>
                <a:cs typeface="Times New Roman"/>
              </a:rPr>
              <a:t> Ch a D </a:t>
            </a:r>
            <a:r>
              <a:rPr lang="en-US" sz="1400" err="1">
                <a:latin typeface="Times New Roman"/>
                <a:ea typeface="Meiryo"/>
                <a:cs typeface="Times New Roman"/>
              </a:rPr>
              <a:t>yn</a:t>
            </a:r>
            <a:r>
              <a:rPr lang="en-US" sz="1400" dirty="0">
                <a:latin typeface="Times New Roman"/>
                <a:ea typeface="Meiryo"/>
                <a:cs typeface="Times New Roman"/>
              </a:rPr>
              <a:t> </a:t>
            </a:r>
            <a:r>
              <a:rPr lang="en-US" sz="1400" err="1">
                <a:latin typeface="Times New Roman"/>
                <a:ea typeface="Meiryo"/>
                <a:cs typeface="Times New Roman"/>
              </a:rPr>
              <a:t>ceisio</a:t>
            </a:r>
            <a:r>
              <a:rPr lang="en-US" sz="1400" dirty="0">
                <a:latin typeface="Times New Roman"/>
                <a:ea typeface="Meiryo"/>
                <a:cs typeface="Times New Roman"/>
              </a:rPr>
              <a:t> </a:t>
            </a:r>
            <a:r>
              <a:rPr lang="en-US" sz="1400" err="1">
                <a:latin typeface="Times New Roman"/>
                <a:ea typeface="Meiryo"/>
                <a:cs typeface="Times New Roman"/>
              </a:rPr>
              <a:t>darganfod</a:t>
            </a:r>
            <a:r>
              <a:rPr lang="en-US" sz="1400" dirty="0">
                <a:latin typeface="Times New Roman"/>
                <a:ea typeface="Meiryo"/>
                <a:cs typeface="Times New Roman"/>
              </a:rPr>
              <a:t> </a:t>
            </a:r>
            <a:r>
              <a:rPr lang="en-US" sz="1400" err="1">
                <a:latin typeface="Times New Roman"/>
                <a:ea typeface="Meiryo"/>
                <a:cs typeface="Times New Roman"/>
              </a:rPr>
              <a:t>gwrthrych</a:t>
            </a:r>
            <a:r>
              <a:rPr lang="en-US" sz="1400" dirty="0">
                <a:latin typeface="Times New Roman"/>
                <a:ea typeface="Meiryo"/>
                <a:cs typeface="Times New Roman"/>
              </a:rPr>
              <a:t> </a:t>
            </a:r>
            <a:r>
              <a:rPr lang="en-US" sz="1400" err="1">
                <a:latin typeface="Times New Roman"/>
                <a:ea typeface="Meiryo"/>
                <a:cs typeface="Times New Roman"/>
              </a:rPr>
              <a:t>naturiol</a:t>
            </a:r>
            <a:r>
              <a:rPr lang="en-US" sz="1400" dirty="0">
                <a:latin typeface="Times New Roman"/>
                <a:ea typeface="Meiryo"/>
                <a:cs typeface="Times New Roman"/>
              </a:rPr>
              <a:t> I </a:t>
            </a:r>
            <a:r>
              <a:rPr lang="en-US" sz="1400" err="1">
                <a:latin typeface="Times New Roman"/>
                <a:ea typeface="Meiryo"/>
                <a:cs typeface="Times New Roman"/>
              </a:rPr>
              <a:t>creu</a:t>
            </a:r>
            <a:r>
              <a:rPr lang="en-US" sz="1400" dirty="0">
                <a:latin typeface="Times New Roman"/>
                <a:ea typeface="Meiryo"/>
                <a:cs typeface="Times New Roman"/>
              </a:rPr>
              <a:t> </a:t>
            </a:r>
            <a:r>
              <a:rPr lang="en-US" sz="1400" err="1">
                <a:latin typeface="Times New Roman"/>
                <a:ea typeface="Meiryo"/>
                <a:cs typeface="Times New Roman"/>
              </a:rPr>
              <a:t>nyth</a:t>
            </a:r>
            <a:endParaRPr lang="en-US" sz="1400">
              <a:latin typeface="Times New Roman"/>
              <a:ea typeface="Meiryo"/>
              <a:cs typeface="Times New Roman"/>
            </a:endParaRPr>
          </a:p>
          <a:p>
            <a:pPr marL="171450" indent="-171450" algn="ctr">
              <a:lnSpc>
                <a:spcPct val="120000"/>
              </a:lnSpc>
              <a:buFont typeface="Wingdings" panose="020B0503020204020204" pitchFamily="34" charset="0"/>
              <a:buChar char="v"/>
            </a:pPr>
            <a:r>
              <a:rPr lang="en-US" sz="1400" err="1">
                <a:latin typeface="Times New Roman"/>
                <a:ea typeface="Meiryo"/>
                <a:cs typeface="Times New Roman"/>
              </a:rPr>
              <a:t>Annog</a:t>
            </a:r>
            <a:r>
              <a:rPr lang="en-US" sz="1400" dirty="0">
                <a:latin typeface="Times New Roman"/>
                <a:ea typeface="Meiryo"/>
                <a:cs typeface="Times New Roman"/>
              </a:rPr>
              <a:t> </a:t>
            </a:r>
            <a:r>
              <a:rPr lang="en-US" sz="1400" err="1">
                <a:latin typeface="Times New Roman"/>
                <a:ea typeface="Meiryo"/>
                <a:cs typeface="Times New Roman"/>
              </a:rPr>
              <a:t>hyder</a:t>
            </a:r>
            <a:r>
              <a:rPr lang="en-US" sz="1400" dirty="0">
                <a:latin typeface="Times New Roman"/>
                <a:ea typeface="Meiryo"/>
                <a:cs typeface="Times New Roman"/>
              </a:rPr>
              <a:t> a </a:t>
            </a:r>
            <a:r>
              <a:rPr lang="en-US" sz="1400" err="1">
                <a:latin typeface="Times New Roman"/>
                <a:ea typeface="Meiryo"/>
                <a:cs typeface="Times New Roman"/>
              </a:rPr>
              <a:t>cryfder</a:t>
            </a:r>
            <a:r>
              <a:rPr lang="en-US" sz="1400" dirty="0">
                <a:latin typeface="Times New Roman"/>
                <a:ea typeface="Meiryo"/>
                <a:cs typeface="Times New Roman"/>
              </a:rPr>
              <a:t> - </a:t>
            </a:r>
            <a:r>
              <a:rPr lang="en-US" sz="1400" err="1">
                <a:latin typeface="Times New Roman"/>
                <a:ea typeface="Meiryo"/>
                <a:cs typeface="Times New Roman"/>
              </a:rPr>
              <a:t>Plentyn</a:t>
            </a:r>
            <a:r>
              <a:rPr lang="en-US" sz="1400" dirty="0">
                <a:latin typeface="Times New Roman"/>
                <a:ea typeface="Meiryo"/>
                <a:cs typeface="Times New Roman"/>
              </a:rPr>
              <a:t> CH </a:t>
            </a:r>
            <a:r>
              <a:rPr lang="en-US" sz="1400" err="1">
                <a:latin typeface="Times New Roman"/>
                <a:ea typeface="Meiryo"/>
                <a:cs typeface="Times New Roman"/>
              </a:rPr>
              <a:t>yn</a:t>
            </a:r>
            <a:r>
              <a:rPr lang="en-US" sz="1400" dirty="0">
                <a:latin typeface="Times New Roman"/>
                <a:ea typeface="Meiryo"/>
                <a:cs typeface="Times New Roman"/>
              </a:rPr>
              <a:t> </a:t>
            </a:r>
            <a:r>
              <a:rPr lang="en-US" sz="1400" err="1">
                <a:latin typeface="Times New Roman"/>
                <a:ea typeface="Meiryo"/>
                <a:cs typeface="Times New Roman"/>
              </a:rPr>
              <a:t>medri</a:t>
            </a:r>
            <a:r>
              <a:rPr lang="en-US" sz="1400" dirty="0">
                <a:latin typeface="Times New Roman"/>
                <a:ea typeface="Meiryo"/>
                <a:cs typeface="Times New Roman"/>
              </a:rPr>
              <a:t> </a:t>
            </a:r>
            <a:r>
              <a:rPr lang="en-US" sz="1400" err="1">
                <a:latin typeface="Times New Roman"/>
                <a:ea typeface="Meiryo"/>
                <a:cs typeface="Times New Roman"/>
              </a:rPr>
              <a:t>torri</a:t>
            </a:r>
            <a:r>
              <a:rPr lang="en-US" sz="1400" dirty="0">
                <a:latin typeface="Times New Roman"/>
                <a:ea typeface="Meiryo"/>
                <a:cs typeface="Times New Roman"/>
              </a:rPr>
              <a:t> bamboo branch </a:t>
            </a:r>
            <a:r>
              <a:rPr lang="en-US" sz="1400" err="1">
                <a:latin typeface="Times New Roman"/>
                <a:ea typeface="Meiryo"/>
                <a:cs typeface="Times New Roman"/>
              </a:rPr>
              <a:t>yn</a:t>
            </a:r>
            <a:r>
              <a:rPr lang="en-US" sz="1400" dirty="0">
                <a:latin typeface="Times New Roman"/>
                <a:ea typeface="Meiryo"/>
                <a:cs typeface="Times New Roman"/>
              </a:rPr>
              <a:t> </a:t>
            </a:r>
            <a:r>
              <a:rPr lang="en-US" sz="1400" err="1">
                <a:latin typeface="Times New Roman"/>
                <a:ea typeface="Meiryo"/>
                <a:cs typeface="Times New Roman"/>
              </a:rPr>
              <a:t>hyderus</a:t>
            </a:r>
            <a:endParaRPr lang="en-US" sz="1400">
              <a:latin typeface="Times New Roman"/>
              <a:ea typeface="Meiryo"/>
              <a:cs typeface="Times New Roman"/>
            </a:endParaRPr>
          </a:p>
          <a:p>
            <a:pPr marL="171450" indent="-171450" algn="ctr">
              <a:lnSpc>
                <a:spcPct val="120000"/>
              </a:lnSpc>
              <a:buFont typeface="Wingdings" panose="020B0503020204020204" pitchFamily="34" charset="0"/>
              <a:buChar char="v"/>
            </a:pPr>
            <a:r>
              <a:rPr lang="en-US" sz="1400" err="1">
                <a:latin typeface="Times New Roman"/>
                <a:ea typeface="Meiryo"/>
                <a:cs typeface="Times New Roman"/>
              </a:rPr>
              <a:t>Annog</a:t>
            </a:r>
            <a:r>
              <a:rPr lang="en-US" sz="1400" dirty="0">
                <a:latin typeface="Times New Roman"/>
                <a:ea typeface="Meiryo"/>
                <a:cs typeface="Times New Roman"/>
              </a:rPr>
              <a:t> </a:t>
            </a:r>
            <a:r>
              <a:rPr lang="en-US" sz="1400" err="1">
                <a:latin typeface="Times New Roman"/>
                <a:ea typeface="Meiryo"/>
                <a:cs typeface="Times New Roman"/>
              </a:rPr>
              <a:t>Datrys</a:t>
            </a:r>
            <a:r>
              <a:rPr lang="en-US" sz="1400" dirty="0">
                <a:latin typeface="Times New Roman"/>
                <a:ea typeface="Meiryo"/>
                <a:cs typeface="Times New Roman"/>
              </a:rPr>
              <a:t> </a:t>
            </a:r>
            <a:r>
              <a:rPr lang="en-US" sz="1400" err="1">
                <a:latin typeface="Times New Roman"/>
                <a:ea typeface="Meiryo"/>
                <a:cs typeface="Times New Roman"/>
              </a:rPr>
              <a:t>problemau</a:t>
            </a:r>
            <a:r>
              <a:rPr lang="en-US" sz="1400" dirty="0">
                <a:latin typeface="Times New Roman"/>
                <a:ea typeface="Meiryo"/>
                <a:cs typeface="Times New Roman"/>
              </a:rPr>
              <a:t> – </a:t>
            </a:r>
            <a:r>
              <a:rPr lang="en-US" sz="1400" err="1">
                <a:latin typeface="Times New Roman"/>
                <a:ea typeface="Meiryo"/>
                <a:cs typeface="Times New Roman"/>
              </a:rPr>
              <a:t>datblygi</a:t>
            </a:r>
            <a:r>
              <a:rPr lang="en-US" sz="1400" dirty="0">
                <a:latin typeface="Times New Roman"/>
                <a:ea typeface="Meiryo"/>
                <a:cs typeface="Times New Roman"/>
              </a:rPr>
              <a:t> </a:t>
            </a:r>
            <a:r>
              <a:rPr lang="en-US" sz="1400" err="1">
                <a:latin typeface="Times New Roman"/>
                <a:ea typeface="Meiryo"/>
                <a:cs typeface="Times New Roman"/>
              </a:rPr>
              <a:t>corfforol</a:t>
            </a:r>
            <a:r>
              <a:rPr lang="en-US" sz="1400" dirty="0">
                <a:latin typeface="Times New Roman"/>
                <a:ea typeface="Meiryo"/>
                <a:cs typeface="Times New Roman"/>
              </a:rPr>
              <a:t>, </a:t>
            </a:r>
            <a:r>
              <a:rPr lang="en-US" sz="1400" err="1">
                <a:latin typeface="Times New Roman"/>
                <a:ea typeface="Meiryo"/>
                <a:cs typeface="Times New Roman"/>
              </a:rPr>
              <a:t>meddyliol</a:t>
            </a:r>
            <a:r>
              <a:rPr lang="en-US" sz="1400" dirty="0">
                <a:latin typeface="Times New Roman"/>
                <a:ea typeface="Meiryo"/>
                <a:cs typeface="Times New Roman"/>
              </a:rPr>
              <a:t> a </a:t>
            </a:r>
            <a:r>
              <a:rPr lang="en-US" sz="1400" err="1">
                <a:latin typeface="Times New Roman"/>
                <a:ea typeface="Meiryo"/>
                <a:cs typeface="Times New Roman"/>
              </a:rPr>
              <a:t>cymdeithasol</a:t>
            </a:r>
            <a:endParaRPr lang="en-US" sz="1400">
              <a:latin typeface="Times New Roman"/>
              <a:ea typeface="Meiryo"/>
              <a:cs typeface="Times New Roman"/>
            </a:endParaRPr>
          </a:p>
          <a:p>
            <a:pPr marL="171450" indent="-171450" algn="ctr">
              <a:lnSpc>
                <a:spcPct val="120000"/>
              </a:lnSpc>
              <a:buFont typeface="Wingdings" panose="020B0503020204020204" pitchFamily="34" charset="0"/>
              <a:buChar char="v"/>
            </a:pPr>
            <a:endParaRPr lang="en-US" sz="1100" dirty="0">
              <a:latin typeface="Times New Roman"/>
              <a:ea typeface="Meiryo"/>
              <a:cs typeface="Times New Roman"/>
            </a:endParaRPr>
          </a:p>
          <a:p>
            <a:pPr marL="171450" indent="-171450" algn="ctr">
              <a:lnSpc>
                <a:spcPct val="120000"/>
              </a:lnSpc>
              <a:buFont typeface="Wingdings" panose="020B0503020204020204" pitchFamily="34" charset="0"/>
              <a:buChar char="v"/>
            </a:pPr>
            <a:endParaRPr lang="en-US" sz="900" dirty="0">
              <a:ea typeface="Meiryo"/>
            </a:endParaRPr>
          </a:p>
          <a:p>
            <a:pPr marL="171450" indent="-171450" algn="ctr">
              <a:lnSpc>
                <a:spcPct val="120000"/>
              </a:lnSpc>
              <a:buFont typeface="Wingdings" panose="020B0503020204020204" pitchFamily="34" charset="0"/>
              <a:buChar char="v"/>
            </a:pPr>
            <a:endParaRPr lang="en-US" sz="900" dirty="0">
              <a:ea typeface="Meiryo"/>
            </a:endParaRPr>
          </a:p>
        </p:txBody>
      </p:sp>
      <p:pic>
        <p:nvPicPr>
          <p:cNvPr id="4" name="Picture 3" descr="Outdoor Learning Ideas with Cabins for ...">
            <a:extLst>
              <a:ext uri="{FF2B5EF4-FFF2-40B4-BE49-F238E27FC236}">
                <a16:creationId xmlns:a16="http://schemas.microsoft.com/office/drawing/2014/main" id="{2322D917-4E6A-E647-7FD2-804FA7CCA7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9684" y="1965138"/>
            <a:ext cx="4943233" cy="292869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4CFD1CB-3A35-3C77-1DE8-EB1307510909}"/>
              </a:ext>
            </a:extLst>
          </p:cNvPr>
          <p:cNvSpPr txBox="1"/>
          <p:nvPr/>
        </p:nvSpPr>
        <p:spPr>
          <a:xfrm>
            <a:off x="6730999" y="5889625"/>
            <a:ext cx="4857750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 dirty="0">
                <a:ea typeface="Meiryo"/>
              </a:rPr>
              <a:t> (</a:t>
            </a:r>
            <a:r>
              <a:rPr lang="en-GB" sz="1100" dirty="0" err="1">
                <a:ea typeface="Meiryo"/>
              </a:rPr>
              <a:t>Fjortoft</a:t>
            </a:r>
            <a:r>
              <a:rPr lang="en-GB" sz="1100" dirty="0">
                <a:ea typeface="Meiryo"/>
              </a:rPr>
              <a:t>, 2001)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52227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9BB7E9A-6937-4BF0-9F51-A20F197B55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46E133-9FC2-29DA-3A37-C8142D8818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650" y="-446088"/>
            <a:ext cx="7089444" cy="1822123"/>
          </a:xfrm>
        </p:spPr>
        <p:txBody>
          <a:bodyPr anchor="b">
            <a:normAutofit/>
          </a:bodyPr>
          <a:lstStyle/>
          <a:p>
            <a:r>
              <a:rPr lang="en-GB" b="0" dirty="0">
                <a:latin typeface="Times New Roman"/>
                <a:cs typeface="Times New Roman"/>
              </a:rPr>
              <a:t>Discussions / </a:t>
            </a:r>
            <a:r>
              <a:rPr lang="en-GB" b="0" dirty="0" err="1">
                <a:latin typeface="Times New Roman"/>
                <a:cs typeface="Times New Roman"/>
              </a:rPr>
              <a:t>Trafodaeth</a:t>
            </a:r>
            <a:r>
              <a:rPr lang="en-GB" b="0" dirty="0">
                <a:latin typeface="Times New Roman"/>
                <a:cs typeface="Times New Roman"/>
              </a:rPr>
              <a:t> – </a:t>
            </a:r>
            <a:r>
              <a:rPr lang="en-GB" b="0" dirty="0" err="1">
                <a:latin typeface="Times New Roman"/>
                <a:cs typeface="Times New Roman"/>
              </a:rPr>
              <a:t>Fundemental</a:t>
            </a:r>
            <a:r>
              <a:rPr lang="en-GB" b="0" dirty="0">
                <a:latin typeface="Times New Roman"/>
                <a:cs typeface="Times New Roman"/>
              </a:rPr>
              <a:t> movement skills</a:t>
            </a:r>
            <a:endParaRPr lang="en-US" dirty="0">
              <a:latin typeface="Times New Roman"/>
              <a:cs typeface="Times New Roman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B56B49-DB2D-36B7-3811-80CCC60481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0650" y="1250532"/>
            <a:ext cx="7832724" cy="5420143"/>
          </a:xfrm>
        </p:spPr>
        <p:txBody>
          <a:bodyPr vert="horz" lIns="109728" tIns="109728" rIns="109728" bIns="91440" rtlCol="0" anchor="t">
            <a:normAutofit lnSpcReduction="10000"/>
          </a:bodyPr>
          <a:lstStyle/>
          <a:p>
            <a:r>
              <a:rPr lang="en-GB" dirty="0">
                <a:latin typeface="Times New Roman"/>
                <a:ea typeface="+mn-lt"/>
                <a:cs typeface="+mn-lt"/>
              </a:rPr>
              <a:t> </a:t>
            </a:r>
            <a:r>
              <a:rPr lang="en-GB" sz="1400" err="1">
                <a:latin typeface="Times New Roman"/>
                <a:cs typeface="Times New Roman"/>
              </a:rPr>
              <a:t>Cryfderau</a:t>
            </a:r>
            <a:r>
              <a:rPr lang="en-GB" sz="1400" dirty="0">
                <a:latin typeface="Times New Roman"/>
                <a:cs typeface="Times New Roman"/>
              </a:rPr>
              <a:t> a </a:t>
            </a:r>
            <a:r>
              <a:rPr lang="en-GB" sz="1400" err="1">
                <a:latin typeface="Times New Roman"/>
                <a:cs typeface="Times New Roman"/>
              </a:rPr>
              <a:t>Arsylwyd</a:t>
            </a:r>
            <a:endParaRPr lang="en-GB" sz="1400">
              <a:latin typeface="Times New Roman"/>
              <a:ea typeface="+mn-lt"/>
              <a:cs typeface="Times New Roman"/>
            </a:endParaRPr>
          </a:p>
          <a:p>
            <a:pPr marL="285750" indent="-285750">
              <a:buFont typeface="Wingdings" panose="020B0503020204020204" pitchFamily="34" charset="0"/>
              <a:buChar char="v"/>
            </a:pPr>
            <a:r>
              <a:rPr lang="en-GB" sz="1400" dirty="0" err="1">
                <a:latin typeface="Times New Roman"/>
                <a:ea typeface="+mn-lt"/>
                <a:cs typeface="+mn-lt"/>
              </a:rPr>
              <a:t>sgiliau</a:t>
            </a:r>
            <a:r>
              <a:rPr lang="en-GB" sz="1400" dirty="0">
                <a:latin typeface="Times New Roman"/>
                <a:ea typeface="+mn-lt"/>
                <a:cs typeface="+mn-lt"/>
              </a:rPr>
              <a:t> </a:t>
            </a:r>
            <a:r>
              <a:rPr lang="en-GB" sz="1400" dirty="0" err="1">
                <a:latin typeface="Times New Roman"/>
                <a:ea typeface="+mn-lt"/>
                <a:cs typeface="+mn-lt"/>
              </a:rPr>
              <a:t>hyderus</a:t>
            </a:r>
            <a:r>
              <a:rPr lang="en-GB" sz="1400" dirty="0">
                <a:latin typeface="Times New Roman"/>
                <a:ea typeface="+mn-lt"/>
                <a:cs typeface="+mn-lt"/>
              </a:rPr>
              <a:t> </a:t>
            </a:r>
            <a:r>
              <a:rPr lang="en-GB" sz="1400" dirty="0" err="1">
                <a:latin typeface="Times New Roman"/>
                <a:ea typeface="+mn-lt"/>
                <a:cs typeface="+mn-lt"/>
              </a:rPr>
              <a:t>symud</a:t>
            </a:r>
            <a:r>
              <a:rPr lang="en-GB" sz="1400" dirty="0">
                <a:latin typeface="Times New Roman"/>
                <a:ea typeface="+mn-lt"/>
                <a:cs typeface="+mn-lt"/>
              </a:rPr>
              <a:t> </a:t>
            </a:r>
            <a:r>
              <a:rPr lang="en-GB" sz="1400" dirty="0" err="1">
                <a:latin typeface="Times New Roman"/>
                <a:ea typeface="+mn-lt"/>
                <a:cs typeface="+mn-lt"/>
              </a:rPr>
              <a:t>sylfaenol</a:t>
            </a:r>
            <a:r>
              <a:rPr lang="en-GB" sz="1400" dirty="0">
                <a:latin typeface="Times New Roman"/>
                <a:ea typeface="+mn-lt"/>
                <a:cs typeface="+mn-lt"/>
              </a:rPr>
              <a:t> </a:t>
            </a:r>
            <a:r>
              <a:rPr lang="en-GB" sz="1400" dirty="0" err="1">
                <a:latin typeface="Times New Roman"/>
                <a:ea typeface="+mn-lt"/>
                <a:cs typeface="+mn-lt"/>
              </a:rPr>
              <a:t>fel</a:t>
            </a:r>
            <a:r>
              <a:rPr lang="en-GB" sz="1400" dirty="0">
                <a:latin typeface="Times New Roman"/>
                <a:ea typeface="+mn-lt"/>
                <a:cs typeface="+mn-lt"/>
              </a:rPr>
              <a:t> </a:t>
            </a:r>
            <a:r>
              <a:rPr lang="en-GB" sz="1400" dirty="0" err="1">
                <a:latin typeface="Times New Roman"/>
                <a:ea typeface="+mn-lt"/>
                <a:cs typeface="+mn-lt"/>
              </a:rPr>
              <a:t>rhedeg</a:t>
            </a:r>
            <a:r>
              <a:rPr lang="en-GB" sz="1400" dirty="0">
                <a:latin typeface="Times New Roman"/>
                <a:ea typeface="+mn-lt"/>
                <a:cs typeface="+mn-lt"/>
              </a:rPr>
              <a:t>, </a:t>
            </a:r>
            <a:r>
              <a:rPr lang="en-GB" sz="1400" dirty="0" err="1">
                <a:latin typeface="Times New Roman"/>
                <a:ea typeface="+mn-lt"/>
                <a:cs typeface="+mn-lt"/>
              </a:rPr>
              <a:t>neidio</a:t>
            </a:r>
            <a:r>
              <a:rPr lang="en-GB" sz="1400" dirty="0">
                <a:latin typeface="Times New Roman"/>
                <a:ea typeface="+mn-lt"/>
                <a:cs typeface="+mn-lt"/>
              </a:rPr>
              <a:t> a </a:t>
            </a:r>
            <a:r>
              <a:rPr lang="en-GB" sz="1400" dirty="0" err="1">
                <a:latin typeface="Times New Roman"/>
                <a:ea typeface="+mn-lt"/>
                <a:cs typeface="+mn-lt"/>
              </a:rPr>
              <a:t>dringo</a:t>
            </a:r>
            <a:r>
              <a:rPr lang="en-GB" sz="1400" dirty="0">
                <a:latin typeface="Times New Roman"/>
                <a:ea typeface="+mn-lt"/>
                <a:cs typeface="+mn-lt"/>
              </a:rPr>
              <a:t>.</a:t>
            </a:r>
            <a:endParaRPr lang="en-GB" sz="1400" dirty="0">
              <a:latin typeface="Times New Roman"/>
              <a:cs typeface="Times New Roman"/>
            </a:endParaRPr>
          </a:p>
          <a:p>
            <a:pPr marL="285750" indent="-285750">
              <a:buFont typeface="Wingdings" panose="020B0503020204020204" pitchFamily="34" charset="0"/>
              <a:buChar char="v"/>
            </a:pPr>
            <a:r>
              <a:rPr lang="en-GB" sz="1400" dirty="0">
                <a:latin typeface="Times New Roman"/>
                <a:ea typeface="+mn-lt"/>
                <a:cs typeface="+mn-lt"/>
              </a:rPr>
              <a:t> </a:t>
            </a:r>
            <a:r>
              <a:rPr lang="en-GB" sz="1400" dirty="0" err="1">
                <a:latin typeface="Times New Roman"/>
                <a:ea typeface="+mn-lt"/>
                <a:cs typeface="+mn-lt"/>
              </a:rPr>
              <a:t>cyd-fynd</a:t>
            </a:r>
            <a:r>
              <a:rPr lang="en-GB" sz="1400" dirty="0">
                <a:latin typeface="Times New Roman"/>
                <a:ea typeface="+mn-lt"/>
                <a:cs typeface="+mn-lt"/>
              </a:rPr>
              <a:t> </a:t>
            </a:r>
            <a:r>
              <a:rPr lang="en-GB" sz="1400" dirty="0" err="1">
                <a:latin typeface="Times New Roman"/>
                <a:ea typeface="+mn-lt"/>
                <a:cs typeface="+mn-lt"/>
              </a:rPr>
              <a:t>â’r</a:t>
            </a:r>
            <a:r>
              <a:rPr lang="en-GB" sz="1400" dirty="0">
                <a:latin typeface="Times New Roman"/>
                <a:ea typeface="+mn-lt"/>
                <a:cs typeface="+mn-lt"/>
              </a:rPr>
              <a:t> </a:t>
            </a:r>
            <a:r>
              <a:rPr lang="en-GB" sz="1400" dirty="0" err="1">
                <a:latin typeface="Times New Roman"/>
                <a:ea typeface="+mn-lt"/>
                <a:cs typeface="+mn-lt"/>
              </a:rPr>
              <a:t>fframwaith</a:t>
            </a:r>
            <a:r>
              <a:rPr lang="en-GB" sz="1400" dirty="0">
                <a:latin typeface="Times New Roman"/>
                <a:ea typeface="+mn-lt"/>
                <a:cs typeface="+mn-lt"/>
              </a:rPr>
              <a:t> FMS= </a:t>
            </a:r>
            <a:r>
              <a:rPr lang="en-GB" sz="1400" dirty="0" err="1">
                <a:latin typeface="Times New Roman"/>
                <a:ea typeface="+mn-lt"/>
                <a:cs typeface="+mn-lt"/>
              </a:rPr>
              <a:t>ddangos</a:t>
            </a:r>
            <a:r>
              <a:rPr lang="en-GB" sz="1400" dirty="0">
                <a:latin typeface="Times New Roman"/>
                <a:ea typeface="+mn-lt"/>
                <a:cs typeface="+mn-lt"/>
              </a:rPr>
              <a:t> </a:t>
            </a:r>
            <a:r>
              <a:rPr lang="en-GB" sz="1400" dirty="0" err="1">
                <a:latin typeface="Times New Roman"/>
                <a:ea typeface="+mn-lt"/>
                <a:cs typeface="+mn-lt"/>
              </a:rPr>
              <a:t>cynnydd</a:t>
            </a:r>
            <a:r>
              <a:rPr lang="en-GB" sz="1400" dirty="0">
                <a:latin typeface="Times New Roman"/>
                <a:ea typeface="+mn-lt"/>
                <a:cs typeface="+mn-lt"/>
              </a:rPr>
              <a:t> </a:t>
            </a:r>
            <a:r>
              <a:rPr lang="en-GB" sz="1400" dirty="0" err="1">
                <a:latin typeface="Times New Roman"/>
                <a:ea typeface="+mn-lt"/>
                <a:cs typeface="+mn-lt"/>
              </a:rPr>
              <a:t>mewn</a:t>
            </a:r>
            <a:r>
              <a:rPr lang="en-GB" sz="1400" dirty="0">
                <a:latin typeface="Times New Roman"/>
                <a:ea typeface="+mn-lt"/>
                <a:cs typeface="+mn-lt"/>
              </a:rPr>
              <a:t> </a:t>
            </a:r>
            <a:r>
              <a:rPr lang="en-GB" sz="1400" dirty="0" err="1">
                <a:latin typeface="Times New Roman"/>
                <a:ea typeface="+mn-lt"/>
                <a:cs typeface="+mn-lt"/>
              </a:rPr>
              <a:t>datblygiad</a:t>
            </a:r>
            <a:r>
              <a:rPr lang="en-GB" sz="1400" dirty="0">
                <a:latin typeface="Times New Roman"/>
                <a:ea typeface="+mn-lt"/>
                <a:cs typeface="+mn-lt"/>
              </a:rPr>
              <a:t> </a:t>
            </a:r>
            <a:endParaRPr lang="en-GB" sz="1400" dirty="0">
              <a:latin typeface="Times New Roman"/>
              <a:ea typeface="+mn-lt"/>
              <a:cs typeface="Times New Roman"/>
            </a:endParaRPr>
          </a:p>
          <a:p>
            <a:r>
              <a:rPr lang="en-GB" sz="1400" dirty="0">
                <a:latin typeface="Times New Roman"/>
                <a:ea typeface="+mn-lt"/>
                <a:cs typeface="+mn-lt"/>
              </a:rPr>
              <a:t>loco motor</a:t>
            </a:r>
            <a:endParaRPr lang="en-GB" sz="1400" dirty="0">
              <a:latin typeface="Times New Roman"/>
              <a:ea typeface="Meiryo"/>
              <a:cs typeface="Times New Roman"/>
            </a:endParaRPr>
          </a:p>
          <a:p>
            <a:pPr marL="285750" indent="-285750">
              <a:buFont typeface="Wingdings" panose="020B0503020204020204" pitchFamily="34" charset="0"/>
              <a:buChar char="v"/>
            </a:pPr>
            <a:r>
              <a:rPr lang="en-GB" sz="1400" dirty="0" err="1">
                <a:latin typeface="Times New Roman"/>
                <a:ea typeface="+mn-lt"/>
                <a:cs typeface="+mn-lt"/>
              </a:rPr>
              <a:t>Gwagle</a:t>
            </a:r>
            <a:r>
              <a:rPr lang="en-GB" sz="1400" dirty="0">
                <a:latin typeface="Times New Roman"/>
                <a:ea typeface="+mn-lt"/>
                <a:cs typeface="+mn-lt"/>
              </a:rPr>
              <a:t> ty </a:t>
            </a:r>
            <a:r>
              <a:rPr lang="en-GB" sz="1400" dirty="0" err="1">
                <a:latin typeface="Times New Roman"/>
                <a:ea typeface="+mn-lt"/>
                <a:cs typeface="+mn-lt"/>
              </a:rPr>
              <a:t>allan</a:t>
            </a:r>
            <a:r>
              <a:rPr lang="en-GB" sz="1400" dirty="0">
                <a:latin typeface="Times New Roman"/>
                <a:ea typeface="+mn-lt"/>
                <a:cs typeface="+mn-lt"/>
              </a:rPr>
              <a:t> </a:t>
            </a:r>
            <a:r>
              <a:rPr lang="en-GB" sz="1400" dirty="0" err="1">
                <a:latin typeface="Times New Roman"/>
                <a:ea typeface="+mn-lt"/>
                <a:cs typeface="+mn-lt"/>
              </a:rPr>
              <a:t>yn</a:t>
            </a:r>
            <a:r>
              <a:rPr lang="en-GB" sz="1400" dirty="0">
                <a:latin typeface="Times New Roman"/>
                <a:ea typeface="+mn-lt"/>
                <a:cs typeface="+mn-lt"/>
              </a:rPr>
              <a:t> </a:t>
            </a:r>
            <a:r>
              <a:rPr lang="en-GB" sz="1400" dirty="0" err="1">
                <a:latin typeface="Times New Roman"/>
                <a:ea typeface="+mn-lt"/>
                <a:cs typeface="+mn-lt"/>
              </a:rPr>
              <a:t>cefnogi</a:t>
            </a:r>
            <a:r>
              <a:rPr lang="en-GB" sz="1400" dirty="0">
                <a:latin typeface="Times New Roman"/>
                <a:ea typeface="+mn-lt"/>
                <a:cs typeface="+mn-lt"/>
              </a:rPr>
              <a:t> </a:t>
            </a:r>
            <a:r>
              <a:rPr lang="en-GB" sz="1400" dirty="0" err="1">
                <a:latin typeface="Times New Roman"/>
                <a:ea typeface="+mn-lt"/>
                <a:cs typeface="+mn-lt"/>
              </a:rPr>
              <a:t>cymhwysedd</a:t>
            </a:r>
            <a:r>
              <a:rPr lang="en-GB" sz="1400" dirty="0">
                <a:latin typeface="Times New Roman"/>
                <a:ea typeface="+mn-lt"/>
                <a:cs typeface="+mn-lt"/>
              </a:rPr>
              <a:t> </a:t>
            </a:r>
            <a:r>
              <a:rPr lang="en-GB" sz="1400" dirty="0" err="1">
                <a:latin typeface="Times New Roman"/>
                <a:ea typeface="+mn-lt"/>
                <a:cs typeface="+mn-lt"/>
              </a:rPr>
              <a:t>corfforol</a:t>
            </a:r>
            <a:r>
              <a:rPr lang="en-GB" sz="1400" dirty="0">
                <a:latin typeface="Times New Roman"/>
                <a:ea typeface="+mn-lt"/>
                <a:cs typeface="+mn-lt"/>
              </a:rPr>
              <a:t> a           </a:t>
            </a:r>
            <a:r>
              <a:rPr lang="en-GB" sz="1400" dirty="0" err="1">
                <a:latin typeface="Times New Roman"/>
                <a:ea typeface="+mn-lt"/>
                <a:cs typeface="+mn-lt"/>
              </a:rPr>
              <a:t>hyder</a:t>
            </a:r>
            <a:r>
              <a:rPr lang="en-GB" sz="1400" dirty="0">
                <a:latin typeface="Times New Roman"/>
                <a:ea typeface="+mn-lt"/>
                <a:cs typeface="+mn-lt"/>
              </a:rPr>
              <a:t> </a:t>
            </a:r>
            <a:endParaRPr lang="en-GB" sz="1400" dirty="0">
              <a:latin typeface="Times New Roman"/>
              <a:cs typeface="Times New Roman"/>
            </a:endParaRPr>
          </a:p>
          <a:p>
            <a:r>
              <a:rPr lang="en-GB" sz="1400" dirty="0">
                <a:latin typeface="Times New Roman"/>
                <a:cs typeface="Times New Roman"/>
              </a:rPr>
              <a:t>Beth </a:t>
            </a:r>
            <a:r>
              <a:rPr lang="en-GB" sz="1400" err="1">
                <a:latin typeface="Times New Roman"/>
                <a:cs typeface="Times New Roman"/>
              </a:rPr>
              <a:t>oedd</a:t>
            </a:r>
            <a:r>
              <a:rPr lang="en-GB" sz="1400" dirty="0">
                <a:latin typeface="Times New Roman"/>
                <a:cs typeface="Times New Roman"/>
              </a:rPr>
              <a:t> </a:t>
            </a:r>
            <a:r>
              <a:rPr lang="en-GB" sz="1400" err="1">
                <a:latin typeface="Times New Roman"/>
                <a:cs typeface="Times New Roman"/>
              </a:rPr>
              <a:t>ar</a:t>
            </a:r>
            <a:r>
              <a:rPr lang="en-GB" sz="1400" dirty="0">
                <a:latin typeface="Times New Roman"/>
                <a:cs typeface="Times New Roman"/>
              </a:rPr>
              <a:t> Goll?</a:t>
            </a:r>
          </a:p>
          <a:p>
            <a:pPr marL="285750" indent="-285750">
              <a:buFont typeface="Wingdings"/>
              <a:buChar char="v"/>
            </a:pPr>
            <a:r>
              <a:rPr lang="en-GB" sz="1400" err="1">
                <a:latin typeface="Times New Roman"/>
                <a:ea typeface="+mn-lt"/>
                <a:cs typeface="+mn-lt"/>
              </a:rPr>
              <a:t>Rolio</a:t>
            </a:r>
            <a:r>
              <a:rPr lang="en-GB" sz="1400" dirty="0">
                <a:latin typeface="Times New Roman"/>
                <a:ea typeface="+mn-lt"/>
                <a:cs typeface="+mn-lt"/>
              </a:rPr>
              <a:t> </a:t>
            </a:r>
            <a:r>
              <a:rPr lang="en-GB" sz="1400" err="1">
                <a:latin typeface="Times New Roman"/>
                <a:ea typeface="+mn-lt"/>
                <a:cs typeface="+mn-lt"/>
              </a:rPr>
              <a:t>heb</a:t>
            </a:r>
            <a:r>
              <a:rPr lang="en-GB" sz="1400" dirty="0">
                <a:latin typeface="Times New Roman"/>
                <a:ea typeface="+mn-lt"/>
                <a:cs typeface="+mn-lt"/>
              </a:rPr>
              <a:t> </a:t>
            </a:r>
            <a:r>
              <a:rPr lang="en-GB" sz="1400" err="1">
                <a:latin typeface="Times New Roman"/>
                <a:ea typeface="+mn-lt"/>
                <a:cs typeface="+mn-lt"/>
              </a:rPr>
              <a:t>eu</a:t>
            </a:r>
            <a:r>
              <a:rPr lang="en-GB" sz="1400" dirty="0">
                <a:latin typeface="Times New Roman"/>
                <a:ea typeface="+mn-lt"/>
                <a:cs typeface="+mn-lt"/>
              </a:rPr>
              <a:t> </a:t>
            </a:r>
            <a:r>
              <a:rPr lang="en-GB" sz="1400" err="1">
                <a:latin typeface="Times New Roman"/>
                <a:ea typeface="+mn-lt"/>
                <a:cs typeface="+mn-lt"/>
              </a:rPr>
              <a:t>harsylwi</a:t>
            </a:r>
            <a:r>
              <a:rPr lang="en-GB" sz="1400" dirty="0">
                <a:latin typeface="Times New Roman"/>
                <a:ea typeface="+mn-lt"/>
                <a:cs typeface="+mn-lt"/>
              </a:rPr>
              <a:t> = </a:t>
            </a:r>
            <a:r>
              <a:rPr lang="en-GB" sz="1400" err="1">
                <a:latin typeface="Times New Roman"/>
                <a:ea typeface="+mn-lt"/>
                <a:cs typeface="+mn-lt"/>
              </a:rPr>
              <a:t>hefyd</a:t>
            </a:r>
            <a:r>
              <a:rPr lang="en-GB" sz="1400" dirty="0">
                <a:latin typeface="Times New Roman"/>
                <a:ea typeface="+mn-lt"/>
                <a:cs typeface="+mn-lt"/>
              </a:rPr>
              <a:t> </a:t>
            </a:r>
            <a:r>
              <a:rPr lang="en-GB" sz="1400" err="1">
                <a:latin typeface="Times New Roman"/>
                <a:ea typeface="+mn-lt"/>
                <a:cs typeface="+mn-lt"/>
              </a:rPr>
              <a:t>yn</a:t>
            </a:r>
            <a:r>
              <a:rPr lang="en-GB" sz="1400" dirty="0">
                <a:latin typeface="Times New Roman"/>
                <a:ea typeface="+mn-lt"/>
                <a:cs typeface="+mn-lt"/>
              </a:rPr>
              <a:t> </a:t>
            </a:r>
            <a:r>
              <a:rPr lang="en-GB" sz="1400" err="1">
                <a:latin typeface="Times New Roman"/>
                <a:ea typeface="+mn-lt"/>
                <a:cs typeface="+mn-lt"/>
              </a:rPr>
              <a:t>rhan</a:t>
            </a:r>
            <a:r>
              <a:rPr lang="en-GB" sz="1400" dirty="0">
                <a:latin typeface="Times New Roman"/>
                <a:ea typeface="+mn-lt"/>
                <a:cs typeface="+mn-lt"/>
              </a:rPr>
              <a:t> o FMS ac </a:t>
            </a:r>
            <a:r>
              <a:rPr lang="en-GB" sz="1400" err="1">
                <a:latin typeface="Times New Roman"/>
                <a:ea typeface="+mn-lt"/>
                <a:cs typeface="+mn-lt"/>
              </a:rPr>
              <a:t>yn</a:t>
            </a:r>
            <a:r>
              <a:rPr lang="en-GB" sz="1400" dirty="0">
                <a:latin typeface="Times New Roman"/>
                <a:ea typeface="+mn-lt"/>
                <a:cs typeface="+mn-lt"/>
              </a:rPr>
              <a:t> </a:t>
            </a:r>
            <a:r>
              <a:rPr lang="en-GB" sz="1400" err="1">
                <a:latin typeface="Times New Roman"/>
                <a:ea typeface="+mn-lt"/>
                <a:cs typeface="+mn-lt"/>
              </a:rPr>
              <a:t>hanfodol</a:t>
            </a:r>
            <a:r>
              <a:rPr lang="en-GB" sz="1400" dirty="0">
                <a:latin typeface="Times New Roman"/>
                <a:ea typeface="+mn-lt"/>
                <a:cs typeface="+mn-lt"/>
              </a:rPr>
              <a:t> </a:t>
            </a:r>
            <a:r>
              <a:rPr lang="en-GB" sz="1400" err="1">
                <a:latin typeface="Times New Roman"/>
                <a:ea typeface="+mn-lt"/>
                <a:cs typeface="+mn-lt"/>
              </a:rPr>
              <a:t>ar</a:t>
            </a:r>
            <a:r>
              <a:rPr lang="en-GB" sz="1400" dirty="0">
                <a:latin typeface="Times New Roman"/>
                <a:ea typeface="+mn-lt"/>
                <a:cs typeface="+mn-lt"/>
              </a:rPr>
              <a:t> </a:t>
            </a:r>
            <a:r>
              <a:rPr lang="en-GB" sz="1400" err="1">
                <a:latin typeface="Times New Roman"/>
                <a:ea typeface="+mn-lt"/>
                <a:cs typeface="+mn-lt"/>
              </a:rPr>
              <a:t>gyfer</a:t>
            </a:r>
            <a:r>
              <a:rPr lang="en-GB" sz="1400" dirty="0">
                <a:latin typeface="Times New Roman"/>
                <a:ea typeface="+mn-lt"/>
                <a:cs typeface="+mn-lt"/>
              </a:rPr>
              <a:t> </a:t>
            </a:r>
            <a:r>
              <a:rPr lang="en-GB" sz="1400" err="1">
                <a:latin typeface="Times New Roman"/>
                <a:ea typeface="+mn-lt"/>
                <a:cs typeface="+mn-lt"/>
              </a:rPr>
              <a:t>cydsymudiad</a:t>
            </a:r>
            <a:r>
              <a:rPr lang="en-GB" sz="1400" dirty="0">
                <a:latin typeface="Times New Roman"/>
                <a:ea typeface="+mn-lt"/>
                <a:cs typeface="+mn-lt"/>
              </a:rPr>
              <a:t> </a:t>
            </a:r>
            <a:r>
              <a:rPr lang="en-GB" sz="1400" err="1">
                <a:latin typeface="Times New Roman"/>
                <a:ea typeface="+mn-lt"/>
                <a:cs typeface="+mn-lt"/>
              </a:rPr>
              <a:t>corff</a:t>
            </a:r>
            <a:r>
              <a:rPr lang="en-GB" sz="1400" dirty="0">
                <a:latin typeface="Times New Roman"/>
                <a:ea typeface="+mn-lt"/>
                <a:cs typeface="+mn-lt"/>
              </a:rPr>
              <a:t> </a:t>
            </a:r>
            <a:r>
              <a:rPr lang="en-GB" sz="1400" err="1">
                <a:latin typeface="Times New Roman"/>
                <a:ea typeface="+mn-lt"/>
                <a:cs typeface="+mn-lt"/>
              </a:rPr>
              <a:t>cyfan</a:t>
            </a:r>
            <a:r>
              <a:rPr lang="en-GB" sz="1400" dirty="0">
                <a:latin typeface="Times New Roman"/>
                <a:ea typeface="+mn-lt"/>
                <a:cs typeface="+mn-lt"/>
              </a:rPr>
              <a:t>.</a:t>
            </a:r>
            <a:endParaRPr lang="en-GB" sz="1400" dirty="0">
              <a:latin typeface="Times New Roman"/>
              <a:ea typeface="Meiryo"/>
              <a:cs typeface="Times New Roman"/>
            </a:endParaRPr>
          </a:p>
          <a:p>
            <a:r>
              <a:rPr lang="en-GB" sz="1400" err="1">
                <a:latin typeface="Times New Roman"/>
                <a:ea typeface="+mn-lt"/>
                <a:cs typeface="+mn-lt"/>
              </a:rPr>
              <a:t>Rhesymau</a:t>
            </a:r>
            <a:r>
              <a:rPr lang="en-GB" sz="1400" dirty="0">
                <a:latin typeface="Times New Roman"/>
                <a:ea typeface="+mn-lt"/>
                <a:cs typeface="+mn-lt"/>
              </a:rPr>
              <a:t> </a:t>
            </a:r>
            <a:r>
              <a:rPr lang="en-GB" sz="1400" err="1">
                <a:latin typeface="Times New Roman"/>
                <a:ea typeface="+mn-lt"/>
                <a:cs typeface="+mn-lt"/>
              </a:rPr>
              <a:t>posibl</a:t>
            </a:r>
            <a:r>
              <a:rPr lang="en-GB" sz="1400" dirty="0">
                <a:latin typeface="Times New Roman"/>
                <a:ea typeface="+mn-lt"/>
                <a:cs typeface="+mn-lt"/>
              </a:rPr>
              <a:t>:</a:t>
            </a:r>
            <a:endParaRPr lang="en-GB" sz="1400" dirty="0">
              <a:latin typeface="Times New Roman"/>
              <a:ea typeface="Meiryo"/>
              <a:cs typeface="Times New Roman"/>
            </a:endParaRPr>
          </a:p>
          <a:p>
            <a:pPr marL="285750" lvl="1" indent="-285750">
              <a:buFont typeface="Wingdings"/>
              <a:buChar char="v"/>
            </a:pPr>
            <a:r>
              <a:rPr lang="en-GB" sz="1400" err="1">
                <a:latin typeface="Times New Roman"/>
                <a:ea typeface="+mn-lt"/>
                <a:cs typeface="+mn-lt"/>
              </a:rPr>
              <a:t>Digon</a:t>
            </a:r>
            <a:r>
              <a:rPr lang="en-GB" sz="1400" dirty="0">
                <a:latin typeface="Times New Roman"/>
                <a:ea typeface="+mn-lt"/>
                <a:cs typeface="+mn-lt"/>
              </a:rPr>
              <a:t> o </a:t>
            </a:r>
            <a:r>
              <a:rPr lang="en-GB" sz="1400" err="1">
                <a:latin typeface="Times New Roman"/>
                <a:ea typeface="+mn-lt"/>
                <a:cs typeface="+mn-lt"/>
              </a:rPr>
              <a:t>tir</a:t>
            </a:r>
            <a:r>
              <a:rPr lang="en-GB" sz="1400" dirty="0">
                <a:latin typeface="Times New Roman"/>
                <a:ea typeface="+mn-lt"/>
                <a:cs typeface="+mn-lt"/>
              </a:rPr>
              <a:t> </a:t>
            </a:r>
            <a:r>
              <a:rPr lang="en-GB" sz="1400" err="1">
                <a:latin typeface="Times New Roman"/>
                <a:ea typeface="+mn-lt"/>
                <a:cs typeface="+mn-lt"/>
              </a:rPr>
              <a:t>ond</a:t>
            </a:r>
            <a:r>
              <a:rPr lang="en-GB" sz="1400" dirty="0">
                <a:latin typeface="Times New Roman"/>
                <a:ea typeface="+mn-lt"/>
                <a:cs typeface="+mn-lt"/>
              </a:rPr>
              <a:t> dim </a:t>
            </a:r>
            <a:r>
              <a:rPr lang="en-GB" sz="1400" err="1">
                <a:latin typeface="Times New Roman"/>
                <a:ea typeface="+mn-lt"/>
                <a:cs typeface="+mn-lt"/>
              </a:rPr>
              <a:t>rhywiau</a:t>
            </a:r>
            <a:r>
              <a:rPr lang="en-GB" sz="1400" dirty="0">
                <a:latin typeface="Times New Roman"/>
                <a:ea typeface="+mn-lt"/>
                <a:cs typeface="+mn-lt"/>
              </a:rPr>
              <a:t> neu </a:t>
            </a:r>
            <a:r>
              <a:rPr lang="en-GB" sz="1400" err="1">
                <a:latin typeface="Times New Roman"/>
                <a:ea typeface="+mn-lt"/>
                <a:cs typeface="+mn-lt"/>
              </a:rPr>
              <a:t>tir</a:t>
            </a:r>
            <a:r>
              <a:rPr lang="en-GB" sz="1400" dirty="0">
                <a:latin typeface="Times New Roman"/>
                <a:ea typeface="+mn-lt"/>
                <a:cs typeface="+mn-lt"/>
              </a:rPr>
              <a:t> </a:t>
            </a:r>
            <a:r>
              <a:rPr lang="en-GB" sz="1400" err="1">
                <a:latin typeface="Times New Roman"/>
                <a:ea typeface="+mn-lt"/>
                <a:cs typeface="+mn-lt"/>
              </a:rPr>
              <a:t>anwastad</a:t>
            </a:r>
            <a:r>
              <a:rPr lang="en-GB" sz="1400" dirty="0">
                <a:latin typeface="Times New Roman"/>
                <a:ea typeface="+mn-lt"/>
                <a:cs typeface="+mn-lt"/>
              </a:rPr>
              <a:t>.</a:t>
            </a:r>
            <a:endParaRPr lang="en-GB" sz="1400" dirty="0">
              <a:latin typeface="Times New Roman"/>
              <a:cs typeface="Times New Roman"/>
            </a:endParaRPr>
          </a:p>
          <a:p>
            <a:pPr marL="285750" lvl="1" indent="-285750">
              <a:buFont typeface="Wingdings"/>
              <a:buChar char="v"/>
            </a:pPr>
            <a:r>
              <a:rPr lang="en-GB" sz="1400" err="1">
                <a:latin typeface="Times New Roman"/>
                <a:ea typeface="+mn-lt"/>
                <a:cs typeface="+mn-lt"/>
              </a:rPr>
              <a:t>Diffyg</a:t>
            </a:r>
            <a:r>
              <a:rPr lang="en-GB" sz="1400" dirty="0">
                <a:latin typeface="Times New Roman"/>
                <a:ea typeface="+mn-lt"/>
                <a:cs typeface="+mn-lt"/>
              </a:rPr>
              <a:t> offer </a:t>
            </a:r>
            <a:r>
              <a:rPr lang="en-GB" sz="1400" err="1">
                <a:latin typeface="Times New Roman"/>
                <a:ea typeface="+mn-lt"/>
                <a:cs typeface="+mn-lt"/>
              </a:rPr>
              <a:t>sy’n</a:t>
            </a:r>
            <a:r>
              <a:rPr lang="en-GB" sz="1400" dirty="0">
                <a:latin typeface="Times New Roman"/>
                <a:ea typeface="+mn-lt"/>
                <a:cs typeface="+mn-lt"/>
              </a:rPr>
              <a:t> </a:t>
            </a:r>
            <a:r>
              <a:rPr lang="en-GB" sz="1400" err="1">
                <a:latin typeface="Times New Roman"/>
                <a:ea typeface="+mn-lt"/>
                <a:cs typeface="+mn-lt"/>
              </a:rPr>
              <a:t>annog</a:t>
            </a:r>
            <a:r>
              <a:rPr lang="en-GB" sz="1400" dirty="0">
                <a:latin typeface="Times New Roman"/>
                <a:ea typeface="+mn-lt"/>
                <a:cs typeface="+mn-lt"/>
              </a:rPr>
              <a:t> </a:t>
            </a:r>
            <a:r>
              <a:rPr lang="en-GB" sz="1400" err="1">
                <a:latin typeface="Times New Roman"/>
                <a:ea typeface="+mn-lt"/>
                <a:cs typeface="+mn-lt"/>
              </a:rPr>
              <a:t>rolio</a:t>
            </a:r>
            <a:r>
              <a:rPr lang="en-GB" sz="1400" dirty="0">
                <a:latin typeface="Times New Roman"/>
                <a:ea typeface="+mn-lt"/>
                <a:cs typeface="+mn-lt"/>
              </a:rPr>
              <a:t> </a:t>
            </a:r>
            <a:r>
              <a:rPr lang="en-GB" sz="1400" err="1">
                <a:latin typeface="Times New Roman"/>
                <a:ea typeface="+mn-lt"/>
                <a:cs typeface="+mn-lt"/>
              </a:rPr>
              <a:t>e.e</a:t>
            </a:r>
            <a:r>
              <a:rPr lang="en-GB" sz="1400" dirty="0">
                <a:latin typeface="Times New Roman"/>
                <a:ea typeface="+mn-lt"/>
                <a:cs typeface="+mn-lt"/>
              </a:rPr>
              <a:t> </a:t>
            </a:r>
            <a:r>
              <a:rPr lang="en-GB" sz="1400" err="1">
                <a:latin typeface="Times New Roman"/>
                <a:ea typeface="+mn-lt"/>
                <a:cs typeface="+mn-lt"/>
              </a:rPr>
              <a:t>matiau</a:t>
            </a:r>
            <a:r>
              <a:rPr lang="en-GB" sz="1400" dirty="0">
                <a:latin typeface="Times New Roman"/>
                <a:ea typeface="+mn-lt"/>
                <a:cs typeface="+mn-lt"/>
              </a:rPr>
              <a:t> </a:t>
            </a:r>
            <a:r>
              <a:rPr lang="en-GB" sz="1400" err="1">
                <a:latin typeface="Times New Roman"/>
                <a:ea typeface="+mn-lt"/>
                <a:cs typeface="+mn-lt"/>
              </a:rPr>
              <a:t>cyfforddus</a:t>
            </a:r>
            <a:endParaRPr lang="en-GB" sz="1400" dirty="0">
              <a:latin typeface="Times New Roman"/>
              <a:cs typeface="Times New Roman"/>
            </a:endParaRPr>
          </a:p>
          <a:p>
            <a:pPr lvl="1"/>
            <a:r>
              <a:rPr lang="en-GB" sz="1400" err="1">
                <a:latin typeface="Times New Roman"/>
                <a:ea typeface="Meiryo"/>
                <a:cs typeface="Times New Roman"/>
              </a:rPr>
              <a:t>Effeithiadau</a:t>
            </a:r>
            <a:r>
              <a:rPr lang="en-GB" sz="1400" dirty="0">
                <a:latin typeface="Times New Roman"/>
                <a:ea typeface="Meiryo"/>
                <a:cs typeface="Times New Roman"/>
              </a:rPr>
              <a:t> o </a:t>
            </a:r>
            <a:r>
              <a:rPr lang="en-GB" sz="1400" err="1">
                <a:latin typeface="Times New Roman"/>
                <a:ea typeface="Meiryo"/>
                <a:cs typeface="Times New Roman"/>
              </a:rPr>
              <a:t>hyn</a:t>
            </a:r>
            <a:r>
              <a:rPr lang="en-GB" sz="1400" dirty="0">
                <a:latin typeface="Times New Roman"/>
                <a:ea typeface="Meiryo"/>
                <a:cs typeface="Times New Roman"/>
              </a:rPr>
              <a:t>-</a:t>
            </a:r>
          </a:p>
          <a:p>
            <a:pPr marL="285750" lvl="1" indent="-285750">
              <a:buFont typeface="Wingdings" panose="020B0503020204020204" pitchFamily="34" charset="0"/>
              <a:buChar char="v"/>
            </a:pPr>
            <a:r>
              <a:rPr lang="en-GB" sz="1400" dirty="0">
                <a:latin typeface="Times New Roman"/>
                <a:ea typeface="Meiryo"/>
                <a:cs typeface="Times New Roman"/>
              </a:rPr>
              <a:t>Colli </a:t>
            </a:r>
            <a:r>
              <a:rPr lang="en-GB" sz="1400" dirty="0" err="1">
                <a:latin typeface="Times New Roman"/>
                <a:ea typeface="Meiryo"/>
                <a:cs typeface="Times New Roman"/>
              </a:rPr>
              <a:t>elfennau</a:t>
            </a:r>
            <a:r>
              <a:rPr lang="en-GB" sz="1400" dirty="0">
                <a:latin typeface="Times New Roman"/>
                <a:ea typeface="Meiryo"/>
                <a:cs typeface="Times New Roman"/>
              </a:rPr>
              <a:t> FMS, </a:t>
            </a:r>
            <a:r>
              <a:rPr lang="en-GB" sz="1400" dirty="0" err="1">
                <a:latin typeface="Times New Roman"/>
                <a:ea typeface="Meiryo"/>
                <a:cs typeface="Times New Roman"/>
              </a:rPr>
              <a:t>arwain</a:t>
            </a:r>
            <a:r>
              <a:rPr lang="en-GB" sz="1400" dirty="0">
                <a:latin typeface="Times New Roman"/>
                <a:ea typeface="Meiryo"/>
                <a:cs typeface="Times New Roman"/>
              </a:rPr>
              <a:t> at </a:t>
            </a:r>
            <a:r>
              <a:rPr lang="en-GB" sz="1400" dirty="0" err="1">
                <a:latin typeface="Times New Roman"/>
                <a:ea typeface="Meiryo"/>
                <a:cs typeface="Times New Roman"/>
              </a:rPr>
              <a:t>effeithiadau</a:t>
            </a:r>
            <a:r>
              <a:rPr lang="en-GB" sz="1400" dirty="0">
                <a:latin typeface="Times New Roman"/>
                <a:ea typeface="Meiryo"/>
                <a:cs typeface="Times New Roman"/>
              </a:rPr>
              <a:t> Mountain of motor development</a:t>
            </a:r>
          </a:p>
          <a:p>
            <a:pPr lvl="1"/>
            <a:endParaRPr lang="en-GB" dirty="0">
              <a:latin typeface="Times New Roman"/>
              <a:ea typeface="Meiryo"/>
              <a:cs typeface="Times New Roman"/>
            </a:endParaRPr>
          </a:p>
          <a:p>
            <a:pPr lvl="1"/>
            <a:endParaRPr lang="en-GB" dirty="0">
              <a:latin typeface="Times New Roman"/>
              <a:ea typeface="Meiryo"/>
              <a:cs typeface="Times New Roman"/>
            </a:endParaRPr>
          </a:p>
          <a:p>
            <a:endParaRPr lang="en-GB" dirty="0">
              <a:latin typeface="Times New Roman"/>
              <a:ea typeface="Meiryo"/>
              <a:cs typeface="Times New Roman"/>
            </a:endParaRPr>
          </a:p>
          <a:p>
            <a:endParaRPr lang="en-GB" dirty="0">
              <a:ea typeface="Meiryo"/>
            </a:endParaRPr>
          </a:p>
          <a:p>
            <a:endParaRPr lang="en-GB" dirty="0">
              <a:ea typeface="Meiryo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0939753-89D7-48A8-8441-B9FF25CE8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04167" y="0"/>
            <a:ext cx="5687681" cy="5708856"/>
          </a:xfrm>
          <a:custGeom>
            <a:avLst/>
            <a:gdLst>
              <a:gd name="connsiteX0" fmla="*/ 2787282 w 5687681"/>
              <a:gd name="connsiteY0" fmla="*/ 0 h 5708856"/>
              <a:gd name="connsiteX1" fmla="*/ 3988996 w 5687681"/>
              <a:gd name="connsiteY1" fmla="*/ 0 h 5708856"/>
              <a:gd name="connsiteX2" fmla="*/ 4236253 w 5687681"/>
              <a:gd name="connsiteY2" fmla="*/ 68070 h 5708856"/>
              <a:gd name="connsiteX3" fmla="*/ 4483543 w 5687681"/>
              <a:gd name="connsiteY3" fmla="*/ 168573 h 5708856"/>
              <a:gd name="connsiteX4" fmla="*/ 5265611 w 5687681"/>
              <a:gd name="connsiteY4" fmla="*/ 790441 h 5708856"/>
              <a:gd name="connsiteX5" fmla="*/ 5682608 w 5687681"/>
              <a:gd name="connsiteY5" fmla="*/ 1499885 h 5708856"/>
              <a:gd name="connsiteX6" fmla="*/ 5687681 w 5687681"/>
              <a:gd name="connsiteY6" fmla="*/ 1513862 h 5708856"/>
              <a:gd name="connsiteX7" fmla="*/ 5687681 w 5687681"/>
              <a:gd name="connsiteY7" fmla="*/ 3841322 h 5708856"/>
              <a:gd name="connsiteX8" fmla="*/ 5651147 w 5687681"/>
              <a:gd name="connsiteY8" fmla="*/ 3896489 h 5708856"/>
              <a:gd name="connsiteX9" fmla="*/ 4734255 w 5687681"/>
              <a:gd name="connsiteY9" fmla="*/ 4737639 h 5708856"/>
              <a:gd name="connsiteX10" fmla="*/ 4532663 w 5687681"/>
              <a:gd name="connsiteY10" fmla="*/ 4898543 h 5708856"/>
              <a:gd name="connsiteX11" fmla="*/ 2876165 w 5687681"/>
              <a:gd name="connsiteY11" fmla="*/ 5708856 h 5708856"/>
              <a:gd name="connsiteX12" fmla="*/ 694066 w 5687681"/>
              <a:gd name="connsiteY12" fmla="*/ 4391717 h 5708856"/>
              <a:gd name="connsiteX13" fmla="*/ 461517 w 5687681"/>
              <a:gd name="connsiteY13" fmla="*/ 4054756 h 5708856"/>
              <a:gd name="connsiteX14" fmla="*/ 0 w 5687681"/>
              <a:gd name="connsiteY14" fmla="*/ 2993139 h 5708856"/>
              <a:gd name="connsiteX15" fmla="*/ 278855 w 5687681"/>
              <a:gd name="connsiteY15" fmla="*/ 1849819 h 5708856"/>
              <a:gd name="connsiteX16" fmla="*/ 1047879 w 5687681"/>
              <a:gd name="connsiteY16" fmla="*/ 867400 h 5708856"/>
              <a:gd name="connsiteX17" fmla="*/ 2159714 w 5687681"/>
              <a:gd name="connsiteY17" fmla="*/ 186098 h 5708856"/>
              <a:gd name="connsiteX18" fmla="*/ 2785137 w 5687681"/>
              <a:gd name="connsiteY18" fmla="*/ 372 h 57088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687681" h="5708856">
                <a:moveTo>
                  <a:pt x="2787282" y="0"/>
                </a:moveTo>
                <a:lnTo>
                  <a:pt x="3988996" y="0"/>
                </a:lnTo>
                <a:lnTo>
                  <a:pt x="4236253" y="68070"/>
                </a:lnTo>
                <a:cubicBezTo>
                  <a:pt x="4321147" y="96843"/>
                  <a:pt x="4403628" y="130356"/>
                  <a:pt x="4483543" y="168573"/>
                </a:cubicBezTo>
                <a:cubicBezTo>
                  <a:pt x="4783119" y="311949"/>
                  <a:pt x="5046239" y="521215"/>
                  <a:pt x="5265611" y="790441"/>
                </a:cubicBezTo>
                <a:cubicBezTo>
                  <a:pt x="5433740" y="996857"/>
                  <a:pt x="5573537" y="1235870"/>
                  <a:pt x="5682608" y="1499885"/>
                </a:cubicBezTo>
                <a:lnTo>
                  <a:pt x="5687681" y="1513862"/>
                </a:lnTo>
                <a:lnTo>
                  <a:pt x="5687681" y="3841322"/>
                </a:lnTo>
                <a:lnTo>
                  <a:pt x="5651147" y="3896489"/>
                </a:lnTo>
                <a:cubicBezTo>
                  <a:pt x="5427171" y="4186934"/>
                  <a:pt x="5090625" y="4454446"/>
                  <a:pt x="4734255" y="4737639"/>
                </a:cubicBezTo>
                <a:cubicBezTo>
                  <a:pt x="4668506" y="4789825"/>
                  <a:pt x="4600584" y="4843856"/>
                  <a:pt x="4532663" y="4898543"/>
                </a:cubicBezTo>
                <a:cubicBezTo>
                  <a:pt x="3924681" y="5387974"/>
                  <a:pt x="3480945" y="5708856"/>
                  <a:pt x="2876165" y="5708856"/>
                </a:cubicBezTo>
                <a:cubicBezTo>
                  <a:pt x="1954665" y="5708856"/>
                  <a:pt x="1302047" y="5314966"/>
                  <a:pt x="694066" y="4391717"/>
                </a:cubicBezTo>
                <a:cubicBezTo>
                  <a:pt x="614503" y="4270875"/>
                  <a:pt x="536731" y="4160972"/>
                  <a:pt x="461517" y="4054756"/>
                </a:cubicBezTo>
                <a:cubicBezTo>
                  <a:pt x="149788" y="3614348"/>
                  <a:pt x="0" y="3385316"/>
                  <a:pt x="0" y="2993139"/>
                </a:cubicBezTo>
                <a:cubicBezTo>
                  <a:pt x="0" y="2603731"/>
                  <a:pt x="93889" y="2219065"/>
                  <a:pt x="278855" y="1849819"/>
                </a:cubicBezTo>
                <a:cubicBezTo>
                  <a:pt x="459854" y="1488610"/>
                  <a:pt x="718625" y="1157977"/>
                  <a:pt x="1047879" y="867400"/>
                </a:cubicBezTo>
                <a:cubicBezTo>
                  <a:pt x="1371504" y="581701"/>
                  <a:pt x="1755887" y="346080"/>
                  <a:pt x="2159714" y="186098"/>
                </a:cubicBezTo>
                <a:cubicBezTo>
                  <a:pt x="2367064" y="103803"/>
                  <a:pt x="2576044" y="41801"/>
                  <a:pt x="2785137" y="372"/>
                </a:cubicBezTo>
                <a:close/>
              </a:path>
            </a:pathLst>
          </a:custGeom>
          <a:noFill/>
          <a:ln w="1905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9F5CCFC5-858F-4B45-9B10-D49DD0280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25450" y="0"/>
            <a:ext cx="5866550" cy="5788550"/>
          </a:xfrm>
          <a:custGeom>
            <a:avLst/>
            <a:gdLst>
              <a:gd name="connsiteX0" fmla="*/ 2331396 w 5798121"/>
              <a:gd name="connsiteY0" fmla="*/ 0 h 5788550"/>
              <a:gd name="connsiteX1" fmla="*/ 4658651 w 5798121"/>
              <a:gd name="connsiteY1" fmla="*/ 0 h 5788550"/>
              <a:gd name="connsiteX2" fmla="*/ 4682835 w 5798121"/>
              <a:gd name="connsiteY2" fmla="*/ 9816 h 5788550"/>
              <a:gd name="connsiteX3" fmla="*/ 5499667 w 5798121"/>
              <a:gd name="connsiteY3" fmla="*/ 658449 h 5788550"/>
              <a:gd name="connsiteX4" fmla="*/ 5665313 w 5798121"/>
              <a:gd name="connsiteY4" fmla="*/ 884789 h 5788550"/>
              <a:gd name="connsiteX5" fmla="*/ 5798121 w 5798121"/>
              <a:gd name="connsiteY5" fmla="*/ 1110681 h 5788550"/>
              <a:gd name="connsiteX6" fmla="*/ 5798121 w 5798121"/>
              <a:gd name="connsiteY6" fmla="*/ 4016954 h 5788550"/>
              <a:gd name="connsiteX7" fmla="*/ 5706359 w 5798121"/>
              <a:gd name="connsiteY7" fmla="*/ 4121532 h 5788550"/>
              <a:gd name="connsiteX8" fmla="*/ 4944692 w 5798121"/>
              <a:gd name="connsiteY8" fmla="*/ 4775532 h 5788550"/>
              <a:gd name="connsiteX9" fmla="*/ 4734137 w 5798121"/>
              <a:gd name="connsiteY9" fmla="*/ 4943362 h 5788550"/>
              <a:gd name="connsiteX10" fmla="*/ 3004009 w 5798121"/>
              <a:gd name="connsiteY10" fmla="*/ 5788550 h 5788550"/>
              <a:gd name="connsiteX11" fmla="*/ 724917 w 5798121"/>
              <a:gd name="connsiteY11" fmla="*/ 4414722 h 5788550"/>
              <a:gd name="connsiteX12" fmla="*/ 482031 w 5798121"/>
              <a:gd name="connsiteY12" fmla="*/ 4063258 h 5788550"/>
              <a:gd name="connsiteX13" fmla="*/ 0 w 5798121"/>
              <a:gd name="connsiteY13" fmla="*/ 2955950 h 5788550"/>
              <a:gd name="connsiteX14" fmla="*/ 291250 w 5798121"/>
              <a:gd name="connsiteY14" fmla="*/ 1763422 h 5788550"/>
              <a:gd name="connsiteX15" fmla="*/ 1094457 w 5798121"/>
              <a:gd name="connsiteY15" fmla="*/ 738720 h 5788550"/>
              <a:gd name="connsiteX16" fmla="*/ 2255713 w 5798121"/>
              <a:gd name="connsiteY16" fmla="*/ 28095 h 5788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5798121" h="5788550">
                <a:moveTo>
                  <a:pt x="2331396" y="0"/>
                </a:moveTo>
                <a:lnTo>
                  <a:pt x="4658651" y="0"/>
                </a:lnTo>
                <a:lnTo>
                  <a:pt x="4682835" y="9816"/>
                </a:lnTo>
                <a:cubicBezTo>
                  <a:pt x="4995727" y="159362"/>
                  <a:pt x="5270543" y="377635"/>
                  <a:pt x="5499667" y="658449"/>
                </a:cubicBezTo>
                <a:cubicBezTo>
                  <a:pt x="5558201" y="730215"/>
                  <a:pt x="5613447" y="805760"/>
                  <a:pt x="5665313" y="884789"/>
                </a:cubicBezTo>
                <a:lnTo>
                  <a:pt x="5798121" y="1110681"/>
                </a:lnTo>
                <a:lnTo>
                  <a:pt x="5798121" y="4016954"/>
                </a:lnTo>
                <a:lnTo>
                  <a:pt x="5706359" y="4121532"/>
                </a:lnTo>
                <a:cubicBezTo>
                  <a:pt x="5491360" y="4341659"/>
                  <a:pt x="5223849" y="4553996"/>
                  <a:pt x="4944692" y="4775532"/>
                </a:cubicBezTo>
                <a:cubicBezTo>
                  <a:pt x="4876021" y="4829964"/>
                  <a:pt x="4805079" y="4886320"/>
                  <a:pt x="4734137" y="4943362"/>
                </a:cubicBezTo>
                <a:cubicBezTo>
                  <a:pt x="4099133" y="5453857"/>
                  <a:pt x="3635672" y="5788550"/>
                  <a:pt x="3004009" y="5788550"/>
                </a:cubicBezTo>
                <a:cubicBezTo>
                  <a:pt x="2041550" y="5788550"/>
                  <a:pt x="1359922" y="5377707"/>
                  <a:pt x="724917" y="4414722"/>
                </a:cubicBezTo>
                <a:cubicBezTo>
                  <a:pt x="641818" y="4288679"/>
                  <a:pt x="560588" y="4174046"/>
                  <a:pt x="482031" y="4063258"/>
                </a:cubicBezTo>
                <a:cubicBezTo>
                  <a:pt x="156446" y="3603895"/>
                  <a:pt x="0" y="3365006"/>
                  <a:pt x="0" y="2955950"/>
                </a:cubicBezTo>
                <a:cubicBezTo>
                  <a:pt x="0" y="2549782"/>
                  <a:pt x="98062" y="2148559"/>
                  <a:pt x="291250" y="1763422"/>
                </a:cubicBezTo>
                <a:cubicBezTo>
                  <a:pt x="480295" y="1386666"/>
                  <a:pt x="750568" y="1041802"/>
                  <a:pt x="1094457" y="738720"/>
                </a:cubicBezTo>
                <a:cubicBezTo>
                  <a:pt x="1432467" y="440725"/>
                  <a:pt x="1833935" y="194963"/>
                  <a:pt x="2255713" y="28095"/>
                </a:cubicBezTo>
                <a:close/>
              </a:path>
            </a:pathLst>
          </a:custGeom>
          <a:noFill/>
          <a:ln w="1905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2348ECDC-D455-4B71-90F6-2ECC12B798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23734" y="0"/>
            <a:ext cx="5568114" cy="5577748"/>
          </a:xfrm>
          <a:custGeom>
            <a:avLst/>
            <a:gdLst>
              <a:gd name="connsiteX0" fmla="*/ 2959946 w 5568114"/>
              <a:gd name="connsiteY0" fmla="*/ 0 h 5577748"/>
              <a:gd name="connsiteX1" fmla="*/ 3614224 w 5568114"/>
              <a:gd name="connsiteY1" fmla="*/ 0 h 5577748"/>
              <a:gd name="connsiteX2" fmla="*/ 3844432 w 5568114"/>
              <a:gd name="connsiteY2" fmla="*/ 36392 h 5577748"/>
              <a:gd name="connsiteX3" fmla="*/ 4336826 w 5568114"/>
              <a:gd name="connsiteY3" fmla="*/ 203778 h 5577748"/>
              <a:gd name="connsiteX4" fmla="*/ 5093304 w 5568114"/>
              <a:gd name="connsiteY4" fmla="*/ 806978 h 5577748"/>
              <a:gd name="connsiteX5" fmla="*/ 5496656 w 5568114"/>
              <a:gd name="connsiteY5" fmla="*/ 1495125 h 5577748"/>
              <a:gd name="connsiteX6" fmla="*/ 5568114 w 5568114"/>
              <a:gd name="connsiteY6" fmla="*/ 1692569 h 5577748"/>
              <a:gd name="connsiteX7" fmla="*/ 5568114 w 5568114"/>
              <a:gd name="connsiteY7" fmla="*/ 3665503 h 5577748"/>
              <a:gd name="connsiteX8" fmla="*/ 5466225 w 5568114"/>
              <a:gd name="connsiteY8" fmla="*/ 3819786 h 5577748"/>
              <a:gd name="connsiteX9" fmla="*/ 4579336 w 5568114"/>
              <a:gd name="connsiteY9" fmla="*/ 4635686 h 5577748"/>
              <a:gd name="connsiteX10" fmla="*/ 4384340 w 5568114"/>
              <a:gd name="connsiteY10" fmla="*/ 4791760 h 5577748"/>
              <a:gd name="connsiteX11" fmla="*/ 2782048 w 5568114"/>
              <a:gd name="connsiteY11" fmla="*/ 5577748 h 5577748"/>
              <a:gd name="connsiteX12" fmla="*/ 671354 w 5568114"/>
              <a:gd name="connsiteY12" fmla="*/ 4300148 h 5577748"/>
              <a:gd name="connsiteX13" fmla="*/ 446415 w 5568114"/>
              <a:gd name="connsiteY13" fmla="*/ 3973302 h 5577748"/>
              <a:gd name="connsiteX14" fmla="*/ 0 w 5568114"/>
              <a:gd name="connsiteY14" fmla="*/ 2943554 h 5577748"/>
              <a:gd name="connsiteX15" fmla="*/ 269730 w 5568114"/>
              <a:gd name="connsiteY15" fmla="*/ 1834555 h 5577748"/>
              <a:gd name="connsiteX16" fmla="*/ 1013589 w 5568114"/>
              <a:gd name="connsiteY16" fmla="*/ 881627 h 5577748"/>
              <a:gd name="connsiteX17" fmla="*/ 2089042 w 5568114"/>
              <a:gd name="connsiteY17" fmla="*/ 220777 h 5577748"/>
              <a:gd name="connsiteX18" fmla="*/ 2845684 w 5568114"/>
              <a:gd name="connsiteY18" fmla="*/ 14234 h 55777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568114" h="5577748">
                <a:moveTo>
                  <a:pt x="2959946" y="0"/>
                </a:moveTo>
                <a:lnTo>
                  <a:pt x="3614224" y="0"/>
                </a:lnTo>
                <a:lnTo>
                  <a:pt x="3844432" y="36392"/>
                </a:lnTo>
                <a:cubicBezTo>
                  <a:pt x="4017699" y="73748"/>
                  <a:pt x="4182227" y="129639"/>
                  <a:pt x="4336826" y="203778"/>
                </a:cubicBezTo>
                <a:cubicBezTo>
                  <a:pt x="4626600" y="342850"/>
                  <a:pt x="4881111" y="545834"/>
                  <a:pt x="5093304" y="806978"/>
                </a:cubicBezTo>
                <a:cubicBezTo>
                  <a:pt x="5255931" y="1007198"/>
                  <a:pt x="5391154" y="1239036"/>
                  <a:pt x="5496656" y="1495125"/>
                </a:cubicBezTo>
                <a:lnTo>
                  <a:pt x="5568114" y="1692569"/>
                </a:lnTo>
                <a:lnTo>
                  <a:pt x="5568114" y="3665503"/>
                </a:lnTo>
                <a:lnTo>
                  <a:pt x="5466225" y="3819786"/>
                </a:lnTo>
                <a:cubicBezTo>
                  <a:pt x="5249576" y="4101511"/>
                  <a:pt x="4924044" y="4360994"/>
                  <a:pt x="4579336" y="4635686"/>
                </a:cubicBezTo>
                <a:cubicBezTo>
                  <a:pt x="4515738" y="4686305"/>
                  <a:pt x="4450038" y="4738713"/>
                  <a:pt x="4384340" y="4791760"/>
                </a:cubicBezTo>
                <a:cubicBezTo>
                  <a:pt x="3796254" y="5266498"/>
                  <a:pt x="3367038" y="5577748"/>
                  <a:pt x="2782048" y="5577748"/>
                </a:cubicBezTo>
                <a:cubicBezTo>
                  <a:pt x="1890703" y="5577748"/>
                  <a:pt x="1259439" y="5195682"/>
                  <a:pt x="671354" y="4300148"/>
                </a:cubicBezTo>
                <a:cubicBezTo>
                  <a:pt x="594395" y="4182934"/>
                  <a:pt x="519167" y="4076330"/>
                  <a:pt x="446415" y="3973302"/>
                </a:cubicBezTo>
                <a:cubicBezTo>
                  <a:pt x="144886" y="3546115"/>
                  <a:pt x="0" y="3323958"/>
                  <a:pt x="0" y="2943554"/>
                </a:cubicBezTo>
                <a:cubicBezTo>
                  <a:pt x="0" y="2565835"/>
                  <a:pt x="90816" y="2192716"/>
                  <a:pt x="269730" y="1834555"/>
                </a:cubicBezTo>
                <a:cubicBezTo>
                  <a:pt x="444806" y="1484188"/>
                  <a:pt x="695109" y="1163480"/>
                  <a:pt x="1013589" y="881627"/>
                </a:cubicBezTo>
                <a:cubicBezTo>
                  <a:pt x="1326624" y="604505"/>
                  <a:pt x="1698428" y="375956"/>
                  <a:pt x="2089042" y="220777"/>
                </a:cubicBezTo>
                <a:cubicBezTo>
                  <a:pt x="2339747" y="120996"/>
                  <a:pt x="2592918" y="51971"/>
                  <a:pt x="2845684" y="14234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4" name="Picture 3" descr="Fundamental Movement Skills - Madison's ...">
            <a:extLst>
              <a:ext uri="{FF2B5EF4-FFF2-40B4-BE49-F238E27FC236}">
                <a16:creationId xmlns:a16="http://schemas.microsoft.com/office/drawing/2014/main" id="{A5E7E179-3D24-48CC-7FC0-FB7ACAB3E0D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3130" y="1677468"/>
            <a:ext cx="3774974" cy="20100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66146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9BB7E9A-6937-4BF0-9F51-A20F197B55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0939753-89D7-48A8-8441-B9FF25CE8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04167" y="0"/>
            <a:ext cx="5687681" cy="5708856"/>
          </a:xfrm>
          <a:custGeom>
            <a:avLst/>
            <a:gdLst>
              <a:gd name="connsiteX0" fmla="*/ 2787282 w 5687681"/>
              <a:gd name="connsiteY0" fmla="*/ 0 h 5708856"/>
              <a:gd name="connsiteX1" fmla="*/ 3988996 w 5687681"/>
              <a:gd name="connsiteY1" fmla="*/ 0 h 5708856"/>
              <a:gd name="connsiteX2" fmla="*/ 4236253 w 5687681"/>
              <a:gd name="connsiteY2" fmla="*/ 68070 h 5708856"/>
              <a:gd name="connsiteX3" fmla="*/ 4483543 w 5687681"/>
              <a:gd name="connsiteY3" fmla="*/ 168573 h 5708856"/>
              <a:gd name="connsiteX4" fmla="*/ 5265611 w 5687681"/>
              <a:gd name="connsiteY4" fmla="*/ 790441 h 5708856"/>
              <a:gd name="connsiteX5" fmla="*/ 5682608 w 5687681"/>
              <a:gd name="connsiteY5" fmla="*/ 1499885 h 5708856"/>
              <a:gd name="connsiteX6" fmla="*/ 5687681 w 5687681"/>
              <a:gd name="connsiteY6" fmla="*/ 1513862 h 5708856"/>
              <a:gd name="connsiteX7" fmla="*/ 5687681 w 5687681"/>
              <a:gd name="connsiteY7" fmla="*/ 3841322 h 5708856"/>
              <a:gd name="connsiteX8" fmla="*/ 5651147 w 5687681"/>
              <a:gd name="connsiteY8" fmla="*/ 3896489 h 5708856"/>
              <a:gd name="connsiteX9" fmla="*/ 4734255 w 5687681"/>
              <a:gd name="connsiteY9" fmla="*/ 4737639 h 5708856"/>
              <a:gd name="connsiteX10" fmla="*/ 4532663 w 5687681"/>
              <a:gd name="connsiteY10" fmla="*/ 4898543 h 5708856"/>
              <a:gd name="connsiteX11" fmla="*/ 2876165 w 5687681"/>
              <a:gd name="connsiteY11" fmla="*/ 5708856 h 5708856"/>
              <a:gd name="connsiteX12" fmla="*/ 694066 w 5687681"/>
              <a:gd name="connsiteY12" fmla="*/ 4391717 h 5708856"/>
              <a:gd name="connsiteX13" fmla="*/ 461517 w 5687681"/>
              <a:gd name="connsiteY13" fmla="*/ 4054756 h 5708856"/>
              <a:gd name="connsiteX14" fmla="*/ 0 w 5687681"/>
              <a:gd name="connsiteY14" fmla="*/ 2993139 h 5708856"/>
              <a:gd name="connsiteX15" fmla="*/ 278855 w 5687681"/>
              <a:gd name="connsiteY15" fmla="*/ 1849819 h 5708856"/>
              <a:gd name="connsiteX16" fmla="*/ 1047879 w 5687681"/>
              <a:gd name="connsiteY16" fmla="*/ 867400 h 5708856"/>
              <a:gd name="connsiteX17" fmla="*/ 2159714 w 5687681"/>
              <a:gd name="connsiteY17" fmla="*/ 186098 h 5708856"/>
              <a:gd name="connsiteX18" fmla="*/ 2785137 w 5687681"/>
              <a:gd name="connsiteY18" fmla="*/ 372 h 57088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687681" h="5708856">
                <a:moveTo>
                  <a:pt x="2787282" y="0"/>
                </a:moveTo>
                <a:lnTo>
                  <a:pt x="3988996" y="0"/>
                </a:lnTo>
                <a:lnTo>
                  <a:pt x="4236253" y="68070"/>
                </a:lnTo>
                <a:cubicBezTo>
                  <a:pt x="4321147" y="96843"/>
                  <a:pt x="4403628" y="130356"/>
                  <a:pt x="4483543" y="168573"/>
                </a:cubicBezTo>
                <a:cubicBezTo>
                  <a:pt x="4783119" y="311949"/>
                  <a:pt x="5046239" y="521215"/>
                  <a:pt x="5265611" y="790441"/>
                </a:cubicBezTo>
                <a:cubicBezTo>
                  <a:pt x="5433740" y="996857"/>
                  <a:pt x="5573537" y="1235870"/>
                  <a:pt x="5682608" y="1499885"/>
                </a:cubicBezTo>
                <a:lnTo>
                  <a:pt x="5687681" y="1513862"/>
                </a:lnTo>
                <a:lnTo>
                  <a:pt x="5687681" y="3841322"/>
                </a:lnTo>
                <a:lnTo>
                  <a:pt x="5651147" y="3896489"/>
                </a:lnTo>
                <a:cubicBezTo>
                  <a:pt x="5427171" y="4186934"/>
                  <a:pt x="5090625" y="4454446"/>
                  <a:pt x="4734255" y="4737639"/>
                </a:cubicBezTo>
                <a:cubicBezTo>
                  <a:pt x="4668506" y="4789825"/>
                  <a:pt x="4600584" y="4843856"/>
                  <a:pt x="4532663" y="4898543"/>
                </a:cubicBezTo>
                <a:cubicBezTo>
                  <a:pt x="3924681" y="5387974"/>
                  <a:pt x="3480945" y="5708856"/>
                  <a:pt x="2876165" y="5708856"/>
                </a:cubicBezTo>
                <a:cubicBezTo>
                  <a:pt x="1954665" y="5708856"/>
                  <a:pt x="1302047" y="5314966"/>
                  <a:pt x="694066" y="4391717"/>
                </a:cubicBezTo>
                <a:cubicBezTo>
                  <a:pt x="614503" y="4270875"/>
                  <a:pt x="536731" y="4160972"/>
                  <a:pt x="461517" y="4054756"/>
                </a:cubicBezTo>
                <a:cubicBezTo>
                  <a:pt x="149788" y="3614348"/>
                  <a:pt x="0" y="3385316"/>
                  <a:pt x="0" y="2993139"/>
                </a:cubicBezTo>
                <a:cubicBezTo>
                  <a:pt x="0" y="2603731"/>
                  <a:pt x="93889" y="2219065"/>
                  <a:pt x="278855" y="1849819"/>
                </a:cubicBezTo>
                <a:cubicBezTo>
                  <a:pt x="459854" y="1488610"/>
                  <a:pt x="718625" y="1157977"/>
                  <a:pt x="1047879" y="867400"/>
                </a:cubicBezTo>
                <a:cubicBezTo>
                  <a:pt x="1371504" y="581701"/>
                  <a:pt x="1755887" y="346080"/>
                  <a:pt x="2159714" y="186098"/>
                </a:cubicBezTo>
                <a:cubicBezTo>
                  <a:pt x="2367064" y="103803"/>
                  <a:pt x="2576044" y="41801"/>
                  <a:pt x="2785137" y="372"/>
                </a:cubicBezTo>
                <a:close/>
              </a:path>
            </a:pathLst>
          </a:custGeom>
          <a:noFill/>
          <a:ln w="1905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9F5CCFC5-858F-4B45-9B10-D49DD0280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25450" y="0"/>
            <a:ext cx="5866550" cy="5788550"/>
          </a:xfrm>
          <a:custGeom>
            <a:avLst/>
            <a:gdLst>
              <a:gd name="connsiteX0" fmla="*/ 2331396 w 5798121"/>
              <a:gd name="connsiteY0" fmla="*/ 0 h 5788550"/>
              <a:gd name="connsiteX1" fmla="*/ 4658651 w 5798121"/>
              <a:gd name="connsiteY1" fmla="*/ 0 h 5788550"/>
              <a:gd name="connsiteX2" fmla="*/ 4682835 w 5798121"/>
              <a:gd name="connsiteY2" fmla="*/ 9816 h 5788550"/>
              <a:gd name="connsiteX3" fmla="*/ 5499667 w 5798121"/>
              <a:gd name="connsiteY3" fmla="*/ 658449 h 5788550"/>
              <a:gd name="connsiteX4" fmla="*/ 5665313 w 5798121"/>
              <a:gd name="connsiteY4" fmla="*/ 884789 h 5788550"/>
              <a:gd name="connsiteX5" fmla="*/ 5798121 w 5798121"/>
              <a:gd name="connsiteY5" fmla="*/ 1110681 h 5788550"/>
              <a:gd name="connsiteX6" fmla="*/ 5798121 w 5798121"/>
              <a:gd name="connsiteY6" fmla="*/ 4016954 h 5788550"/>
              <a:gd name="connsiteX7" fmla="*/ 5706359 w 5798121"/>
              <a:gd name="connsiteY7" fmla="*/ 4121532 h 5788550"/>
              <a:gd name="connsiteX8" fmla="*/ 4944692 w 5798121"/>
              <a:gd name="connsiteY8" fmla="*/ 4775532 h 5788550"/>
              <a:gd name="connsiteX9" fmla="*/ 4734137 w 5798121"/>
              <a:gd name="connsiteY9" fmla="*/ 4943362 h 5788550"/>
              <a:gd name="connsiteX10" fmla="*/ 3004009 w 5798121"/>
              <a:gd name="connsiteY10" fmla="*/ 5788550 h 5788550"/>
              <a:gd name="connsiteX11" fmla="*/ 724917 w 5798121"/>
              <a:gd name="connsiteY11" fmla="*/ 4414722 h 5788550"/>
              <a:gd name="connsiteX12" fmla="*/ 482031 w 5798121"/>
              <a:gd name="connsiteY12" fmla="*/ 4063258 h 5788550"/>
              <a:gd name="connsiteX13" fmla="*/ 0 w 5798121"/>
              <a:gd name="connsiteY13" fmla="*/ 2955950 h 5788550"/>
              <a:gd name="connsiteX14" fmla="*/ 291250 w 5798121"/>
              <a:gd name="connsiteY14" fmla="*/ 1763422 h 5788550"/>
              <a:gd name="connsiteX15" fmla="*/ 1094457 w 5798121"/>
              <a:gd name="connsiteY15" fmla="*/ 738720 h 5788550"/>
              <a:gd name="connsiteX16" fmla="*/ 2255713 w 5798121"/>
              <a:gd name="connsiteY16" fmla="*/ 28095 h 5788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5798121" h="5788550">
                <a:moveTo>
                  <a:pt x="2331396" y="0"/>
                </a:moveTo>
                <a:lnTo>
                  <a:pt x="4658651" y="0"/>
                </a:lnTo>
                <a:lnTo>
                  <a:pt x="4682835" y="9816"/>
                </a:lnTo>
                <a:cubicBezTo>
                  <a:pt x="4995727" y="159362"/>
                  <a:pt x="5270543" y="377635"/>
                  <a:pt x="5499667" y="658449"/>
                </a:cubicBezTo>
                <a:cubicBezTo>
                  <a:pt x="5558201" y="730215"/>
                  <a:pt x="5613447" y="805760"/>
                  <a:pt x="5665313" y="884789"/>
                </a:cubicBezTo>
                <a:lnTo>
                  <a:pt x="5798121" y="1110681"/>
                </a:lnTo>
                <a:lnTo>
                  <a:pt x="5798121" y="4016954"/>
                </a:lnTo>
                <a:lnTo>
                  <a:pt x="5706359" y="4121532"/>
                </a:lnTo>
                <a:cubicBezTo>
                  <a:pt x="5491360" y="4341659"/>
                  <a:pt x="5223849" y="4553996"/>
                  <a:pt x="4944692" y="4775532"/>
                </a:cubicBezTo>
                <a:cubicBezTo>
                  <a:pt x="4876021" y="4829964"/>
                  <a:pt x="4805079" y="4886320"/>
                  <a:pt x="4734137" y="4943362"/>
                </a:cubicBezTo>
                <a:cubicBezTo>
                  <a:pt x="4099133" y="5453857"/>
                  <a:pt x="3635672" y="5788550"/>
                  <a:pt x="3004009" y="5788550"/>
                </a:cubicBezTo>
                <a:cubicBezTo>
                  <a:pt x="2041550" y="5788550"/>
                  <a:pt x="1359922" y="5377707"/>
                  <a:pt x="724917" y="4414722"/>
                </a:cubicBezTo>
                <a:cubicBezTo>
                  <a:pt x="641818" y="4288679"/>
                  <a:pt x="560588" y="4174046"/>
                  <a:pt x="482031" y="4063258"/>
                </a:cubicBezTo>
                <a:cubicBezTo>
                  <a:pt x="156446" y="3603895"/>
                  <a:pt x="0" y="3365006"/>
                  <a:pt x="0" y="2955950"/>
                </a:cubicBezTo>
                <a:cubicBezTo>
                  <a:pt x="0" y="2549782"/>
                  <a:pt x="98062" y="2148559"/>
                  <a:pt x="291250" y="1763422"/>
                </a:cubicBezTo>
                <a:cubicBezTo>
                  <a:pt x="480295" y="1386666"/>
                  <a:pt x="750568" y="1041802"/>
                  <a:pt x="1094457" y="738720"/>
                </a:cubicBezTo>
                <a:cubicBezTo>
                  <a:pt x="1432467" y="440725"/>
                  <a:pt x="1833935" y="194963"/>
                  <a:pt x="2255713" y="28095"/>
                </a:cubicBezTo>
                <a:close/>
              </a:path>
            </a:pathLst>
          </a:custGeom>
          <a:noFill/>
          <a:ln w="1905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58ED82-39F6-B4B5-B70F-388E99562F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-1588"/>
            <a:ext cx="5411050" cy="1822123"/>
          </a:xfrm>
        </p:spPr>
        <p:txBody>
          <a:bodyPr anchor="b">
            <a:normAutofit/>
          </a:bodyPr>
          <a:lstStyle/>
          <a:p>
            <a:pPr>
              <a:lnSpc>
                <a:spcPct val="120000"/>
              </a:lnSpc>
            </a:pPr>
            <a:r>
              <a:rPr lang="en-GB" sz="2700" dirty="0">
                <a:ea typeface="Meiryo"/>
              </a:rPr>
              <a:t>Discussions / </a:t>
            </a:r>
            <a:r>
              <a:rPr lang="en-GB" sz="2700" dirty="0" err="1">
                <a:ea typeface="Meiryo"/>
              </a:rPr>
              <a:t>Trafodaeth</a:t>
            </a:r>
            <a:r>
              <a:rPr lang="en-GB" sz="2700" dirty="0">
                <a:ea typeface="Meiryo"/>
              </a:rPr>
              <a:t>- </a:t>
            </a:r>
            <a:r>
              <a:rPr lang="en-GB" sz="2700" dirty="0" err="1">
                <a:ea typeface="Meiryo"/>
              </a:rPr>
              <a:t>Dysgu</a:t>
            </a:r>
            <a:r>
              <a:rPr lang="en-GB" sz="2700" dirty="0">
                <a:ea typeface="Meiryo"/>
              </a:rPr>
              <a:t> </a:t>
            </a:r>
            <a:r>
              <a:rPr lang="en-GB" sz="2700" dirty="0" err="1">
                <a:ea typeface="Meiryo"/>
              </a:rPr>
              <a:t>yn</a:t>
            </a:r>
            <a:r>
              <a:rPr lang="en-GB" sz="2700" dirty="0">
                <a:ea typeface="Meiryo"/>
              </a:rPr>
              <a:t> </a:t>
            </a:r>
            <a:r>
              <a:rPr lang="en-GB" sz="2700" dirty="0" err="1">
                <a:ea typeface="Meiryo"/>
              </a:rPr>
              <a:t>awyr</a:t>
            </a:r>
            <a:r>
              <a:rPr lang="en-GB" sz="2700" dirty="0">
                <a:ea typeface="Meiryo"/>
              </a:rPr>
              <a:t> </a:t>
            </a:r>
            <a:r>
              <a:rPr lang="en-GB" sz="2700" dirty="0" err="1">
                <a:ea typeface="Meiryo"/>
              </a:rPr>
              <a:t>agored</a:t>
            </a:r>
            <a:endParaRPr lang="en-GB" sz="2700" dirty="0" err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177B88-741B-16F7-A8E6-296A733410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" y="2496720"/>
            <a:ext cx="5943599" cy="3467518"/>
          </a:xfrm>
        </p:spPr>
        <p:txBody>
          <a:bodyPr vert="horz" lIns="109728" tIns="109728" rIns="109728" bIns="91440" rtlCol="0" anchor="t">
            <a:noAutofit/>
          </a:bodyPr>
          <a:lstStyle/>
          <a:p>
            <a:pPr marL="285750" indent="-285750">
              <a:lnSpc>
                <a:spcPct val="130000"/>
              </a:lnSpc>
              <a:buFont typeface="Wingdings" panose="020B0503020204020204" pitchFamily="34" charset="0"/>
              <a:buChar char="v"/>
            </a:pPr>
            <a:r>
              <a:rPr lang="en-GB" sz="1600" dirty="0" err="1">
                <a:latin typeface="Times New Roman"/>
                <a:ea typeface="Meiryo"/>
                <a:cs typeface="Times New Roman"/>
              </a:rPr>
              <a:t>Buddiol</a:t>
            </a:r>
            <a:r>
              <a:rPr lang="en-GB" sz="1600" dirty="0">
                <a:latin typeface="Times New Roman"/>
                <a:ea typeface="Meiryo"/>
                <a:cs typeface="Times New Roman"/>
              </a:rPr>
              <a:t> I plant </a:t>
            </a:r>
            <a:r>
              <a:rPr lang="en-GB" sz="1600" dirty="0" err="1">
                <a:latin typeface="Times New Roman"/>
                <a:ea typeface="Meiryo"/>
                <a:cs typeface="Times New Roman"/>
              </a:rPr>
              <a:t>ifanc</a:t>
            </a:r>
            <a:r>
              <a:rPr lang="en-GB" sz="1600" dirty="0">
                <a:latin typeface="Times New Roman"/>
                <a:ea typeface="Meiryo"/>
                <a:cs typeface="Times New Roman"/>
              </a:rPr>
              <a:t> (sector loco </a:t>
            </a:r>
            <a:r>
              <a:rPr lang="en-GB" sz="1600" dirty="0" err="1">
                <a:latin typeface="Times New Roman"/>
                <a:ea typeface="Meiryo"/>
                <a:cs typeface="Times New Roman"/>
              </a:rPr>
              <a:t>motiv</a:t>
            </a:r>
            <a:r>
              <a:rPr lang="en-GB" sz="1600" dirty="0">
                <a:latin typeface="Times New Roman"/>
                <a:ea typeface="Meiryo"/>
                <a:cs typeface="Times New Roman"/>
              </a:rPr>
              <a:t>) - </a:t>
            </a:r>
            <a:r>
              <a:rPr lang="en-GB" sz="1600" dirty="0" err="1">
                <a:latin typeface="Times New Roman"/>
                <a:ea typeface="Meiryo"/>
                <a:cs typeface="Times New Roman"/>
              </a:rPr>
              <a:t>Cydbwyso</a:t>
            </a:r>
            <a:endParaRPr lang="en-US" sz="1600" dirty="0" err="1">
              <a:ea typeface="Meiryo"/>
            </a:endParaRPr>
          </a:p>
          <a:p>
            <a:pPr marL="285750" indent="-285750">
              <a:lnSpc>
                <a:spcPct val="130000"/>
              </a:lnSpc>
              <a:buFont typeface="Wingdings" panose="020B0503020204020204" pitchFamily="34" charset="0"/>
              <a:buChar char="v"/>
            </a:pPr>
            <a:r>
              <a:rPr lang="en-GB" sz="1600" err="1">
                <a:latin typeface="Times New Roman"/>
                <a:ea typeface="Meiryo"/>
                <a:cs typeface="Times New Roman"/>
              </a:rPr>
              <a:t>Datblygyiad</a:t>
            </a:r>
            <a:r>
              <a:rPr lang="en-GB" sz="1600" dirty="0">
                <a:latin typeface="Times New Roman"/>
                <a:ea typeface="Meiryo"/>
                <a:cs typeface="Times New Roman"/>
              </a:rPr>
              <a:t> </a:t>
            </a:r>
            <a:r>
              <a:rPr lang="en-GB" sz="1600" err="1">
                <a:latin typeface="Times New Roman"/>
                <a:ea typeface="Meiryo"/>
                <a:cs typeface="Times New Roman"/>
              </a:rPr>
              <a:t>effeithiol</a:t>
            </a:r>
            <a:r>
              <a:rPr lang="en-GB" sz="1600" dirty="0">
                <a:latin typeface="Times New Roman"/>
                <a:ea typeface="Meiryo"/>
                <a:cs typeface="Times New Roman"/>
              </a:rPr>
              <a:t> </a:t>
            </a:r>
            <a:r>
              <a:rPr lang="en-GB" sz="1600" err="1">
                <a:latin typeface="Times New Roman"/>
                <a:ea typeface="Meiryo"/>
                <a:cs typeface="Times New Roman"/>
              </a:rPr>
              <a:t>cymdeithasol</a:t>
            </a:r>
            <a:r>
              <a:rPr lang="en-GB" sz="1600" dirty="0">
                <a:latin typeface="Times New Roman"/>
                <a:ea typeface="Meiryo"/>
                <a:cs typeface="Times New Roman"/>
              </a:rPr>
              <a:t> a </a:t>
            </a:r>
            <a:r>
              <a:rPr lang="en-GB" sz="1600" err="1">
                <a:latin typeface="Times New Roman"/>
                <a:ea typeface="Meiryo"/>
                <a:cs typeface="Times New Roman"/>
              </a:rPr>
              <a:t>cognitif</a:t>
            </a:r>
            <a:r>
              <a:rPr lang="en-GB" sz="1600" dirty="0">
                <a:latin typeface="Times New Roman"/>
                <a:ea typeface="Meiryo"/>
                <a:cs typeface="Times New Roman"/>
              </a:rPr>
              <a:t>- </a:t>
            </a:r>
            <a:r>
              <a:rPr lang="en-GB" sz="1600" err="1">
                <a:latin typeface="Times New Roman"/>
                <a:ea typeface="Meiryo"/>
                <a:cs typeface="Times New Roman"/>
              </a:rPr>
              <a:t>datrys</a:t>
            </a:r>
            <a:r>
              <a:rPr lang="en-GB" sz="1600" dirty="0">
                <a:latin typeface="Times New Roman"/>
                <a:ea typeface="Meiryo"/>
                <a:cs typeface="Times New Roman"/>
              </a:rPr>
              <a:t> </a:t>
            </a:r>
            <a:r>
              <a:rPr lang="en-GB" sz="1600" err="1">
                <a:latin typeface="Times New Roman"/>
                <a:ea typeface="Meiryo"/>
                <a:cs typeface="Times New Roman"/>
              </a:rPr>
              <a:t>problemau</a:t>
            </a:r>
            <a:r>
              <a:rPr lang="en-GB" sz="1600" dirty="0">
                <a:latin typeface="Times New Roman"/>
                <a:ea typeface="Meiryo"/>
                <a:cs typeface="Times New Roman"/>
              </a:rPr>
              <a:t> ty </a:t>
            </a:r>
            <a:r>
              <a:rPr lang="en-GB" sz="1600" err="1">
                <a:latin typeface="Times New Roman"/>
                <a:ea typeface="Meiryo"/>
                <a:cs typeface="Times New Roman"/>
              </a:rPr>
              <a:t>allan</a:t>
            </a:r>
            <a:r>
              <a:rPr lang="en-GB" sz="1600" dirty="0">
                <a:latin typeface="Times New Roman"/>
                <a:ea typeface="Meiryo"/>
                <a:cs typeface="Times New Roman"/>
              </a:rPr>
              <a:t> </a:t>
            </a:r>
            <a:r>
              <a:rPr lang="en-GB" sz="1600" err="1">
                <a:latin typeface="Times New Roman"/>
                <a:ea typeface="Meiryo"/>
                <a:cs typeface="Times New Roman"/>
              </a:rPr>
              <a:t>yn</a:t>
            </a:r>
            <a:r>
              <a:rPr lang="en-GB" sz="1600" dirty="0">
                <a:latin typeface="Times New Roman"/>
                <a:ea typeface="Meiryo"/>
                <a:cs typeface="Times New Roman"/>
              </a:rPr>
              <a:t> </a:t>
            </a:r>
            <a:r>
              <a:rPr lang="en-GB" sz="1600" err="1">
                <a:latin typeface="Times New Roman"/>
                <a:ea typeface="Meiryo"/>
                <a:cs typeface="Times New Roman"/>
              </a:rPr>
              <a:t>croesawi</a:t>
            </a:r>
            <a:r>
              <a:rPr lang="en-GB" sz="1600" dirty="0">
                <a:latin typeface="Times New Roman"/>
                <a:ea typeface="Meiryo"/>
                <a:cs typeface="Times New Roman"/>
              </a:rPr>
              <a:t> </a:t>
            </a:r>
            <a:r>
              <a:rPr lang="en-GB" sz="1600" err="1">
                <a:latin typeface="Times New Roman"/>
                <a:ea typeface="Meiryo"/>
                <a:cs typeface="Times New Roman"/>
              </a:rPr>
              <a:t>nifer</a:t>
            </a:r>
            <a:r>
              <a:rPr lang="en-GB" sz="1600" dirty="0">
                <a:latin typeface="Times New Roman"/>
                <a:ea typeface="Meiryo"/>
                <a:cs typeface="Times New Roman"/>
              </a:rPr>
              <a:t> o </a:t>
            </a:r>
            <a:r>
              <a:rPr lang="en-GB" sz="1600" err="1">
                <a:latin typeface="Times New Roman"/>
                <a:ea typeface="Meiryo"/>
                <a:cs typeface="Times New Roman"/>
              </a:rPr>
              <a:t>rhwystrau</a:t>
            </a:r>
            <a:r>
              <a:rPr lang="en-GB" sz="1600" dirty="0">
                <a:latin typeface="Times New Roman"/>
                <a:ea typeface="Meiryo"/>
                <a:cs typeface="Times New Roman"/>
              </a:rPr>
              <a:t> </a:t>
            </a:r>
            <a:r>
              <a:rPr lang="en-GB" sz="1600" err="1">
                <a:latin typeface="Times New Roman"/>
                <a:ea typeface="Meiryo"/>
                <a:cs typeface="Times New Roman"/>
              </a:rPr>
              <a:t>posib</a:t>
            </a:r>
            <a:r>
              <a:rPr lang="en-GB" sz="1600" dirty="0">
                <a:latin typeface="Times New Roman"/>
                <a:ea typeface="Meiryo"/>
                <a:cs typeface="Times New Roman"/>
              </a:rPr>
              <a:t> er </a:t>
            </a:r>
            <a:r>
              <a:rPr lang="en-GB" sz="1600" err="1">
                <a:latin typeface="Times New Roman"/>
                <a:ea typeface="Meiryo"/>
                <a:cs typeface="Times New Roman"/>
              </a:rPr>
              <a:t>mwyn</a:t>
            </a:r>
            <a:r>
              <a:rPr lang="en-GB" sz="1600" dirty="0">
                <a:latin typeface="Times New Roman"/>
                <a:ea typeface="Meiryo"/>
                <a:cs typeface="Times New Roman"/>
              </a:rPr>
              <a:t> </a:t>
            </a:r>
            <a:r>
              <a:rPr lang="en-GB" sz="1600" err="1">
                <a:latin typeface="Times New Roman"/>
                <a:ea typeface="Meiryo"/>
                <a:cs typeface="Times New Roman"/>
              </a:rPr>
              <a:t>goresgyn</a:t>
            </a:r>
            <a:endParaRPr lang="en-GB" sz="1600">
              <a:latin typeface="Times New Roman"/>
              <a:ea typeface="Meiryo"/>
              <a:cs typeface="Times New Roman"/>
            </a:endParaRPr>
          </a:p>
          <a:p>
            <a:pPr marL="285750" indent="-285750">
              <a:lnSpc>
                <a:spcPct val="130000"/>
              </a:lnSpc>
              <a:buFont typeface="Wingdings" panose="020B0503020204020204" pitchFamily="34" charset="0"/>
              <a:buChar char="v"/>
            </a:pPr>
            <a:r>
              <a:rPr lang="en-GB" sz="1600" err="1">
                <a:latin typeface="Times New Roman"/>
                <a:ea typeface="Meiryo"/>
                <a:cs typeface="Times New Roman"/>
              </a:rPr>
              <a:t>Datblygi</a:t>
            </a:r>
            <a:r>
              <a:rPr lang="en-GB" sz="1600" dirty="0">
                <a:latin typeface="Times New Roman"/>
                <a:ea typeface="Meiryo"/>
                <a:cs typeface="Times New Roman"/>
              </a:rPr>
              <a:t> </a:t>
            </a:r>
            <a:r>
              <a:rPr lang="en-GB" sz="1600" err="1">
                <a:latin typeface="Times New Roman"/>
                <a:ea typeface="Meiryo"/>
                <a:cs typeface="Times New Roman"/>
              </a:rPr>
              <a:t>cryfder</a:t>
            </a:r>
            <a:r>
              <a:rPr lang="en-GB" sz="1600" dirty="0">
                <a:latin typeface="Times New Roman"/>
                <a:ea typeface="Meiryo"/>
                <a:cs typeface="Times New Roman"/>
              </a:rPr>
              <a:t> a </a:t>
            </a:r>
            <a:r>
              <a:rPr lang="en-GB" sz="1600" err="1">
                <a:latin typeface="Times New Roman"/>
                <a:ea typeface="Meiryo"/>
                <a:cs typeface="Times New Roman"/>
              </a:rPr>
              <a:t>creadigrwydd</a:t>
            </a:r>
            <a:r>
              <a:rPr lang="en-GB" sz="1600" dirty="0">
                <a:latin typeface="Times New Roman"/>
                <a:ea typeface="Meiryo"/>
                <a:cs typeface="Times New Roman"/>
              </a:rPr>
              <a:t> ty </a:t>
            </a:r>
            <a:r>
              <a:rPr lang="en-GB" sz="1600" err="1">
                <a:latin typeface="Times New Roman"/>
                <a:ea typeface="Meiryo"/>
                <a:cs typeface="Times New Roman"/>
              </a:rPr>
              <a:t>allan</a:t>
            </a:r>
            <a:r>
              <a:rPr lang="en-GB" sz="1600" dirty="0">
                <a:latin typeface="Times New Roman"/>
                <a:ea typeface="Meiryo"/>
                <a:cs typeface="Times New Roman"/>
              </a:rPr>
              <a:t> - </a:t>
            </a:r>
            <a:r>
              <a:rPr lang="en-GB" sz="1600" dirty="0">
                <a:latin typeface="Times New Roman"/>
                <a:ea typeface="+mn-lt"/>
                <a:cs typeface="+mn-lt"/>
              </a:rPr>
              <a:t> </a:t>
            </a:r>
            <a:r>
              <a:rPr lang="en-GB" sz="1600" err="1">
                <a:latin typeface="Times New Roman"/>
                <a:ea typeface="+mn-lt"/>
                <a:cs typeface="+mn-lt"/>
              </a:rPr>
              <a:t>cyfrani</a:t>
            </a:r>
            <a:r>
              <a:rPr lang="en-GB" sz="1600" dirty="0">
                <a:latin typeface="Times New Roman"/>
                <a:ea typeface="+mn-lt"/>
                <a:cs typeface="+mn-lt"/>
              </a:rPr>
              <a:t> at </a:t>
            </a:r>
            <a:r>
              <a:rPr lang="en-GB" sz="1600" err="1">
                <a:latin typeface="Times New Roman"/>
                <a:ea typeface="+mn-lt"/>
                <a:cs typeface="+mn-lt"/>
              </a:rPr>
              <a:t>gwell</a:t>
            </a:r>
            <a:r>
              <a:rPr lang="en-GB" sz="1600" dirty="0">
                <a:latin typeface="Times New Roman"/>
                <a:ea typeface="+mn-lt"/>
                <a:cs typeface="+mn-lt"/>
              </a:rPr>
              <a:t> </a:t>
            </a:r>
            <a:r>
              <a:rPr lang="en-GB" sz="1600" err="1">
                <a:latin typeface="Times New Roman"/>
                <a:ea typeface="+mn-lt"/>
                <a:cs typeface="+mn-lt"/>
              </a:rPr>
              <a:t>cydbwysedd</a:t>
            </a:r>
            <a:r>
              <a:rPr lang="en-GB" sz="1600" dirty="0">
                <a:latin typeface="Times New Roman"/>
                <a:ea typeface="+mn-lt"/>
                <a:cs typeface="+mn-lt"/>
              </a:rPr>
              <a:t> a </a:t>
            </a:r>
            <a:r>
              <a:rPr lang="en-GB" sz="1600" err="1">
                <a:latin typeface="Times New Roman"/>
                <a:ea typeface="+mn-lt"/>
                <a:cs typeface="+mn-lt"/>
              </a:rPr>
              <a:t>rheolaeth</a:t>
            </a:r>
            <a:r>
              <a:rPr lang="en-GB" sz="1600" dirty="0">
                <a:latin typeface="Times New Roman"/>
                <a:ea typeface="+mn-lt"/>
                <a:cs typeface="+mn-lt"/>
              </a:rPr>
              <a:t> </a:t>
            </a:r>
            <a:r>
              <a:rPr lang="en-GB" sz="1600" err="1">
                <a:latin typeface="Times New Roman"/>
                <a:ea typeface="+mn-lt"/>
                <a:cs typeface="+mn-lt"/>
              </a:rPr>
              <a:t>ar</a:t>
            </a:r>
            <a:r>
              <a:rPr lang="en-GB" sz="1600" dirty="0">
                <a:latin typeface="Times New Roman"/>
                <a:ea typeface="+mn-lt"/>
                <a:cs typeface="+mn-lt"/>
              </a:rPr>
              <a:t> y </a:t>
            </a:r>
            <a:r>
              <a:rPr lang="en-GB" sz="1600" err="1">
                <a:latin typeface="Times New Roman"/>
                <a:ea typeface="+mn-lt"/>
                <a:cs typeface="+mn-lt"/>
              </a:rPr>
              <a:t>corff</a:t>
            </a:r>
            <a:r>
              <a:rPr lang="en-GB" sz="1600" dirty="0">
                <a:latin typeface="Times New Roman"/>
                <a:ea typeface="+mn-lt"/>
                <a:cs typeface="+mn-lt"/>
              </a:rPr>
              <a:t>, </a:t>
            </a:r>
            <a:r>
              <a:rPr lang="en-GB" sz="1600" err="1">
                <a:latin typeface="Times New Roman"/>
                <a:ea typeface="+mn-lt"/>
                <a:cs typeface="+mn-lt"/>
              </a:rPr>
              <a:t>sy'n</a:t>
            </a:r>
            <a:r>
              <a:rPr lang="en-GB" sz="1600" dirty="0">
                <a:latin typeface="Times New Roman"/>
                <a:ea typeface="+mn-lt"/>
                <a:cs typeface="+mn-lt"/>
              </a:rPr>
              <a:t> </a:t>
            </a:r>
            <a:r>
              <a:rPr lang="en-GB" sz="1600" err="1">
                <a:latin typeface="Times New Roman"/>
                <a:ea typeface="+mn-lt"/>
                <a:cs typeface="+mn-lt"/>
              </a:rPr>
              <a:t>hanfodol</a:t>
            </a:r>
            <a:r>
              <a:rPr lang="en-GB" sz="1600" dirty="0">
                <a:latin typeface="Times New Roman"/>
                <a:ea typeface="+mn-lt"/>
                <a:cs typeface="+mn-lt"/>
              </a:rPr>
              <a:t> </a:t>
            </a:r>
            <a:r>
              <a:rPr lang="en-GB" sz="1600" err="1">
                <a:latin typeface="Times New Roman"/>
                <a:ea typeface="+mn-lt"/>
                <a:cs typeface="+mn-lt"/>
              </a:rPr>
              <a:t>ar</a:t>
            </a:r>
            <a:r>
              <a:rPr lang="en-GB" sz="1600" dirty="0">
                <a:latin typeface="Times New Roman"/>
                <a:ea typeface="+mn-lt"/>
                <a:cs typeface="+mn-lt"/>
              </a:rPr>
              <a:t> </a:t>
            </a:r>
            <a:r>
              <a:rPr lang="en-GB" sz="1600" err="1">
                <a:latin typeface="Times New Roman"/>
                <a:ea typeface="+mn-lt"/>
                <a:cs typeface="+mn-lt"/>
              </a:rPr>
              <a:t>gyfer</a:t>
            </a:r>
            <a:r>
              <a:rPr lang="en-GB" sz="1600" dirty="0">
                <a:latin typeface="Times New Roman"/>
                <a:ea typeface="+mn-lt"/>
                <a:cs typeface="+mn-lt"/>
              </a:rPr>
              <a:t> </a:t>
            </a:r>
            <a:r>
              <a:rPr lang="en-GB" sz="1600" err="1">
                <a:latin typeface="Times New Roman"/>
                <a:ea typeface="+mn-lt"/>
                <a:cs typeface="+mn-lt"/>
              </a:rPr>
              <a:t>gweithgareddau</a:t>
            </a:r>
            <a:r>
              <a:rPr lang="en-GB" sz="1600" dirty="0">
                <a:latin typeface="Times New Roman"/>
                <a:ea typeface="+mn-lt"/>
                <a:cs typeface="+mn-lt"/>
              </a:rPr>
              <a:t> bob </a:t>
            </a:r>
            <a:r>
              <a:rPr lang="en-GB" sz="1600" err="1">
                <a:latin typeface="Times New Roman"/>
                <a:ea typeface="+mn-lt"/>
                <a:cs typeface="+mn-lt"/>
              </a:rPr>
              <a:t>dydd</a:t>
            </a:r>
            <a:r>
              <a:rPr lang="en-GB" sz="1600" dirty="0">
                <a:latin typeface="Times New Roman"/>
                <a:ea typeface="+mn-lt"/>
                <a:cs typeface="+mn-lt"/>
              </a:rPr>
              <a:t> a </a:t>
            </a:r>
            <a:r>
              <a:rPr lang="en-GB" sz="1600" err="1">
                <a:latin typeface="Times New Roman"/>
                <a:ea typeface="+mn-lt"/>
                <a:cs typeface="+mn-lt"/>
              </a:rPr>
              <a:t>chwaraeon</a:t>
            </a:r>
            <a:r>
              <a:rPr lang="en-GB" sz="1600" dirty="0">
                <a:latin typeface="Times New Roman"/>
                <a:ea typeface="+mn-lt"/>
                <a:cs typeface="+mn-lt"/>
              </a:rPr>
              <a:t>.</a:t>
            </a:r>
            <a:endParaRPr lang="en-GB" sz="1600" dirty="0">
              <a:latin typeface="Times New Roman"/>
              <a:ea typeface="Meiryo"/>
              <a:cs typeface="Times New Roman"/>
            </a:endParaRPr>
          </a:p>
          <a:p>
            <a:pPr marL="285750" indent="-285750">
              <a:lnSpc>
                <a:spcPct val="130000"/>
              </a:lnSpc>
              <a:buFont typeface="Wingdings" panose="020B0503020204020204" pitchFamily="34" charset="0"/>
              <a:buChar char="v"/>
            </a:pPr>
            <a:r>
              <a:rPr lang="en-GB" sz="1600" err="1">
                <a:latin typeface="Times New Roman"/>
                <a:ea typeface="Meiryo"/>
                <a:cs typeface="Times New Roman"/>
              </a:rPr>
              <a:t>Defnydd</a:t>
            </a:r>
            <a:r>
              <a:rPr lang="en-GB" sz="1600" dirty="0">
                <a:latin typeface="Times New Roman"/>
                <a:ea typeface="Meiryo"/>
                <a:cs typeface="Times New Roman"/>
              </a:rPr>
              <a:t> o </a:t>
            </a:r>
            <a:r>
              <a:rPr lang="en-GB" sz="1600" err="1">
                <a:latin typeface="Times New Roman"/>
                <a:ea typeface="Meiryo"/>
                <a:cs typeface="Times New Roman"/>
              </a:rPr>
              <a:t>datrys</a:t>
            </a:r>
            <a:r>
              <a:rPr lang="en-GB" sz="1600" dirty="0">
                <a:latin typeface="Times New Roman"/>
                <a:ea typeface="Meiryo"/>
                <a:cs typeface="Times New Roman"/>
              </a:rPr>
              <a:t> </a:t>
            </a:r>
            <a:r>
              <a:rPr lang="en-GB" sz="1600" err="1">
                <a:latin typeface="Times New Roman"/>
                <a:ea typeface="Meiryo"/>
                <a:cs typeface="Times New Roman"/>
              </a:rPr>
              <a:t>problemau</a:t>
            </a:r>
            <a:r>
              <a:rPr lang="en-GB" sz="1600" dirty="0">
                <a:latin typeface="Times New Roman"/>
                <a:ea typeface="Meiryo"/>
                <a:cs typeface="Times New Roman"/>
              </a:rPr>
              <a:t> ty </a:t>
            </a:r>
            <a:r>
              <a:rPr lang="en-GB" sz="1600" err="1">
                <a:latin typeface="Times New Roman"/>
                <a:ea typeface="Meiryo"/>
                <a:cs typeface="Times New Roman"/>
              </a:rPr>
              <a:t>allan</a:t>
            </a:r>
            <a:r>
              <a:rPr lang="en-GB" sz="1600" dirty="0">
                <a:latin typeface="Times New Roman"/>
                <a:ea typeface="Meiryo"/>
                <a:cs typeface="Times New Roman"/>
              </a:rPr>
              <a:t> </a:t>
            </a:r>
            <a:r>
              <a:rPr lang="en-GB" sz="1600" err="1">
                <a:latin typeface="Times New Roman"/>
                <a:ea typeface="Meiryo"/>
                <a:cs typeface="Times New Roman"/>
              </a:rPr>
              <a:t>yn</a:t>
            </a:r>
            <a:r>
              <a:rPr lang="en-GB" sz="1600" dirty="0">
                <a:latin typeface="Times New Roman"/>
                <a:ea typeface="Meiryo"/>
                <a:cs typeface="Times New Roman"/>
              </a:rPr>
              <a:t> </a:t>
            </a:r>
            <a:r>
              <a:rPr lang="en-GB" sz="1600" err="1">
                <a:latin typeface="Times New Roman"/>
                <a:ea typeface="Meiryo"/>
                <a:cs typeface="Times New Roman"/>
              </a:rPr>
              <a:t>cysylltu</a:t>
            </a:r>
            <a:r>
              <a:rPr lang="en-GB" sz="1600" dirty="0">
                <a:latin typeface="Times New Roman"/>
                <a:ea typeface="Meiryo"/>
                <a:cs typeface="Times New Roman"/>
              </a:rPr>
              <a:t> </a:t>
            </a:r>
            <a:r>
              <a:rPr lang="en-GB" sz="1600" err="1">
                <a:latin typeface="Times New Roman"/>
                <a:ea typeface="Meiryo"/>
                <a:cs typeface="Times New Roman"/>
              </a:rPr>
              <a:t>efo</a:t>
            </a:r>
            <a:r>
              <a:rPr lang="en-GB" sz="1600" dirty="0">
                <a:latin typeface="Times New Roman"/>
                <a:ea typeface="Meiryo"/>
                <a:cs typeface="Times New Roman"/>
              </a:rPr>
              <a:t> </a:t>
            </a:r>
            <a:r>
              <a:rPr lang="en-GB" sz="1600" err="1">
                <a:latin typeface="Times New Roman"/>
                <a:ea typeface="Meiryo"/>
                <a:cs typeface="Times New Roman"/>
              </a:rPr>
              <a:t>gwella</a:t>
            </a:r>
            <a:r>
              <a:rPr lang="en-GB" sz="1600" dirty="0">
                <a:latin typeface="Times New Roman"/>
                <a:ea typeface="Meiryo"/>
                <a:cs typeface="Times New Roman"/>
              </a:rPr>
              <a:t> physical literacy </a:t>
            </a:r>
            <a:r>
              <a:rPr lang="en-GB" sz="1600" err="1">
                <a:latin typeface="Times New Roman"/>
                <a:ea typeface="Meiryo"/>
                <a:cs typeface="Times New Roman"/>
              </a:rPr>
              <a:t>trwy</a:t>
            </a:r>
            <a:r>
              <a:rPr lang="en-GB" sz="1600" dirty="0">
                <a:latin typeface="Times New Roman"/>
                <a:ea typeface="Meiryo"/>
                <a:cs typeface="Times New Roman"/>
              </a:rPr>
              <a:t> </a:t>
            </a:r>
            <a:r>
              <a:rPr lang="en-GB" sz="1600" err="1">
                <a:latin typeface="Times New Roman"/>
                <a:ea typeface="Meiryo"/>
                <a:cs typeface="Times New Roman"/>
              </a:rPr>
              <a:t>mireinio</a:t>
            </a:r>
            <a:r>
              <a:rPr lang="en-GB" sz="1600" dirty="0">
                <a:latin typeface="Times New Roman"/>
                <a:ea typeface="Meiryo"/>
                <a:cs typeface="Times New Roman"/>
              </a:rPr>
              <a:t> </a:t>
            </a:r>
            <a:r>
              <a:rPr lang="en-GB" sz="1600" err="1">
                <a:latin typeface="Times New Roman"/>
                <a:ea typeface="Meiryo"/>
                <a:cs typeface="Times New Roman"/>
              </a:rPr>
              <a:t>sgilliau</a:t>
            </a:r>
            <a:r>
              <a:rPr lang="en-GB" sz="1600" dirty="0">
                <a:latin typeface="Times New Roman"/>
                <a:ea typeface="Meiryo"/>
                <a:cs typeface="Times New Roman"/>
              </a:rPr>
              <a:t> cognitive, physical, psychological a </a:t>
            </a:r>
            <a:r>
              <a:rPr lang="en-GB" sz="1600" err="1">
                <a:latin typeface="Times New Roman"/>
                <a:ea typeface="Meiryo"/>
                <a:cs typeface="Times New Roman"/>
              </a:rPr>
              <a:t>socail</a:t>
            </a:r>
            <a:r>
              <a:rPr lang="en-GB" sz="1600" dirty="0">
                <a:latin typeface="Times New Roman"/>
                <a:ea typeface="Meiryo"/>
                <a:cs typeface="Times New Roman"/>
              </a:rPr>
              <a:t> </a:t>
            </a:r>
            <a:r>
              <a:rPr lang="en-GB" sz="1600" err="1">
                <a:latin typeface="Times New Roman"/>
                <a:ea typeface="Meiryo"/>
                <a:cs typeface="Times New Roman"/>
              </a:rPr>
              <a:t>yn</a:t>
            </a:r>
            <a:r>
              <a:rPr lang="en-GB" sz="1600" dirty="0">
                <a:latin typeface="Times New Roman"/>
                <a:ea typeface="Meiryo"/>
                <a:cs typeface="Times New Roman"/>
              </a:rPr>
              <a:t> </a:t>
            </a:r>
            <a:r>
              <a:rPr lang="en-GB" sz="1600" err="1">
                <a:latin typeface="Times New Roman"/>
                <a:ea typeface="Meiryo"/>
                <a:cs typeface="Times New Roman"/>
              </a:rPr>
              <a:t>gyson</a:t>
            </a:r>
            <a:endParaRPr lang="en-GB" sz="1600" err="1">
              <a:latin typeface="Times New Roman"/>
              <a:ea typeface="Meiryo"/>
            </a:endParaRPr>
          </a:p>
          <a:p>
            <a:pPr marL="285750" indent="-285750">
              <a:lnSpc>
                <a:spcPct val="130000"/>
              </a:lnSpc>
              <a:buFont typeface="Wingdings" panose="020B0503020204020204" pitchFamily="34" charset="0"/>
              <a:buChar char="v"/>
            </a:pPr>
            <a:endParaRPr lang="en-GB" sz="1300">
              <a:latin typeface="Times New Roman"/>
              <a:ea typeface="Meiryo"/>
              <a:cs typeface="Times New Roman"/>
            </a:endParaRPr>
          </a:p>
          <a:p>
            <a:pPr marL="285750" indent="-285750">
              <a:lnSpc>
                <a:spcPct val="130000"/>
              </a:lnSpc>
              <a:buFont typeface="Wingdings" panose="020B0503020204020204" pitchFamily="34" charset="0"/>
              <a:buChar char="v"/>
            </a:pPr>
            <a:endParaRPr lang="en-GB" sz="1300">
              <a:latin typeface="Times New Roman"/>
              <a:ea typeface="Meiryo"/>
              <a:cs typeface="Times New Roman"/>
            </a:endParaRPr>
          </a:p>
          <a:p>
            <a:pPr>
              <a:lnSpc>
                <a:spcPct val="130000"/>
              </a:lnSpc>
            </a:pPr>
            <a:endParaRPr lang="en-GB" sz="1300">
              <a:ea typeface="Meiryo"/>
            </a:endParaRPr>
          </a:p>
          <a:p>
            <a:pPr>
              <a:lnSpc>
                <a:spcPct val="130000"/>
              </a:lnSpc>
            </a:pPr>
            <a:endParaRPr lang="en-GB" sz="1300">
              <a:ea typeface="Meiryo"/>
            </a:endParaRPr>
          </a:p>
          <a:p>
            <a:pPr>
              <a:lnSpc>
                <a:spcPct val="130000"/>
              </a:lnSpc>
            </a:pPr>
            <a:endParaRPr lang="en-GB" sz="1300">
              <a:ea typeface="Meiryo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2348ECDC-D455-4B71-90F6-2ECC12B798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23734" y="0"/>
            <a:ext cx="5568114" cy="5577748"/>
          </a:xfrm>
          <a:custGeom>
            <a:avLst/>
            <a:gdLst>
              <a:gd name="connsiteX0" fmla="*/ 2959946 w 5568114"/>
              <a:gd name="connsiteY0" fmla="*/ 0 h 5577748"/>
              <a:gd name="connsiteX1" fmla="*/ 3614224 w 5568114"/>
              <a:gd name="connsiteY1" fmla="*/ 0 h 5577748"/>
              <a:gd name="connsiteX2" fmla="*/ 3844432 w 5568114"/>
              <a:gd name="connsiteY2" fmla="*/ 36392 h 5577748"/>
              <a:gd name="connsiteX3" fmla="*/ 4336826 w 5568114"/>
              <a:gd name="connsiteY3" fmla="*/ 203778 h 5577748"/>
              <a:gd name="connsiteX4" fmla="*/ 5093304 w 5568114"/>
              <a:gd name="connsiteY4" fmla="*/ 806978 h 5577748"/>
              <a:gd name="connsiteX5" fmla="*/ 5496656 w 5568114"/>
              <a:gd name="connsiteY5" fmla="*/ 1495125 h 5577748"/>
              <a:gd name="connsiteX6" fmla="*/ 5568114 w 5568114"/>
              <a:gd name="connsiteY6" fmla="*/ 1692569 h 5577748"/>
              <a:gd name="connsiteX7" fmla="*/ 5568114 w 5568114"/>
              <a:gd name="connsiteY7" fmla="*/ 3665503 h 5577748"/>
              <a:gd name="connsiteX8" fmla="*/ 5466225 w 5568114"/>
              <a:gd name="connsiteY8" fmla="*/ 3819786 h 5577748"/>
              <a:gd name="connsiteX9" fmla="*/ 4579336 w 5568114"/>
              <a:gd name="connsiteY9" fmla="*/ 4635686 h 5577748"/>
              <a:gd name="connsiteX10" fmla="*/ 4384340 w 5568114"/>
              <a:gd name="connsiteY10" fmla="*/ 4791760 h 5577748"/>
              <a:gd name="connsiteX11" fmla="*/ 2782048 w 5568114"/>
              <a:gd name="connsiteY11" fmla="*/ 5577748 h 5577748"/>
              <a:gd name="connsiteX12" fmla="*/ 671354 w 5568114"/>
              <a:gd name="connsiteY12" fmla="*/ 4300148 h 5577748"/>
              <a:gd name="connsiteX13" fmla="*/ 446415 w 5568114"/>
              <a:gd name="connsiteY13" fmla="*/ 3973302 h 5577748"/>
              <a:gd name="connsiteX14" fmla="*/ 0 w 5568114"/>
              <a:gd name="connsiteY14" fmla="*/ 2943554 h 5577748"/>
              <a:gd name="connsiteX15" fmla="*/ 269730 w 5568114"/>
              <a:gd name="connsiteY15" fmla="*/ 1834555 h 5577748"/>
              <a:gd name="connsiteX16" fmla="*/ 1013589 w 5568114"/>
              <a:gd name="connsiteY16" fmla="*/ 881627 h 5577748"/>
              <a:gd name="connsiteX17" fmla="*/ 2089042 w 5568114"/>
              <a:gd name="connsiteY17" fmla="*/ 220777 h 5577748"/>
              <a:gd name="connsiteX18" fmla="*/ 2845684 w 5568114"/>
              <a:gd name="connsiteY18" fmla="*/ 14234 h 55777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568114" h="5577748">
                <a:moveTo>
                  <a:pt x="2959946" y="0"/>
                </a:moveTo>
                <a:lnTo>
                  <a:pt x="3614224" y="0"/>
                </a:lnTo>
                <a:lnTo>
                  <a:pt x="3844432" y="36392"/>
                </a:lnTo>
                <a:cubicBezTo>
                  <a:pt x="4017699" y="73748"/>
                  <a:pt x="4182227" y="129639"/>
                  <a:pt x="4336826" y="203778"/>
                </a:cubicBezTo>
                <a:cubicBezTo>
                  <a:pt x="4626600" y="342850"/>
                  <a:pt x="4881111" y="545834"/>
                  <a:pt x="5093304" y="806978"/>
                </a:cubicBezTo>
                <a:cubicBezTo>
                  <a:pt x="5255931" y="1007198"/>
                  <a:pt x="5391154" y="1239036"/>
                  <a:pt x="5496656" y="1495125"/>
                </a:cubicBezTo>
                <a:lnTo>
                  <a:pt x="5568114" y="1692569"/>
                </a:lnTo>
                <a:lnTo>
                  <a:pt x="5568114" y="3665503"/>
                </a:lnTo>
                <a:lnTo>
                  <a:pt x="5466225" y="3819786"/>
                </a:lnTo>
                <a:cubicBezTo>
                  <a:pt x="5249576" y="4101511"/>
                  <a:pt x="4924044" y="4360994"/>
                  <a:pt x="4579336" y="4635686"/>
                </a:cubicBezTo>
                <a:cubicBezTo>
                  <a:pt x="4515738" y="4686305"/>
                  <a:pt x="4450038" y="4738713"/>
                  <a:pt x="4384340" y="4791760"/>
                </a:cubicBezTo>
                <a:cubicBezTo>
                  <a:pt x="3796254" y="5266498"/>
                  <a:pt x="3367038" y="5577748"/>
                  <a:pt x="2782048" y="5577748"/>
                </a:cubicBezTo>
                <a:cubicBezTo>
                  <a:pt x="1890703" y="5577748"/>
                  <a:pt x="1259439" y="5195682"/>
                  <a:pt x="671354" y="4300148"/>
                </a:cubicBezTo>
                <a:cubicBezTo>
                  <a:pt x="594395" y="4182934"/>
                  <a:pt x="519167" y="4076330"/>
                  <a:pt x="446415" y="3973302"/>
                </a:cubicBezTo>
                <a:cubicBezTo>
                  <a:pt x="144886" y="3546115"/>
                  <a:pt x="0" y="3323958"/>
                  <a:pt x="0" y="2943554"/>
                </a:cubicBezTo>
                <a:cubicBezTo>
                  <a:pt x="0" y="2565835"/>
                  <a:pt x="90816" y="2192716"/>
                  <a:pt x="269730" y="1834555"/>
                </a:cubicBezTo>
                <a:cubicBezTo>
                  <a:pt x="444806" y="1484188"/>
                  <a:pt x="695109" y="1163480"/>
                  <a:pt x="1013589" y="881627"/>
                </a:cubicBezTo>
                <a:cubicBezTo>
                  <a:pt x="1326624" y="604505"/>
                  <a:pt x="1698428" y="375956"/>
                  <a:pt x="2089042" y="220777"/>
                </a:cubicBezTo>
                <a:cubicBezTo>
                  <a:pt x="2339747" y="120996"/>
                  <a:pt x="2592918" y="51971"/>
                  <a:pt x="2845684" y="14234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4" name="Picture 3" descr="Diagram&#10;&#10;Description automatically generated">
            <a:extLst>
              <a:ext uri="{FF2B5EF4-FFF2-40B4-BE49-F238E27FC236}">
                <a16:creationId xmlns:a16="http://schemas.microsoft.com/office/drawing/2014/main" id="{D884E47C-5603-5DC1-EACD-E2D34D477B7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08"/>
          <a:stretch>
            <a:fillRect/>
          </a:stretch>
        </p:blipFill>
        <p:spPr>
          <a:xfrm>
            <a:off x="6877878" y="294199"/>
            <a:ext cx="5150794" cy="5001370"/>
          </a:xfrm>
          <a:custGeom>
            <a:avLst/>
            <a:gdLst/>
            <a:ahLst/>
            <a:cxnLst/>
            <a:rect l="l" t="t" r="r" b="b"/>
            <a:pathLst>
              <a:path w="5044104" h="4896924">
                <a:moveTo>
                  <a:pt x="2886613" y="0"/>
                </a:moveTo>
                <a:cubicBezTo>
                  <a:pt x="3218269" y="0"/>
                  <a:pt x="3523512" y="65865"/>
                  <a:pt x="3794011" y="195584"/>
                </a:cubicBezTo>
                <a:cubicBezTo>
                  <a:pt x="4047516" y="317247"/>
                  <a:pt x="4270172" y="494825"/>
                  <a:pt x="4455804" y="723284"/>
                </a:cubicBezTo>
                <a:cubicBezTo>
                  <a:pt x="4835198" y="1190375"/>
                  <a:pt x="5044104" y="1854168"/>
                  <a:pt x="5044104" y="2592438"/>
                </a:cubicBezTo>
                <a:cubicBezTo>
                  <a:pt x="5044104" y="2886985"/>
                  <a:pt x="4963247" y="3123382"/>
                  <a:pt x="4782050" y="3358996"/>
                </a:cubicBezTo>
                <a:cubicBezTo>
                  <a:pt x="4592516" y="3605460"/>
                  <a:pt x="4307730" y="3832465"/>
                  <a:pt x="4006167" y="4072775"/>
                </a:cubicBezTo>
                <a:cubicBezTo>
                  <a:pt x="3950530" y="4117058"/>
                  <a:pt x="3893052" y="4162907"/>
                  <a:pt x="3835576" y="4209314"/>
                </a:cubicBezTo>
                <a:cubicBezTo>
                  <a:pt x="3321099" y="4624632"/>
                  <a:pt x="2945605" y="4896924"/>
                  <a:pt x="2433835" y="4896924"/>
                </a:cubicBezTo>
                <a:cubicBezTo>
                  <a:pt x="1654054" y="4896924"/>
                  <a:pt x="1101803" y="4562680"/>
                  <a:pt x="587325" y="3779234"/>
                </a:cubicBezTo>
                <a:cubicBezTo>
                  <a:pt x="519999" y="3676690"/>
                  <a:pt x="454187" y="3583430"/>
                  <a:pt x="390540" y="3493298"/>
                </a:cubicBezTo>
                <a:cubicBezTo>
                  <a:pt x="126752" y="3119579"/>
                  <a:pt x="0" y="2925228"/>
                  <a:pt x="0" y="2592438"/>
                </a:cubicBezTo>
                <a:cubicBezTo>
                  <a:pt x="0" y="2261996"/>
                  <a:pt x="79450" y="1935577"/>
                  <a:pt x="235969" y="1622244"/>
                </a:cubicBezTo>
                <a:cubicBezTo>
                  <a:pt x="389133" y="1315731"/>
                  <a:pt x="608107" y="1035165"/>
                  <a:pt x="886724" y="788590"/>
                </a:cubicBezTo>
                <a:cubicBezTo>
                  <a:pt x="1160578" y="546153"/>
                  <a:pt x="1485846" y="346211"/>
                  <a:pt x="1827568" y="210454"/>
                </a:cubicBezTo>
                <a:cubicBezTo>
                  <a:pt x="2178491" y="70787"/>
                  <a:pt x="2534934" y="0"/>
                  <a:pt x="2886613" y="0"/>
                </a:cubicBez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04AD63F-251E-28D2-2BF5-035D32C019A8}"/>
              </a:ext>
            </a:extLst>
          </p:cNvPr>
          <p:cNvSpPr txBox="1"/>
          <p:nvPr/>
        </p:nvSpPr>
        <p:spPr>
          <a:xfrm>
            <a:off x="7635874" y="6016625"/>
            <a:ext cx="3381375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>
                <a:latin typeface="Calibri"/>
                <a:ea typeface="Calibri"/>
                <a:cs typeface="Calibri"/>
              </a:rPr>
              <a:t>Ausport.gov.au. (2019)</a:t>
            </a:r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51755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604610-75C3-A88D-A012-28C613409B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0" dirty="0" err="1">
                <a:latin typeface="Times New Roman"/>
                <a:cs typeface="Times New Roman"/>
              </a:rPr>
              <a:t>Casgliad</a:t>
            </a:r>
            <a:r>
              <a:rPr lang="en-GB" b="0" dirty="0">
                <a:latin typeface="Times New Roman"/>
                <a:cs typeface="Times New Roman"/>
              </a:rPr>
              <a:t> / Conclusion</a:t>
            </a:r>
            <a:endParaRPr lang="en-US" dirty="0">
              <a:latin typeface="Times New Roman"/>
              <a:cs typeface="Times New Roman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B5CBC1-A655-BDB9-5B61-57D0ED03D2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109728" tIns="109728" rIns="109728" bIns="91440" rtlCol="0" anchor="t">
            <a:normAutofit lnSpcReduction="10000"/>
          </a:bodyPr>
          <a:lstStyle/>
          <a:p>
            <a:pPr marL="285750" indent="-285750">
              <a:buFont typeface="Wingdings" panose="020B0503020204020204" pitchFamily="34" charset="0"/>
              <a:buChar char="v"/>
            </a:pPr>
            <a:r>
              <a:rPr lang="en-GB" dirty="0" err="1">
                <a:latin typeface="Times New Roman"/>
                <a:ea typeface="+mn-lt"/>
                <a:cs typeface="+mn-lt"/>
              </a:rPr>
              <a:t>Dysgu</a:t>
            </a:r>
            <a:r>
              <a:rPr lang="en-GB" dirty="0">
                <a:latin typeface="Times New Roman"/>
                <a:ea typeface="+mn-lt"/>
                <a:cs typeface="+mn-lt"/>
              </a:rPr>
              <a:t> </a:t>
            </a:r>
            <a:r>
              <a:rPr lang="en-GB" dirty="0" err="1">
                <a:latin typeface="Times New Roman"/>
                <a:ea typeface="+mn-lt"/>
                <a:cs typeface="+mn-lt"/>
              </a:rPr>
              <a:t>yn</a:t>
            </a:r>
            <a:r>
              <a:rPr lang="en-GB" dirty="0">
                <a:latin typeface="Times New Roman"/>
                <a:ea typeface="+mn-lt"/>
                <a:cs typeface="+mn-lt"/>
              </a:rPr>
              <a:t> yr </a:t>
            </a:r>
            <a:r>
              <a:rPr lang="en-GB" dirty="0" err="1">
                <a:latin typeface="Times New Roman"/>
                <a:ea typeface="+mn-lt"/>
                <a:cs typeface="+mn-lt"/>
              </a:rPr>
              <a:t>awyr</a:t>
            </a:r>
            <a:r>
              <a:rPr lang="en-GB" dirty="0">
                <a:latin typeface="Times New Roman"/>
                <a:ea typeface="+mn-lt"/>
                <a:cs typeface="+mn-lt"/>
              </a:rPr>
              <a:t> </a:t>
            </a:r>
            <a:r>
              <a:rPr lang="en-GB" dirty="0" err="1">
                <a:latin typeface="Times New Roman"/>
                <a:ea typeface="+mn-lt"/>
                <a:cs typeface="+mn-lt"/>
              </a:rPr>
              <a:t>agored</a:t>
            </a:r>
            <a:r>
              <a:rPr lang="en-GB" dirty="0">
                <a:latin typeface="Times New Roman"/>
                <a:ea typeface="+mn-lt"/>
                <a:cs typeface="+mn-lt"/>
              </a:rPr>
              <a:t> </a:t>
            </a:r>
            <a:r>
              <a:rPr lang="en-GB" dirty="0" err="1">
                <a:latin typeface="Times New Roman"/>
                <a:ea typeface="+mn-lt"/>
                <a:cs typeface="+mn-lt"/>
              </a:rPr>
              <a:t>yn</a:t>
            </a:r>
            <a:r>
              <a:rPr lang="en-GB" dirty="0">
                <a:latin typeface="Times New Roman"/>
                <a:ea typeface="+mn-lt"/>
                <a:cs typeface="+mn-lt"/>
              </a:rPr>
              <a:t> </a:t>
            </a:r>
            <a:r>
              <a:rPr lang="en-GB" dirty="0" err="1">
                <a:latin typeface="Times New Roman"/>
                <a:ea typeface="+mn-lt"/>
                <a:cs typeface="+mn-lt"/>
              </a:rPr>
              <a:t>cynnig</a:t>
            </a:r>
            <a:r>
              <a:rPr lang="en-GB" dirty="0">
                <a:latin typeface="Times New Roman"/>
                <a:ea typeface="+mn-lt"/>
                <a:cs typeface="+mn-lt"/>
              </a:rPr>
              <a:t> </a:t>
            </a:r>
            <a:r>
              <a:rPr lang="en-GB" dirty="0" err="1">
                <a:latin typeface="Times New Roman"/>
                <a:ea typeface="+mn-lt"/>
                <a:cs typeface="+mn-lt"/>
              </a:rPr>
              <a:t>cyfleoedd</a:t>
            </a:r>
            <a:r>
              <a:rPr lang="en-GB" dirty="0">
                <a:latin typeface="Times New Roman"/>
                <a:ea typeface="+mn-lt"/>
                <a:cs typeface="+mn-lt"/>
              </a:rPr>
              <a:t> </a:t>
            </a:r>
            <a:r>
              <a:rPr lang="en-GB" dirty="0" err="1">
                <a:latin typeface="Times New Roman"/>
                <a:ea typeface="+mn-lt"/>
                <a:cs typeface="+mn-lt"/>
              </a:rPr>
              <a:t>gwerthfawr</a:t>
            </a:r>
            <a:r>
              <a:rPr lang="en-GB" dirty="0">
                <a:latin typeface="Times New Roman"/>
                <a:ea typeface="+mn-lt"/>
                <a:cs typeface="+mn-lt"/>
              </a:rPr>
              <a:t> </a:t>
            </a:r>
            <a:r>
              <a:rPr lang="en-GB" dirty="0" err="1">
                <a:latin typeface="Times New Roman"/>
                <a:ea typeface="+mn-lt"/>
                <a:cs typeface="+mn-lt"/>
              </a:rPr>
              <a:t>i</a:t>
            </a:r>
            <a:r>
              <a:rPr lang="en-GB" dirty="0">
                <a:latin typeface="Times New Roman"/>
                <a:ea typeface="+mn-lt"/>
                <a:cs typeface="+mn-lt"/>
              </a:rPr>
              <a:t> </a:t>
            </a:r>
            <a:r>
              <a:rPr lang="en-GB" dirty="0" err="1">
                <a:latin typeface="Times New Roman"/>
                <a:ea typeface="+mn-lt"/>
                <a:cs typeface="+mn-lt"/>
              </a:rPr>
              <a:t>ddatblygu</a:t>
            </a:r>
            <a:r>
              <a:rPr lang="en-GB" dirty="0">
                <a:latin typeface="Times New Roman"/>
                <a:ea typeface="+mn-lt"/>
                <a:cs typeface="+mn-lt"/>
              </a:rPr>
              <a:t> </a:t>
            </a:r>
            <a:r>
              <a:rPr lang="en-GB" dirty="0" err="1">
                <a:latin typeface="Times New Roman"/>
                <a:ea typeface="+mn-lt"/>
                <a:cs typeface="+mn-lt"/>
              </a:rPr>
              <a:t>sgiliau</a:t>
            </a:r>
            <a:r>
              <a:rPr lang="en-GB" dirty="0">
                <a:latin typeface="Times New Roman"/>
                <a:ea typeface="+mn-lt"/>
                <a:cs typeface="+mn-lt"/>
              </a:rPr>
              <a:t> loco-motor </a:t>
            </a:r>
            <a:endParaRPr lang="en-GB" dirty="0">
              <a:latin typeface="Times New Roman"/>
              <a:ea typeface="Meiryo"/>
              <a:cs typeface="Times New Roman"/>
            </a:endParaRPr>
          </a:p>
          <a:p>
            <a:pPr marL="285750" indent="-285750">
              <a:buFont typeface="Wingdings"/>
              <a:buChar char="v"/>
            </a:pPr>
            <a:r>
              <a:rPr lang="en-GB" dirty="0">
                <a:latin typeface="Times New Roman"/>
                <a:ea typeface="+mn-lt"/>
                <a:cs typeface="+mn-lt"/>
              </a:rPr>
              <a:t> </a:t>
            </a:r>
            <a:r>
              <a:rPr lang="en-GB" dirty="0" err="1">
                <a:latin typeface="Times New Roman"/>
                <a:ea typeface="+mn-lt"/>
                <a:cs typeface="+mn-lt"/>
              </a:rPr>
              <a:t>sgiliau</a:t>
            </a:r>
            <a:r>
              <a:rPr lang="en-GB" dirty="0">
                <a:latin typeface="Times New Roman"/>
                <a:ea typeface="+mn-lt"/>
                <a:cs typeface="+mn-lt"/>
              </a:rPr>
              <a:t> </a:t>
            </a:r>
            <a:r>
              <a:rPr lang="en-GB" dirty="0" err="1">
                <a:latin typeface="Times New Roman"/>
                <a:ea typeface="+mn-lt"/>
                <a:cs typeface="+mn-lt"/>
              </a:rPr>
              <a:t>fel</a:t>
            </a:r>
            <a:r>
              <a:rPr lang="en-GB" dirty="0">
                <a:latin typeface="Times New Roman"/>
                <a:ea typeface="+mn-lt"/>
                <a:cs typeface="+mn-lt"/>
              </a:rPr>
              <a:t> </a:t>
            </a:r>
            <a:r>
              <a:rPr lang="en-GB" b="1" dirty="0" err="1">
                <a:latin typeface="Times New Roman"/>
                <a:ea typeface="+mn-lt"/>
                <a:cs typeface="+mn-lt"/>
              </a:rPr>
              <a:t>rolio</a:t>
            </a:r>
            <a:r>
              <a:rPr lang="en-GB" dirty="0">
                <a:latin typeface="Times New Roman"/>
                <a:ea typeface="+mn-lt"/>
                <a:cs typeface="+mn-lt"/>
              </a:rPr>
              <a:t> </a:t>
            </a:r>
            <a:r>
              <a:rPr lang="en-GB" dirty="0" err="1">
                <a:latin typeface="Times New Roman"/>
                <a:ea typeface="+mn-lt"/>
                <a:cs typeface="+mn-lt"/>
              </a:rPr>
              <a:t>ar</a:t>
            </a:r>
            <a:r>
              <a:rPr lang="en-GB" dirty="0">
                <a:latin typeface="Times New Roman"/>
                <a:ea typeface="+mn-lt"/>
                <a:cs typeface="+mn-lt"/>
              </a:rPr>
              <a:t> goll, </a:t>
            </a:r>
            <a:r>
              <a:rPr lang="en-GB" dirty="0" err="1">
                <a:latin typeface="Times New Roman"/>
                <a:ea typeface="+mn-lt"/>
                <a:cs typeface="+mn-lt"/>
              </a:rPr>
              <a:t>sy’n</a:t>
            </a:r>
            <a:r>
              <a:rPr lang="en-GB" dirty="0">
                <a:latin typeface="Times New Roman"/>
                <a:ea typeface="+mn-lt"/>
                <a:cs typeface="+mn-lt"/>
              </a:rPr>
              <a:t> </a:t>
            </a:r>
            <a:r>
              <a:rPr lang="en-GB" dirty="0" err="1">
                <a:latin typeface="Times New Roman"/>
                <a:ea typeface="+mn-lt"/>
                <a:cs typeface="+mn-lt"/>
              </a:rPr>
              <a:t>hanfodol</a:t>
            </a:r>
            <a:r>
              <a:rPr lang="en-GB" dirty="0">
                <a:latin typeface="Times New Roman"/>
                <a:ea typeface="+mn-lt"/>
                <a:cs typeface="+mn-lt"/>
              </a:rPr>
              <a:t> </a:t>
            </a:r>
            <a:r>
              <a:rPr lang="en-GB" dirty="0" err="1">
                <a:latin typeface="Times New Roman"/>
                <a:ea typeface="+mn-lt"/>
                <a:cs typeface="+mn-lt"/>
              </a:rPr>
              <a:t>ar</a:t>
            </a:r>
            <a:r>
              <a:rPr lang="en-GB" dirty="0">
                <a:latin typeface="Times New Roman"/>
                <a:ea typeface="+mn-lt"/>
                <a:cs typeface="+mn-lt"/>
              </a:rPr>
              <a:t> </a:t>
            </a:r>
            <a:r>
              <a:rPr lang="en-GB" dirty="0" err="1">
                <a:latin typeface="Times New Roman"/>
                <a:ea typeface="+mn-lt"/>
                <a:cs typeface="+mn-lt"/>
              </a:rPr>
              <a:t>gyfer</a:t>
            </a:r>
            <a:r>
              <a:rPr lang="en-GB" dirty="0">
                <a:latin typeface="Times New Roman"/>
                <a:ea typeface="+mn-lt"/>
                <a:cs typeface="+mn-lt"/>
              </a:rPr>
              <a:t> </a:t>
            </a:r>
            <a:r>
              <a:rPr lang="en-GB" dirty="0" err="1">
                <a:latin typeface="Times New Roman"/>
                <a:ea typeface="+mn-lt"/>
                <a:cs typeface="+mn-lt"/>
              </a:rPr>
              <a:t>cydsymudiad</a:t>
            </a:r>
            <a:r>
              <a:rPr lang="en-GB" dirty="0">
                <a:latin typeface="Times New Roman"/>
                <a:ea typeface="+mn-lt"/>
                <a:cs typeface="+mn-lt"/>
              </a:rPr>
              <a:t> </a:t>
            </a:r>
            <a:r>
              <a:rPr lang="en-GB" dirty="0" err="1">
                <a:latin typeface="Times New Roman"/>
                <a:ea typeface="+mn-lt"/>
                <a:cs typeface="+mn-lt"/>
              </a:rPr>
              <a:t>corff</a:t>
            </a:r>
            <a:r>
              <a:rPr lang="en-GB" dirty="0">
                <a:latin typeface="Times New Roman"/>
                <a:ea typeface="+mn-lt"/>
                <a:cs typeface="+mn-lt"/>
              </a:rPr>
              <a:t> </a:t>
            </a:r>
            <a:r>
              <a:rPr lang="en-GB" dirty="0" err="1">
                <a:latin typeface="Times New Roman"/>
                <a:ea typeface="+mn-lt"/>
                <a:cs typeface="+mn-lt"/>
              </a:rPr>
              <a:t>cyfan</a:t>
            </a:r>
            <a:r>
              <a:rPr lang="en-GB" dirty="0">
                <a:latin typeface="Times New Roman"/>
                <a:ea typeface="+mn-lt"/>
                <a:cs typeface="+mn-lt"/>
              </a:rPr>
              <a:t> ac </a:t>
            </a:r>
            <a:r>
              <a:rPr lang="en-GB" dirty="0" err="1">
                <a:latin typeface="Times New Roman"/>
                <a:ea typeface="+mn-lt"/>
                <a:cs typeface="+mn-lt"/>
              </a:rPr>
              <a:t>yn</a:t>
            </a:r>
            <a:r>
              <a:rPr lang="en-GB" dirty="0">
                <a:latin typeface="Times New Roman"/>
                <a:ea typeface="+mn-lt"/>
                <a:cs typeface="+mn-lt"/>
              </a:rPr>
              <a:t> </a:t>
            </a:r>
            <a:r>
              <a:rPr lang="en-GB" dirty="0" err="1">
                <a:latin typeface="Times New Roman"/>
                <a:ea typeface="+mn-lt"/>
                <a:cs typeface="+mn-lt"/>
              </a:rPr>
              <a:t>rhan</a:t>
            </a:r>
            <a:r>
              <a:rPr lang="en-GB" dirty="0">
                <a:latin typeface="Times New Roman"/>
                <a:ea typeface="+mn-lt"/>
                <a:cs typeface="+mn-lt"/>
              </a:rPr>
              <a:t> o FMS.</a:t>
            </a:r>
            <a:endParaRPr lang="en-GB" dirty="0">
              <a:latin typeface="Times New Roman"/>
              <a:cs typeface="Times New Roman"/>
            </a:endParaRPr>
          </a:p>
          <a:p>
            <a:pPr marL="285750" indent="-285750">
              <a:buFont typeface="Wingdings"/>
              <a:buChar char="v"/>
            </a:pPr>
            <a:r>
              <a:rPr lang="en-GB" dirty="0" err="1">
                <a:latin typeface="Times New Roman"/>
                <a:ea typeface="+mn-lt"/>
                <a:cs typeface="+mn-lt"/>
              </a:rPr>
              <a:t>Diffyg</a:t>
            </a:r>
            <a:r>
              <a:rPr lang="en-GB" dirty="0">
                <a:latin typeface="Times New Roman"/>
                <a:ea typeface="+mn-lt"/>
                <a:cs typeface="+mn-lt"/>
              </a:rPr>
              <a:t> </a:t>
            </a:r>
            <a:r>
              <a:rPr lang="en-GB" dirty="0" err="1">
                <a:latin typeface="Times New Roman"/>
                <a:ea typeface="+mn-lt"/>
                <a:cs typeface="+mn-lt"/>
              </a:rPr>
              <a:t>nodweddion</a:t>
            </a:r>
            <a:r>
              <a:rPr lang="en-GB" dirty="0">
                <a:latin typeface="Times New Roman"/>
                <a:ea typeface="+mn-lt"/>
                <a:cs typeface="+mn-lt"/>
              </a:rPr>
              <a:t> </a:t>
            </a:r>
            <a:r>
              <a:rPr lang="en-GB" dirty="0" err="1">
                <a:latin typeface="Times New Roman"/>
                <a:ea typeface="+mn-lt"/>
                <a:cs typeface="+mn-lt"/>
              </a:rPr>
              <a:t>tir</a:t>
            </a:r>
            <a:r>
              <a:rPr lang="en-GB" dirty="0">
                <a:latin typeface="Times New Roman"/>
                <a:ea typeface="+mn-lt"/>
                <a:cs typeface="+mn-lt"/>
              </a:rPr>
              <a:t> </a:t>
            </a:r>
            <a:r>
              <a:rPr lang="en-GB" dirty="0" err="1">
                <a:latin typeface="Times New Roman"/>
                <a:ea typeface="+mn-lt"/>
                <a:cs typeface="+mn-lt"/>
              </a:rPr>
              <a:t>anwastad</a:t>
            </a:r>
            <a:r>
              <a:rPr lang="en-GB" dirty="0">
                <a:latin typeface="Times New Roman"/>
                <a:ea typeface="+mn-lt"/>
                <a:cs typeface="+mn-lt"/>
              </a:rPr>
              <a:t> neu offer </a:t>
            </a:r>
            <a:r>
              <a:rPr lang="en-GB" dirty="0" err="1">
                <a:latin typeface="Times New Roman"/>
                <a:ea typeface="+mn-lt"/>
                <a:cs typeface="+mn-lt"/>
              </a:rPr>
              <a:t>priodol</a:t>
            </a:r>
            <a:r>
              <a:rPr lang="en-GB" dirty="0">
                <a:latin typeface="Times New Roman"/>
                <a:ea typeface="+mn-lt"/>
                <a:cs typeface="+mn-lt"/>
              </a:rPr>
              <a:t> </a:t>
            </a:r>
            <a:endParaRPr lang="en-GB" dirty="0">
              <a:latin typeface="Times New Roman"/>
              <a:ea typeface="Meiryo"/>
              <a:cs typeface="Times New Roman"/>
            </a:endParaRPr>
          </a:p>
          <a:p>
            <a:pPr marL="285750" indent="-285750">
              <a:buFont typeface="Wingdings"/>
              <a:buChar char="v"/>
            </a:pPr>
            <a:r>
              <a:rPr lang="en-GB" dirty="0" err="1">
                <a:latin typeface="Times New Roman"/>
                <a:ea typeface="+mn-lt"/>
                <a:cs typeface="+mn-lt"/>
              </a:rPr>
              <a:t>Effaith</a:t>
            </a:r>
            <a:r>
              <a:rPr lang="en-GB" dirty="0">
                <a:latin typeface="Times New Roman"/>
                <a:ea typeface="+mn-lt"/>
                <a:cs typeface="+mn-lt"/>
              </a:rPr>
              <a:t> </a:t>
            </a:r>
            <a:r>
              <a:rPr lang="en-GB" dirty="0" err="1">
                <a:latin typeface="Times New Roman"/>
                <a:ea typeface="+mn-lt"/>
                <a:cs typeface="+mn-lt"/>
              </a:rPr>
              <a:t>ar</a:t>
            </a:r>
            <a:r>
              <a:rPr lang="en-GB" dirty="0">
                <a:latin typeface="Times New Roman"/>
                <a:ea typeface="+mn-lt"/>
                <a:cs typeface="+mn-lt"/>
              </a:rPr>
              <a:t> </a:t>
            </a:r>
            <a:r>
              <a:rPr lang="en-GB" dirty="0" err="1">
                <a:latin typeface="Times New Roman"/>
                <a:ea typeface="+mn-lt"/>
                <a:cs typeface="+mn-lt"/>
              </a:rPr>
              <a:t>gynnydd</a:t>
            </a:r>
            <a:r>
              <a:rPr lang="en-GB" dirty="0">
                <a:latin typeface="Times New Roman"/>
                <a:ea typeface="+mn-lt"/>
                <a:cs typeface="+mn-lt"/>
              </a:rPr>
              <a:t> </a:t>
            </a:r>
            <a:r>
              <a:rPr lang="en-GB" dirty="0" err="1">
                <a:latin typeface="Times New Roman"/>
                <a:ea typeface="+mn-lt"/>
                <a:cs typeface="+mn-lt"/>
              </a:rPr>
              <a:t>drwy</a:t>
            </a:r>
            <a:r>
              <a:rPr lang="en-GB" dirty="0">
                <a:latin typeface="Times New Roman"/>
                <a:ea typeface="+mn-lt"/>
                <a:cs typeface="+mn-lt"/>
              </a:rPr>
              <a:t> </a:t>
            </a:r>
            <a:r>
              <a:rPr lang="en-GB" b="1" dirty="0">
                <a:latin typeface="Times New Roman"/>
                <a:ea typeface="+mn-lt"/>
                <a:cs typeface="+mn-lt"/>
              </a:rPr>
              <a:t>Mountain of Motor Development</a:t>
            </a:r>
            <a:endParaRPr lang="en-GB" dirty="0">
              <a:latin typeface="Times New Roman"/>
              <a:ea typeface="+mn-lt"/>
              <a:cs typeface="Times New Roman"/>
            </a:endParaRPr>
          </a:p>
          <a:p>
            <a:pPr marL="285750" indent="-285750">
              <a:buFont typeface="Wingdings" panose="020B0503020204020204" pitchFamily="34" charset="0"/>
              <a:buChar char="v"/>
            </a:pPr>
            <a:r>
              <a:rPr lang="en-GB" dirty="0">
                <a:latin typeface="Times New Roman"/>
                <a:ea typeface="+mn-lt"/>
                <a:cs typeface="+mn-lt"/>
              </a:rPr>
              <a:t>Angen </a:t>
            </a:r>
            <a:r>
              <a:rPr lang="en-GB" err="1">
                <a:latin typeface="Times New Roman"/>
                <a:ea typeface="+mn-lt"/>
                <a:cs typeface="+mn-lt"/>
              </a:rPr>
              <a:t>amgylcheddau</a:t>
            </a:r>
            <a:r>
              <a:rPr lang="en-GB" dirty="0">
                <a:latin typeface="Times New Roman"/>
                <a:ea typeface="+mn-lt"/>
                <a:cs typeface="+mn-lt"/>
              </a:rPr>
              <a:t> </a:t>
            </a:r>
            <a:r>
              <a:rPr lang="en-GB" err="1">
                <a:latin typeface="Times New Roman"/>
                <a:ea typeface="+mn-lt"/>
                <a:cs typeface="+mn-lt"/>
              </a:rPr>
              <a:t>mwy</a:t>
            </a:r>
            <a:r>
              <a:rPr lang="en-GB" dirty="0">
                <a:latin typeface="Times New Roman"/>
                <a:ea typeface="+mn-lt"/>
                <a:cs typeface="+mn-lt"/>
              </a:rPr>
              <a:t> </a:t>
            </a:r>
            <a:r>
              <a:rPr lang="en-GB" err="1">
                <a:latin typeface="Times New Roman"/>
                <a:ea typeface="+mn-lt"/>
                <a:cs typeface="+mn-lt"/>
              </a:rPr>
              <a:t>amrywiol</a:t>
            </a:r>
            <a:r>
              <a:rPr lang="en-GB" dirty="0">
                <a:latin typeface="Times New Roman"/>
                <a:ea typeface="+mn-lt"/>
                <a:cs typeface="+mn-lt"/>
              </a:rPr>
              <a:t> </a:t>
            </a:r>
            <a:r>
              <a:rPr lang="en-GB" err="1">
                <a:latin typeface="Times New Roman"/>
                <a:ea typeface="+mn-lt"/>
                <a:cs typeface="+mn-lt"/>
              </a:rPr>
              <a:t>i</a:t>
            </a:r>
            <a:r>
              <a:rPr lang="en-GB" dirty="0">
                <a:latin typeface="Times New Roman"/>
                <a:ea typeface="+mn-lt"/>
                <a:cs typeface="+mn-lt"/>
              </a:rPr>
              <a:t> </a:t>
            </a:r>
            <a:r>
              <a:rPr lang="en-GB" err="1">
                <a:latin typeface="Times New Roman"/>
                <a:ea typeface="+mn-lt"/>
                <a:cs typeface="+mn-lt"/>
              </a:rPr>
              <a:t>sicrhau</a:t>
            </a:r>
            <a:r>
              <a:rPr lang="en-GB" dirty="0">
                <a:latin typeface="Times New Roman"/>
                <a:ea typeface="+mn-lt"/>
                <a:cs typeface="+mn-lt"/>
              </a:rPr>
              <a:t> </a:t>
            </a:r>
            <a:r>
              <a:rPr lang="en-GB" err="1">
                <a:latin typeface="Times New Roman"/>
                <a:ea typeface="+mn-lt"/>
                <a:cs typeface="+mn-lt"/>
              </a:rPr>
              <a:t>datblygiad</a:t>
            </a:r>
            <a:r>
              <a:rPr lang="en-GB" dirty="0">
                <a:latin typeface="Times New Roman"/>
                <a:ea typeface="+mn-lt"/>
                <a:cs typeface="+mn-lt"/>
              </a:rPr>
              <a:t> </a:t>
            </a:r>
            <a:r>
              <a:rPr lang="en-GB" err="1">
                <a:latin typeface="Times New Roman"/>
                <a:ea typeface="+mn-lt"/>
                <a:cs typeface="+mn-lt"/>
              </a:rPr>
              <a:t>corfforol</a:t>
            </a:r>
            <a:r>
              <a:rPr lang="en-GB" dirty="0">
                <a:latin typeface="Times New Roman"/>
                <a:ea typeface="+mn-lt"/>
                <a:cs typeface="+mn-lt"/>
              </a:rPr>
              <a:t>, </a:t>
            </a:r>
            <a:r>
              <a:rPr lang="en-GB" err="1">
                <a:latin typeface="Times New Roman"/>
                <a:ea typeface="+mn-lt"/>
                <a:cs typeface="+mn-lt"/>
              </a:rPr>
              <a:t>gwybyddol</a:t>
            </a:r>
            <a:r>
              <a:rPr lang="en-GB" dirty="0">
                <a:latin typeface="Times New Roman"/>
                <a:ea typeface="+mn-lt"/>
                <a:cs typeface="+mn-lt"/>
              </a:rPr>
              <a:t> a </a:t>
            </a:r>
            <a:r>
              <a:rPr lang="en-GB" err="1">
                <a:latin typeface="Times New Roman"/>
                <a:ea typeface="+mn-lt"/>
                <a:cs typeface="+mn-lt"/>
              </a:rPr>
              <a:t>chymdeithasol</a:t>
            </a:r>
            <a:r>
              <a:rPr lang="en-GB" dirty="0">
                <a:latin typeface="Times New Roman"/>
                <a:ea typeface="+mn-lt"/>
                <a:cs typeface="+mn-lt"/>
              </a:rPr>
              <a:t> </a:t>
            </a:r>
            <a:r>
              <a:rPr lang="en-GB" err="1">
                <a:latin typeface="Times New Roman"/>
                <a:ea typeface="+mn-lt"/>
                <a:cs typeface="+mn-lt"/>
              </a:rPr>
              <a:t>effeithiol</a:t>
            </a:r>
            <a:endParaRPr lang="en-GB">
              <a:latin typeface="Times New Roman"/>
              <a:cs typeface="Times New Roman"/>
            </a:endParaRPr>
          </a:p>
          <a:p>
            <a:pPr marL="285750" indent="-285750">
              <a:buFont typeface="Wingdings" panose="020B0503020204020204" pitchFamily="34" charset="0"/>
              <a:buChar char="v"/>
            </a:pPr>
            <a:endParaRPr lang="en-GB" dirty="0">
              <a:ea typeface="Meiryo"/>
            </a:endParaRPr>
          </a:p>
          <a:p>
            <a:endParaRPr lang="en-GB" dirty="0">
              <a:ea typeface="Meiryo"/>
            </a:endParaRPr>
          </a:p>
        </p:txBody>
      </p:sp>
    </p:spTree>
    <p:extLst>
      <p:ext uri="{BB962C8B-B14F-4D97-AF65-F5344CB8AC3E}">
        <p14:creationId xmlns:p14="http://schemas.microsoft.com/office/powerpoint/2010/main" val="368618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81FC64-B306-4821-98E2-780662EFC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4" name="Picture 3" descr="50+ Ways Outdoor Education Can Help Child Development | Forest Holidays">
            <a:extLst>
              <a:ext uri="{FF2B5EF4-FFF2-40B4-BE49-F238E27FC236}">
                <a16:creationId xmlns:a16="http://schemas.microsoft.com/office/drawing/2014/main" id="{12F29CC5-9ED9-DD48-9152-4D95F68E089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016" r="858" b="-1"/>
          <a:stretch>
            <a:fillRect/>
          </a:stretch>
        </p:blipFill>
        <p:spPr>
          <a:xfrm>
            <a:off x="20" y="10"/>
            <a:ext cx="9947062" cy="6857990"/>
          </a:xfrm>
          <a:prstGeom prst="rect">
            <a:avLst/>
          </a:pr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5871FC61-DD4E-47D4-81FD-8A7E7D12B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86049" y="0"/>
            <a:ext cx="5205951" cy="6858000"/>
          </a:xfrm>
          <a:custGeom>
            <a:avLst/>
            <a:gdLst>
              <a:gd name="connsiteX0" fmla="*/ 0 w 5205951"/>
              <a:gd name="connsiteY0" fmla="*/ 0 h 6858000"/>
              <a:gd name="connsiteX1" fmla="*/ 1709529 w 5205951"/>
              <a:gd name="connsiteY1" fmla="*/ 0 h 6858000"/>
              <a:gd name="connsiteX2" fmla="*/ 2489695 w 5205951"/>
              <a:gd name="connsiteY2" fmla="*/ 0 h 6858000"/>
              <a:gd name="connsiteX3" fmla="*/ 3582928 w 5205951"/>
              <a:gd name="connsiteY3" fmla="*/ 0 h 6858000"/>
              <a:gd name="connsiteX4" fmla="*/ 3605052 w 5205951"/>
              <a:gd name="connsiteY4" fmla="*/ 14997 h 6858000"/>
              <a:gd name="connsiteX5" fmla="*/ 5205951 w 5205951"/>
              <a:gd name="connsiteY5" fmla="*/ 3621656 h 6858000"/>
              <a:gd name="connsiteX6" fmla="*/ 3331601 w 5205951"/>
              <a:gd name="connsiteY6" fmla="*/ 6374814 h 6858000"/>
              <a:gd name="connsiteX7" fmla="*/ 2814953 w 5205951"/>
              <a:gd name="connsiteY7" fmla="*/ 6780599 h 6858000"/>
              <a:gd name="connsiteX8" fmla="*/ 2703197 w 5205951"/>
              <a:gd name="connsiteY8" fmla="*/ 6858000 h 6858000"/>
              <a:gd name="connsiteX9" fmla="*/ 2489695 w 5205951"/>
              <a:gd name="connsiteY9" fmla="*/ 6858000 h 6858000"/>
              <a:gd name="connsiteX10" fmla="*/ 1709529 w 5205951"/>
              <a:gd name="connsiteY10" fmla="*/ 6858000 h 6858000"/>
              <a:gd name="connsiteX11" fmla="*/ 0 w 5205951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205951" h="6858000">
                <a:moveTo>
                  <a:pt x="0" y="0"/>
                </a:moveTo>
                <a:lnTo>
                  <a:pt x="1709529" y="0"/>
                </a:lnTo>
                <a:lnTo>
                  <a:pt x="2489695" y="0"/>
                </a:lnTo>
                <a:lnTo>
                  <a:pt x="3582928" y="0"/>
                </a:lnTo>
                <a:lnTo>
                  <a:pt x="3605052" y="14997"/>
                </a:lnTo>
                <a:cubicBezTo>
                  <a:pt x="4632215" y="754641"/>
                  <a:pt x="5205951" y="2093192"/>
                  <a:pt x="5205951" y="3621656"/>
                </a:cubicBezTo>
                <a:cubicBezTo>
                  <a:pt x="5205951" y="4969131"/>
                  <a:pt x="4277226" y="5602839"/>
                  <a:pt x="3331601" y="6374814"/>
                </a:cubicBezTo>
                <a:cubicBezTo>
                  <a:pt x="3159398" y="6515397"/>
                  <a:pt x="2988771" y="6653108"/>
                  <a:pt x="2814953" y="6780599"/>
                </a:cubicBezTo>
                <a:lnTo>
                  <a:pt x="2703197" y="6858000"/>
                </a:lnTo>
                <a:lnTo>
                  <a:pt x="2489695" y="6858000"/>
                </a:lnTo>
                <a:lnTo>
                  <a:pt x="1709529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8B598134-D292-43E6-9C55-1171980469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11834" y="0"/>
            <a:ext cx="4980168" cy="6858000"/>
          </a:xfrm>
          <a:custGeom>
            <a:avLst/>
            <a:gdLst>
              <a:gd name="connsiteX0" fmla="*/ 1623023 w 4901771"/>
              <a:gd name="connsiteY0" fmla="*/ 0 h 6858000"/>
              <a:gd name="connsiteX1" fmla="*/ 2716256 w 4901771"/>
              <a:gd name="connsiteY1" fmla="*/ 0 h 6858000"/>
              <a:gd name="connsiteX2" fmla="*/ 3496422 w 4901771"/>
              <a:gd name="connsiteY2" fmla="*/ 0 h 6858000"/>
              <a:gd name="connsiteX3" fmla="*/ 4544484 w 4901771"/>
              <a:gd name="connsiteY3" fmla="*/ 0 h 6858000"/>
              <a:gd name="connsiteX4" fmla="*/ 4710787 w 4901771"/>
              <a:gd name="connsiteY4" fmla="*/ 0 h 6858000"/>
              <a:gd name="connsiteX5" fmla="*/ 4901771 w 4901771"/>
              <a:gd name="connsiteY5" fmla="*/ 0 h 6858000"/>
              <a:gd name="connsiteX6" fmla="*/ 4901771 w 4901771"/>
              <a:gd name="connsiteY6" fmla="*/ 6858000 h 6858000"/>
              <a:gd name="connsiteX7" fmla="*/ 4710787 w 4901771"/>
              <a:gd name="connsiteY7" fmla="*/ 6858000 h 6858000"/>
              <a:gd name="connsiteX8" fmla="*/ 4544484 w 4901771"/>
              <a:gd name="connsiteY8" fmla="*/ 6858000 h 6858000"/>
              <a:gd name="connsiteX9" fmla="*/ 3496422 w 4901771"/>
              <a:gd name="connsiteY9" fmla="*/ 6858000 h 6858000"/>
              <a:gd name="connsiteX10" fmla="*/ 2716256 w 4901771"/>
              <a:gd name="connsiteY10" fmla="*/ 6858000 h 6858000"/>
              <a:gd name="connsiteX11" fmla="*/ 2502754 w 4901771"/>
              <a:gd name="connsiteY11" fmla="*/ 6858000 h 6858000"/>
              <a:gd name="connsiteX12" fmla="*/ 2390998 w 4901771"/>
              <a:gd name="connsiteY12" fmla="*/ 6780599 h 6858000"/>
              <a:gd name="connsiteX13" fmla="*/ 1874350 w 4901771"/>
              <a:gd name="connsiteY13" fmla="*/ 6374814 h 6858000"/>
              <a:gd name="connsiteX14" fmla="*/ 0 w 4901771"/>
              <a:gd name="connsiteY14" fmla="*/ 3621656 h 6858000"/>
              <a:gd name="connsiteX15" fmla="*/ 1600899 w 4901771"/>
              <a:gd name="connsiteY15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01771" h="6858000">
                <a:moveTo>
                  <a:pt x="1623023" y="0"/>
                </a:moveTo>
                <a:lnTo>
                  <a:pt x="2716256" y="0"/>
                </a:lnTo>
                <a:lnTo>
                  <a:pt x="3496422" y="0"/>
                </a:lnTo>
                <a:lnTo>
                  <a:pt x="4544484" y="0"/>
                </a:lnTo>
                <a:lnTo>
                  <a:pt x="4710787" y="0"/>
                </a:lnTo>
                <a:lnTo>
                  <a:pt x="4901771" y="0"/>
                </a:lnTo>
                <a:lnTo>
                  <a:pt x="4901771" y="6858000"/>
                </a:lnTo>
                <a:lnTo>
                  <a:pt x="4710787" y="6858000"/>
                </a:lnTo>
                <a:lnTo>
                  <a:pt x="4544484" y="6858000"/>
                </a:lnTo>
                <a:lnTo>
                  <a:pt x="3496422" y="6858000"/>
                </a:lnTo>
                <a:lnTo>
                  <a:pt x="2716256" y="6858000"/>
                </a:lnTo>
                <a:lnTo>
                  <a:pt x="2502754" y="6858000"/>
                </a:lnTo>
                <a:lnTo>
                  <a:pt x="2390998" y="6780599"/>
                </a:lnTo>
                <a:cubicBezTo>
                  <a:pt x="2217180" y="6653108"/>
                  <a:pt x="2046553" y="6515397"/>
                  <a:pt x="1874350" y="6374814"/>
                </a:cubicBezTo>
                <a:cubicBezTo>
                  <a:pt x="928725" y="5602839"/>
                  <a:pt x="0" y="4969131"/>
                  <a:pt x="0" y="3621656"/>
                </a:cubicBezTo>
                <a:cubicBezTo>
                  <a:pt x="0" y="2093192"/>
                  <a:pt x="573736" y="754641"/>
                  <a:pt x="1600899" y="1499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829A1E2C-5AC8-40FC-99E9-832069D39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97013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8D4C38-C04C-16B2-D130-82522B2154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0" y="1045596"/>
            <a:ext cx="3689406" cy="1944371"/>
          </a:xfrm>
        </p:spPr>
        <p:txBody>
          <a:bodyPr anchor="b">
            <a:normAutofit/>
          </a:bodyPr>
          <a:lstStyle/>
          <a:p>
            <a:r>
              <a:rPr lang="en-GB" b="0" dirty="0">
                <a:latin typeface="Times New Roman"/>
                <a:cs typeface="Times New Roman"/>
              </a:rPr>
              <a:t>Recommendations</a:t>
            </a:r>
            <a:endParaRPr lang="en-US" dirty="0">
              <a:latin typeface="Times New Roman"/>
              <a:cs typeface="Times New Roman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FE679A-945D-07C3-7EE5-2B3A81242A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19" y="3220278"/>
            <a:ext cx="3633747" cy="2592125"/>
          </a:xfrm>
        </p:spPr>
        <p:txBody>
          <a:bodyPr vert="horz" lIns="109728" tIns="109728" rIns="109728" bIns="91440" rtlCol="0" anchor="t">
            <a:normAutofit/>
          </a:bodyPr>
          <a:lstStyle/>
          <a:p>
            <a:r>
              <a:rPr lang="en-GB" dirty="0">
                <a:ea typeface="Meiryo"/>
              </a:rPr>
              <a:t>1.</a:t>
            </a:r>
            <a:r>
              <a:rPr lang="en-GB" dirty="0">
                <a:latin typeface="Times New Roman"/>
                <a:ea typeface="Meiryo"/>
                <a:cs typeface="Times New Roman"/>
              </a:rPr>
              <a:t>Object control</a:t>
            </a:r>
            <a:endParaRPr lang="en-US">
              <a:latin typeface="Times New Roman"/>
              <a:ea typeface="Meiryo"/>
              <a:cs typeface="Times New Roman"/>
            </a:endParaRPr>
          </a:p>
          <a:p>
            <a:r>
              <a:rPr lang="en-GB" dirty="0">
                <a:latin typeface="Times New Roman"/>
                <a:ea typeface="Meiryo"/>
                <a:cs typeface="Times New Roman"/>
              </a:rPr>
              <a:t>- Enough equipment needed</a:t>
            </a:r>
          </a:p>
          <a:p>
            <a:pPr marL="285750" indent="-285750">
              <a:buFont typeface="Calibri" panose="020B0503020204020204" pitchFamily="34" charset="0"/>
              <a:buChar char="-"/>
            </a:pPr>
            <a:r>
              <a:rPr lang="en-GB" dirty="0">
                <a:latin typeface="Times New Roman"/>
                <a:ea typeface="Meiryo"/>
                <a:cs typeface="Times New Roman"/>
              </a:rPr>
              <a:t>Staff training on SKIPP</a:t>
            </a:r>
          </a:p>
          <a:p>
            <a:r>
              <a:rPr lang="en-GB" sz="1400" dirty="0">
                <a:latin typeface="Times New Roman"/>
                <a:ea typeface="Meiryo"/>
                <a:cs typeface="Times New Roman"/>
              </a:rPr>
              <a:t>(Welsh government,2017)</a:t>
            </a:r>
          </a:p>
          <a:p>
            <a:endParaRPr lang="en-GB" dirty="0">
              <a:ea typeface="Meiryo"/>
            </a:endParaRPr>
          </a:p>
          <a:p>
            <a:pPr marL="285750" indent="-285750">
              <a:buFont typeface="Calibri" panose="020B0503020204020204" pitchFamily="34" charset="0"/>
              <a:buChar char="-"/>
            </a:pPr>
            <a:endParaRPr lang="en-GB" dirty="0">
              <a:ea typeface="Meiryo"/>
            </a:endParaRPr>
          </a:p>
          <a:p>
            <a:endParaRPr lang="en-GB" dirty="0">
              <a:ea typeface="Meiryo"/>
            </a:endParaRPr>
          </a:p>
        </p:txBody>
      </p:sp>
    </p:spTree>
    <p:extLst>
      <p:ext uri="{BB962C8B-B14F-4D97-AF65-F5344CB8AC3E}">
        <p14:creationId xmlns:p14="http://schemas.microsoft.com/office/powerpoint/2010/main" val="10714426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9BB7E9A-6937-4BF0-9F51-A20F197B55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0939753-89D7-48A8-8441-B9FF25CE8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04167" y="0"/>
            <a:ext cx="5687681" cy="5708856"/>
          </a:xfrm>
          <a:custGeom>
            <a:avLst/>
            <a:gdLst>
              <a:gd name="connsiteX0" fmla="*/ 2787282 w 5687681"/>
              <a:gd name="connsiteY0" fmla="*/ 0 h 5708856"/>
              <a:gd name="connsiteX1" fmla="*/ 3988996 w 5687681"/>
              <a:gd name="connsiteY1" fmla="*/ 0 h 5708856"/>
              <a:gd name="connsiteX2" fmla="*/ 4236253 w 5687681"/>
              <a:gd name="connsiteY2" fmla="*/ 68070 h 5708856"/>
              <a:gd name="connsiteX3" fmla="*/ 4483543 w 5687681"/>
              <a:gd name="connsiteY3" fmla="*/ 168573 h 5708856"/>
              <a:gd name="connsiteX4" fmla="*/ 5265611 w 5687681"/>
              <a:gd name="connsiteY4" fmla="*/ 790441 h 5708856"/>
              <a:gd name="connsiteX5" fmla="*/ 5682608 w 5687681"/>
              <a:gd name="connsiteY5" fmla="*/ 1499885 h 5708856"/>
              <a:gd name="connsiteX6" fmla="*/ 5687681 w 5687681"/>
              <a:gd name="connsiteY6" fmla="*/ 1513862 h 5708856"/>
              <a:gd name="connsiteX7" fmla="*/ 5687681 w 5687681"/>
              <a:gd name="connsiteY7" fmla="*/ 3841322 h 5708856"/>
              <a:gd name="connsiteX8" fmla="*/ 5651147 w 5687681"/>
              <a:gd name="connsiteY8" fmla="*/ 3896489 h 5708856"/>
              <a:gd name="connsiteX9" fmla="*/ 4734255 w 5687681"/>
              <a:gd name="connsiteY9" fmla="*/ 4737639 h 5708856"/>
              <a:gd name="connsiteX10" fmla="*/ 4532663 w 5687681"/>
              <a:gd name="connsiteY10" fmla="*/ 4898543 h 5708856"/>
              <a:gd name="connsiteX11" fmla="*/ 2876165 w 5687681"/>
              <a:gd name="connsiteY11" fmla="*/ 5708856 h 5708856"/>
              <a:gd name="connsiteX12" fmla="*/ 694066 w 5687681"/>
              <a:gd name="connsiteY12" fmla="*/ 4391717 h 5708856"/>
              <a:gd name="connsiteX13" fmla="*/ 461517 w 5687681"/>
              <a:gd name="connsiteY13" fmla="*/ 4054756 h 5708856"/>
              <a:gd name="connsiteX14" fmla="*/ 0 w 5687681"/>
              <a:gd name="connsiteY14" fmla="*/ 2993139 h 5708856"/>
              <a:gd name="connsiteX15" fmla="*/ 278855 w 5687681"/>
              <a:gd name="connsiteY15" fmla="*/ 1849819 h 5708856"/>
              <a:gd name="connsiteX16" fmla="*/ 1047879 w 5687681"/>
              <a:gd name="connsiteY16" fmla="*/ 867400 h 5708856"/>
              <a:gd name="connsiteX17" fmla="*/ 2159714 w 5687681"/>
              <a:gd name="connsiteY17" fmla="*/ 186098 h 5708856"/>
              <a:gd name="connsiteX18" fmla="*/ 2785137 w 5687681"/>
              <a:gd name="connsiteY18" fmla="*/ 372 h 57088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687681" h="5708856">
                <a:moveTo>
                  <a:pt x="2787282" y="0"/>
                </a:moveTo>
                <a:lnTo>
                  <a:pt x="3988996" y="0"/>
                </a:lnTo>
                <a:lnTo>
                  <a:pt x="4236253" y="68070"/>
                </a:lnTo>
                <a:cubicBezTo>
                  <a:pt x="4321147" y="96843"/>
                  <a:pt x="4403628" y="130356"/>
                  <a:pt x="4483543" y="168573"/>
                </a:cubicBezTo>
                <a:cubicBezTo>
                  <a:pt x="4783119" y="311949"/>
                  <a:pt x="5046239" y="521215"/>
                  <a:pt x="5265611" y="790441"/>
                </a:cubicBezTo>
                <a:cubicBezTo>
                  <a:pt x="5433740" y="996857"/>
                  <a:pt x="5573537" y="1235870"/>
                  <a:pt x="5682608" y="1499885"/>
                </a:cubicBezTo>
                <a:lnTo>
                  <a:pt x="5687681" y="1513862"/>
                </a:lnTo>
                <a:lnTo>
                  <a:pt x="5687681" y="3841322"/>
                </a:lnTo>
                <a:lnTo>
                  <a:pt x="5651147" y="3896489"/>
                </a:lnTo>
                <a:cubicBezTo>
                  <a:pt x="5427171" y="4186934"/>
                  <a:pt x="5090625" y="4454446"/>
                  <a:pt x="4734255" y="4737639"/>
                </a:cubicBezTo>
                <a:cubicBezTo>
                  <a:pt x="4668506" y="4789825"/>
                  <a:pt x="4600584" y="4843856"/>
                  <a:pt x="4532663" y="4898543"/>
                </a:cubicBezTo>
                <a:cubicBezTo>
                  <a:pt x="3924681" y="5387974"/>
                  <a:pt x="3480945" y="5708856"/>
                  <a:pt x="2876165" y="5708856"/>
                </a:cubicBezTo>
                <a:cubicBezTo>
                  <a:pt x="1954665" y="5708856"/>
                  <a:pt x="1302047" y="5314966"/>
                  <a:pt x="694066" y="4391717"/>
                </a:cubicBezTo>
                <a:cubicBezTo>
                  <a:pt x="614503" y="4270875"/>
                  <a:pt x="536731" y="4160972"/>
                  <a:pt x="461517" y="4054756"/>
                </a:cubicBezTo>
                <a:cubicBezTo>
                  <a:pt x="149788" y="3614348"/>
                  <a:pt x="0" y="3385316"/>
                  <a:pt x="0" y="2993139"/>
                </a:cubicBezTo>
                <a:cubicBezTo>
                  <a:pt x="0" y="2603731"/>
                  <a:pt x="93889" y="2219065"/>
                  <a:pt x="278855" y="1849819"/>
                </a:cubicBezTo>
                <a:cubicBezTo>
                  <a:pt x="459854" y="1488610"/>
                  <a:pt x="718625" y="1157977"/>
                  <a:pt x="1047879" y="867400"/>
                </a:cubicBezTo>
                <a:cubicBezTo>
                  <a:pt x="1371504" y="581701"/>
                  <a:pt x="1755887" y="346080"/>
                  <a:pt x="2159714" y="186098"/>
                </a:cubicBezTo>
                <a:cubicBezTo>
                  <a:pt x="2367064" y="103803"/>
                  <a:pt x="2576044" y="41801"/>
                  <a:pt x="2785137" y="372"/>
                </a:cubicBezTo>
                <a:close/>
              </a:path>
            </a:pathLst>
          </a:custGeom>
          <a:noFill/>
          <a:ln w="1905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9F5CCFC5-858F-4B45-9B10-D49DD0280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25450" y="0"/>
            <a:ext cx="5866550" cy="5788550"/>
          </a:xfrm>
          <a:custGeom>
            <a:avLst/>
            <a:gdLst>
              <a:gd name="connsiteX0" fmla="*/ 2331396 w 5798121"/>
              <a:gd name="connsiteY0" fmla="*/ 0 h 5788550"/>
              <a:gd name="connsiteX1" fmla="*/ 4658651 w 5798121"/>
              <a:gd name="connsiteY1" fmla="*/ 0 h 5788550"/>
              <a:gd name="connsiteX2" fmla="*/ 4682835 w 5798121"/>
              <a:gd name="connsiteY2" fmla="*/ 9816 h 5788550"/>
              <a:gd name="connsiteX3" fmla="*/ 5499667 w 5798121"/>
              <a:gd name="connsiteY3" fmla="*/ 658449 h 5788550"/>
              <a:gd name="connsiteX4" fmla="*/ 5665313 w 5798121"/>
              <a:gd name="connsiteY4" fmla="*/ 884789 h 5788550"/>
              <a:gd name="connsiteX5" fmla="*/ 5798121 w 5798121"/>
              <a:gd name="connsiteY5" fmla="*/ 1110681 h 5788550"/>
              <a:gd name="connsiteX6" fmla="*/ 5798121 w 5798121"/>
              <a:gd name="connsiteY6" fmla="*/ 4016954 h 5788550"/>
              <a:gd name="connsiteX7" fmla="*/ 5706359 w 5798121"/>
              <a:gd name="connsiteY7" fmla="*/ 4121532 h 5788550"/>
              <a:gd name="connsiteX8" fmla="*/ 4944692 w 5798121"/>
              <a:gd name="connsiteY8" fmla="*/ 4775532 h 5788550"/>
              <a:gd name="connsiteX9" fmla="*/ 4734137 w 5798121"/>
              <a:gd name="connsiteY9" fmla="*/ 4943362 h 5788550"/>
              <a:gd name="connsiteX10" fmla="*/ 3004009 w 5798121"/>
              <a:gd name="connsiteY10" fmla="*/ 5788550 h 5788550"/>
              <a:gd name="connsiteX11" fmla="*/ 724917 w 5798121"/>
              <a:gd name="connsiteY11" fmla="*/ 4414722 h 5788550"/>
              <a:gd name="connsiteX12" fmla="*/ 482031 w 5798121"/>
              <a:gd name="connsiteY12" fmla="*/ 4063258 h 5788550"/>
              <a:gd name="connsiteX13" fmla="*/ 0 w 5798121"/>
              <a:gd name="connsiteY13" fmla="*/ 2955950 h 5788550"/>
              <a:gd name="connsiteX14" fmla="*/ 291250 w 5798121"/>
              <a:gd name="connsiteY14" fmla="*/ 1763422 h 5788550"/>
              <a:gd name="connsiteX15" fmla="*/ 1094457 w 5798121"/>
              <a:gd name="connsiteY15" fmla="*/ 738720 h 5788550"/>
              <a:gd name="connsiteX16" fmla="*/ 2255713 w 5798121"/>
              <a:gd name="connsiteY16" fmla="*/ 28095 h 5788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5798121" h="5788550">
                <a:moveTo>
                  <a:pt x="2331396" y="0"/>
                </a:moveTo>
                <a:lnTo>
                  <a:pt x="4658651" y="0"/>
                </a:lnTo>
                <a:lnTo>
                  <a:pt x="4682835" y="9816"/>
                </a:lnTo>
                <a:cubicBezTo>
                  <a:pt x="4995727" y="159362"/>
                  <a:pt x="5270543" y="377635"/>
                  <a:pt x="5499667" y="658449"/>
                </a:cubicBezTo>
                <a:cubicBezTo>
                  <a:pt x="5558201" y="730215"/>
                  <a:pt x="5613447" y="805760"/>
                  <a:pt x="5665313" y="884789"/>
                </a:cubicBezTo>
                <a:lnTo>
                  <a:pt x="5798121" y="1110681"/>
                </a:lnTo>
                <a:lnTo>
                  <a:pt x="5798121" y="4016954"/>
                </a:lnTo>
                <a:lnTo>
                  <a:pt x="5706359" y="4121532"/>
                </a:lnTo>
                <a:cubicBezTo>
                  <a:pt x="5491360" y="4341659"/>
                  <a:pt x="5223849" y="4553996"/>
                  <a:pt x="4944692" y="4775532"/>
                </a:cubicBezTo>
                <a:cubicBezTo>
                  <a:pt x="4876021" y="4829964"/>
                  <a:pt x="4805079" y="4886320"/>
                  <a:pt x="4734137" y="4943362"/>
                </a:cubicBezTo>
                <a:cubicBezTo>
                  <a:pt x="4099133" y="5453857"/>
                  <a:pt x="3635672" y="5788550"/>
                  <a:pt x="3004009" y="5788550"/>
                </a:cubicBezTo>
                <a:cubicBezTo>
                  <a:pt x="2041550" y="5788550"/>
                  <a:pt x="1359922" y="5377707"/>
                  <a:pt x="724917" y="4414722"/>
                </a:cubicBezTo>
                <a:cubicBezTo>
                  <a:pt x="641818" y="4288679"/>
                  <a:pt x="560588" y="4174046"/>
                  <a:pt x="482031" y="4063258"/>
                </a:cubicBezTo>
                <a:cubicBezTo>
                  <a:pt x="156446" y="3603895"/>
                  <a:pt x="0" y="3365006"/>
                  <a:pt x="0" y="2955950"/>
                </a:cubicBezTo>
                <a:cubicBezTo>
                  <a:pt x="0" y="2549782"/>
                  <a:pt x="98062" y="2148559"/>
                  <a:pt x="291250" y="1763422"/>
                </a:cubicBezTo>
                <a:cubicBezTo>
                  <a:pt x="480295" y="1386666"/>
                  <a:pt x="750568" y="1041802"/>
                  <a:pt x="1094457" y="738720"/>
                </a:cubicBezTo>
                <a:cubicBezTo>
                  <a:pt x="1432467" y="440725"/>
                  <a:pt x="1833935" y="194963"/>
                  <a:pt x="2255713" y="28095"/>
                </a:cubicBezTo>
                <a:close/>
              </a:path>
            </a:pathLst>
          </a:custGeom>
          <a:noFill/>
          <a:ln w="1905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304902-5D50-7ED2-1EFC-E6E47FB26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442912"/>
            <a:ext cx="5411050" cy="1822123"/>
          </a:xfrm>
        </p:spPr>
        <p:txBody>
          <a:bodyPr anchor="b">
            <a:normAutofit/>
          </a:bodyPr>
          <a:lstStyle/>
          <a:p>
            <a:r>
              <a:rPr lang="en-GB" dirty="0" err="1">
                <a:ea typeface="Meiryo"/>
              </a:rPr>
              <a:t>Reccomendation</a:t>
            </a:r>
            <a:endParaRPr lang="en-GB" dirty="0" err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BC50F3-77C1-FDA8-75FC-6C7B7F41A1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400" y="2496720"/>
            <a:ext cx="5181599" cy="3467518"/>
          </a:xfrm>
        </p:spPr>
        <p:txBody>
          <a:bodyPr vert="horz" lIns="109728" tIns="109728" rIns="109728" bIns="91440" rtlCol="0" anchor="t">
            <a:normAutofit/>
          </a:bodyPr>
          <a:lstStyle/>
          <a:p>
            <a:r>
              <a:rPr lang="en-GB" dirty="0">
                <a:ea typeface="Meiryo"/>
              </a:rPr>
              <a:t>2. </a:t>
            </a:r>
            <a:r>
              <a:rPr lang="en-GB" dirty="0" err="1">
                <a:ea typeface="Meiryo"/>
              </a:rPr>
              <a:t>Dysgu</a:t>
            </a:r>
            <a:r>
              <a:rPr lang="en-GB" dirty="0">
                <a:ea typeface="Meiryo"/>
              </a:rPr>
              <a:t> </a:t>
            </a:r>
            <a:r>
              <a:rPr lang="en-GB" dirty="0" err="1">
                <a:ea typeface="Meiryo"/>
              </a:rPr>
              <a:t>yn</a:t>
            </a:r>
            <a:r>
              <a:rPr lang="en-GB" dirty="0">
                <a:ea typeface="Meiryo"/>
              </a:rPr>
              <a:t> </a:t>
            </a:r>
            <a:r>
              <a:rPr lang="en-GB" dirty="0" err="1">
                <a:ea typeface="Meiryo"/>
              </a:rPr>
              <a:t>awyr</a:t>
            </a:r>
            <a:r>
              <a:rPr lang="en-GB" dirty="0">
                <a:ea typeface="Meiryo"/>
              </a:rPr>
              <a:t> </a:t>
            </a:r>
            <a:r>
              <a:rPr lang="en-GB" dirty="0" err="1">
                <a:ea typeface="Meiryo"/>
              </a:rPr>
              <a:t>agored</a:t>
            </a:r>
          </a:p>
          <a:p>
            <a:pPr marL="285750" indent="-285750">
              <a:buFont typeface="Calibri" panose="020B0503020204020204" pitchFamily="34" charset="0"/>
              <a:buChar char="-"/>
            </a:pPr>
            <a:r>
              <a:rPr lang="en-GB" dirty="0">
                <a:ea typeface="Meiryo"/>
              </a:rPr>
              <a:t>Offer </a:t>
            </a:r>
            <a:r>
              <a:rPr lang="en-GB" dirty="0" err="1">
                <a:ea typeface="Meiryo"/>
              </a:rPr>
              <a:t>safon</a:t>
            </a:r>
            <a:r>
              <a:rPr lang="en-GB" dirty="0">
                <a:ea typeface="Meiryo"/>
              </a:rPr>
              <a:t> </a:t>
            </a:r>
            <a:r>
              <a:rPr lang="en-GB" dirty="0" err="1">
                <a:ea typeface="Meiryo"/>
              </a:rPr>
              <a:t>uchel</a:t>
            </a:r>
            <a:r>
              <a:rPr lang="en-GB" dirty="0">
                <a:ea typeface="Meiryo"/>
              </a:rPr>
              <a:t> </a:t>
            </a:r>
            <a:r>
              <a:rPr lang="en-GB" dirty="0" err="1">
                <a:ea typeface="Meiryo"/>
              </a:rPr>
              <a:t>newydd</a:t>
            </a:r>
            <a:r>
              <a:rPr lang="en-GB" dirty="0">
                <a:ea typeface="Meiryo"/>
              </a:rPr>
              <a:t> </a:t>
            </a:r>
            <a:r>
              <a:rPr lang="en-GB" dirty="0" err="1">
                <a:ea typeface="Meiryo"/>
              </a:rPr>
              <a:t>e.e</a:t>
            </a:r>
            <a:r>
              <a:rPr lang="en-GB" dirty="0">
                <a:ea typeface="Meiryo"/>
              </a:rPr>
              <a:t> </a:t>
            </a:r>
            <a:r>
              <a:rPr lang="en-GB" dirty="0" err="1">
                <a:ea typeface="Meiryo"/>
              </a:rPr>
              <a:t>treehouse+Slides</a:t>
            </a:r>
          </a:p>
          <a:p>
            <a:pPr marL="285750" indent="-285750">
              <a:buFont typeface="Calibri" panose="020B0503020204020204" pitchFamily="34" charset="0"/>
              <a:buChar char="-"/>
            </a:pPr>
            <a:r>
              <a:rPr lang="en-GB" err="1">
                <a:ea typeface="Meiryo"/>
              </a:rPr>
              <a:t>Cyfle</a:t>
            </a:r>
            <a:r>
              <a:rPr lang="en-GB" dirty="0">
                <a:ea typeface="Meiryo"/>
              </a:rPr>
              <a:t> </a:t>
            </a:r>
            <a:r>
              <a:rPr lang="en-GB" err="1">
                <a:ea typeface="Meiryo"/>
              </a:rPr>
              <a:t>hyfforddiant</a:t>
            </a:r>
            <a:r>
              <a:rPr lang="en-GB" dirty="0">
                <a:ea typeface="Meiryo"/>
              </a:rPr>
              <a:t> I </a:t>
            </a:r>
            <a:r>
              <a:rPr lang="en-GB" err="1">
                <a:ea typeface="Meiryo"/>
              </a:rPr>
              <a:t>athrawon</a:t>
            </a:r>
            <a:r>
              <a:rPr lang="en-GB" dirty="0">
                <a:ea typeface="Meiryo"/>
              </a:rPr>
              <a:t>- </a:t>
            </a:r>
            <a:r>
              <a:rPr lang="en-GB" err="1">
                <a:ea typeface="Meiryo"/>
              </a:rPr>
              <a:t>Cwrs</a:t>
            </a:r>
            <a:r>
              <a:rPr lang="en-GB" dirty="0">
                <a:ea typeface="Meiryo"/>
              </a:rPr>
              <a:t> 'Forest schools'</a:t>
            </a:r>
          </a:p>
          <a:p>
            <a:pPr marL="285750" indent="-285750">
              <a:buFont typeface="Calibri" panose="020B0503020204020204" pitchFamily="34" charset="0"/>
              <a:buChar char="-"/>
            </a:pPr>
            <a:r>
              <a:rPr lang="en-GB" dirty="0" err="1">
                <a:ea typeface="Meiryo"/>
              </a:rPr>
              <a:t>Ysgolion</a:t>
            </a:r>
            <a:r>
              <a:rPr lang="en-GB" dirty="0">
                <a:ea typeface="Meiryo"/>
              </a:rPr>
              <a:t> I </a:t>
            </a:r>
            <a:r>
              <a:rPr lang="en-GB" dirty="0" err="1">
                <a:ea typeface="Meiryo"/>
              </a:rPr>
              <a:t>creu</a:t>
            </a:r>
            <a:r>
              <a:rPr lang="en-GB" dirty="0">
                <a:ea typeface="Meiryo"/>
              </a:rPr>
              <a:t> 'Man made mound'- Roling</a:t>
            </a:r>
          </a:p>
          <a:p>
            <a:pPr marL="285750" indent="-285750">
              <a:buFont typeface="Calibri" panose="020B0503020204020204" pitchFamily="34" charset="0"/>
              <a:buChar char="-"/>
            </a:pPr>
            <a:endParaRPr lang="en-GB" dirty="0">
              <a:ea typeface="Meiryo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2348ECDC-D455-4B71-90F6-2ECC12B798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23734" y="0"/>
            <a:ext cx="5568114" cy="5577748"/>
          </a:xfrm>
          <a:custGeom>
            <a:avLst/>
            <a:gdLst>
              <a:gd name="connsiteX0" fmla="*/ 2959946 w 5568114"/>
              <a:gd name="connsiteY0" fmla="*/ 0 h 5577748"/>
              <a:gd name="connsiteX1" fmla="*/ 3614224 w 5568114"/>
              <a:gd name="connsiteY1" fmla="*/ 0 h 5577748"/>
              <a:gd name="connsiteX2" fmla="*/ 3844432 w 5568114"/>
              <a:gd name="connsiteY2" fmla="*/ 36392 h 5577748"/>
              <a:gd name="connsiteX3" fmla="*/ 4336826 w 5568114"/>
              <a:gd name="connsiteY3" fmla="*/ 203778 h 5577748"/>
              <a:gd name="connsiteX4" fmla="*/ 5093304 w 5568114"/>
              <a:gd name="connsiteY4" fmla="*/ 806978 h 5577748"/>
              <a:gd name="connsiteX5" fmla="*/ 5496656 w 5568114"/>
              <a:gd name="connsiteY5" fmla="*/ 1495125 h 5577748"/>
              <a:gd name="connsiteX6" fmla="*/ 5568114 w 5568114"/>
              <a:gd name="connsiteY6" fmla="*/ 1692569 h 5577748"/>
              <a:gd name="connsiteX7" fmla="*/ 5568114 w 5568114"/>
              <a:gd name="connsiteY7" fmla="*/ 3665503 h 5577748"/>
              <a:gd name="connsiteX8" fmla="*/ 5466225 w 5568114"/>
              <a:gd name="connsiteY8" fmla="*/ 3819786 h 5577748"/>
              <a:gd name="connsiteX9" fmla="*/ 4579336 w 5568114"/>
              <a:gd name="connsiteY9" fmla="*/ 4635686 h 5577748"/>
              <a:gd name="connsiteX10" fmla="*/ 4384340 w 5568114"/>
              <a:gd name="connsiteY10" fmla="*/ 4791760 h 5577748"/>
              <a:gd name="connsiteX11" fmla="*/ 2782048 w 5568114"/>
              <a:gd name="connsiteY11" fmla="*/ 5577748 h 5577748"/>
              <a:gd name="connsiteX12" fmla="*/ 671354 w 5568114"/>
              <a:gd name="connsiteY12" fmla="*/ 4300148 h 5577748"/>
              <a:gd name="connsiteX13" fmla="*/ 446415 w 5568114"/>
              <a:gd name="connsiteY13" fmla="*/ 3973302 h 5577748"/>
              <a:gd name="connsiteX14" fmla="*/ 0 w 5568114"/>
              <a:gd name="connsiteY14" fmla="*/ 2943554 h 5577748"/>
              <a:gd name="connsiteX15" fmla="*/ 269730 w 5568114"/>
              <a:gd name="connsiteY15" fmla="*/ 1834555 h 5577748"/>
              <a:gd name="connsiteX16" fmla="*/ 1013589 w 5568114"/>
              <a:gd name="connsiteY16" fmla="*/ 881627 h 5577748"/>
              <a:gd name="connsiteX17" fmla="*/ 2089042 w 5568114"/>
              <a:gd name="connsiteY17" fmla="*/ 220777 h 5577748"/>
              <a:gd name="connsiteX18" fmla="*/ 2845684 w 5568114"/>
              <a:gd name="connsiteY18" fmla="*/ 14234 h 55777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568114" h="5577748">
                <a:moveTo>
                  <a:pt x="2959946" y="0"/>
                </a:moveTo>
                <a:lnTo>
                  <a:pt x="3614224" y="0"/>
                </a:lnTo>
                <a:lnTo>
                  <a:pt x="3844432" y="36392"/>
                </a:lnTo>
                <a:cubicBezTo>
                  <a:pt x="4017699" y="73748"/>
                  <a:pt x="4182227" y="129639"/>
                  <a:pt x="4336826" y="203778"/>
                </a:cubicBezTo>
                <a:cubicBezTo>
                  <a:pt x="4626600" y="342850"/>
                  <a:pt x="4881111" y="545834"/>
                  <a:pt x="5093304" y="806978"/>
                </a:cubicBezTo>
                <a:cubicBezTo>
                  <a:pt x="5255931" y="1007198"/>
                  <a:pt x="5391154" y="1239036"/>
                  <a:pt x="5496656" y="1495125"/>
                </a:cubicBezTo>
                <a:lnTo>
                  <a:pt x="5568114" y="1692569"/>
                </a:lnTo>
                <a:lnTo>
                  <a:pt x="5568114" y="3665503"/>
                </a:lnTo>
                <a:lnTo>
                  <a:pt x="5466225" y="3819786"/>
                </a:lnTo>
                <a:cubicBezTo>
                  <a:pt x="5249576" y="4101511"/>
                  <a:pt x="4924044" y="4360994"/>
                  <a:pt x="4579336" y="4635686"/>
                </a:cubicBezTo>
                <a:cubicBezTo>
                  <a:pt x="4515738" y="4686305"/>
                  <a:pt x="4450038" y="4738713"/>
                  <a:pt x="4384340" y="4791760"/>
                </a:cubicBezTo>
                <a:cubicBezTo>
                  <a:pt x="3796254" y="5266498"/>
                  <a:pt x="3367038" y="5577748"/>
                  <a:pt x="2782048" y="5577748"/>
                </a:cubicBezTo>
                <a:cubicBezTo>
                  <a:pt x="1890703" y="5577748"/>
                  <a:pt x="1259439" y="5195682"/>
                  <a:pt x="671354" y="4300148"/>
                </a:cubicBezTo>
                <a:cubicBezTo>
                  <a:pt x="594395" y="4182934"/>
                  <a:pt x="519167" y="4076330"/>
                  <a:pt x="446415" y="3973302"/>
                </a:cubicBezTo>
                <a:cubicBezTo>
                  <a:pt x="144886" y="3546115"/>
                  <a:pt x="0" y="3323958"/>
                  <a:pt x="0" y="2943554"/>
                </a:cubicBezTo>
                <a:cubicBezTo>
                  <a:pt x="0" y="2565835"/>
                  <a:pt x="90816" y="2192716"/>
                  <a:pt x="269730" y="1834555"/>
                </a:cubicBezTo>
                <a:cubicBezTo>
                  <a:pt x="444806" y="1484188"/>
                  <a:pt x="695109" y="1163480"/>
                  <a:pt x="1013589" y="881627"/>
                </a:cubicBezTo>
                <a:cubicBezTo>
                  <a:pt x="1326624" y="604505"/>
                  <a:pt x="1698428" y="375956"/>
                  <a:pt x="2089042" y="220777"/>
                </a:cubicBezTo>
                <a:cubicBezTo>
                  <a:pt x="2339747" y="120996"/>
                  <a:pt x="2592918" y="51971"/>
                  <a:pt x="2845684" y="14234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4" name="Picture 3" descr="Teachers on Starting Outdoor Learning ...">
            <a:extLst>
              <a:ext uri="{FF2B5EF4-FFF2-40B4-BE49-F238E27FC236}">
                <a16:creationId xmlns:a16="http://schemas.microsoft.com/office/drawing/2014/main" id="{C2DB7D31-DE74-B260-8F77-B8C6F1F7637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427" r="20906"/>
          <a:stretch>
            <a:fillRect/>
          </a:stretch>
        </p:blipFill>
        <p:spPr>
          <a:xfrm>
            <a:off x="6877878" y="294199"/>
            <a:ext cx="5150794" cy="5001370"/>
          </a:xfrm>
          <a:custGeom>
            <a:avLst/>
            <a:gdLst/>
            <a:ahLst/>
            <a:cxnLst/>
            <a:rect l="l" t="t" r="r" b="b"/>
            <a:pathLst>
              <a:path w="5044104" h="4896924">
                <a:moveTo>
                  <a:pt x="2886613" y="0"/>
                </a:moveTo>
                <a:cubicBezTo>
                  <a:pt x="3218269" y="0"/>
                  <a:pt x="3523512" y="65865"/>
                  <a:pt x="3794011" y="195584"/>
                </a:cubicBezTo>
                <a:cubicBezTo>
                  <a:pt x="4047516" y="317247"/>
                  <a:pt x="4270172" y="494825"/>
                  <a:pt x="4455804" y="723284"/>
                </a:cubicBezTo>
                <a:cubicBezTo>
                  <a:pt x="4835198" y="1190375"/>
                  <a:pt x="5044104" y="1854168"/>
                  <a:pt x="5044104" y="2592438"/>
                </a:cubicBezTo>
                <a:cubicBezTo>
                  <a:pt x="5044104" y="2886985"/>
                  <a:pt x="4963247" y="3123382"/>
                  <a:pt x="4782050" y="3358996"/>
                </a:cubicBezTo>
                <a:cubicBezTo>
                  <a:pt x="4592516" y="3605460"/>
                  <a:pt x="4307730" y="3832465"/>
                  <a:pt x="4006167" y="4072775"/>
                </a:cubicBezTo>
                <a:cubicBezTo>
                  <a:pt x="3950530" y="4117058"/>
                  <a:pt x="3893052" y="4162907"/>
                  <a:pt x="3835576" y="4209314"/>
                </a:cubicBezTo>
                <a:cubicBezTo>
                  <a:pt x="3321099" y="4624632"/>
                  <a:pt x="2945605" y="4896924"/>
                  <a:pt x="2433835" y="4896924"/>
                </a:cubicBezTo>
                <a:cubicBezTo>
                  <a:pt x="1654054" y="4896924"/>
                  <a:pt x="1101803" y="4562680"/>
                  <a:pt x="587325" y="3779234"/>
                </a:cubicBezTo>
                <a:cubicBezTo>
                  <a:pt x="519999" y="3676690"/>
                  <a:pt x="454187" y="3583430"/>
                  <a:pt x="390540" y="3493298"/>
                </a:cubicBezTo>
                <a:cubicBezTo>
                  <a:pt x="126752" y="3119579"/>
                  <a:pt x="0" y="2925228"/>
                  <a:pt x="0" y="2592438"/>
                </a:cubicBezTo>
                <a:cubicBezTo>
                  <a:pt x="0" y="2261996"/>
                  <a:pt x="79450" y="1935577"/>
                  <a:pt x="235969" y="1622244"/>
                </a:cubicBezTo>
                <a:cubicBezTo>
                  <a:pt x="389133" y="1315731"/>
                  <a:pt x="608107" y="1035165"/>
                  <a:pt x="886724" y="788590"/>
                </a:cubicBezTo>
                <a:cubicBezTo>
                  <a:pt x="1160578" y="546153"/>
                  <a:pt x="1485846" y="346211"/>
                  <a:pt x="1827568" y="210454"/>
                </a:cubicBezTo>
                <a:cubicBezTo>
                  <a:pt x="2178491" y="70787"/>
                  <a:pt x="2534934" y="0"/>
                  <a:pt x="2886613" y="0"/>
                </a:cubicBez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A714AB4-7F3B-373C-1ED0-525D96167687}"/>
              </a:ext>
            </a:extLst>
          </p:cNvPr>
          <p:cNvSpPr txBox="1"/>
          <p:nvPr/>
        </p:nvSpPr>
        <p:spPr>
          <a:xfrm>
            <a:off x="8326436" y="5961063"/>
            <a:ext cx="369887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>
                <a:ea typeface="Meiryo"/>
              </a:rPr>
              <a:t>(Broda,2011)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245267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DC2124-ED4B-2487-79F7-B90CEE5265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dirty="0">
                <a:solidFill>
                  <a:srgbClr val="000000"/>
                </a:solidFill>
                <a:latin typeface="Times New Roman"/>
                <a:cs typeface="Times New Roman"/>
              </a:rPr>
              <a:t>Reference List</a:t>
            </a:r>
            <a:endParaRPr lang="en-US" dirty="0">
              <a:latin typeface="Times New Roman"/>
              <a:cs typeface="Times New Roman"/>
            </a:endParaRPr>
          </a:p>
          <a:p>
            <a:endParaRPr lang="en-GB" dirty="0">
              <a:ea typeface="Meiryo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D16CED-98BD-093A-9BB4-2D0747965E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57" y="2106383"/>
            <a:ext cx="12173108" cy="6799083"/>
          </a:xfrm>
        </p:spPr>
        <p:txBody>
          <a:bodyPr vert="horz" lIns="109728" tIns="109728" rIns="109728" bIns="91440" rtlCol="0" anchor="t">
            <a:noAutofit/>
          </a:bodyPr>
          <a:lstStyle/>
          <a:p>
            <a:pPr marL="285750" indent="-285750">
              <a:buFont typeface="Wingdings"/>
              <a:buChar char="v"/>
            </a:pPr>
            <a:r>
              <a:rPr lang="en-GB" sz="1400" dirty="0">
                <a:solidFill>
                  <a:srgbClr val="000000"/>
                </a:solidFill>
                <a:latin typeface="Times New Roman"/>
                <a:ea typeface="+mn-lt"/>
                <a:cs typeface="Arial"/>
              </a:rPr>
              <a:t>Ausport.gov.au. (2019). Physical literacy. [online] Available at: </a:t>
            </a:r>
            <a:r>
              <a:rPr lang="en-GB" sz="1400" dirty="0">
                <a:solidFill>
                  <a:srgbClr val="000000"/>
                </a:solidFill>
                <a:latin typeface="Times New Roman"/>
                <a:ea typeface="+mn-lt"/>
                <a:cs typeface="Arial"/>
                <a:hlinkClick r:id="rId2"/>
              </a:rPr>
              <a:t>https://www.ausport.gov.au/physical_literacy</a:t>
            </a:r>
            <a:r>
              <a:rPr lang="en-GB" sz="1400" dirty="0">
                <a:solidFill>
                  <a:srgbClr val="000000"/>
                </a:solidFill>
                <a:latin typeface="Times New Roman"/>
                <a:ea typeface="+mn-lt"/>
                <a:cs typeface="Arial"/>
              </a:rPr>
              <a:t>.</a:t>
            </a:r>
            <a:endParaRPr lang="en-GB" sz="1400" b="1">
              <a:solidFill>
                <a:schemeClr val="tx1"/>
              </a:solidFill>
              <a:latin typeface="Times New Roman"/>
              <a:ea typeface="+mn-lt"/>
              <a:cs typeface="Arial"/>
            </a:endParaRPr>
          </a:p>
          <a:p>
            <a:pPr marL="285750" indent="-285750">
              <a:buFont typeface="Wingdings"/>
              <a:buChar char="v"/>
            </a:pPr>
            <a:r>
              <a:rPr lang="en-GB" sz="1400" dirty="0">
                <a:solidFill>
                  <a:srgbClr val="000000"/>
                </a:solidFill>
                <a:latin typeface="Times New Roman"/>
                <a:ea typeface="+mn-lt"/>
                <a:cs typeface="Arial"/>
              </a:rPr>
              <a:t>Broda</a:t>
            </a:r>
            <a:r>
              <a:rPr lang="en-GB" sz="1400" dirty="0">
                <a:solidFill>
                  <a:srgbClr val="000000"/>
                </a:solidFill>
                <a:latin typeface="Times New Roman"/>
                <a:ea typeface="Calibri"/>
                <a:cs typeface="Arial"/>
              </a:rPr>
              <a:t>, H.W. (2011) Moving the Classroom Outdoors: Schoolyard-Enhanced Learning in Action. Stenhouse Publishers.</a:t>
            </a:r>
            <a:endParaRPr lang="en-GB" sz="1400" b="1" dirty="0">
              <a:solidFill>
                <a:schemeClr val="tx1"/>
              </a:solidFill>
              <a:latin typeface="Times New Roman"/>
              <a:ea typeface="+mn-lt"/>
              <a:cs typeface="Arial"/>
            </a:endParaRPr>
          </a:p>
          <a:p>
            <a:pPr marL="285750" indent="-285750">
              <a:buFont typeface="Wingdings"/>
              <a:buChar char="v"/>
            </a:pPr>
            <a:r>
              <a:rPr lang="en-GB" sz="1400" dirty="0">
                <a:solidFill>
                  <a:schemeClr val="tx1"/>
                </a:solidFill>
                <a:latin typeface="Times New Roman"/>
                <a:ea typeface="+mn-lt"/>
                <a:cs typeface="Arial"/>
              </a:rPr>
              <a:t>Clark, J. E., &amp; Metcalfe, J. S. (2002). The mountain of motor development: A metaphor. In J. E. Clark &amp; J. H. Humphrey (Eds.), Motor development: Research and reviews (Vol. 2, pp. 2–36). Reston, VA: National Association for Sport and Physical </a:t>
            </a:r>
            <a:r>
              <a:rPr lang="en-GB" sz="1400">
                <a:solidFill>
                  <a:schemeClr val="tx1"/>
                </a:solidFill>
                <a:latin typeface="Times New Roman"/>
                <a:ea typeface="+mn-lt"/>
                <a:cs typeface="Arial"/>
              </a:rPr>
              <a:t>Education. Early Childhood Education Journal, Vol. 29, No. 2, Winter (2001)</a:t>
            </a:r>
            <a:endParaRPr lang="en-GB" sz="1400" b="1">
              <a:solidFill>
                <a:schemeClr val="tx1"/>
              </a:solidFill>
              <a:latin typeface="Times New Roman"/>
              <a:ea typeface="Meiryo"/>
              <a:cs typeface="Arial"/>
            </a:endParaRPr>
          </a:p>
          <a:p>
            <a:pPr marL="285750" indent="-285750">
              <a:buFont typeface="Wingdings"/>
              <a:buChar char="v"/>
            </a:pPr>
            <a:r>
              <a:rPr lang="en-GB" sz="1400" dirty="0">
                <a:solidFill>
                  <a:schemeClr val="tx1"/>
                </a:solidFill>
                <a:latin typeface="Times New Roman"/>
                <a:ea typeface="Calibri"/>
                <a:cs typeface="Arial"/>
              </a:rPr>
              <a:t>Gallahue, D.L., Ozmun, J.C. and Goodway, J. (2012) Understanding Motor Development Infants, Children, Adolescents, Adults. McGraw-Hill, New York. - References - Scientific Research Publishing. [online] Available at: </a:t>
            </a:r>
            <a:r>
              <a:rPr lang="en-GB" sz="1400" dirty="0">
                <a:solidFill>
                  <a:schemeClr val="tx1"/>
                </a:solidFill>
                <a:latin typeface="Times New Roman"/>
                <a:ea typeface="Calibri"/>
                <a:cs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https://www.scirp.org/reference/ReferencesPapers?ReferenceID=1924557</a:t>
            </a:r>
            <a:r>
              <a:rPr lang="en-GB" sz="1400" dirty="0">
                <a:solidFill>
                  <a:schemeClr val="tx1"/>
                </a:solidFill>
                <a:latin typeface="Times New Roman"/>
                <a:ea typeface="Calibri"/>
                <a:cs typeface="Arial"/>
              </a:rPr>
              <a:t>.</a:t>
            </a:r>
            <a:endParaRPr lang="en-GB" sz="1400" b="1">
              <a:solidFill>
                <a:schemeClr val="tx1"/>
              </a:solidFill>
              <a:latin typeface="Times New Roman"/>
              <a:ea typeface="Meiryo"/>
              <a:cs typeface="Arial"/>
            </a:endParaRPr>
          </a:p>
          <a:p>
            <a:pPr marL="285750" indent="-285750">
              <a:buFont typeface="Wingdings"/>
              <a:buChar char="v"/>
            </a:pPr>
            <a:r>
              <a:rPr lang="en-GB" sz="1400" dirty="0">
                <a:solidFill>
                  <a:schemeClr val="tx1"/>
                </a:solidFill>
                <a:latin typeface="Times New Roman"/>
                <a:ea typeface="Calibri"/>
                <a:cs typeface="Arial"/>
              </a:rPr>
              <a:t>Play Wales (2017) Resources for playing – {providing loose parts to support children’s play}. Cardiff: Play Wales.</a:t>
            </a:r>
            <a:endParaRPr lang="en-GB" sz="1400" b="1" dirty="0">
              <a:solidFill>
                <a:schemeClr val="tx1"/>
              </a:solidFill>
              <a:latin typeface="Times New Roman"/>
              <a:ea typeface="Meiryo"/>
              <a:cs typeface="Arial"/>
            </a:endParaRPr>
          </a:p>
          <a:p>
            <a:pPr marL="285750" indent="-285750">
              <a:buFont typeface="Wingdings"/>
              <a:buChar char="v"/>
            </a:pPr>
            <a:r>
              <a:rPr lang="en-GB" sz="1400" dirty="0">
                <a:solidFill>
                  <a:schemeClr val="tx1"/>
                </a:solidFill>
                <a:latin typeface="Times New Roman"/>
                <a:ea typeface="Calibri"/>
                <a:cs typeface="Arial"/>
              </a:rPr>
              <a:t>Saracho</a:t>
            </a:r>
            <a:r>
              <a:rPr lang="en-GB" sz="1400" dirty="0">
                <a:solidFill>
                  <a:schemeClr val="tx1"/>
                </a:solidFill>
                <a:latin typeface="Times New Roman"/>
                <a:ea typeface="+mn-lt"/>
                <a:cs typeface="Arial"/>
              </a:rPr>
              <a:t>, O. (2014) Handbook of Research Methods in Early Childhood Education--Volume 2. Contemporary Perspectives in Early Childhood Education. IAP - Information Age Publishing, Inc.</a:t>
            </a:r>
            <a:endParaRPr lang="en-GB" sz="1400" b="1" dirty="0">
              <a:solidFill>
                <a:schemeClr val="tx1"/>
              </a:solidFill>
              <a:latin typeface="Times New Roman"/>
              <a:ea typeface="+mn-lt"/>
              <a:cs typeface="Arial"/>
            </a:endParaRPr>
          </a:p>
          <a:p>
            <a:pPr marL="285750" indent="-285750">
              <a:buFont typeface="Wingdings"/>
              <a:buChar char="v"/>
            </a:pPr>
            <a:r>
              <a:rPr lang="en-GB" sz="1400" dirty="0">
                <a:solidFill>
                  <a:schemeClr val="tx1"/>
                </a:solidFill>
                <a:latin typeface="Times New Roman"/>
                <a:ea typeface="+mn-lt"/>
                <a:cs typeface="Arial"/>
              </a:rPr>
              <a:t>Whitehead, M. (2010). Physical Literacy. Routledge.</a:t>
            </a:r>
            <a:br>
              <a:rPr lang="en-GB" sz="1400" b="1" dirty="0">
                <a:solidFill>
                  <a:schemeClr val="tx1"/>
                </a:solidFill>
                <a:latin typeface="Arial"/>
                <a:ea typeface="+mn-lt"/>
                <a:cs typeface="Arial"/>
              </a:rPr>
            </a:br>
            <a:endParaRPr lang="en-GB" sz="1400" b="1">
              <a:solidFill>
                <a:schemeClr val="tx1"/>
              </a:solidFill>
              <a:latin typeface="Arial"/>
              <a:ea typeface="+mn-lt"/>
              <a:cs typeface="Arial"/>
            </a:endParaRPr>
          </a:p>
          <a:p>
            <a:pPr marL="342900" indent="-342900">
              <a:buFont typeface="Wingdings" panose="020B0503020204020204" pitchFamily="34" charset="0"/>
              <a:buChar char="v"/>
            </a:pPr>
            <a:endParaRPr lang="en-GB" sz="1400" b="1" dirty="0">
              <a:solidFill>
                <a:schemeClr val="tx1"/>
              </a:solidFill>
              <a:latin typeface="Arial"/>
              <a:ea typeface="Meiryo"/>
              <a:cs typeface="Arial"/>
            </a:endParaRPr>
          </a:p>
          <a:p>
            <a:endParaRPr lang="en-GB" sz="1400" dirty="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r>
              <a:rPr lang="en-GB" sz="14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‌</a:t>
            </a:r>
            <a:endParaRPr lang="en-GB" sz="1400" dirty="0"/>
          </a:p>
          <a:p>
            <a:endParaRPr lang="en-GB" sz="1400" dirty="0">
              <a:solidFill>
                <a:schemeClr val="tx1"/>
              </a:solidFill>
              <a:latin typeface="Times New Roman"/>
              <a:ea typeface="Meiryo"/>
              <a:cs typeface="Calibri"/>
            </a:endParaRPr>
          </a:p>
          <a:p>
            <a:endParaRPr lang="en-GB" sz="1400" dirty="0">
              <a:solidFill>
                <a:schemeClr val="tx1"/>
              </a:solidFill>
              <a:latin typeface="Meiryo"/>
              <a:ea typeface="Meiryo"/>
              <a:cs typeface="Calibri"/>
            </a:endParaRPr>
          </a:p>
          <a:p>
            <a:r>
              <a:rPr lang="en-GB" sz="14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‌</a:t>
            </a:r>
            <a:endParaRPr lang="en-GB" sz="1400">
              <a:solidFill>
                <a:schemeClr val="tx1"/>
              </a:solidFill>
              <a:ea typeface="Meiryo"/>
            </a:endParaRPr>
          </a:p>
          <a:p>
            <a:endParaRPr lang="en-GB" sz="1400" dirty="0">
              <a:ea typeface="Meiryo"/>
            </a:endParaRPr>
          </a:p>
        </p:txBody>
      </p:sp>
    </p:spTree>
    <p:extLst>
      <p:ext uri="{BB962C8B-B14F-4D97-AF65-F5344CB8AC3E}">
        <p14:creationId xmlns:p14="http://schemas.microsoft.com/office/powerpoint/2010/main" val="602975372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LinesVTI">
  <a:themeElements>
    <a:clrScheme name="SketchLines">
      <a:dk1>
        <a:sysClr val="windowText" lastClr="000000"/>
      </a:dk1>
      <a:lt1>
        <a:sysClr val="window" lastClr="FFFFFF"/>
      </a:lt1>
      <a:dk2>
        <a:srgbClr val="564E4E"/>
      </a:dk2>
      <a:lt2>
        <a:srgbClr val="EEEBE2"/>
      </a:lt2>
      <a:accent1>
        <a:srgbClr val="E54837"/>
      </a:accent1>
      <a:accent2>
        <a:srgbClr val="947F53"/>
      </a:accent2>
      <a:accent3>
        <a:srgbClr val="BE8D64"/>
      </a:accent3>
      <a:accent4>
        <a:srgbClr val="E0C171"/>
      </a:accent4>
      <a:accent5>
        <a:srgbClr val="968572"/>
      </a:accent5>
      <a:accent6>
        <a:srgbClr val="855D5D"/>
      </a:accent6>
      <a:hlink>
        <a:srgbClr val="CC9900"/>
      </a:hlink>
      <a:folHlink>
        <a:srgbClr val="96A9A9"/>
      </a:folHlink>
    </a:clrScheme>
    <a:fontScheme name="Custom 7">
      <a:majorFont>
        <a:latin typeface="Meiryo"/>
        <a:ea typeface=""/>
        <a:cs typeface=""/>
      </a:majorFont>
      <a:minorFont>
        <a:latin typeface="Meiryo"/>
        <a:ea typeface=""/>
        <a:cs typeface=""/>
      </a:minorFont>
    </a:fontScheme>
    <a:fmtScheme name="Feathered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tint val="50000"/>
              <a:shade val="83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25400" dir="5400000" algn="ctr" rotWithShape="0">
              <a:srgbClr val="000000">
                <a:alpha val="2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LinesVTI" id="{8C0B0F05-C8D0-4078-9615-83E590287484}" vid="{43A7BC57-C1E3-4EE6-BDBC-5422DD574AF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13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SketchLinesVTI</vt:lpstr>
      <vt:lpstr>Dadansoddiad manwl o sut mae plan bach ynrhyngweithio â’r amgylchedd awyr  agored trwy ddysgutrwy chwarae </vt:lpstr>
      <vt:lpstr>Brief Summary / Crynodeb</vt:lpstr>
      <vt:lpstr>Introduction </vt:lpstr>
      <vt:lpstr>Methodology/ Methodoleg</vt:lpstr>
      <vt:lpstr>Mountain of Motor development</vt:lpstr>
      <vt:lpstr>(1) Main Findings- Fundamental movement skills </vt:lpstr>
      <vt:lpstr>(2)Main finding-  Manteision o dysgu yn yr awyr agored   </vt:lpstr>
      <vt:lpstr>Discussions / Trafodaeth – Fundemental movement skills</vt:lpstr>
      <vt:lpstr>Discussions / Trafodaeth- Dysgu yn awyr agored</vt:lpstr>
      <vt:lpstr>Casgliad / Conclusion</vt:lpstr>
      <vt:lpstr>Recommendations</vt:lpstr>
      <vt:lpstr>Reccomendation</vt:lpstr>
      <vt:lpstr>Reference List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942</cp:revision>
  <dcterms:created xsi:type="dcterms:W3CDTF">2025-11-10T10:17:45Z</dcterms:created>
  <dcterms:modified xsi:type="dcterms:W3CDTF">2025-11-14T12:04:13Z</dcterms:modified>
</cp:coreProperties>
</file>