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D45126-4CAE-4F2E-8026-12E23AB80809}" v="78" dt="2026-06-09T22:03:22.2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7" d="100"/>
          <a:sy n="77" d="100"/>
        </p:scale>
        <p:origin x="-912" y="-8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6/11/relationships/changesInfo" Target="changesInfos/changesInfo1.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lin Gabriel Kombie" userId="f6036c2f003e55f2" providerId="LiveId" clId="{2419D70F-E5FA-485E-835D-7A37053965BB}"/>
    <pc:docChg chg="undo custSel addSld modSld">
      <pc:chgData name="Juslin Gabriel Kombie" userId="f6036c2f003e55f2" providerId="LiveId" clId="{2419D70F-E5FA-485E-835D-7A37053965BB}" dt="2026-06-09T22:03:22.262" v="446" actId="20577"/>
      <pc:docMkLst>
        <pc:docMk/>
      </pc:docMkLst>
      <pc:sldChg chg="addSp modSp mod">
        <pc:chgData name="Juslin Gabriel Kombie" userId="f6036c2f003e55f2" providerId="LiveId" clId="{2419D70F-E5FA-485E-835D-7A37053965BB}" dt="2026-06-09T20:56:43.764" v="172" actId="20577"/>
        <pc:sldMkLst>
          <pc:docMk/>
          <pc:sldMk cId="3463539618" sldId="256"/>
        </pc:sldMkLst>
        <pc:spChg chg="mod">
          <ac:chgData name="Juslin Gabriel Kombie" userId="f6036c2f003e55f2" providerId="LiveId" clId="{2419D70F-E5FA-485E-835D-7A37053965BB}" dt="2026-06-09T20:49:58.940" v="133" actId="1076"/>
          <ac:spMkLst>
            <pc:docMk/>
            <pc:sldMk cId="3463539618" sldId="256"/>
            <ac:spMk id="2" creationId="{553EB17F-5FF4-DE05-48EA-F6559811670C}"/>
          </ac:spMkLst>
        </pc:spChg>
        <pc:spChg chg="mod">
          <ac:chgData name="Juslin Gabriel Kombie" userId="f6036c2f003e55f2" providerId="LiveId" clId="{2419D70F-E5FA-485E-835D-7A37053965BB}" dt="2026-06-09T20:56:43.764" v="172" actId="20577"/>
          <ac:spMkLst>
            <pc:docMk/>
            <pc:sldMk cId="3463539618" sldId="256"/>
            <ac:spMk id="3" creationId="{4D431648-ACB0-9DF2-A7F9-3B6BCC21614A}"/>
          </ac:spMkLst>
        </pc:spChg>
        <pc:spChg chg="add mod">
          <ac:chgData name="Juslin Gabriel Kombie" userId="f6036c2f003e55f2" providerId="LiveId" clId="{2419D70F-E5FA-485E-835D-7A37053965BB}" dt="2026-06-09T20:55:07.462" v="167" actId="1076"/>
          <ac:spMkLst>
            <pc:docMk/>
            <pc:sldMk cId="3463539618" sldId="256"/>
            <ac:spMk id="7" creationId="{585ABBD7-0807-B178-2C9E-4BFA055EDF06}"/>
          </ac:spMkLst>
        </pc:spChg>
      </pc:sldChg>
      <pc:sldChg chg="addSp delSp modSp add mod modTransition modAnim modNotesTx">
        <pc:chgData name="Juslin Gabriel Kombie" userId="f6036c2f003e55f2" providerId="LiveId" clId="{2419D70F-E5FA-485E-835D-7A37053965BB}" dt="2026-06-09T22:03:22.262" v="446" actId="20577"/>
        <pc:sldMkLst>
          <pc:docMk/>
          <pc:sldMk cId="2720234456" sldId="257"/>
        </pc:sldMkLst>
        <pc:spChg chg="mod">
          <ac:chgData name="Juslin Gabriel Kombie" userId="f6036c2f003e55f2" providerId="LiveId" clId="{2419D70F-E5FA-485E-835D-7A37053965BB}" dt="2026-06-09T20:57:42.764" v="215" actId="1035"/>
          <ac:spMkLst>
            <pc:docMk/>
            <pc:sldMk cId="2720234456" sldId="257"/>
            <ac:spMk id="2" creationId="{32E858CF-D274-42C3-F04E-7AD616FD7F47}"/>
          </ac:spMkLst>
        </pc:spChg>
        <pc:spChg chg="mod">
          <ac:chgData name="Juslin Gabriel Kombie" userId="f6036c2f003e55f2" providerId="LiveId" clId="{2419D70F-E5FA-485E-835D-7A37053965BB}" dt="2026-06-09T22:03:22.262" v="446" actId="20577"/>
          <ac:spMkLst>
            <pc:docMk/>
            <pc:sldMk cId="2720234456" sldId="257"/>
            <ac:spMk id="3" creationId="{82B59C87-1FF5-AB5C-5901-628BFCE5315A}"/>
          </ac:spMkLst>
        </pc:spChg>
        <pc:spChg chg="del">
          <ac:chgData name="Juslin Gabriel Kombie" userId="f6036c2f003e55f2" providerId="LiveId" clId="{2419D70F-E5FA-485E-835D-7A37053965BB}" dt="2026-06-09T20:50:07.983" v="134" actId="478"/>
          <ac:spMkLst>
            <pc:docMk/>
            <pc:sldMk cId="2720234456" sldId="257"/>
            <ac:spMk id="4" creationId="{0E6FB62B-99A9-252E-2E8A-6DF604991C30}"/>
          </ac:spMkLst>
        </pc:spChg>
        <pc:spChg chg="add mod">
          <ac:chgData name="Juslin Gabriel Kombie" userId="f6036c2f003e55f2" providerId="LiveId" clId="{2419D70F-E5FA-485E-835D-7A37053965BB}" dt="2026-06-09T20:57:21.876" v="173" actId="1076"/>
          <ac:spMkLst>
            <pc:docMk/>
            <pc:sldMk cId="2720234456" sldId="257"/>
            <ac:spMk id="5" creationId="{9B2D41A4-3891-57A2-5D8F-0BDA20BD9F9C}"/>
          </ac:spMkLst>
        </pc:spChg>
      </pc:sldChg>
      <pc:sldChg chg="delSp modSp add mod delAnim modAnim">
        <pc:chgData name="Juslin Gabriel Kombie" userId="f6036c2f003e55f2" providerId="LiveId" clId="{2419D70F-E5FA-485E-835D-7A37053965BB}" dt="2026-06-09T21:56:39.775" v="441" actId="20577"/>
        <pc:sldMkLst>
          <pc:docMk/>
          <pc:sldMk cId="2621170011" sldId="258"/>
        </pc:sldMkLst>
        <pc:spChg chg="mod">
          <ac:chgData name="Juslin Gabriel Kombie" userId="f6036c2f003e55f2" providerId="LiveId" clId="{2419D70F-E5FA-485E-835D-7A37053965BB}" dt="2026-06-09T21:09:42.556" v="220" actId="1076"/>
          <ac:spMkLst>
            <pc:docMk/>
            <pc:sldMk cId="2621170011" sldId="258"/>
            <ac:spMk id="2" creationId="{1C950182-5BC0-356D-89D6-773ABC2DE81A}"/>
          </ac:spMkLst>
        </pc:spChg>
        <pc:spChg chg="mod">
          <ac:chgData name="Juslin Gabriel Kombie" userId="f6036c2f003e55f2" providerId="LiveId" clId="{2419D70F-E5FA-485E-835D-7A37053965BB}" dt="2026-06-09T21:56:39.775" v="441" actId="20577"/>
          <ac:spMkLst>
            <pc:docMk/>
            <pc:sldMk cId="2621170011" sldId="258"/>
            <ac:spMk id="3" creationId="{24BCC760-84C7-8272-86AD-C734C7337239}"/>
          </ac:spMkLst>
        </pc:spChg>
        <pc:spChg chg="del">
          <ac:chgData name="Juslin Gabriel Kombie" userId="f6036c2f003e55f2" providerId="LiveId" clId="{2419D70F-E5FA-485E-835D-7A37053965BB}" dt="2026-06-09T21:09:23.299" v="218" actId="478"/>
          <ac:spMkLst>
            <pc:docMk/>
            <pc:sldMk cId="2621170011" sldId="258"/>
            <ac:spMk id="5" creationId="{4962840C-B16F-1280-DD31-CB3472066A40}"/>
          </ac:spMkLst>
        </pc:spChg>
      </pc:sldChg>
      <pc:sldChg chg="modSp add mod modAnim">
        <pc:chgData name="Juslin Gabriel Kombie" userId="f6036c2f003e55f2" providerId="LiveId" clId="{2419D70F-E5FA-485E-835D-7A37053965BB}" dt="2026-06-09T21:29:06.305" v="245" actId="20577"/>
        <pc:sldMkLst>
          <pc:docMk/>
          <pc:sldMk cId="3499291422" sldId="259"/>
        </pc:sldMkLst>
        <pc:spChg chg="mod">
          <ac:chgData name="Juslin Gabriel Kombie" userId="f6036c2f003e55f2" providerId="LiveId" clId="{2419D70F-E5FA-485E-835D-7A37053965BB}" dt="2026-06-09T21:17:21.122" v="239" actId="1035"/>
          <ac:spMkLst>
            <pc:docMk/>
            <pc:sldMk cId="3499291422" sldId="259"/>
            <ac:spMk id="2" creationId="{8569D8F7-3ED4-159F-7C6A-CEC50F04CE55}"/>
          </ac:spMkLst>
        </pc:spChg>
        <pc:spChg chg="mod">
          <ac:chgData name="Juslin Gabriel Kombie" userId="f6036c2f003e55f2" providerId="LiveId" clId="{2419D70F-E5FA-485E-835D-7A37053965BB}" dt="2026-06-09T21:29:06.305" v="245" actId="20577"/>
          <ac:spMkLst>
            <pc:docMk/>
            <pc:sldMk cId="3499291422" sldId="259"/>
            <ac:spMk id="3" creationId="{768C53FD-7B42-1C32-3AA6-535FEDE6A38F}"/>
          </ac:spMkLst>
        </pc:spChg>
      </pc:sldChg>
      <pc:sldChg chg="addSp delSp modSp add mod delAnim modAnim">
        <pc:chgData name="Juslin Gabriel Kombie" userId="f6036c2f003e55f2" providerId="LiveId" clId="{2419D70F-E5FA-485E-835D-7A37053965BB}" dt="2026-06-09T21:54:22.610" v="437" actId="20577"/>
        <pc:sldMkLst>
          <pc:docMk/>
          <pc:sldMk cId="952025322" sldId="260"/>
        </pc:sldMkLst>
        <pc:spChg chg="mod">
          <ac:chgData name="Juslin Gabriel Kombie" userId="f6036c2f003e55f2" providerId="LiveId" clId="{2419D70F-E5FA-485E-835D-7A37053965BB}" dt="2026-06-09T21:44:45.948" v="310" actId="1036"/>
          <ac:spMkLst>
            <pc:docMk/>
            <pc:sldMk cId="952025322" sldId="260"/>
            <ac:spMk id="2" creationId="{CE774AFD-A7C6-83EA-006D-B146100BCDC4}"/>
          </ac:spMkLst>
        </pc:spChg>
        <pc:spChg chg="mod">
          <ac:chgData name="Juslin Gabriel Kombie" userId="f6036c2f003e55f2" providerId="LiveId" clId="{2419D70F-E5FA-485E-835D-7A37053965BB}" dt="2026-06-09T21:54:22.610" v="437" actId="20577"/>
          <ac:spMkLst>
            <pc:docMk/>
            <pc:sldMk cId="952025322" sldId="260"/>
            <ac:spMk id="3" creationId="{E165503B-FB0F-B322-2BAD-FC341E1B9B55}"/>
          </ac:spMkLst>
        </pc:spChg>
        <pc:spChg chg="add del mod">
          <ac:chgData name="Juslin Gabriel Kombie" userId="f6036c2f003e55f2" providerId="LiveId" clId="{2419D70F-E5FA-485E-835D-7A37053965BB}" dt="2026-06-09T21:52:43.755" v="353" actId="478"/>
          <ac:spMkLst>
            <pc:docMk/>
            <pc:sldMk cId="952025322" sldId="260"/>
            <ac:spMk id="4" creationId="{D39E2E50-010B-1A12-93FD-A00672BC29D3}"/>
          </ac:spMkLst>
        </pc:spChg>
        <pc:spChg chg="add del mod">
          <ac:chgData name="Juslin Gabriel Kombie" userId="f6036c2f003e55f2" providerId="LiveId" clId="{2419D70F-E5FA-485E-835D-7A37053965BB}" dt="2026-06-09T21:52:37.265" v="352" actId="478"/>
          <ac:spMkLst>
            <pc:docMk/>
            <pc:sldMk cId="952025322" sldId="260"/>
            <ac:spMk id="5" creationId="{1A20FB17-52ED-3163-D8C8-0407F2BC8988}"/>
          </ac:spMkLst>
        </pc:spChg>
        <pc:spChg chg="add del">
          <ac:chgData name="Juslin Gabriel Kombie" userId="f6036c2f003e55f2" providerId="LiveId" clId="{2419D70F-E5FA-485E-835D-7A37053965BB}" dt="2026-06-09T21:34:59.354" v="255" actId="22"/>
          <ac:spMkLst>
            <pc:docMk/>
            <pc:sldMk cId="952025322" sldId="260"/>
            <ac:spMk id="7" creationId="{87AAC123-5FC0-6EC8-8060-52400EC05583}"/>
          </ac:spMkLst>
        </pc:spChg>
        <pc:spChg chg="add mod">
          <ac:chgData name="Juslin Gabriel Kombie" userId="f6036c2f003e55f2" providerId="LiveId" clId="{2419D70F-E5FA-485E-835D-7A37053965BB}" dt="2026-06-09T21:46:05.941" v="333" actId="14100"/>
          <ac:spMkLst>
            <pc:docMk/>
            <pc:sldMk cId="952025322" sldId="260"/>
            <ac:spMk id="8" creationId="{3D363015-9B0C-80D1-2DD4-57FAA95B32DD}"/>
          </ac:spMkLst>
        </pc:spChg>
        <pc:spChg chg="add mod">
          <ac:chgData name="Juslin Gabriel Kombie" userId="f6036c2f003e55f2" providerId="LiveId" clId="{2419D70F-E5FA-485E-835D-7A37053965BB}" dt="2026-06-09T21:53:50.727" v="432" actId="120"/>
          <ac:spMkLst>
            <pc:docMk/>
            <pc:sldMk cId="952025322" sldId="260"/>
            <ac:spMk id="9" creationId="{E842A214-F936-349D-8014-6B7A688ECF1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76363" cy="513508"/>
          </a:xfrm>
          <a:prstGeom prst="rect">
            <a:avLst/>
          </a:prstGeom>
        </p:spPr>
        <p:txBody>
          <a:bodyPr vert="horz" lIns="99075" tIns="49538" rIns="99075" bIns="49538" rtlCol="0"/>
          <a:lstStyle>
            <a:lvl1pPr algn="l">
              <a:defRPr sz="1300"/>
            </a:lvl1pPr>
          </a:lstStyle>
          <a:p>
            <a:endParaRPr lang="en-ZA"/>
          </a:p>
        </p:txBody>
      </p:sp>
      <p:sp>
        <p:nvSpPr>
          <p:cNvPr id="3" name="Date Placeholder 2"/>
          <p:cNvSpPr>
            <a:spLocks noGrp="1"/>
          </p:cNvSpPr>
          <p:nvPr>
            <p:ph type="dt" idx="1"/>
          </p:nvPr>
        </p:nvSpPr>
        <p:spPr>
          <a:xfrm>
            <a:off x="4021295" y="0"/>
            <a:ext cx="3076363" cy="513508"/>
          </a:xfrm>
          <a:prstGeom prst="rect">
            <a:avLst/>
          </a:prstGeom>
        </p:spPr>
        <p:txBody>
          <a:bodyPr vert="horz" lIns="99075" tIns="49538" rIns="99075" bIns="49538" rtlCol="0"/>
          <a:lstStyle>
            <a:lvl1pPr algn="r">
              <a:defRPr sz="1300"/>
            </a:lvl1pPr>
          </a:lstStyle>
          <a:p>
            <a:fld id="{298964D1-32B9-4AE7-906D-CA9942C6BCDF}" type="datetimeFigureOut">
              <a:rPr lang="en-ZA" smtClean="0"/>
              <a:pPr/>
              <a:t>2026/06/19</a:t>
            </a:fld>
            <a:endParaRPr lang="en-ZA"/>
          </a:p>
        </p:txBody>
      </p:sp>
      <p:sp>
        <p:nvSpPr>
          <p:cNvPr id="4" name="Slide Image Placeholder 3"/>
          <p:cNvSpPr>
            <a:spLocks noGrp="1" noRot="1" noChangeAspect="1"/>
          </p:cNvSpPr>
          <p:nvPr>
            <p:ph type="sldImg" idx="2"/>
          </p:nvPr>
        </p:nvSpPr>
        <p:spPr>
          <a:xfrm>
            <a:off x="481013" y="1279525"/>
            <a:ext cx="6138862" cy="3454400"/>
          </a:xfrm>
          <a:prstGeom prst="rect">
            <a:avLst/>
          </a:prstGeom>
          <a:noFill/>
          <a:ln w="12700">
            <a:solidFill>
              <a:prstClr val="black"/>
            </a:solidFill>
          </a:ln>
        </p:spPr>
        <p:txBody>
          <a:bodyPr vert="horz" lIns="99075" tIns="49538" rIns="99075" bIns="49538" rtlCol="0" anchor="ctr"/>
          <a:lstStyle/>
          <a:p>
            <a:endParaRPr lang="en-ZA"/>
          </a:p>
        </p:txBody>
      </p:sp>
      <p:sp>
        <p:nvSpPr>
          <p:cNvPr id="5" name="Notes Placeholder 4"/>
          <p:cNvSpPr>
            <a:spLocks noGrp="1"/>
          </p:cNvSpPr>
          <p:nvPr>
            <p:ph type="body" sz="quarter" idx="3"/>
          </p:nvPr>
        </p:nvSpPr>
        <p:spPr>
          <a:xfrm>
            <a:off x="709930" y="4925408"/>
            <a:ext cx="567944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6" name="Footer Placeholder 5"/>
          <p:cNvSpPr>
            <a:spLocks noGrp="1"/>
          </p:cNvSpPr>
          <p:nvPr>
            <p:ph type="ftr" sz="quarter" idx="4"/>
          </p:nvPr>
        </p:nvSpPr>
        <p:spPr>
          <a:xfrm>
            <a:off x="1" y="9721108"/>
            <a:ext cx="3076363" cy="513507"/>
          </a:xfrm>
          <a:prstGeom prst="rect">
            <a:avLst/>
          </a:prstGeom>
        </p:spPr>
        <p:txBody>
          <a:bodyPr vert="horz" lIns="99075" tIns="49538" rIns="99075" bIns="49538" rtlCol="0" anchor="b"/>
          <a:lstStyle>
            <a:lvl1pPr algn="l">
              <a:defRPr sz="1300"/>
            </a:lvl1pPr>
          </a:lstStyle>
          <a:p>
            <a:endParaRPr lang="en-ZA"/>
          </a:p>
        </p:txBody>
      </p:sp>
      <p:sp>
        <p:nvSpPr>
          <p:cNvPr id="7" name="Slide Number Placeholder 6"/>
          <p:cNvSpPr>
            <a:spLocks noGrp="1"/>
          </p:cNvSpPr>
          <p:nvPr>
            <p:ph type="sldNum" sz="quarter" idx="5"/>
          </p:nvPr>
        </p:nvSpPr>
        <p:spPr>
          <a:xfrm>
            <a:off x="4021295" y="9721108"/>
            <a:ext cx="3076363" cy="513507"/>
          </a:xfrm>
          <a:prstGeom prst="rect">
            <a:avLst/>
          </a:prstGeom>
        </p:spPr>
        <p:txBody>
          <a:bodyPr vert="horz" lIns="99075" tIns="49538" rIns="99075" bIns="49538" rtlCol="0" anchor="b"/>
          <a:lstStyle>
            <a:lvl1pPr algn="r">
              <a:defRPr sz="1300"/>
            </a:lvl1pPr>
          </a:lstStyle>
          <a:p>
            <a:fld id="{AFAED642-8553-4C32-B1DB-0FF22E7EF7A0}" type="slidenum">
              <a:rPr lang="en-ZA" smtClean="0"/>
              <a:pPr/>
              <a:t>‹#›</a:t>
            </a:fld>
            <a:endParaRPr lang="en-ZA"/>
          </a:p>
        </p:txBody>
      </p:sp>
    </p:spTree>
    <p:extLst>
      <p:ext uri="{BB962C8B-B14F-4D97-AF65-F5344CB8AC3E}">
        <p14:creationId xmlns:p14="http://schemas.microsoft.com/office/powerpoint/2010/main" xmlns="" val="944242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A" dirty="0"/>
          </a:p>
        </p:txBody>
      </p:sp>
      <p:sp>
        <p:nvSpPr>
          <p:cNvPr id="4" name="Slide Number Placeholder 3"/>
          <p:cNvSpPr>
            <a:spLocks noGrp="1"/>
          </p:cNvSpPr>
          <p:nvPr>
            <p:ph type="sldNum" sz="quarter" idx="5"/>
          </p:nvPr>
        </p:nvSpPr>
        <p:spPr/>
        <p:txBody>
          <a:bodyPr/>
          <a:lstStyle/>
          <a:p>
            <a:fld id="{AFAED642-8553-4C32-B1DB-0FF22E7EF7A0}" type="slidenum">
              <a:rPr lang="en-ZA" smtClean="0"/>
              <a:pPr/>
              <a:t>2</a:t>
            </a:fld>
            <a:endParaRPr lang="en-ZA"/>
          </a:p>
        </p:txBody>
      </p:sp>
    </p:spTree>
    <p:extLst>
      <p:ext uri="{BB962C8B-B14F-4D97-AF65-F5344CB8AC3E}">
        <p14:creationId xmlns:p14="http://schemas.microsoft.com/office/powerpoint/2010/main" xmlns="" val="537516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C024020-7D28-ADBB-2E01-01E4663611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1B68DB8C-2B5A-6BFE-5E94-B87839978A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49F50643-F7BF-58BA-9311-005EBE5E2B57}"/>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xmlns="" id="{4651646F-5B6E-B7A9-55B3-CEEC29C854F7}"/>
              </a:ext>
            </a:extLst>
          </p:cNvPr>
          <p:cNvSpPr>
            <a:spLocks noGrp="1"/>
          </p:cNvSpPr>
          <p:nvPr>
            <p:ph type="sldNum" sz="quarter" idx="5"/>
          </p:nvPr>
        </p:nvSpPr>
        <p:spPr/>
        <p:txBody>
          <a:bodyPr/>
          <a:lstStyle/>
          <a:p>
            <a:fld id="{AFAED642-8553-4C32-B1DB-0FF22E7EF7A0}" type="slidenum">
              <a:rPr lang="en-ZA" smtClean="0"/>
              <a:pPr/>
              <a:t>3</a:t>
            </a:fld>
            <a:endParaRPr lang="en-ZA"/>
          </a:p>
        </p:txBody>
      </p:sp>
    </p:spTree>
    <p:extLst>
      <p:ext uri="{BB962C8B-B14F-4D97-AF65-F5344CB8AC3E}">
        <p14:creationId xmlns:p14="http://schemas.microsoft.com/office/powerpoint/2010/main" xmlns="" val="27189069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87E3C03-9D99-7989-C37D-B223DC3118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0F20C87E-8928-90B2-7FD7-077645F69C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462AF4C2-BE15-BE17-E639-2D78C417FEFB}"/>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xmlns="" id="{3E85D94B-2780-6752-9873-34641843C33C}"/>
              </a:ext>
            </a:extLst>
          </p:cNvPr>
          <p:cNvSpPr>
            <a:spLocks noGrp="1"/>
          </p:cNvSpPr>
          <p:nvPr>
            <p:ph type="sldNum" sz="quarter" idx="5"/>
          </p:nvPr>
        </p:nvSpPr>
        <p:spPr/>
        <p:txBody>
          <a:bodyPr/>
          <a:lstStyle/>
          <a:p>
            <a:fld id="{AFAED642-8553-4C32-B1DB-0FF22E7EF7A0}" type="slidenum">
              <a:rPr lang="en-ZA" smtClean="0"/>
              <a:pPr/>
              <a:t>4</a:t>
            </a:fld>
            <a:endParaRPr lang="en-ZA"/>
          </a:p>
        </p:txBody>
      </p:sp>
    </p:spTree>
    <p:extLst>
      <p:ext uri="{BB962C8B-B14F-4D97-AF65-F5344CB8AC3E}">
        <p14:creationId xmlns:p14="http://schemas.microsoft.com/office/powerpoint/2010/main" xmlns="" val="3075182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6A282E5-6321-1002-1581-703D1ED15E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DFD356A4-BC8C-D172-FACE-62965B5741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3D2CD93E-4E9F-ECC4-A7A0-CC6BE0187D71}"/>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xmlns="" id="{88E14E6A-D82F-48A6-DD5B-690AF77F27EF}"/>
              </a:ext>
            </a:extLst>
          </p:cNvPr>
          <p:cNvSpPr>
            <a:spLocks noGrp="1"/>
          </p:cNvSpPr>
          <p:nvPr>
            <p:ph type="sldNum" sz="quarter" idx="5"/>
          </p:nvPr>
        </p:nvSpPr>
        <p:spPr/>
        <p:txBody>
          <a:bodyPr/>
          <a:lstStyle/>
          <a:p>
            <a:fld id="{AFAED642-8553-4C32-B1DB-0FF22E7EF7A0}" type="slidenum">
              <a:rPr lang="en-ZA" smtClean="0"/>
              <a:pPr/>
              <a:t>5</a:t>
            </a:fld>
            <a:endParaRPr lang="en-ZA"/>
          </a:p>
        </p:txBody>
      </p:sp>
    </p:spTree>
    <p:extLst>
      <p:ext uri="{BB962C8B-B14F-4D97-AF65-F5344CB8AC3E}">
        <p14:creationId xmlns:p14="http://schemas.microsoft.com/office/powerpoint/2010/main" xmlns="" val="2868131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6A282E5-6321-1002-1581-703D1ED15E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DFD356A4-BC8C-D172-FACE-62965B5741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3D2CD93E-4E9F-ECC4-A7A0-CC6BE0187D71}"/>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xmlns="" id="{88E14E6A-D82F-48A6-DD5B-690AF77F27EF}"/>
              </a:ext>
            </a:extLst>
          </p:cNvPr>
          <p:cNvSpPr>
            <a:spLocks noGrp="1"/>
          </p:cNvSpPr>
          <p:nvPr>
            <p:ph type="sldNum" sz="quarter" idx="5"/>
          </p:nvPr>
        </p:nvSpPr>
        <p:spPr/>
        <p:txBody>
          <a:bodyPr/>
          <a:lstStyle/>
          <a:p>
            <a:fld id="{AFAED642-8553-4C32-B1DB-0FF22E7EF7A0}" type="slidenum">
              <a:rPr lang="en-ZA" smtClean="0"/>
              <a:pPr/>
              <a:t>6</a:t>
            </a:fld>
            <a:endParaRPr lang="en-ZA"/>
          </a:p>
        </p:txBody>
      </p:sp>
    </p:spTree>
    <p:extLst>
      <p:ext uri="{BB962C8B-B14F-4D97-AF65-F5344CB8AC3E}">
        <p14:creationId xmlns:p14="http://schemas.microsoft.com/office/powerpoint/2010/main" xmlns="" val="28681311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6A282E5-6321-1002-1581-703D1ED15E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DFD356A4-BC8C-D172-FACE-62965B5741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3D2CD93E-4E9F-ECC4-A7A0-CC6BE0187D71}"/>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xmlns="" id="{88E14E6A-D82F-48A6-DD5B-690AF77F27EF}"/>
              </a:ext>
            </a:extLst>
          </p:cNvPr>
          <p:cNvSpPr>
            <a:spLocks noGrp="1"/>
          </p:cNvSpPr>
          <p:nvPr>
            <p:ph type="sldNum" sz="quarter" idx="5"/>
          </p:nvPr>
        </p:nvSpPr>
        <p:spPr/>
        <p:txBody>
          <a:bodyPr/>
          <a:lstStyle/>
          <a:p>
            <a:fld id="{AFAED642-8553-4C32-B1DB-0FF22E7EF7A0}" type="slidenum">
              <a:rPr lang="en-ZA" smtClean="0"/>
              <a:pPr/>
              <a:t>7</a:t>
            </a:fld>
            <a:endParaRPr lang="en-ZA"/>
          </a:p>
        </p:txBody>
      </p:sp>
    </p:spTree>
    <p:extLst>
      <p:ext uri="{BB962C8B-B14F-4D97-AF65-F5344CB8AC3E}">
        <p14:creationId xmlns:p14="http://schemas.microsoft.com/office/powerpoint/2010/main" xmlns="" val="2868131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6A282E5-6321-1002-1581-703D1ED15E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DFD356A4-BC8C-D172-FACE-62965B5741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3D2CD93E-4E9F-ECC4-A7A0-CC6BE0187D71}"/>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xmlns="" id="{88E14E6A-D82F-48A6-DD5B-690AF77F27EF}"/>
              </a:ext>
            </a:extLst>
          </p:cNvPr>
          <p:cNvSpPr>
            <a:spLocks noGrp="1"/>
          </p:cNvSpPr>
          <p:nvPr>
            <p:ph type="sldNum" sz="quarter" idx="5"/>
          </p:nvPr>
        </p:nvSpPr>
        <p:spPr/>
        <p:txBody>
          <a:bodyPr/>
          <a:lstStyle/>
          <a:p>
            <a:fld id="{AFAED642-8553-4C32-B1DB-0FF22E7EF7A0}" type="slidenum">
              <a:rPr lang="en-ZA" smtClean="0"/>
              <a:pPr/>
              <a:t>8</a:t>
            </a:fld>
            <a:endParaRPr lang="en-ZA"/>
          </a:p>
        </p:txBody>
      </p:sp>
    </p:spTree>
    <p:extLst>
      <p:ext uri="{BB962C8B-B14F-4D97-AF65-F5344CB8AC3E}">
        <p14:creationId xmlns:p14="http://schemas.microsoft.com/office/powerpoint/2010/main" xmlns="" val="2868131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6A282E5-6321-1002-1581-703D1ED15E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DFD356A4-BC8C-D172-FACE-62965B5741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3D2CD93E-4E9F-ECC4-A7A0-CC6BE0187D71}"/>
              </a:ext>
            </a:extLst>
          </p:cNvPr>
          <p:cNvSpPr>
            <a:spLocks noGrp="1"/>
          </p:cNvSpPr>
          <p:nvPr>
            <p:ph type="body" idx="1"/>
          </p:nvPr>
        </p:nvSpPr>
        <p:spPr/>
        <p:txBody>
          <a:bodyPr/>
          <a:lstStyle/>
          <a:p>
            <a:endParaRPr lang="en-ZA" dirty="0"/>
          </a:p>
        </p:txBody>
      </p:sp>
      <p:sp>
        <p:nvSpPr>
          <p:cNvPr id="4" name="Slide Number Placeholder 3">
            <a:extLst>
              <a:ext uri="{FF2B5EF4-FFF2-40B4-BE49-F238E27FC236}">
                <a16:creationId xmlns:a16="http://schemas.microsoft.com/office/drawing/2014/main" xmlns="" id="{88E14E6A-D82F-48A6-DD5B-690AF77F27EF}"/>
              </a:ext>
            </a:extLst>
          </p:cNvPr>
          <p:cNvSpPr>
            <a:spLocks noGrp="1"/>
          </p:cNvSpPr>
          <p:nvPr>
            <p:ph type="sldNum" sz="quarter" idx="5"/>
          </p:nvPr>
        </p:nvSpPr>
        <p:spPr/>
        <p:txBody>
          <a:bodyPr/>
          <a:lstStyle/>
          <a:p>
            <a:fld id="{AFAED642-8553-4C32-B1DB-0FF22E7EF7A0}" type="slidenum">
              <a:rPr lang="en-ZA" smtClean="0"/>
              <a:pPr/>
              <a:t>9</a:t>
            </a:fld>
            <a:endParaRPr lang="en-ZA"/>
          </a:p>
        </p:txBody>
      </p:sp>
    </p:spTree>
    <p:extLst>
      <p:ext uri="{BB962C8B-B14F-4D97-AF65-F5344CB8AC3E}">
        <p14:creationId xmlns:p14="http://schemas.microsoft.com/office/powerpoint/2010/main" xmlns="" val="2868131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6A101D-A58D-2EB3-6D7A-3D58A71A6E7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ZA"/>
          </a:p>
        </p:txBody>
      </p:sp>
      <p:sp>
        <p:nvSpPr>
          <p:cNvPr id="3" name="Subtitle 2">
            <a:extLst>
              <a:ext uri="{FF2B5EF4-FFF2-40B4-BE49-F238E27FC236}">
                <a16:creationId xmlns:a16="http://schemas.microsoft.com/office/drawing/2014/main" xmlns="" id="{3641DBA3-DB2B-B69D-DBBB-E58C213AE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a:p>
        </p:txBody>
      </p:sp>
      <p:sp>
        <p:nvSpPr>
          <p:cNvPr id="4" name="Date Placeholder 3">
            <a:extLst>
              <a:ext uri="{FF2B5EF4-FFF2-40B4-BE49-F238E27FC236}">
                <a16:creationId xmlns:a16="http://schemas.microsoft.com/office/drawing/2014/main" xmlns="" id="{3A4EFCF7-BBE4-2D81-50C8-E818C8B0DD30}"/>
              </a:ext>
            </a:extLst>
          </p:cNvPr>
          <p:cNvSpPr>
            <a:spLocks noGrp="1"/>
          </p:cNvSpPr>
          <p:nvPr>
            <p:ph type="dt" sz="half" idx="10"/>
          </p:nvPr>
        </p:nvSpPr>
        <p:spPr/>
        <p:txBody>
          <a:bodyPr/>
          <a:lstStyle/>
          <a:p>
            <a:fld id="{6CAAC545-6D67-44E8-8EC1-61241BA9F987}" type="datetime1">
              <a:rPr lang="en-ZA" smtClean="0"/>
              <a:pPr/>
              <a:t>2026/06/19</a:t>
            </a:fld>
            <a:endParaRPr lang="en-ZA"/>
          </a:p>
        </p:txBody>
      </p:sp>
      <p:sp>
        <p:nvSpPr>
          <p:cNvPr id="5" name="Footer Placeholder 4">
            <a:extLst>
              <a:ext uri="{FF2B5EF4-FFF2-40B4-BE49-F238E27FC236}">
                <a16:creationId xmlns:a16="http://schemas.microsoft.com/office/drawing/2014/main" xmlns="" id="{CDEA6A2F-DDDC-4F5D-C4EE-6460B5D033D9}"/>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xmlns="" id="{A0F2F77C-FA64-F445-32F3-8ABBD4DC6A44}"/>
              </a:ext>
            </a:extLst>
          </p:cNvPr>
          <p:cNvSpPr>
            <a:spLocks noGrp="1"/>
          </p:cNvSpPr>
          <p:nvPr>
            <p:ph type="sldNum" sz="quarter" idx="12"/>
          </p:nvPr>
        </p:nvSpPr>
        <p:spPr/>
        <p:txBody>
          <a:bodyPr/>
          <a:lstStyle/>
          <a:p>
            <a:fld id="{E98FD78F-4D5D-49ED-8239-23A5BB84FBAE}" type="slidenum">
              <a:rPr lang="en-ZA" smtClean="0"/>
              <a:pPr/>
              <a:t>‹#›</a:t>
            </a:fld>
            <a:endParaRPr lang="en-ZA"/>
          </a:p>
        </p:txBody>
      </p:sp>
    </p:spTree>
    <p:extLst>
      <p:ext uri="{BB962C8B-B14F-4D97-AF65-F5344CB8AC3E}">
        <p14:creationId xmlns:p14="http://schemas.microsoft.com/office/powerpoint/2010/main" xmlns="" val="767268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FD0B93-C1A0-A3C4-A69F-CE4D6D89F9E3}"/>
              </a:ext>
            </a:extLst>
          </p:cNvPr>
          <p:cNvSpPr>
            <a:spLocks noGrp="1"/>
          </p:cNvSpPr>
          <p:nvPr>
            <p:ph type="title"/>
          </p:nvPr>
        </p:nvSpPr>
        <p:spPr/>
        <p:txBody>
          <a:bodyPr/>
          <a:lstStyle/>
          <a:p>
            <a:r>
              <a:rPr lang="en-US"/>
              <a:t>Click to edit Master title style</a:t>
            </a:r>
            <a:endParaRPr lang="en-ZA"/>
          </a:p>
        </p:txBody>
      </p:sp>
      <p:sp>
        <p:nvSpPr>
          <p:cNvPr id="3" name="Content Placeholder 2">
            <a:extLst>
              <a:ext uri="{FF2B5EF4-FFF2-40B4-BE49-F238E27FC236}">
                <a16:creationId xmlns:a16="http://schemas.microsoft.com/office/drawing/2014/main" xmlns="" id="{02E2405D-2DBF-BAC1-2813-1C93227F31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Date Placeholder 3">
            <a:extLst>
              <a:ext uri="{FF2B5EF4-FFF2-40B4-BE49-F238E27FC236}">
                <a16:creationId xmlns:a16="http://schemas.microsoft.com/office/drawing/2014/main" xmlns="" id="{0ABDCBFC-A1DA-8E6F-1517-B96F82A2E62C}"/>
              </a:ext>
            </a:extLst>
          </p:cNvPr>
          <p:cNvSpPr>
            <a:spLocks noGrp="1"/>
          </p:cNvSpPr>
          <p:nvPr>
            <p:ph type="dt" sz="half" idx="10"/>
          </p:nvPr>
        </p:nvSpPr>
        <p:spPr/>
        <p:txBody>
          <a:bodyPr/>
          <a:lstStyle/>
          <a:p>
            <a:fld id="{D6C1AF3B-4DBB-434F-A6F5-4F993FE7E62A}" type="datetime1">
              <a:rPr lang="en-ZA" smtClean="0"/>
              <a:pPr/>
              <a:t>2026/06/19</a:t>
            </a:fld>
            <a:endParaRPr lang="en-ZA"/>
          </a:p>
        </p:txBody>
      </p:sp>
      <p:sp>
        <p:nvSpPr>
          <p:cNvPr id="5" name="Footer Placeholder 4">
            <a:extLst>
              <a:ext uri="{FF2B5EF4-FFF2-40B4-BE49-F238E27FC236}">
                <a16:creationId xmlns:a16="http://schemas.microsoft.com/office/drawing/2014/main" xmlns="" id="{2D5BAF4F-8FA5-7E1B-0F18-BE339669D403}"/>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xmlns="" id="{1B568DDB-FD58-390A-D6EC-2389FDB90E30}"/>
              </a:ext>
            </a:extLst>
          </p:cNvPr>
          <p:cNvSpPr>
            <a:spLocks noGrp="1"/>
          </p:cNvSpPr>
          <p:nvPr>
            <p:ph type="sldNum" sz="quarter" idx="12"/>
          </p:nvPr>
        </p:nvSpPr>
        <p:spPr/>
        <p:txBody>
          <a:bodyPr/>
          <a:lstStyle/>
          <a:p>
            <a:fld id="{E98FD78F-4D5D-49ED-8239-23A5BB84FBAE}" type="slidenum">
              <a:rPr lang="en-ZA" smtClean="0"/>
              <a:pPr/>
              <a:t>‹#›</a:t>
            </a:fld>
            <a:endParaRPr lang="en-ZA"/>
          </a:p>
        </p:txBody>
      </p:sp>
    </p:spTree>
    <p:extLst>
      <p:ext uri="{BB962C8B-B14F-4D97-AF65-F5344CB8AC3E}">
        <p14:creationId xmlns:p14="http://schemas.microsoft.com/office/powerpoint/2010/main" xmlns="" val="1481956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4860A2B-54DA-94AA-C57F-4BF2DC2125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ZA"/>
          </a:p>
        </p:txBody>
      </p:sp>
      <p:sp>
        <p:nvSpPr>
          <p:cNvPr id="3" name="Text Placeholder 2">
            <a:extLst>
              <a:ext uri="{FF2B5EF4-FFF2-40B4-BE49-F238E27FC236}">
                <a16:creationId xmlns:a16="http://schemas.microsoft.com/office/drawing/2014/main" xmlns="" id="{13E7617F-508C-EEE6-9D43-0FABF787ABF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06CA7473-73FA-1257-A3B2-34A505ACD9B2}"/>
              </a:ext>
            </a:extLst>
          </p:cNvPr>
          <p:cNvSpPr>
            <a:spLocks noGrp="1"/>
          </p:cNvSpPr>
          <p:nvPr>
            <p:ph type="dt" sz="half" idx="10"/>
          </p:nvPr>
        </p:nvSpPr>
        <p:spPr/>
        <p:txBody>
          <a:bodyPr/>
          <a:lstStyle/>
          <a:p>
            <a:fld id="{5B2524A3-0FBA-496D-89D0-D7E0CAA913A7}" type="datetime1">
              <a:rPr lang="en-ZA" smtClean="0"/>
              <a:pPr/>
              <a:t>2026/06/19</a:t>
            </a:fld>
            <a:endParaRPr lang="en-ZA"/>
          </a:p>
        </p:txBody>
      </p:sp>
      <p:sp>
        <p:nvSpPr>
          <p:cNvPr id="5" name="Footer Placeholder 4">
            <a:extLst>
              <a:ext uri="{FF2B5EF4-FFF2-40B4-BE49-F238E27FC236}">
                <a16:creationId xmlns:a16="http://schemas.microsoft.com/office/drawing/2014/main" xmlns="" id="{C07DED0C-887F-AB9A-15BA-3A3FCE22B08D}"/>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xmlns="" id="{8AD234FE-A9BD-8E3B-FDC5-4EDBA8C2A399}"/>
              </a:ext>
            </a:extLst>
          </p:cNvPr>
          <p:cNvSpPr>
            <a:spLocks noGrp="1"/>
          </p:cNvSpPr>
          <p:nvPr>
            <p:ph type="sldNum" sz="quarter" idx="12"/>
          </p:nvPr>
        </p:nvSpPr>
        <p:spPr/>
        <p:txBody>
          <a:bodyPr/>
          <a:lstStyle/>
          <a:p>
            <a:fld id="{E98FD78F-4D5D-49ED-8239-23A5BB84FBAE}" type="slidenum">
              <a:rPr lang="en-ZA" smtClean="0"/>
              <a:pPr/>
              <a:t>‹#›</a:t>
            </a:fld>
            <a:endParaRPr lang="en-ZA"/>
          </a:p>
        </p:txBody>
      </p:sp>
    </p:spTree>
    <p:extLst>
      <p:ext uri="{BB962C8B-B14F-4D97-AF65-F5344CB8AC3E}">
        <p14:creationId xmlns:p14="http://schemas.microsoft.com/office/powerpoint/2010/main" xmlns="" val="2842065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2C98F0-D6D1-9529-61EC-07C7A9B6822E}"/>
              </a:ext>
            </a:extLst>
          </p:cNvPr>
          <p:cNvSpPr>
            <a:spLocks noGrp="1"/>
          </p:cNvSpPr>
          <p:nvPr>
            <p:ph type="title"/>
          </p:nvPr>
        </p:nvSpPr>
        <p:spPr/>
        <p:txBody>
          <a:bodyPr/>
          <a:lstStyle/>
          <a:p>
            <a:r>
              <a:rPr lang="en-US"/>
              <a:t>Click to edit Master title style</a:t>
            </a:r>
            <a:endParaRPr lang="en-ZA"/>
          </a:p>
        </p:txBody>
      </p:sp>
      <p:sp>
        <p:nvSpPr>
          <p:cNvPr id="3" name="Content Placeholder 2">
            <a:extLst>
              <a:ext uri="{FF2B5EF4-FFF2-40B4-BE49-F238E27FC236}">
                <a16:creationId xmlns:a16="http://schemas.microsoft.com/office/drawing/2014/main" xmlns="" id="{7ADEDDB5-64C2-C9C4-0544-C8C9DEE12B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Content Placeholder 3">
            <a:extLst>
              <a:ext uri="{FF2B5EF4-FFF2-40B4-BE49-F238E27FC236}">
                <a16:creationId xmlns:a16="http://schemas.microsoft.com/office/drawing/2014/main" xmlns="" id="{C811BE12-00A8-236A-4CDD-789FB74F57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5" name="Date Placeholder 4">
            <a:extLst>
              <a:ext uri="{FF2B5EF4-FFF2-40B4-BE49-F238E27FC236}">
                <a16:creationId xmlns:a16="http://schemas.microsoft.com/office/drawing/2014/main" xmlns="" id="{97559876-6891-C1CE-7F92-963C2B1201CA}"/>
              </a:ext>
            </a:extLst>
          </p:cNvPr>
          <p:cNvSpPr>
            <a:spLocks noGrp="1"/>
          </p:cNvSpPr>
          <p:nvPr>
            <p:ph type="dt" sz="half" idx="10"/>
          </p:nvPr>
        </p:nvSpPr>
        <p:spPr/>
        <p:txBody>
          <a:bodyPr/>
          <a:lstStyle/>
          <a:p>
            <a:fld id="{D1B6389C-1F50-4070-B106-8DE2B827031F}" type="datetime1">
              <a:rPr lang="en-ZA" smtClean="0"/>
              <a:pPr/>
              <a:t>2026/06/19</a:t>
            </a:fld>
            <a:endParaRPr lang="en-ZA"/>
          </a:p>
        </p:txBody>
      </p:sp>
      <p:sp>
        <p:nvSpPr>
          <p:cNvPr id="6" name="Footer Placeholder 5">
            <a:extLst>
              <a:ext uri="{FF2B5EF4-FFF2-40B4-BE49-F238E27FC236}">
                <a16:creationId xmlns:a16="http://schemas.microsoft.com/office/drawing/2014/main" xmlns="" id="{DEB1BD88-2D96-253A-B61C-F6605BD44BEF}"/>
              </a:ext>
            </a:extLst>
          </p:cNvPr>
          <p:cNvSpPr>
            <a:spLocks noGrp="1"/>
          </p:cNvSpPr>
          <p:nvPr>
            <p:ph type="ftr" sz="quarter" idx="11"/>
          </p:nvPr>
        </p:nvSpPr>
        <p:spPr/>
        <p:txBody>
          <a:bodyPr/>
          <a:lstStyle/>
          <a:p>
            <a:endParaRPr lang="en-ZA"/>
          </a:p>
        </p:txBody>
      </p:sp>
      <p:sp>
        <p:nvSpPr>
          <p:cNvPr id="7" name="Slide Number Placeholder 6">
            <a:extLst>
              <a:ext uri="{FF2B5EF4-FFF2-40B4-BE49-F238E27FC236}">
                <a16:creationId xmlns:a16="http://schemas.microsoft.com/office/drawing/2014/main" xmlns="" id="{0E29124B-DD6B-A09E-ED34-BD6C8FB78941}"/>
              </a:ext>
            </a:extLst>
          </p:cNvPr>
          <p:cNvSpPr>
            <a:spLocks noGrp="1"/>
          </p:cNvSpPr>
          <p:nvPr>
            <p:ph type="sldNum" sz="quarter" idx="12"/>
          </p:nvPr>
        </p:nvSpPr>
        <p:spPr/>
        <p:txBody>
          <a:bodyPr/>
          <a:lstStyle/>
          <a:p>
            <a:fld id="{E98FD78F-4D5D-49ED-8239-23A5BB84FBAE}" type="slidenum">
              <a:rPr lang="en-ZA" smtClean="0"/>
              <a:pPr/>
              <a:t>‹#›</a:t>
            </a:fld>
            <a:endParaRPr lang="en-ZA"/>
          </a:p>
        </p:txBody>
      </p:sp>
    </p:spTree>
    <p:extLst>
      <p:ext uri="{BB962C8B-B14F-4D97-AF65-F5344CB8AC3E}">
        <p14:creationId xmlns:p14="http://schemas.microsoft.com/office/powerpoint/2010/main" xmlns="" val="2848911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1855DD-6FE5-7C6D-8829-6E639F049457}"/>
              </a:ext>
            </a:extLst>
          </p:cNvPr>
          <p:cNvSpPr>
            <a:spLocks noGrp="1"/>
          </p:cNvSpPr>
          <p:nvPr>
            <p:ph type="title"/>
          </p:nvPr>
        </p:nvSpPr>
        <p:spPr>
          <a:xfrm>
            <a:off x="839788" y="365125"/>
            <a:ext cx="10515600" cy="1325563"/>
          </a:xfrm>
        </p:spPr>
        <p:txBody>
          <a:bodyPr/>
          <a:lstStyle/>
          <a:p>
            <a:r>
              <a:rPr lang="en-US"/>
              <a:t>Click to edit Master title style</a:t>
            </a:r>
            <a:endParaRPr lang="en-ZA"/>
          </a:p>
        </p:txBody>
      </p:sp>
      <p:sp>
        <p:nvSpPr>
          <p:cNvPr id="3" name="Text Placeholder 2">
            <a:extLst>
              <a:ext uri="{FF2B5EF4-FFF2-40B4-BE49-F238E27FC236}">
                <a16:creationId xmlns:a16="http://schemas.microsoft.com/office/drawing/2014/main" xmlns="" id="{2CA4EAD4-A51D-1759-A3FA-64CE28DA70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627F0DC0-8548-CBB7-DFD3-1032D5B8AF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5" name="Text Placeholder 4">
            <a:extLst>
              <a:ext uri="{FF2B5EF4-FFF2-40B4-BE49-F238E27FC236}">
                <a16:creationId xmlns:a16="http://schemas.microsoft.com/office/drawing/2014/main" xmlns="" id="{2158FAA9-2326-4379-9652-31607F8D32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BE4BD572-BEAC-B22D-EB6A-8CD4E46430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7" name="Date Placeholder 6">
            <a:extLst>
              <a:ext uri="{FF2B5EF4-FFF2-40B4-BE49-F238E27FC236}">
                <a16:creationId xmlns:a16="http://schemas.microsoft.com/office/drawing/2014/main" xmlns="" id="{68F2B905-EFEA-26E8-7BD3-ED95B26BB6E9}"/>
              </a:ext>
            </a:extLst>
          </p:cNvPr>
          <p:cNvSpPr>
            <a:spLocks noGrp="1"/>
          </p:cNvSpPr>
          <p:nvPr>
            <p:ph type="dt" sz="half" idx="10"/>
          </p:nvPr>
        </p:nvSpPr>
        <p:spPr/>
        <p:txBody>
          <a:bodyPr/>
          <a:lstStyle/>
          <a:p>
            <a:fld id="{BF349833-F486-4FAD-A04E-AE0743CFE90C}" type="datetime1">
              <a:rPr lang="en-ZA" smtClean="0"/>
              <a:pPr/>
              <a:t>2026/06/19</a:t>
            </a:fld>
            <a:endParaRPr lang="en-ZA"/>
          </a:p>
        </p:txBody>
      </p:sp>
      <p:sp>
        <p:nvSpPr>
          <p:cNvPr id="8" name="Footer Placeholder 7">
            <a:extLst>
              <a:ext uri="{FF2B5EF4-FFF2-40B4-BE49-F238E27FC236}">
                <a16:creationId xmlns:a16="http://schemas.microsoft.com/office/drawing/2014/main" xmlns="" id="{71AB9978-9DEE-2A77-806A-E9A8397401C4}"/>
              </a:ext>
            </a:extLst>
          </p:cNvPr>
          <p:cNvSpPr>
            <a:spLocks noGrp="1"/>
          </p:cNvSpPr>
          <p:nvPr>
            <p:ph type="ftr" sz="quarter" idx="11"/>
          </p:nvPr>
        </p:nvSpPr>
        <p:spPr/>
        <p:txBody>
          <a:bodyPr/>
          <a:lstStyle/>
          <a:p>
            <a:endParaRPr lang="en-ZA"/>
          </a:p>
        </p:txBody>
      </p:sp>
      <p:sp>
        <p:nvSpPr>
          <p:cNvPr id="9" name="Slide Number Placeholder 8">
            <a:extLst>
              <a:ext uri="{FF2B5EF4-FFF2-40B4-BE49-F238E27FC236}">
                <a16:creationId xmlns:a16="http://schemas.microsoft.com/office/drawing/2014/main" xmlns="" id="{8C29F47F-F9F5-7530-4197-299C5A81CBC7}"/>
              </a:ext>
            </a:extLst>
          </p:cNvPr>
          <p:cNvSpPr>
            <a:spLocks noGrp="1"/>
          </p:cNvSpPr>
          <p:nvPr>
            <p:ph type="sldNum" sz="quarter" idx="12"/>
          </p:nvPr>
        </p:nvSpPr>
        <p:spPr/>
        <p:txBody>
          <a:bodyPr/>
          <a:lstStyle/>
          <a:p>
            <a:fld id="{E98FD78F-4D5D-49ED-8239-23A5BB84FBAE}" type="slidenum">
              <a:rPr lang="en-ZA" smtClean="0"/>
              <a:pPr/>
              <a:t>‹#›</a:t>
            </a:fld>
            <a:endParaRPr lang="en-ZA"/>
          </a:p>
        </p:txBody>
      </p:sp>
    </p:spTree>
    <p:extLst>
      <p:ext uri="{BB962C8B-B14F-4D97-AF65-F5344CB8AC3E}">
        <p14:creationId xmlns:p14="http://schemas.microsoft.com/office/powerpoint/2010/main" xmlns="" val="998327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707EDA-CFB4-5C94-C2CD-95B5609EEF75}"/>
              </a:ext>
            </a:extLst>
          </p:cNvPr>
          <p:cNvSpPr>
            <a:spLocks noGrp="1"/>
          </p:cNvSpPr>
          <p:nvPr>
            <p:ph type="title"/>
          </p:nvPr>
        </p:nvSpPr>
        <p:spPr/>
        <p:txBody>
          <a:bodyPr/>
          <a:lstStyle/>
          <a:p>
            <a:r>
              <a:rPr lang="en-US"/>
              <a:t>Click to edit Master title style</a:t>
            </a:r>
            <a:endParaRPr lang="en-ZA"/>
          </a:p>
        </p:txBody>
      </p:sp>
      <p:sp>
        <p:nvSpPr>
          <p:cNvPr id="3" name="Date Placeholder 2">
            <a:extLst>
              <a:ext uri="{FF2B5EF4-FFF2-40B4-BE49-F238E27FC236}">
                <a16:creationId xmlns:a16="http://schemas.microsoft.com/office/drawing/2014/main" xmlns="" id="{D577532D-EC92-FB47-84D4-7BF9FC5189C1}"/>
              </a:ext>
            </a:extLst>
          </p:cNvPr>
          <p:cNvSpPr>
            <a:spLocks noGrp="1"/>
          </p:cNvSpPr>
          <p:nvPr>
            <p:ph type="dt" sz="half" idx="10"/>
          </p:nvPr>
        </p:nvSpPr>
        <p:spPr/>
        <p:txBody>
          <a:bodyPr/>
          <a:lstStyle/>
          <a:p>
            <a:fld id="{EDCBAAD6-3B6F-473F-8704-35CCB6491310}" type="datetime1">
              <a:rPr lang="en-ZA" smtClean="0"/>
              <a:pPr/>
              <a:t>2026/06/19</a:t>
            </a:fld>
            <a:endParaRPr lang="en-ZA"/>
          </a:p>
        </p:txBody>
      </p:sp>
      <p:sp>
        <p:nvSpPr>
          <p:cNvPr id="4" name="Footer Placeholder 3">
            <a:extLst>
              <a:ext uri="{FF2B5EF4-FFF2-40B4-BE49-F238E27FC236}">
                <a16:creationId xmlns:a16="http://schemas.microsoft.com/office/drawing/2014/main" xmlns="" id="{F2625C91-B370-1D03-2ADB-E4F795A394A6}"/>
              </a:ext>
            </a:extLst>
          </p:cNvPr>
          <p:cNvSpPr>
            <a:spLocks noGrp="1"/>
          </p:cNvSpPr>
          <p:nvPr>
            <p:ph type="ftr" sz="quarter" idx="11"/>
          </p:nvPr>
        </p:nvSpPr>
        <p:spPr/>
        <p:txBody>
          <a:bodyPr/>
          <a:lstStyle/>
          <a:p>
            <a:endParaRPr lang="en-ZA"/>
          </a:p>
        </p:txBody>
      </p:sp>
      <p:sp>
        <p:nvSpPr>
          <p:cNvPr id="5" name="Slide Number Placeholder 4">
            <a:extLst>
              <a:ext uri="{FF2B5EF4-FFF2-40B4-BE49-F238E27FC236}">
                <a16:creationId xmlns:a16="http://schemas.microsoft.com/office/drawing/2014/main" xmlns="" id="{73D55441-AB78-8052-163A-BF9E52D379F5}"/>
              </a:ext>
            </a:extLst>
          </p:cNvPr>
          <p:cNvSpPr>
            <a:spLocks noGrp="1"/>
          </p:cNvSpPr>
          <p:nvPr>
            <p:ph type="sldNum" sz="quarter" idx="12"/>
          </p:nvPr>
        </p:nvSpPr>
        <p:spPr/>
        <p:txBody>
          <a:bodyPr/>
          <a:lstStyle/>
          <a:p>
            <a:fld id="{E98FD78F-4D5D-49ED-8239-23A5BB84FBAE}" type="slidenum">
              <a:rPr lang="en-ZA" smtClean="0"/>
              <a:pPr/>
              <a:t>‹#›</a:t>
            </a:fld>
            <a:endParaRPr lang="en-ZA"/>
          </a:p>
        </p:txBody>
      </p:sp>
    </p:spTree>
    <p:extLst>
      <p:ext uri="{BB962C8B-B14F-4D97-AF65-F5344CB8AC3E}">
        <p14:creationId xmlns:p14="http://schemas.microsoft.com/office/powerpoint/2010/main" xmlns="" val="2898354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A0BDEE82-96FC-BA83-B072-16F581A39466}"/>
              </a:ext>
            </a:extLst>
          </p:cNvPr>
          <p:cNvSpPr>
            <a:spLocks noGrp="1"/>
          </p:cNvSpPr>
          <p:nvPr>
            <p:ph type="dt" sz="half" idx="10"/>
          </p:nvPr>
        </p:nvSpPr>
        <p:spPr/>
        <p:txBody>
          <a:bodyPr/>
          <a:lstStyle/>
          <a:p>
            <a:fld id="{74A3B997-67AA-447D-92CB-F8298E9BE81B}" type="datetime1">
              <a:rPr lang="en-ZA" smtClean="0"/>
              <a:pPr/>
              <a:t>2026/06/19</a:t>
            </a:fld>
            <a:endParaRPr lang="en-ZA"/>
          </a:p>
        </p:txBody>
      </p:sp>
      <p:sp>
        <p:nvSpPr>
          <p:cNvPr id="3" name="Footer Placeholder 2">
            <a:extLst>
              <a:ext uri="{FF2B5EF4-FFF2-40B4-BE49-F238E27FC236}">
                <a16:creationId xmlns:a16="http://schemas.microsoft.com/office/drawing/2014/main" xmlns="" id="{5FBCB3E9-2146-9FE1-3A67-B9AB086A80BB}"/>
              </a:ext>
            </a:extLst>
          </p:cNvPr>
          <p:cNvSpPr>
            <a:spLocks noGrp="1"/>
          </p:cNvSpPr>
          <p:nvPr>
            <p:ph type="ftr" sz="quarter" idx="11"/>
          </p:nvPr>
        </p:nvSpPr>
        <p:spPr/>
        <p:txBody>
          <a:bodyPr/>
          <a:lstStyle/>
          <a:p>
            <a:endParaRPr lang="en-ZA"/>
          </a:p>
        </p:txBody>
      </p:sp>
      <p:sp>
        <p:nvSpPr>
          <p:cNvPr id="4" name="Slide Number Placeholder 3">
            <a:extLst>
              <a:ext uri="{FF2B5EF4-FFF2-40B4-BE49-F238E27FC236}">
                <a16:creationId xmlns:a16="http://schemas.microsoft.com/office/drawing/2014/main" xmlns="" id="{E711D0B0-30B4-8490-B188-56C8130E242E}"/>
              </a:ext>
            </a:extLst>
          </p:cNvPr>
          <p:cNvSpPr>
            <a:spLocks noGrp="1"/>
          </p:cNvSpPr>
          <p:nvPr>
            <p:ph type="sldNum" sz="quarter" idx="12"/>
          </p:nvPr>
        </p:nvSpPr>
        <p:spPr/>
        <p:txBody>
          <a:bodyPr/>
          <a:lstStyle/>
          <a:p>
            <a:fld id="{E98FD78F-4D5D-49ED-8239-23A5BB84FBAE}" type="slidenum">
              <a:rPr lang="en-ZA" smtClean="0"/>
              <a:pPr/>
              <a:t>‹#›</a:t>
            </a:fld>
            <a:endParaRPr lang="en-ZA"/>
          </a:p>
        </p:txBody>
      </p:sp>
    </p:spTree>
    <p:extLst>
      <p:ext uri="{BB962C8B-B14F-4D97-AF65-F5344CB8AC3E}">
        <p14:creationId xmlns:p14="http://schemas.microsoft.com/office/powerpoint/2010/main" xmlns="" val="1736357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DA67EA-EDBC-86B9-AB02-427F8530A4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ZA"/>
          </a:p>
        </p:txBody>
      </p:sp>
      <p:sp>
        <p:nvSpPr>
          <p:cNvPr id="3" name="Content Placeholder 2">
            <a:extLst>
              <a:ext uri="{FF2B5EF4-FFF2-40B4-BE49-F238E27FC236}">
                <a16:creationId xmlns:a16="http://schemas.microsoft.com/office/drawing/2014/main" xmlns="" id="{716C7DD0-82FC-D1CA-A61A-39F4769A56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Text Placeholder 3">
            <a:extLst>
              <a:ext uri="{FF2B5EF4-FFF2-40B4-BE49-F238E27FC236}">
                <a16:creationId xmlns:a16="http://schemas.microsoft.com/office/drawing/2014/main" xmlns="" id="{3187163B-55FF-20EE-3C53-EF3DE4D23F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1970EF29-002D-ADCD-C225-F316C765EE65}"/>
              </a:ext>
            </a:extLst>
          </p:cNvPr>
          <p:cNvSpPr>
            <a:spLocks noGrp="1"/>
          </p:cNvSpPr>
          <p:nvPr>
            <p:ph type="dt" sz="half" idx="10"/>
          </p:nvPr>
        </p:nvSpPr>
        <p:spPr/>
        <p:txBody>
          <a:bodyPr/>
          <a:lstStyle/>
          <a:p>
            <a:fld id="{0B6811D9-5A21-4BD6-ABF9-CD3456934481}" type="datetime1">
              <a:rPr lang="en-ZA" smtClean="0"/>
              <a:pPr/>
              <a:t>2026/06/19</a:t>
            </a:fld>
            <a:endParaRPr lang="en-ZA"/>
          </a:p>
        </p:txBody>
      </p:sp>
      <p:sp>
        <p:nvSpPr>
          <p:cNvPr id="6" name="Footer Placeholder 5">
            <a:extLst>
              <a:ext uri="{FF2B5EF4-FFF2-40B4-BE49-F238E27FC236}">
                <a16:creationId xmlns:a16="http://schemas.microsoft.com/office/drawing/2014/main" xmlns="" id="{160CBCBA-275C-B0BE-826D-FF34A2727264}"/>
              </a:ext>
            </a:extLst>
          </p:cNvPr>
          <p:cNvSpPr>
            <a:spLocks noGrp="1"/>
          </p:cNvSpPr>
          <p:nvPr>
            <p:ph type="ftr" sz="quarter" idx="11"/>
          </p:nvPr>
        </p:nvSpPr>
        <p:spPr/>
        <p:txBody>
          <a:bodyPr/>
          <a:lstStyle/>
          <a:p>
            <a:endParaRPr lang="en-ZA"/>
          </a:p>
        </p:txBody>
      </p:sp>
      <p:sp>
        <p:nvSpPr>
          <p:cNvPr id="7" name="Slide Number Placeholder 6">
            <a:extLst>
              <a:ext uri="{FF2B5EF4-FFF2-40B4-BE49-F238E27FC236}">
                <a16:creationId xmlns:a16="http://schemas.microsoft.com/office/drawing/2014/main" xmlns="" id="{75AB166E-CEA9-A114-635E-99C330ABC7BB}"/>
              </a:ext>
            </a:extLst>
          </p:cNvPr>
          <p:cNvSpPr>
            <a:spLocks noGrp="1"/>
          </p:cNvSpPr>
          <p:nvPr>
            <p:ph type="sldNum" sz="quarter" idx="12"/>
          </p:nvPr>
        </p:nvSpPr>
        <p:spPr/>
        <p:txBody>
          <a:bodyPr/>
          <a:lstStyle/>
          <a:p>
            <a:fld id="{E98FD78F-4D5D-49ED-8239-23A5BB84FBAE}" type="slidenum">
              <a:rPr lang="en-ZA" smtClean="0"/>
              <a:pPr/>
              <a:t>‹#›</a:t>
            </a:fld>
            <a:endParaRPr lang="en-ZA"/>
          </a:p>
        </p:txBody>
      </p:sp>
    </p:spTree>
    <p:extLst>
      <p:ext uri="{BB962C8B-B14F-4D97-AF65-F5344CB8AC3E}">
        <p14:creationId xmlns:p14="http://schemas.microsoft.com/office/powerpoint/2010/main" xmlns="" val="796517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75AFCE-4455-5853-14DB-9354EB701F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ZA"/>
          </a:p>
        </p:txBody>
      </p:sp>
      <p:sp>
        <p:nvSpPr>
          <p:cNvPr id="3" name="Picture Placeholder 2">
            <a:extLst>
              <a:ext uri="{FF2B5EF4-FFF2-40B4-BE49-F238E27FC236}">
                <a16:creationId xmlns:a16="http://schemas.microsoft.com/office/drawing/2014/main" xmlns="" id="{6887BBAC-1146-294E-82C5-D6491CAA37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ZA"/>
          </a:p>
        </p:txBody>
      </p:sp>
      <p:sp>
        <p:nvSpPr>
          <p:cNvPr id="4" name="Text Placeholder 3">
            <a:extLst>
              <a:ext uri="{FF2B5EF4-FFF2-40B4-BE49-F238E27FC236}">
                <a16:creationId xmlns:a16="http://schemas.microsoft.com/office/drawing/2014/main" xmlns="" id="{E6A2DCD3-8E4D-D0EE-D0CC-8E5459048D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AF67607A-A3C5-0986-987A-0465B27223F9}"/>
              </a:ext>
            </a:extLst>
          </p:cNvPr>
          <p:cNvSpPr>
            <a:spLocks noGrp="1"/>
          </p:cNvSpPr>
          <p:nvPr>
            <p:ph type="dt" sz="half" idx="10"/>
          </p:nvPr>
        </p:nvSpPr>
        <p:spPr/>
        <p:txBody>
          <a:bodyPr/>
          <a:lstStyle/>
          <a:p>
            <a:fld id="{3561F274-9AFA-4959-B3E0-977F59DC0BB4}" type="datetime1">
              <a:rPr lang="en-ZA" smtClean="0"/>
              <a:pPr/>
              <a:t>2026/06/19</a:t>
            </a:fld>
            <a:endParaRPr lang="en-ZA"/>
          </a:p>
        </p:txBody>
      </p:sp>
      <p:sp>
        <p:nvSpPr>
          <p:cNvPr id="6" name="Footer Placeholder 5">
            <a:extLst>
              <a:ext uri="{FF2B5EF4-FFF2-40B4-BE49-F238E27FC236}">
                <a16:creationId xmlns:a16="http://schemas.microsoft.com/office/drawing/2014/main" xmlns="" id="{12093042-C1B8-1C9C-9E24-29ECA0DCFB27}"/>
              </a:ext>
            </a:extLst>
          </p:cNvPr>
          <p:cNvSpPr>
            <a:spLocks noGrp="1"/>
          </p:cNvSpPr>
          <p:nvPr>
            <p:ph type="ftr" sz="quarter" idx="11"/>
          </p:nvPr>
        </p:nvSpPr>
        <p:spPr/>
        <p:txBody>
          <a:bodyPr/>
          <a:lstStyle/>
          <a:p>
            <a:endParaRPr lang="en-ZA"/>
          </a:p>
        </p:txBody>
      </p:sp>
      <p:sp>
        <p:nvSpPr>
          <p:cNvPr id="7" name="Slide Number Placeholder 6">
            <a:extLst>
              <a:ext uri="{FF2B5EF4-FFF2-40B4-BE49-F238E27FC236}">
                <a16:creationId xmlns:a16="http://schemas.microsoft.com/office/drawing/2014/main" xmlns="" id="{098FF3E3-1B35-E153-14BF-DEB338B259F0}"/>
              </a:ext>
            </a:extLst>
          </p:cNvPr>
          <p:cNvSpPr>
            <a:spLocks noGrp="1"/>
          </p:cNvSpPr>
          <p:nvPr>
            <p:ph type="sldNum" sz="quarter" idx="12"/>
          </p:nvPr>
        </p:nvSpPr>
        <p:spPr/>
        <p:txBody>
          <a:bodyPr/>
          <a:lstStyle/>
          <a:p>
            <a:fld id="{E98FD78F-4D5D-49ED-8239-23A5BB84FBAE}" type="slidenum">
              <a:rPr lang="en-ZA" smtClean="0"/>
              <a:pPr/>
              <a:t>‹#›</a:t>
            </a:fld>
            <a:endParaRPr lang="en-ZA"/>
          </a:p>
        </p:txBody>
      </p:sp>
    </p:spTree>
    <p:extLst>
      <p:ext uri="{BB962C8B-B14F-4D97-AF65-F5344CB8AC3E}">
        <p14:creationId xmlns:p14="http://schemas.microsoft.com/office/powerpoint/2010/main" xmlns="" val="3402978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7B132E-7CB5-506D-48C5-61130418633E}"/>
              </a:ext>
            </a:extLst>
          </p:cNvPr>
          <p:cNvSpPr>
            <a:spLocks noGrp="1"/>
          </p:cNvSpPr>
          <p:nvPr>
            <p:ph type="title"/>
          </p:nvPr>
        </p:nvSpPr>
        <p:spPr/>
        <p:txBody>
          <a:bodyPr/>
          <a:lstStyle/>
          <a:p>
            <a:r>
              <a:rPr lang="en-US"/>
              <a:t>Click to edit Master title style</a:t>
            </a:r>
            <a:endParaRPr lang="en-ZA"/>
          </a:p>
        </p:txBody>
      </p:sp>
      <p:sp>
        <p:nvSpPr>
          <p:cNvPr id="3" name="Vertical Text Placeholder 2">
            <a:extLst>
              <a:ext uri="{FF2B5EF4-FFF2-40B4-BE49-F238E27FC236}">
                <a16:creationId xmlns:a16="http://schemas.microsoft.com/office/drawing/2014/main" xmlns="" id="{85FCEAA0-87B4-D4D5-DFCC-655E1BC945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Date Placeholder 3">
            <a:extLst>
              <a:ext uri="{FF2B5EF4-FFF2-40B4-BE49-F238E27FC236}">
                <a16:creationId xmlns:a16="http://schemas.microsoft.com/office/drawing/2014/main" xmlns="" id="{A8E0387B-2FA1-E6ED-0DBF-A5FBAFBDF908}"/>
              </a:ext>
            </a:extLst>
          </p:cNvPr>
          <p:cNvSpPr>
            <a:spLocks noGrp="1"/>
          </p:cNvSpPr>
          <p:nvPr>
            <p:ph type="dt" sz="half" idx="10"/>
          </p:nvPr>
        </p:nvSpPr>
        <p:spPr/>
        <p:txBody>
          <a:bodyPr/>
          <a:lstStyle/>
          <a:p>
            <a:fld id="{2B5A38D7-3643-4A48-AF8A-A63E92DF3235}" type="datetime1">
              <a:rPr lang="en-ZA" smtClean="0"/>
              <a:pPr/>
              <a:t>2026/06/19</a:t>
            </a:fld>
            <a:endParaRPr lang="en-ZA"/>
          </a:p>
        </p:txBody>
      </p:sp>
      <p:sp>
        <p:nvSpPr>
          <p:cNvPr id="5" name="Footer Placeholder 4">
            <a:extLst>
              <a:ext uri="{FF2B5EF4-FFF2-40B4-BE49-F238E27FC236}">
                <a16:creationId xmlns:a16="http://schemas.microsoft.com/office/drawing/2014/main" xmlns="" id="{FF39A108-54A9-D554-56F8-ED03D76F301B}"/>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xmlns="" id="{A71C8E44-0567-5C24-03FF-DC99C81A11EA}"/>
              </a:ext>
            </a:extLst>
          </p:cNvPr>
          <p:cNvSpPr>
            <a:spLocks noGrp="1"/>
          </p:cNvSpPr>
          <p:nvPr>
            <p:ph type="sldNum" sz="quarter" idx="12"/>
          </p:nvPr>
        </p:nvSpPr>
        <p:spPr/>
        <p:txBody>
          <a:bodyPr/>
          <a:lstStyle/>
          <a:p>
            <a:fld id="{E98FD78F-4D5D-49ED-8239-23A5BB84FBAE}" type="slidenum">
              <a:rPr lang="en-ZA" smtClean="0"/>
              <a:pPr/>
              <a:t>‹#›</a:t>
            </a:fld>
            <a:endParaRPr lang="en-ZA"/>
          </a:p>
        </p:txBody>
      </p:sp>
    </p:spTree>
    <p:extLst>
      <p:ext uri="{BB962C8B-B14F-4D97-AF65-F5344CB8AC3E}">
        <p14:creationId xmlns:p14="http://schemas.microsoft.com/office/powerpoint/2010/main" xmlns="" val="2343736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5C9EE8C9-AA27-877C-217C-677A66CD4E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ZA"/>
          </a:p>
        </p:txBody>
      </p:sp>
      <p:sp>
        <p:nvSpPr>
          <p:cNvPr id="3" name="Vertical Text Placeholder 2">
            <a:extLst>
              <a:ext uri="{FF2B5EF4-FFF2-40B4-BE49-F238E27FC236}">
                <a16:creationId xmlns:a16="http://schemas.microsoft.com/office/drawing/2014/main" xmlns="" id="{AE76145D-72C1-D1AC-CF06-29F02C22C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Date Placeholder 3">
            <a:extLst>
              <a:ext uri="{FF2B5EF4-FFF2-40B4-BE49-F238E27FC236}">
                <a16:creationId xmlns:a16="http://schemas.microsoft.com/office/drawing/2014/main" xmlns="" id="{F3046397-5B03-6FF3-8E69-25DE2A6A4F4E}"/>
              </a:ext>
            </a:extLst>
          </p:cNvPr>
          <p:cNvSpPr>
            <a:spLocks noGrp="1"/>
          </p:cNvSpPr>
          <p:nvPr>
            <p:ph type="dt" sz="half" idx="10"/>
          </p:nvPr>
        </p:nvSpPr>
        <p:spPr/>
        <p:txBody>
          <a:bodyPr/>
          <a:lstStyle/>
          <a:p>
            <a:fld id="{DB7EB92E-1D9B-4C91-B444-2EBD7C3BE47C}" type="datetime1">
              <a:rPr lang="en-ZA" smtClean="0"/>
              <a:pPr/>
              <a:t>2026/06/19</a:t>
            </a:fld>
            <a:endParaRPr lang="en-ZA"/>
          </a:p>
        </p:txBody>
      </p:sp>
      <p:sp>
        <p:nvSpPr>
          <p:cNvPr id="5" name="Footer Placeholder 4">
            <a:extLst>
              <a:ext uri="{FF2B5EF4-FFF2-40B4-BE49-F238E27FC236}">
                <a16:creationId xmlns:a16="http://schemas.microsoft.com/office/drawing/2014/main" xmlns="" id="{5512B051-4050-818E-9E90-CEF3527091A4}"/>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xmlns="" id="{1184FAFC-8D64-F86E-62EC-F484C5FC11BA}"/>
              </a:ext>
            </a:extLst>
          </p:cNvPr>
          <p:cNvSpPr>
            <a:spLocks noGrp="1"/>
          </p:cNvSpPr>
          <p:nvPr>
            <p:ph type="sldNum" sz="quarter" idx="12"/>
          </p:nvPr>
        </p:nvSpPr>
        <p:spPr/>
        <p:txBody>
          <a:bodyPr/>
          <a:lstStyle/>
          <a:p>
            <a:fld id="{E98FD78F-4D5D-49ED-8239-23A5BB84FBAE}" type="slidenum">
              <a:rPr lang="en-ZA" smtClean="0"/>
              <a:pPr/>
              <a:t>‹#›</a:t>
            </a:fld>
            <a:endParaRPr lang="en-ZA"/>
          </a:p>
        </p:txBody>
      </p:sp>
    </p:spTree>
    <p:extLst>
      <p:ext uri="{BB962C8B-B14F-4D97-AF65-F5344CB8AC3E}">
        <p14:creationId xmlns:p14="http://schemas.microsoft.com/office/powerpoint/2010/main" xmlns="" val="1472938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90C076B6-E694-6559-FA4B-914227A436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ZA"/>
          </a:p>
        </p:txBody>
      </p:sp>
      <p:sp>
        <p:nvSpPr>
          <p:cNvPr id="3" name="Text Placeholder 2">
            <a:extLst>
              <a:ext uri="{FF2B5EF4-FFF2-40B4-BE49-F238E27FC236}">
                <a16:creationId xmlns:a16="http://schemas.microsoft.com/office/drawing/2014/main" xmlns="" id="{A85070F5-C19C-9E5C-F1F1-ABE171E8FC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Date Placeholder 3">
            <a:extLst>
              <a:ext uri="{FF2B5EF4-FFF2-40B4-BE49-F238E27FC236}">
                <a16:creationId xmlns:a16="http://schemas.microsoft.com/office/drawing/2014/main" xmlns="" id="{055BA817-D9AE-BF38-B5ED-8625445D4C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DD45524-1D36-4450-A12B-2FA75D8BE283}" type="datetime1">
              <a:rPr lang="en-ZA" smtClean="0"/>
              <a:pPr/>
              <a:t>2026/06/19</a:t>
            </a:fld>
            <a:endParaRPr lang="en-ZA"/>
          </a:p>
        </p:txBody>
      </p:sp>
      <p:sp>
        <p:nvSpPr>
          <p:cNvPr id="5" name="Footer Placeholder 4">
            <a:extLst>
              <a:ext uri="{FF2B5EF4-FFF2-40B4-BE49-F238E27FC236}">
                <a16:creationId xmlns:a16="http://schemas.microsoft.com/office/drawing/2014/main" xmlns="" id="{0EFA1EF2-D46F-3530-12CD-A874C058E1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ZA"/>
          </a:p>
        </p:txBody>
      </p:sp>
      <p:sp>
        <p:nvSpPr>
          <p:cNvPr id="6" name="Slide Number Placeholder 5">
            <a:extLst>
              <a:ext uri="{FF2B5EF4-FFF2-40B4-BE49-F238E27FC236}">
                <a16:creationId xmlns:a16="http://schemas.microsoft.com/office/drawing/2014/main" xmlns="" id="{C9BEC2C6-B110-47B5-4D33-A9EEB7F71D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98FD78F-4D5D-49ED-8239-23A5BB84FBAE}" type="slidenum">
              <a:rPr lang="en-ZA" smtClean="0"/>
              <a:pPr/>
              <a:t>‹#›</a:t>
            </a:fld>
            <a:endParaRPr lang="en-ZA"/>
          </a:p>
        </p:txBody>
      </p:sp>
    </p:spTree>
    <p:extLst>
      <p:ext uri="{BB962C8B-B14F-4D97-AF65-F5344CB8AC3E}">
        <p14:creationId xmlns:p14="http://schemas.microsoft.com/office/powerpoint/2010/main" xmlns="" val="2476414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childrensalliance.org.uk/wp-content/uploads/2025/07/THE-ROLE-OF-THE-FAMILY-IN-EARLY-YEARS-EDUCATION.pdf" TargetMode="External"/><Relationship Id="rId7" Type="http://schemas.openxmlformats.org/officeDocument/2006/relationships/image" Target="cid:image001.png@01D0EA4A.2BD679A0"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hyperlink" Target="https://www.nhs.uk/baby/babys-development/behaviour/dealing-with-child-behaviour-problems/" TargetMode="External"/><Relationship Id="rId4" Type="http://schemas.openxmlformats.org/officeDocument/2006/relationships/hyperlink" Target="https://www.researchinpractice.org.uk/media/nekm03lh/working-with-families-to-support-early-childhood-development-18jan202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3EB17F-5FF4-DE05-48EA-F6559811670C}"/>
              </a:ext>
            </a:extLst>
          </p:cNvPr>
          <p:cNvSpPr>
            <a:spLocks noGrp="1"/>
          </p:cNvSpPr>
          <p:nvPr>
            <p:ph type="ctrTitle"/>
          </p:nvPr>
        </p:nvSpPr>
        <p:spPr>
          <a:xfrm>
            <a:off x="371762" y="1844941"/>
            <a:ext cx="11448475" cy="1748656"/>
          </a:xfrm>
        </p:spPr>
        <p:txBody>
          <a:bodyPr/>
          <a:lstStyle/>
          <a:p>
            <a:r>
              <a:rPr lang="en-US" dirty="0"/>
              <a:t>Title: </a:t>
            </a:r>
            <a:r>
              <a:rPr lang="en-ZA" dirty="0" smtClean="0"/>
              <a:t>Understanding Isaac: A Theory-Informed Early Help Plan</a:t>
            </a:r>
            <a:endParaRPr lang="en-ZA" dirty="0"/>
          </a:p>
        </p:txBody>
      </p:sp>
      <p:sp>
        <p:nvSpPr>
          <p:cNvPr id="3" name="Subtitle 2">
            <a:extLst>
              <a:ext uri="{FF2B5EF4-FFF2-40B4-BE49-F238E27FC236}">
                <a16:creationId xmlns:a16="http://schemas.microsoft.com/office/drawing/2014/main" xmlns="" id="{4D431648-ACB0-9DF2-A7F9-3B6BCC21614A}"/>
              </a:ext>
            </a:extLst>
          </p:cNvPr>
          <p:cNvSpPr>
            <a:spLocks noGrp="1"/>
          </p:cNvSpPr>
          <p:nvPr>
            <p:ph type="subTitle" idx="1"/>
          </p:nvPr>
        </p:nvSpPr>
        <p:spPr>
          <a:xfrm>
            <a:off x="291239" y="4663770"/>
            <a:ext cx="11448475" cy="1868128"/>
          </a:xfrm>
        </p:spPr>
        <p:txBody>
          <a:bodyPr>
            <a:normAutofit fontScale="92500" lnSpcReduction="20000"/>
          </a:bodyPr>
          <a:lstStyle/>
          <a:p>
            <a:r>
              <a:rPr lang="en-US" b="1" dirty="0"/>
              <a:t>Module: Professional Development within Health and Social Care</a:t>
            </a:r>
          </a:p>
          <a:p>
            <a:r>
              <a:rPr lang="en-US" b="1" dirty="0"/>
              <a:t>Module code: </a:t>
            </a:r>
            <a:r>
              <a:rPr lang="en-US" b="1" dirty="0" smtClean="0"/>
              <a:t>LCHS4010</a:t>
            </a:r>
            <a:endParaRPr lang="en-US" b="1" dirty="0"/>
          </a:p>
          <a:p>
            <a:r>
              <a:rPr lang="en-US" b="1" dirty="0" smtClean="0"/>
              <a:t>Neale Haddon (Module lead)</a:t>
            </a:r>
            <a:endParaRPr lang="en-US" b="1" dirty="0"/>
          </a:p>
          <a:p>
            <a:r>
              <a:rPr lang="en-GB" b="1" dirty="0" smtClean="0"/>
              <a:t>Student name:</a:t>
            </a:r>
            <a:r>
              <a:rPr lang="en-US" b="1" dirty="0" smtClean="0"/>
              <a:t> </a:t>
            </a:r>
            <a:r>
              <a:rPr lang="en-US" b="1" dirty="0"/>
              <a:t>LOR </a:t>
            </a:r>
            <a:r>
              <a:rPr lang="en-US" b="1" dirty="0" smtClean="0"/>
              <a:t>LANDU </a:t>
            </a:r>
          </a:p>
          <a:p>
            <a:r>
              <a:rPr lang="en-GB" b="1" dirty="0" smtClean="0"/>
              <a:t>Student ID number: </a:t>
            </a:r>
            <a:r>
              <a:rPr lang="en-US" b="1" dirty="0" smtClean="0"/>
              <a:t>2511283)</a:t>
            </a:r>
          </a:p>
          <a:p>
            <a:endParaRPr lang="en-ZA" b="1" dirty="0"/>
          </a:p>
        </p:txBody>
      </p:sp>
      <p:pic>
        <p:nvPicPr>
          <p:cNvPr id="1026" name="Picture 1" descr="Discover University of Wales Trinity Saint David">
            <a:extLst>
              <a:ext uri="{FF2B5EF4-FFF2-40B4-BE49-F238E27FC236}">
                <a16:creationId xmlns:a16="http://schemas.microsoft.com/office/drawing/2014/main" xmlns="" id="{DDCC13F5-C7CA-B0A1-89B5-C83B4648CE73}"/>
              </a:ext>
            </a:extLst>
          </p:cNvPr>
          <p:cNvPicPr>
            <a:picLocks noChangeAspect="1" noChangeArrowheads="1"/>
          </p:cNvPicPr>
          <p:nvPr/>
        </p:nvPicPr>
        <p:blipFill>
          <a:blip r:embed="rId2" r:link="rId3" cstate="print">
            <a:extLst>
              <a:ext uri="{28A0092B-C50C-407E-A947-70E740481C1C}">
                <a14:useLocalDpi xmlns:a14="http://schemas.microsoft.com/office/drawing/2010/main" xmlns="" val="0"/>
              </a:ext>
            </a:extLst>
          </a:blip>
          <a:srcRect/>
          <a:stretch>
            <a:fillRect/>
          </a:stretch>
        </p:blipFill>
        <p:spPr bwMode="auto">
          <a:xfrm>
            <a:off x="390707" y="191799"/>
            <a:ext cx="1809750" cy="72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TextBox 3">
            <a:extLst>
              <a:ext uri="{FF2B5EF4-FFF2-40B4-BE49-F238E27FC236}">
                <a16:creationId xmlns:a16="http://schemas.microsoft.com/office/drawing/2014/main" xmlns="" id="{D0C71F0C-BB40-A139-4A28-68147AC91B08}"/>
              </a:ext>
            </a:extLst>
          </p:cNvPr>
          <p:cNvSpPr txBox="1"/>
          <p:nvPr/>
        </p:nvSpPr>
        <p:spPr>
          <a:xfrm>
            <a:off x="9350476" y="191799"/>
            <a:ext cx="2310581" cy="369332"/>
          </a:xfrm>
          <a:prstGeom prst="rect">
            <a:avLst/>
          </a:prstGeom>
          <a:noFill/>
        </p:spPr>
        <p:txBody>
          <a:bodyPr wrap="square" rtlCol="0">
            <a:spAutoFit/>
          </a:bodyPr>
          <a:lstStyle/>
          <a:p>
            <a:pPr algn="r"/>
            <a:r>
              <a:rPr lang="en-US" dirty="0"/>
              <a:t>Date: </a:t>
            </a:r>
            <a:r>
              <a:rPr lang="en-US" dirty="0" smtClean="0"/>
              <a:t>2026-06-15</a:t>
            </a:r>
            <a:endParaRPr lang="en-ZA" dirty="0"/>
          </a:p>
        </p:txBody>
      </p:sp>
      <p:sp>
        <p:nvSpPr>
          <p:cNvPr id="7" name="TextBox 6">
            <a:extLst>
              <a:ext uri="{FF2B5EF4-FFF2-40B4-BE49-F238E27FC236}">
                <a16:creationId xmlns:a16="http://schemas.microsoft.com/office/drawing/2014/main" xmlns="" id="{585ABBD7-0807-B178-2C9E-4BFA055EDF06}"/>
              </a:ext>
            </a:extLst>
          </p:cNvPr>
          <p:cNvSpPr txBox="1"/>
          <p:nvPr/>
        </p:nvSpPr>
        <p:spPr>
          <a:xfrm>
            <a:off x="212582" y="3543908"/>
            <a:ext cx="11627117" cy="553998"/>
          </a:xfrm>
          <a:prstGeom prst="rect">
            <a:avLst/>
          </a:prstGeom>
          <a:noFill/>
        </p:spPr>
        <p:txBody>
          <a:bodyPr wrap="square" rtlCol="0">
            <a:spAutoFit/>
          </a:bodyPr>
          <a:lstStyle/>
          <a:p>
            <a:pPr algn="ctr"/>
            <a:r>
              <a:rPr lang="en-ZA" sz="3000" dirty="0" smtClean="0"/>
              <a:t>Trainee Early Years Support Worker, Children’s Centre, London</a:t>
            </a:r>
            <a:endParaRPr lang="en-US" sz="3000" dirty="0"/>
          </a:p>
        </p:txBody>
      </p:sp>
      <p:sp>
        <p:nvSpPr>
          <p:cNvPr id="8" name="Slide Number Placeholder 7"/>
          <p:cNvSpPr>
            <a:spLocks noGrp="1"/>
          </p:cNvSpPr>
          <p:nvPr>
            <p:ph type="sldNum" sz="quarter" idx="12"/>
          </p:nvPr>
        </p:nvSpPr>
        <p:spPr/>
        <p:txBody>
          <a:bodyPr/>
          <a:lstStyle/>
          <a:p>
            <a:fld id="{E98FD78F-4D5D-49ED-8239-23A5BB84FBAE}" type="slidenum">
              <a:rPr lang="en-ZA" smtClean="0"/>
              <a:pPr/>
              <a:t>1</a:t>
            </a:fld>
            <a:endParaRPr lang="en-ZA"/>
          </a:p>
        </p:txBody>
      </p:sp>
    </p:spTree>
    <p:extLst>
      <p:ext uri="{BB962C8B-B14F-4D97-AF65-F5344CB8AC3E}">
        <p14:creationId xmlns:p14="http://schemas.microsoft.com/office/powerpoint/2010/main" xmlns="" val="3463539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xmlns="" id="{023FD8FC-3A55-95C9-C198-99199142ADD7}"/>
            </a:ext>
          </a:extLst>
        </p:cNvPr>
        <p:cNvGrpSpPr/>
        <p:nvPr/>
      </p:nvGrpSpPr>
      <p:grpSpPr>
        <a:xfrm>
          <a:off x="0" y="0"/>
          <a:ext cx="0" cy="0"/>
          <a:chOff x="0" y="0"/>
          <a:chExt cx="0" cy="0"/>
        </a:xfrm>
      </p:grpSpPr>
      <p:pic>
        <p:nvPicPr>
          <p:cNvPr id="1026" name="Picture 1" descr="Discover University of Wales Trinity Saint David">
            <a:extLst>
              <a:ext uri="{FF2B5EF4-FFF2-40B4-BE49-F238E27FC236}">
                <a16:creationId xmlns:a16="http://schemas.microsoft.com/office/drawing/2014/main" xmlns="" id="{37151C33-9731-C9BD-6E03-F12EDC0CB353}"/>
              </a:ext>
            </a:extLst>
          </p:cNvPr>
          <p:cNvPicPr>
            <a:picLocks noChangeAspect="1" noChangeArrowheads="1"/>
          </p:cNvPicPr>
          <p:nvPr/>
        </p:nvPicPr>
        <p:blipFill>
          <a:blip r:embed="rId3" r:link="rId4" cstate="print">
            <a:extLst>
              <a:ext uri="{28A0092B-C50C-407E-A947-70E740481C1C}">
                <a14:useLocalDpi xmlns:a14="http://schemas.microsoft.com/office/drawing/2010/main" xmlns="" val="0"/>
              </a:ext>
            </a:extLst>
          </a:blip>
          <a:srcRect/>
          <a:stretch>
            <a:fillRect/>
          </a:stretch>
        </p:blipFill>
        <p:spPr bwMode="auto">
          <a:xfrm>
            <a:off x="390707" y="191799"/>
            <a:ext cx="1809750" cy="72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9B2D41A4-3891-57A2-5D8F-0BDA20BD9F9C}"/>
              </a:ext>
            </a:extLst>
          </p:cNvPr>
          <p:cNvSpPr txBox="1"/>
          <p:nvPr/>
        </p:nvSpPr>
        <p:spPr>
          <a:xfrm>
            <a:off x="391885" y="1430153"/>
            <a:ext cx="11269169" cy="3785652"/>
          </a:xfrm>
          <a:prstGeom prst="rect">
            <a:avLst/>
          </a:prstGeom>
          <a:noFill/>
        </p:spPr>
        <p:txBody>
          <a:bodyPr wrap="square" rtlCol="0">
            <a:spAutoFit/>
          </a:bodyPr>
          <a:lstStyle/>
          <a:p>
            <a:pPr algn="ctr"/>
            <a:r>
              <a:rPr lang="en-ZA" sz="2400" b="1" dirty="0"/>
              <a:t>Introduction</a:t>
            </a:r>
          </a:p>
          <a:p>
            <a:endParaRPr lang="en-ZA" sz="2400" dirty="0"/>
          </a:p>
          <a:p>
            <a:pPr algn="just"/>
            <a:r>
              <a:rPr lang="en-ZA" sz="2400" dirty="0" smtClean="0"/>
              <a:t>This presentation, lasting ten minutes, employs </a:t>
            </a:r>
            <a:r>
              <a:rPr lang="en-ZA" sz="2400" dirty="0" err="1" smtClean="0"/>
              <a:t>Bowlby’s</a:t>
            </a:r>
            <a:r>
              <a:rPr lang="en-ZA" sz="2400" dirty="0" smtClean="0"/>
              <a:t> Attachment Theory to examine Isaac's circumstances and formulate a collaborative early intervention strategy.</a:t>
            </a:r>
          </a:p>
          <a:p>
            <a:pPr algn="just"/>
            <a:endParaRPr lang="en-ZA" sz="2400" dirty="0" smtClean="0"/>
          </a:p>
          <a:p>
            <a:pPr algn="just"/>
            <a:r>
              <a:rPr lang="en-ZA" sz="2400" dirty="0" smtClean="0"/>
              <a:t>I appreciate your presence as we delve into the case of Isaac, a four-year-old boy who is currently utilizing our Children's Centre. In this session, we will leverage psychological theory to gain insights into his developmental path and suggest an actionable early help plan.</a:t>
            </a:r>
            <a:r>
              <a:rPr lang="en-US" sz="2400" dirty="0" smtClean="0"/>
              <a:t> </a:t>
            </a:r>
            <a:endParaRPr lang="en-ZA" sz="2400" dirty="0"/>
          </a:p>
        </p:txBody>
      </p:sp>
      <p:sp>
        <p:nvSpPr>
          <p:cNvPr id="6" name="Slide Number Placeholder 5"/>
          <p:cNvSpPr>
            <a:spLocks noGrp="1"/>
          </p:cNvSpPr>
          <p:nvPr>
            <p:ph type="sldNum" sz="quarter" idx="12"/>
          </p:nvPr>
        </p:nvSpPr>
        <p:spPr/>
        <p:txBody>
          <a:bodyPr/>
          <a:lstStyle/>
          <a:p>
            <a:fld id="{E98FD78F-4D5D-49ED-8239-23A5BB84FBAE}" type="slidenum">
              <a:rPr lang="en-ZA" smtClean="0"/>
              <a:pPr/>
              <a:t>2</a:t>
            </a:fld>
            <a:endParaRPr lang="en-ZA"/>
          </a:p>
        </p:txBody>
      </p:sp>
    </p:spTree>
    <p:extLst>
      <p:ext uri="{BB962C8B-B14F-4D97-AF65-F5344CB8AC3E}">
        <p14:creationId xmlns:p14="http://schemas.microsoft.com/office/powerpoint/2010/main" xmlns="" val="272023445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xmlns="" id="{9A54EEDE-00EC-0827-95F0-5F09EB8738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1C950182-5BC0-356D-89D6-773ABC2DE81A}"/>
              </a:ext>
            </a:extLst>
          </p:cNvPr>
          <p:cNvSpPr>
            <a:spLocks noGrp="1"/>
          </p:cNvSpPr>
          <p:nvPr>
            <p:ph type="ctrTitle"/>
          </p:nvPr>
        </p:nvSpPr>
        <p:spPr>
          <a:xfrm>
            <a:off x="212581" y="715707"/>
            <a:ext cx="11448474" cy="721928"/>
          </a:xfrm>
        </p:spPr>
        <p:txBody>
          <a:bodyPr>
            <a:normAutofit/>
          </a:bodyPr>
          <a:lstStyle/>
          <a:p>
            <a:r>
              <a:rPr lang="en-US" sz="4000" dirty="0" smtClean="0"/>
              <a:t>Introducing Isaac</a:t>
            </a:r>
            <a:endParaRPr lang="en-ZA" sz="4000" dirty="0"/>
          </a:p>
        </p:txBody>
      </p:sp>
      <p:sp>
        <p:nvSpPr>
          <p:cNvPr id="3" name="Subtitle 2">
            <a:extLst>
              <a:ext uri="{FF2B5EF4-FFF2-40B4-BE49-F238E27FC236}">
                <a16:creationId xmlns:a16="http://schemas.microsoft.com/office/drawing/2014/main" xmlns="" id="{24BCC760-84C7-8272-86AD-C734C7337239}"/>
              </a:ext>
            </a:extLst>
          </p:cNvPr>
          <p:cNvSpPr>
            <a:spLocks noGrp="1"/>
          </p:cNvSpPr>
          <p:nvPr>
            <p:ph type="subTitle" idx="1"/>
          </p:nvPr>
        </p:nvSpPr>
        <p:spPr>
          <a:xfrm>
            <a:off x="415636" y="2408903"/>
            <a:ext cx="11245420" cy="4075024"/>
          </a:xfrm>
        </p:spPr>
        <p:txBody>
          <a:bodyPr>
            <a:normAutofit/>
          </a:bodyPr>
          <a:lstStyle/>
          <a:p>
            <a:pPr algn="just"/>
            <a:r>
              <a:rPr lang="en-ZA" dirty="0" smtClean="0"/>
              <a:t>Isaac's </a:t>
            </a:r>
            <a:r>
              <a:rPr lang="en-ZA" dirty="0" err="1" smtClean="0"/>
              <a:t>behavior</a:t>
            </a:r>
            <a:r>
              <a:rPr lang="en-ZA" dirty="0" smtClean="0"/>
              <a:t> suggests he is having difficulty adjusting to new circumstances, particularly following the recent move to London. His tendency to be clingy and withdrawn appears to be a response to his emotional distress, serving as coping strategies in the face of separation anxiety. </a:t>
            </a:r>
          </a:p>
          <a:p>
            <a:pPr algn="just"/>
            <a:r>
              <a:rPr lang="en-ZA" dirty="0" smtClean="0"/>
              <a:t>This is further compounded by his mother's post-natal depression </a:t>
            </a:r>
            <a:r>
              <a:rPr lang="en-US" dirty="0" smtClean="0"/>
              <a:t>(PND)</a:t>
            </a:r>
            <a:r>
              <a:rPr lang="en-ZA" dirty="0" smtClean="0"/>
              <a:t>, which may contribute to a lack of confidence and support, ultimately impacting Isaac's ability to engage in independent play and participate in group activities. </a:t>
            </a:r>
          </a:p>
          <a:p>
            <a:pPr algn="just"/>
            <a:r>
              <a:rPr lang="en-ZA" dirty="0" smtClean="0"/>
              <a:t>Additionally, his delayed language development may hinder his social interactions, making it even more challenging for him to navigate this transitional phase.</a:t>
            </a:r>
            <a:endParaRPr lang="en-ZA" dirty="0"/>
          </a:p>
        </p:txBody>
      </p:sp>
      <p:pic>
        <p:nvPicPr>
          <p:cNvPr id="1026" name="Picture 1" descr="Discover University of Wales Trinity Saint David">
            <a:extLst>
              <a:ext uri="{FF2B5EF4-FFF2-40B4-BE49-F238E27FC236}">
                <a16:creationId xmlns:a16="http://schemas.microsoft.com/office/drawing/2014/main" xmlns="" id="{A3A904E8-5996-21EE-6487-D682F27531AE}"/>
              </a:ext>
            </a:extLst>
          </p:cNvPr>
          <p:cNvPicPr>
            <a:picLocks noChangeAspect="1" noChangeArrowheads="1"/>
          </p:cNvPicPr>
          <p:nvPr/>
        </p:nvPicPr>
        <p:blipFill>
          <a:blip r:embed="rId3" r:link="rId4" cstate="print">
            <a:extLst>
              <a:ext uri="{28A0092B-C50C-407E-A947-70E740481C1C}">
                <a14:useLocalDpi xmlns:a14="http://schemas.microsoft.com/office/drawing/2010/main" xmlns="" val="0"/>
              </a:ext>
            </a:extLst>
          </a:blip>
          <a:srcRect/>
          <a:stretch>
            <a:fillRect/>
          </a:stretch>
        </p:blipFill>
        <p:spPr bwMode="auto">
          <a:xfrm>
            <a:off x="390707" y="191799"/>
            <a:ext cx="1809750" cy="72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Slide Number Placeholder 4"/>
          <p:cNvSpPr>
            <a:spLocks noGrp="1"/>
          </p:cNvSpPr>
          <p:nvPr>
            <p:ph type="sldNum" sz="quarter" idx="12"/>
          </p:nvPr>
        </p:nvSpPr>
        <p:spPr/>
        <p:txBody>
          <a:bodyPr/>
          <a:lstStyle/>
          <a:p>
            <a:fld id="{E98FD78F-4D5D-49ED-8239-23A5BB84FBAE}" type="slidenum">
              <a:rPr lang="en-ZA" smtClean="0"/>
              <a:pPr/>
              <a:t>3</a:t>
            </a:fld>
            <a:endParaRPr lang="en-ZA"/>
          </a:p>
        </p:txBody>
      </p:sp>
    </p:spTree>
    <p:extLst>
      <p:ext uri="{BB962C8B-B14F-4D97-AF65-F5344CB8AC3E}">
        <p14:creationId xmlns:p14="http://schemas.microsoft.com/office/powerpoint/2010/main" xmlns="" val="262117001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xmlns="" id="{48AC2673-C68F-CFF1-A4D6-8518B02171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8569D8F7-3ED4-159F-7C6A-CEC50F04CE55}"/>
              </a:ext>
            </a:extLst>
          </p:cNvPr>
          <p:cNvSpPr>
            <a:spLocks noGrp="1"/>
          </p:cNvSpPr>
          <p:nvPr>
            <p:ph type="ctrTitle"/>
          </p:nvPr>
        </p:nvSpPr>
        <p:spPr>
          <a:xfrm>
            <a:off x="0" y="1059837"/>
            <a:ext cx="12192000" cy="721928"/>
          </a:xfrm>
        </p:spPr>
        <p:txBody>
          <a:bodyPr>
            <a:normAutofit/>
          </a:bodyPr>
          <a:lstStyle/>
          <a:p>
            <a:r>
              <a:rPr lang="en-ZA" sz="3400" dirty="0" smtClean="0"/>
              <a:t>Selecting the Lifespan Theory (</a:t>
            </a:r>
            <a:r>
              <a:rPr lang="en-ZA" sz="3400" dirty="0" err="1" smtClean="0"/>
              <a:t>Bowlby’s</a:t>
            </a:r>
            <a:r>
              <a:rPr lang="en-ZA" sz="3400" dirty="0" smtClean="0"/>
              <a:t> Attachment Theory)</a:t>
            </a:r>
            <a:endParaRPr lang="en-ZA" sz="3400" dirty="0"/>
          </a:p>
        </p:txBody>
      </p:sp>
      <p:sp>
        <p:nvSpPr>
          <p:cNvPr id="3" name="Subtitle 2">
            <a:extLst>
              <a:ext uri="{FF2B5EF4-FFF2-40B4-BE49-F238E27FC236}">
                <a16:creationId xmlns:a16="http://schemas.microsoft.com/office/drawing/2014/main" xmlns="" id="{768C53FD-7B42-1C32-3AA6-535FEDE6A38F}"/>
              </a:ext>
            </a:extLst>
          </p:cNvPr>
          <p:cNvSpPr>
            <a:spLocks noGrp="1"/>
          </p:cNvSpPr>
          <p:nvPr>
            <p:ph type="subTitle" idx="1"/>
          </p:nvPr>
        </p:nvSpPr>
        <p:spPr>
          <a:xfrm>
            <a:off x="403761" y="2408903"/>
            <a:ext cx="11257295" cy="4257298"/>
          </a:xfrm>
        </p:spPr>
        <p:txBody>
          <a:bodyPr>
            <a:normAutofit/>
          </a:bodyPr>
          <a:lstStyle/>
          <a:p>
            <a:pPr algn="just"/>
            <a:r>
              <a:rPr lang="en-ZA" dirty="0" err="1" smtClean="0"/>
              <a:t>Bowlby’s</a:t>
            </a:r>
            <a:r>
              <a:rPr lang="en-ZA" dirty="0" smtClean="0"/>
              <a:t> Attachment Theory is a pivotal framework that illustrates the significance of early primary attachments in shaping an individual's future relationships, emotional regulation, and social confidence. </a:t>
            </a:r>
          </a:p>
          <a:p>
            <a:pPr algn="just"/>
            <a:r>
              <a:rPr lang="en-ZA" dirty="0" smtClean="0"/>
              <a:t>Central to this theory are key concepts such as the Internal Working Model, which serves as a cognitive framework for understanding oneself and others, the Secure Base that provides safety and support for exploration, and the Maternal Deprivation Hypothesis, which posits that disruptions in maternal care can adversely affect a child's development. </a:t>
            </a:r>
          </a:p>
          <a:p>
            <a:pPr algn="just"/>
            <a:r>
              <a:rPr lang="en-ZA" dirty="0" smtClean="0"/>
              <a:t>The theory effectively highlights how early disruptions and the well-being of the mother can profoundly influence a child's developmental </a:t>
            </a:r>
            <a:r>
              <a:rPr lang="en-ZA" dirty="0" smtClean="0"/>
              <a:t>path (</a:t>
            </a:r>
            <a:r>
              <a:rPr lang="en-US" dirty="0" smtClean="0"/>
              <a:t>Children's Alliance, (July, 2025</a:t>
            </a:r>
            <a:r>
              <a:rPr lang="en-US" dirty="0" smtClean="0"/>
              <a:t>))</a:t>
            </a:r>
            <a:r>
              <a:rPr lang="en-ZA" dirty="0" smtClean="0"/>
              <a:t>.</a:t>
            </a:r>
            <a:endParaRPr lang="en-ZA" dirty="0"/>
          </a:p>
        </p:txBody>
      </p:sp>
      <p:pic>
        <p:nvPicPr>
          <p:cNvPr id="1026" name="Picture 1" descr="Discover University of Wales Trinity Saint David">
            <a:extLst>
              <a:ext uri="{FF2B5EF4-FFF2-40B4-BE49-F238E27FC236}">
                <a16:creationId xmlns:a16="http://schemas.microsoft.com/office/drawing/2014/main" xmlns="" id="{807B9A1B-2D75-5B26-1491-CDFCB7214DE0}"/>
              </a:ext>
            </a:extLst>
          </p:cNvPr>
          <p:cNvPicPr>
            <a:picLocks noChangeAspect="1" noChangeArrowheads="1"/>
          </p:cNvPicPr>
          <p:nvPr/>
        </p:nvPicPr>
        <p:blipFill>
          <a:blip r:embed="rId3" r:link="rId4" cstate="print">
            <a:extLst>
              <a:ext uri="{28A0092B-C50C-407E-A947-70E740481C1C}">
                <a14:useLocalDpi xmlns:a14="http://schemas.microsoft.com/office/drawing/2010/main" xmlns="" val="0"/>
              </a:ext>
            </a:extLst>
          </a:blip>
          <a:srcRect/>
          <a:stretch>
            <a:fillRect/>
          </a:stretch>
        </p:blipFill>
        <p:spPr bwMode="auto">
          <a:xfrm>
            <a:off x="390707" y="191799"/>
            <a:ext cx="1809750" cy="72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Slide Number Placeholder 4"/>
          <p:cNvSpPr>
            <a:spLocks noGrp="1"/>
          </p:cNvSpPr>
          <p:nvPr>
            <p:ph type="sldNum" sz="quarter" idx="12"/>
          </p:nvPr>
        </p:nvSpPr>
        <p:spPr/>
        <p:txBody>
          <a:bodyPr/>
          <a:lstStyle/>
          <a:p>
            <a:fld id="{E98FD78F-4D5D-49ED-8239-23A5BB84FBAE}" type="slidenum">
              <a:rPr lang="en-ZA" smtClean="0"/>
              <a:pPr/>
              <a:t>4</a:t>
            </a:fld>
            <a:endParaRPr lang="en-ZA"/>
          </a:p>
        </p:txBody>
      </p:sp>
    </p:spTree>
    <p:extLst>
      <p:ext uri="{BB962C8B-B14F-4D97-AF65-F5344CB8AC3E}">
        <p14:creationId xmlns:p14="http://schemas.microsoft.com/office/powerpoint/2010/main" xmlns="" val="349929142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xmlns="" id="{850D7D72-AC24-4117-28DD-4F4F6F0684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CE774AFD-A7C6-83EA-006D-B146100BCDC4}"/>
              </a:ext>
            </a:extLst>
          </p:cNvPr>
          <p:cNvSpPr>
            <a:spLocks noGrp="1"/>
          </p:cNvSpPr>
          <p:nvPr>
            <p:ph type="ctrTitle"/>
          </p:nvPr>
        </p:nvSpPr>
        <p:spPr>
          <a:xfrm>
            <a:off x="248207" y="885836"/>
            <a:ext cx="11448474" cy="721928"/>
          </a:xfrm>
        </p:spPr>
        <p:txBody>
          <a:bodyPr>
            <a:normAutofit/>
          </a:bodyPr>
          <a:lstStyle/>
          <a:p>
            <a:r>
              <a:rPr lang="en-ZA" sz="4000" dirty="0" smtClean="0"/>
              <a:t>Applying the Theory to Isaac’s Experiences</a:t>
            </a:r>
            <a:endParaRPr lang="en-ZA" sz="4000" dirty="0"/>
          </a:p>
        </p:txBody>
      </p:sp>
      <p:sp>
        <p:nvSpPr>
          <p:cNvPr id="3" name="Subtitle 2">
            <a:extLst>
              <a:ext uri="{FF2B5EF4-FFF2-40B4-BE49-F238E27FC236}">
                <a16:creationId xmlns:a16="http://schemas.microsoft.com/office/drawing/2014/main" xmlns="" id="{E165503B-FB0F-B322-2BAD-FC341E1B9B55}"/>
              </a:ext>
            </a:extLst>
          </p:cNvPr>
          <p:cNvSpPr>
            <a:spLocks noGrp="1"/>
          </p:cNvSpPr>
          <p:nvPr>
            <p:ph type="subTitle" idx="1"/>
          </p:nvPr>
        </p:nvSpPr>
        <p:spPr>
          <a:xfrm>
            <a:off x="380010" y="1864426"/>
            <a:ext cx="11292920" cy="4833257"/>
          </a:xfrm>
        </p:spPr>
        <p:txBody>
          <a:bodyPr>
            <a:noAutofit/>
          </a:bodyPr>
          <a:lstStyle/>
          <a:p>
            <a:pPr algn="just"/>
            <a:r>
              <a:rPr lang="en-ZA" dirty="0" smtClean="0"/>
              <a:t>The application of attachment theory to Isaac's experiences reveals significant challenges stemming from disrupted childcare, where the absence of a stable "secure base" fosters anxiety regarding exploration. </a:t>
            </a:r>
          </a:p>
          <a:p>
            <a:pPr algn="just"/>
            <a:r>
              <a:rPr lang="en-ZA" dirty="0" smtClean="0"/>
              <a:t>Additionally, the impact of maternal mental health issues, such as postpartum depression, contributes to Isaac's internal working model, resulting in insecure attachment styles and increased clinginess due to his mother's unavailability. </a:t>
            </a:r>
          </a:p>
          <a:p>
            <a:pPr algn="just"/>
            <a:r>
              <a:rPr lang="en-ZA" dirty="0" smtClean="0"/>
              <a:t>Furthermore, limited social interaction and inconsistent caregiver engagement hinder Isaac's exposure to a language-rich environment, ultimately impeding his communicative development. </a:t>
            </a:r>
          </a:p>
          <a:p>
            <a:pPr algn="just"/>
            <a:r>
              <a:rPr lang="en-ZA" dirty="0" smtClean="0"/>
              <a:t>Isaac's heightened emotional distress during separations from his mother underscores a pronounced stress response, reflecting his lack of internal assurance regarding her </a:t>
            </a:r>
            <a:r>
              <a:rPr lang="en-ZA" dirty="0" smtClean="0"/>
              <a:t>return (</a:t>
            </a:r>
            <a:r>
              <a:rPr lang="en-US" dirty="0" err="1" smtClean="0"/>
              <a:t>Luciann</a:t>
            </a:r>
            <a:r>
              <a:rPr lang="en-US" dirty="0" smtClean="0"/>
              <a:t> </a:t>
            </a:r>
            <a:r>
              <a:rPr lang="en-US" dirty="0" smtClean="0"/>
              <a:t>Blake and colleagues, (18 January 2024</a:t>
            </a:r>
            <a:r>
              <a:rPr lang="en-US" dirty="0" smtClean="0"/>
              <a:t>)).</a:t>
            </a:r>
            <a:r>
              <a:rPr lang="en-ZA" dirty="0" smtClean="0"/>
              <a:t> </a:t>
            </a:r>
            <a:endParaRPr lang="en-ZA" dirty="0"/>
          </a:p>
        </p:txBody>
      </p:sp>
      <p:pic>
        <p:nvPicPr>
          <p:cNvPr id="1026" name="Picture 1" descr="Discover University of Wales Trinity Saint David">
            <a:extLst>
              <a:ext uri="{FF2B5EF4-FFF2-40B4-BE49-F238E27FC236}">
                <a16:creationId xmlns:a16="http://schemas.microsoft.com/office/drawing/2014/main" xmlns="" id="{F0734ED2-AB0E-F0E6-4B27-9A8FC93234F4}"/>
              </a:ext>
            </a:extLst>
          </p:cNvPr>
          <p:cNvPicPr>
            <a:picLocks noChangeAspect="1" noChangeArrowheads="1"/>
          </p:cNvPicPr>
          <p:nvPr/>
        </p:nvPicPr>
        <p:blipFill>
          <a:blip r:embed="rId3" r:link="rId4" cstate="print">
            <a:extLst>
              <a:ext uri="{28A0092B-C50C-407E-A947-70E740481C1C}">
                <a14:useLocalDpi xmlns:a14="http://schemas.microsoft.com/office/drawing/2010/main" xmlns="" val="0"/>
              </a:ext>
            </a:extLst>
          </a:blip>
          <a:srcRect/>
          <a:stretch>
            <a:fillRect/>
          </a:stretch>
        </p:blipFill>
        <p:spPr bwMode="auto">
          <a:xfrm>
            <a:off x="390707" y="191799"/>
            <a:ext cx="1809750" cy="72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Slide Number Placeholder 6"/>
          <p:cNvSpPr>
            <a:spLocks noGrp="1"/>
          </p:cNvSpPr>
          <p:nvPr>
            <p:ph type="sldNum" sz="quarter" idx="12"/>
          </p:nvPr>
        </p:nvSpPr>
        <p:spPr/>
        <p:txBody>
          <a:bodyPr/>
          <a:lstStyle/>
          <a:p>
            <a:fld id="{E98FD78F-4D5D-49ED-8239-23A5BB84FBAE}" type="slidenum">
              <a:rPr lang="en-ZA" smtClean="0"/>
              <a:pPr/>
              <a:t>5</a:t>
            </a:fld>
            <a:endParaRPr lang="en-ZA"/>
          </a:p>
        </p:txBody>
      </p:sp>
    </p:spTree>
    <p:extLst>
      <p:ext uri="{BB962C8B-B14F-4D97-AF65-F5344CB8AC3E}">
        <p14:creationId xmlns:p14="http://schemas.microsoft.com/office/powerpoint/2010/main" xmlns="" val="95202532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xmlns="" id="{850D7D72-AC24-4117-28DD-4F4F6F0684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CE774AFD-A7C6-83EA-006D-B146100BCDC4}"/>
              </a:ext>
            </a:extLst>
          </p:cNvPr>
          <p:cNvSpPr>
            <a:spLocks noGrp="1"/>
          </p:cNvSpPr>
          <p:nvPr>
            <p:ph type="ctrTitle"/>
          </p:nvPr>
        </p:nvSpPr>
        <p:spPr>
          <a:xfrm>
            <a:off x="248207" y="885836"/>
            <a:ext cx="11448474" cy="721928"/>
          </a:xfrm>
        </p:spPr>
        <p:txBody>
          <a:bodyPr>
            <a:normAutofit/>
          </a:bodyPr>
          <a:lstStyle/>
          <a:p>
            <a:r>
              <a:rPr lang="en-ZA" sz="4000" dirty="0" smtClean="0"/>
              <a:t>Nature vs. Nurture</a:t>
            </a:r>
            <a:endParaRPr lang="en-ZA" sz="4000" dirty="0"/>
          </a:p>
        </p:txBody>
      </p:sp>
      <p:sp>
        <p:nvSpPr>
          <p:cNvPr id="3" name="Subtitle 2">
            <a:extLst>
              <a:ext uri="{FF2B5EF4-FFF2-40B4-BE49-F238E27FC236}">
                <a16:creationId xmlns:a16="http://schemas.microsoft.com/office/drawing/2014/main" xmlns="" id="{E165503B-FB0F-B322-2BAD-FC341E1B9B55}"/>
              </a:ext>
            </a:extLst>
          </p:cNvPr>
          <p:cNvSpPr>
            <a:spLocks noGrp="1"/>
          </p:cNvSpPr>
          <p:nvPr>
            <p:ph type="subTitle" idx="1"/>
          </p:nvPr>
        </p:nvSpPr>
        <p:spPr>
          <a:xfrm>
            <a:off x="380010" y="1864426"/>
            <a:ext cx="11292920" cy="4833257"/>
          </a:xfrm>
        </p:spPr>
        <p:txBody>
          <a:bodyPr>
            <a:noAutofit/>
          </a:bodyPr>
          <a:lstStyle/>
          <a:p>
            <a:pPr algn="just"/>
            <a:r>
              <a:rPr lang="en-ZA" dirty="0" smtClean="0"/>
              <a:t>Biological factors, such as temperament and the effects of prolonged stress on early brain development, particularly through elevated </a:t>
            </a:r>
            <a:r>
              <a:rPr lang="en-ZA" dirty="0" err="1" smtClean="0"/>
              <a:t>cortisol</a:t>
            </a:r>
            <a:r>
              <a:rPr lang="en-ZA" dirty="0" smtClean="0"/>
              <a:t> levels, significantly impact executive functioning.</a:t>
            </a:r>
          </a:p>
          <a:p>
            <a:pPr algn="just"/>
            <a:r>
              <a:rPr lang="en-ZA" dirty="0" smtClean="0"/>
              <a:t>Conversely, environmental influences, including disruptive transitions, relocation to a complex urban area like London, caregiver emotional availability, and the absence of a familiar community, play a crucial role in shaping Isaac's current condition. </a:t>
            </a:r>
          </a:p>
          <a:p>
            <a:pPr algn="just"/>
            <a:r>
              <a:rPr lang="en-ZA" dirty="0" smtClean="0"/>
              <a:t>The combination of these environmental stressors contributes to a pervasive sense of insecurity in his </a:t>
            </a:r>
            <a:r>
              <a:rPr lang="en-ZA" dirty="0" smtClean="0"/>
              <a:t>life </a:t>
            </a:r>
            <a:r>
              <a:rPr lang="en-ZA" dirty="0" smtClean="0"/>
              <a:t>(</a:t>
            </a:r>
            <a:r>
              <a:rPr lang="en-US" dirty="0" err="1" smtClean="0"/>
              <a:t>Luciann</a:t>
            </a:r>
            <a:r>
              <a:rPr lang="en-US" dirty="0" smtClean="0"/>
              <a:t> </a:t>
            </a:r>
            <a:r>
              <a:rPr lang="en-US" dirty="0" smtClean="0"/>
              <a:t>Blake and colleagues, (18 January 2024</a:t>
            </a:r>
            <a:r>
              <a:rPr lang="en-US" dirty="0" smtClean="0"/>
              <a:t>))</a:t>
            </a:r>
            <a:r>
              <a:rPr lang="en-ZA" dirty="0" smtClean="0"/>
              <a:t>.</a:t>
            </a:r>
            <a:endParaRPr lang="en-ZA" dirty="0"/>
          </a:p>
        </p:txBody>
      </p:sp>
      <p:pic>
        <p:nvPicPr>
          <p:cNvPr id="1026" name="Picture 1" descr="Discover University of Wales Trinity Saint David">
            <a:extLst>
              <a:ext uri="{FF2B5EF4-FFF2-40B4-BE49-F238E27FC236}">
                <a16:creationId xmlns:a16="http://schemas.microsoft.com/office/drawing/2014/main" xmlns="" id="{F0734ED2-AB0E-F0E6-4B27-9A8FC93234F4}"/>
              </a:ext>
            </a:extLst>
          </p:cNvPr>
          <p:cNvPicPr>
            <a:picLocks noChangeAspect="1" noChangeArrowheads="1"/>
          </p:cNvPicPr>
          <p:nvPr/>
        </p:nvPicPr>
        <p:blipFill>
          <a:blip r:embed="rId3" r:link="rId4" cstate="print">
            <a:extLst>
              <a:ext uri="{28A0092B-C50C-407E-A947-70E740481C1C}">
                <a14:useLocalDpi xmlns:a14="http://schemas.microsoft.com/office/drawing/2010/main" xmlns="" val="0"/>
              </a:ext>
            </a:extLst>
          </a:blip>
          <a:srcRect/>
          <a:stretch>
            <a:fillRect/>
          </a:stretch>
        </p:blipFill>
        <p:spPr bwMode="auto">
          <a:xfrm>
            <a:off x="390707" y="191799"/>
            <a:ext cx="1809750" cy="72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Slide Number Placeholder 6"/>
          <p:cNvSpPr>
            <a:spLocks noGrp="1"/>
          </p:cNvSpPr>
          <p:nvPr>
            <p:ph type="sldNum" sz="quarter" idx="12"/>
          </p:nvPr>
        </p:nvSpPr>
        <p:spPr/>
        <p:txBody>
          <a:bodyPr/>
          <a:lstStyle/>
          <a:p>
            <a:fld id="{E98FD78F-4D5D-49ED-8239-23A5BB84FBAE}" type="slidenum">
              <a:rPr lang="en-ZA" smtClean="0"/>
              <a:pPr/>
              <a:t>6</a:t>
            </a:fld>
            <a:endParaRPr lang="en-ZA"/>
          </a:p>
        </p:txBody>
      </p:sp>
    </p:spTree>
    <p:extLst>
      <p:ext uri="{BB962C8B-B14F-4D97-AF65-F5344CB8AC3E}">
        <p14:creationId xmlns:p14="http://schemas.microsoft.com/office/powerpoint/2010/main" xmlns="" val="95202532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xmlns="" id="{850D7D72-AC24-4117-28DD-4F4F6F0684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CE774AFD-A7C6-83EA-006D-B146100BCDC4}"/>
              </a:ext>
            </a:extLst>
          </p:cNvPr>
          <p:cNvSpPr>
            <a:spLocks noGrp="1"/>
          </p:cNvSpPr>
          <p:nvPr>
            <p:ph type="ctrTitle"/>
          </p:nvPr>
        </p:nvSpPr>
        <p:spPr>
          <a:xfrm>
            <a:off x="248207" y="885836"/>
            <a:ext cx="11448474" cy="721928"/>
          </a:xfrm>
        </p:spPr>
        <p:txBody>
          <a:bodyPr>
            <a:normAutofit/>
          </a:bodyPr>
          <a:lstStyle/>
          <a:p>
            <a:r>
              <a:rPr lang="en-US" sz="4000" dirty="0" smtClean="0"/>
              <a:t>Practical, Theory-Informed Strategies</a:t>
            </a:r>
            <a:endParaRPr lang="en-ZA" sz="4000" dirty="0"/>
          </a:p>
        </p:txBody>
      </p:sp>
      <p:sp>
        <p:nvSpPr>
          <p:cNvPr id="3" name="Subtitle 2">
            <a:extLst>
              <a:ext uri="{FF2B5EF4-FFF2-40B4-BE49-F238E27FC236}">
                <a16:creationId xmlns:a16="http://schemas.microsoft.com/office/drawing/2014/main" xmlns="" id="{E165503B-FB0F-B322-2BAD-FC341E1B9B55}"/>
              </a:ext>
            </a:extLst>
          </p:cNvPr>
          <p:cNvSpPr>
            <a:spLocks noGrp="1"/>
          </p:cNvSpPr>
          <p:nvPr>
            <p:ph type="subTitle" idx="1"/>
          </p:nvPr>
        </p:nvSpPr>
        <p:spPr>
          <a:xfrm>
            <a:off x="380010" y="1864426"/>
            <a:ext cx="11292920" cy="4833257"/>
          </a:xfrm>
        </p:spPr>
        <p:txBody>
          <a:bodyPr>
            <a:noAutofit/>
          </a:bodyPr>
          <a:lstStyle/>
          <a:p>
            <a:pPr algn="just"/>
            <a:r>
              <a:rPr lang="en-ZA" dirty="0" smtClean="0"/>
              <a:t>Attachment-based strategies emphasize the importance of a key person approach within the </a:t>
            </a:r>
            <a:r>
              <a:rPr lang="en-ZA" dirty="0" err="1" smtClean="0"/>
              <a:t>center</a:t>
            </a:r>
            <a:r>
              <a:rPr lang="en-ZA" dirty="0" smtClean="0"/>
              <a:t> to foster a secure secondary attachment for Isaac. </a:t>
            </a:r>
          </a:p>
          <a:p>
            <a:pPr algn="just"/>
            <a:r>
              <a:rPr lang="en-ZA" dirty="0" smtClean="0"/>
              <a:t>To facilitate emotional regulation, we will encourage safe exploration through consistent predictability, emotion coaching, and the use of visual timetables. </a:t>
            </a:r>
          </a:p>
          <a:p>
            <a:pPr algn="just"/>
            <a:r>
              <a:rPr lang="en-ZA" dirty="0" smtClean="0"/>
              <a:t>Additionally, play-based learning will be employed, utilizing small-group, scaffolded play to enhance Isaac's confidence and communication skills. </a:t>
            </a:r>
          </a:p>
          <a:p>
            <a:pPr algn="just"/>
            <a:r>
              <a:rPr lang="en-ZA" dirty="0" smtClean="0"/>
              <a:t>Furthermore, we will support parental involvement by referring his mother to adult mental health services while providing parenting </a:t>
            </a:r>
            <a:r>
              <a:rPr lang="en-ZA" dirty="0" err="1" smtClean="0"/>
              <a:t>modeling</a:t>
            </a:r>
            <a:r>
              <a:rPr lang="en-ZA" dirty="0" smtClean="0"/>
              <a:t> to enrich the home-learning environment. </a:t>
            </a:r>
          </a:p>
          <a:p>
            <a:pPr algn="just"/>
            <a:r>
              <a:rPr lang="en-ZA" dirty="0" smtClean="0"/>
              <a:t>Ultimately, our objective is to strengthen Isaac's emotional resilience by creating a safe learning atmosphere through positive interactions and a dedicated key-person </a:t>
            </a:r>
            <a:r>
              <a:rPr lang="en-ZA" dirty="0" smtClean="0"/>
              <a:t>system (</a:t>
            </a:r>
            <a:r>
              <a:rPr lang="en-US" dirty="0" smtClean="0"/>
              <a:t>NHS, (3 April 2023</a:t>
            </a:r>
            <a:r>
              <a:rPr lang="en-US" dirty="0" smtClean="0"/>
              <a:t>))</a:t>
            </a:r>
            <a:r>
              <a:rPr lang="en-ZA" dirty="0" smtClean="0"/>
              <a:t>.</a:t>
            </a:r>
            <a:endParaRPr lang="en-ZA" dirty="0"/>
          </a:p>
        </p:txBody>
      </p:sp>
      <p:pic>
        <p:nvPicPr>
          <p:cNvPr id="1026" name="Picture 1" descr="Discover University of Wales Trinity Saint David">
            <a:extLst>
              <a:ext uri="{FF2B5EF4-FFF2-40B4-BE49-F238E27FC236}">
                <a16:creationId xmlns:a16="http://schemas.microsoft.com/office/drawing/2014/main" xmlns="" id="{F0734ED2-AB0E-F0E6-4B27-9A8FC93234F4}"/>
              </a:ext>
            </a:extLst>
          </p:cNvPr>
          <p:cNvPicPr>
            <a:picLocks noChangeAspect="1" noChangeArrowheads="1"/>
          </p:cNvPicPr>
          <p:nvPr/>
        </p:nvPicPr>
        <p:blipFill>
          <a:blip r:embed="rId3" r:link="rId4" cstate="print">
            <a:extLst>
              <a:ext uri="{28A0092B-C50C-407E-A947-70E740481C1C}">
                <a14:useLocalDpi xmlns:a14="http://schemas.microsoft.com/office/drawing/2010/main" xmlns="" val="0"/>
              </a:ext>
            </a:extLst>
          </a:blip>
          <a:srcRect/>
          <a:stretch>
            <a:fillRect/>
          </a:stretch>
        </p:blipFill>
        <p:spPr bwMode="auto">
          <a:xfrm>
            <a:off x="390707" y="191799"/>
            <a:ext cx="1809750" cy="72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Slide Number Placeholder 6"/>
          <p:cNvSpPr>
            <a:spLocks noGrp="1"/>
          </p:cNvSpPr>
          <p:nvPr>
            <p:ph type="sldNum" sz="quarter" idx="12"/>
          </p:nvPr>
        </p:nvSpPr>
        <p:spPr/>
        <p:txBody>
          <a:bodyPr/>
          <a:lstStyle/>
          <a:p>
            <a:fld id="{E98FD78F-4D5D-49ED-8239-23A5BB84FBAE}" type="slidenum">
              <a:rPr lang="en-ZA" smtClean="0"/>
              <a:pPr/>
              <a:t>7</a:t>
            </a:fld>
            <a:endParaRPr lang="en-ZA"/>
          </a:p>
        </p:txBody>
      </p:sp>
    </p:spTree>
    <p:extLst>
      <p:ext uri="{BB962C8B-B14F-4D97-AF65-F5344CB8AC3E}">
        <p14:creationId xmlns:p14="http://schemas.microsoft.com/office/powerpoint/2010/main" xmlns="" val="95202532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xmlns="" id="{850D7D72-AC24-4117-28DD-4F4F6F0684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CE774AFD-A7C6-83EA-006D-B146100BCDC4}"/>
              </a:ext>
            </a:extLst>
          </p:cNvPr>
          <p:cNvSpPr>
            <a:spLocks noGrp="1"/>
          </p:cNvSpPr>
          <p:nvPr>
            <p:ph type="ctrTitle"/>
          </p:nvPr>
        </p:nvSpPr>
        <p:spPr>
          <a:xfrm>
            <a:off x="248207" y="885836"/>
            <a:ext cx="11448474" cy="721928"/>
          </a:xfrm>
        </p:spPr>
        <p:txBody>
          <a:bodyPr>
            <a:normAutofit/>
          </a:bodyPr>
          <a:lstStyle/>
          <a:p>
            <a:r>
              <a:rPr lang="en-ZA" sz="4000" dirty="0" smtClean="0"/>
              <a:t>Critical Evaluation of the Theory</a:t>
            </a:r>
            <a:endParaRPr lang="en-ZA" sz="4000" dirty="0"/>
          </a:p>
        </p:txBody>
      </p:sp>
      <p:sp>
        <p:nvSpPr>
          <p:cNvPr id="3" name="Subtitle 2">
            <a:extLst>
              <a:ext uri="{FF2B5EF4-FFF2-40B4-BE49-F238E27FC236}">
                <a16:creationId xmlns:a16="http://schemas.microsoft.com/office/drawing/2014/main" xmlns="" id="{E165503B-FB0F-B322-2BAD-FC341E1B9B55}"/>
              </a:ext>
            </a:extLst>
          </p:cNvPr>
          <p:cNvSpPr>
            <a:spLocks noGrp="1"/>
          </p:cNvSpPr>
          <p:nvPr>
            <p:ph type="subTitle" idx="1"/>
          </p:nvPr>
        </p:nvSpPr>
        <p:spPr>
          <a:xfrm>
            <a:off x="380010" y="1864426"/>
            <a:ext cx="11292920" cy="4833257"/>
          </a:xfrm>
        </p:spPr>
        <p:txBody>
          <a:bodyPr>
            <a:noAutofit/>
          </a:bodyPr>
          <a:lstStyle/>
          <a:p>
            <a:pPr algn="just"/>
            <a:r>
              <a:rPr lang="en-ZA" dirty="0" smtClean="0"/>
              <a:t>A critical assessment of </a:t>
            </a:r>
            <a:r>
              <a:rPr lang="en-ZA" dirty="0" err="1" smtClean="0"/>
              <a:t>Bowlby's</a:t>
            </a:r>
            <a:r>
              <a:rPr lang="en-ZA" dirty="0" smtClean="0"/>
              <a:t> theory reveals its strengths and limitations in the context of Early Years Foundation Stage (EYFS) practice. One notable strength is its practical application, emphasizing the necessity of secure environments for children's development. </a:t>
            </a:r>
          </a:p>
          <a:p>
            <a:pPr algn="just"/>
            <a:r>
              <a:rPr lang="en-ZA" dirty="0" smtClean="0"/>
              <a:t>However, the theory has significant limitations, particularly in its failure to consider the influence of multiple caregivers, including fathers, and its deterministic view that early disruptions lead to irreversible damage. </a:t>
            </a:r>
          </a:p>
          <a:p>
            <a:pPr algn="just"/>
            <a:r>
              <a:rPr lang="en-ZA" dirty="0" smtClean="0"/>
              <a:t>In the context of London, where diverse communities thrive, the theory's relevance is evident; nonetheless, it requires a cultural adaptation to acknowledge the extended family and community child-rearing practices prevalent in many families. While </a:t>
            </a:r>
            <a:r>
              <a:rPr lang="en-ZA" dirty="0" err="1" smtClean="0"/>
              <a:t>Bowlby’s</a:t>
            </a:r>
            <a:r>
              <a:rPr lang="en-ZA" dirty="0" smtClean="0"/>
              <a:t> framework is beneficial for EYFS, it inadequately addresses the dynamics of collectivist cultures, where the presence of multiple caregivers is often seen as a positive aspect of child development.</a:t>
            </a:r>
            <a:endParaRPr lang="en-ZA" dirty="0"/>
          </a:p>
        </p:txBody>
      </p:sp>
      <p:pic>
        <p:nvPicPr>
          <p:cNvPr id="1026" name="Picture 1" descr="Discover University of Wales Trinity Saint David">
            <a:extLst>
              <a:ext uri="{FF2B5EF4-FFF2-40B4-BE49-F238E27FC236}">
                <a16:creationId xmlns:a16="http://schemas.microsoft.com/office/drawing/2014/main" xmlns="" id="{F0734ED2-AB0E-F0E6-4B27-9A8FC93234F4}"/>
              </a:ext>
            </a:extLst>
          </p:cNvPr>
          <p:cNvPicPr>
            <a:picLocks noChangeAspect="1" noChangeArrowheads="1"/>
          </p:cNvPicPr>
          <p:nvPr/>
        </p:nvPicPr>
        <p:blipFill>
          <a:blip r:embed="rId3" r:link="rId4" cstate="print">
            <a:extLst>
              <a:ext uri="{28A0092B-C50C-407E-A947-70E740481C1C}">
                <a14:useLocalDpi xmlns:a14="http://schemas.microsoft.com/office/drawing/2010/main" xmlns="" val="0"/>
              </a:ext>
            </a:extLst>
          </a:blip>
          <a:srcRect/>
          <a:stretch>
            <a:fillRect/>
          </a:stretch>
        </p:blipFill>
        <p:spPr bwMode="auto">
          <a:xfrm>
            <a:off x="390707" y="191799"/>
            <a:ext cx="1809750" cy="72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Slide Number Placeholder 6"/>
          <p:cNvSpPr>
            <a:spLocks noGrp="1"/>
          </p:cNvSpPr>
          <p:nvPr>
            <p:ph type="sldNum" sz="quarter" idx="12"/>
          </p:nvPr>
        </p:nvSpPr>
        <p:spPr/>
        <p:txBody>
          <a:bodyPr/>
          <a:lstStyle/>
          <a:p>
            <a:fld id="{E98FD78F-4D5D-49ED-8239-23A5BB84FBAE}" type="slidenum">
              <a:rPr lang="en-ZA" smtClean="0"/>
              <a:pPr/>
              <a:t>8</a:t>
            </a:fld>
            <a:endParaRPr lang="en-ZA"/>
          </a:p>
        </p:txBody>
      </p:sp>
    </p:spTree>
    <p:extLst>
      <p:ext uri="{BB962C8B-B14F-4D97-AF65-F5344CB8AC3E}">
        <p14:creationId xmlns:p14="http://schemas.microsoft.com/office/powerpoint/2010/main" xmlns="" val="95202532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xmlns="" id="{850D7D72-AC24-4117-28DD-4F4F6F0684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CE774AFD-A7C6-83EA-006D-B146100BCDC4}"/>
              </a:ext>
            </a:extLst>
          </p:cNvPr>
          <p:cNvSpPr>
            <a:spLocks noGrp="1"/>
          </p:cNvSpPr>
          <p:nvPr>
            <p:ph type="ctrTitle"/>
          </p:nvPr>
        </p:nvSpPr>
        <p:spPr>
          <a:xfrm>
            <a:off x="248207" y="885836"/>
            <a:ext cx="11448474" cy="721928"/>
          </a:xfrm>
        </p:spPr>
        <p:txBody>
          <a:bodyPr>
            <a:normAutofit/>
          </a:bodyPr>
          <a:lstStyle/>
          <a:p>
            <a:r>
              <a:rPr lang="en-US" sz="4000" dirty="0" smtClean="0"/>
              <a:t>Reference List</a:t>
            </a:r>
            <a:endParaRPr lang="en-ZA" sz="4000" dirty="0"/>
          </a:p>
        </p:txBody>
      </p:sp>
      <p:sp>
        <p:nvSpPr>
          <p:cNvPr id="3" name="Subtitle 2">
            <a:extLst>
              <a:ext uri="{FF2B5EF4-FFF2-40B4-BE49-F238E27FC236}">
                <a16:creationId xmlns:a16="http://schemas.microsoft.com/office/drawing/2014/main" xmlns="" id="{E165503B-FB0F-B322-2BAD-FC341E1B9B55}"/>
              </a:ext>
            </a:extLst>
          </p:cNvPr>
          <p:cNvSpPr>
            <a:spLocks noGrp="1"/>
          </p:cNvSpPr>
          <p:nvPr>
            <p:ph type="subTitle" idx="1"/>
          </p:nvPr>
        </p:nvSpPr>
        <p:spPr>
          <a:xfrm>
            <a:off x="380010" y="1864426"/>
            <a:ext cx="11292920" cy="4833257"/>
          </a:xfrm>
        </p:spPr>
        <p:txBody>
          <a:bodyPr>
            <a:noAutofit/>
          </a:bodyPr>
          <a:lstStyle/>
          <a:p>
            <a:pPr algn="l"/>
            <a:r>
              <a:rPr lang="en-US" dirty="0" smtClean="0"/>
              <a:t>Children's Alliance, (July, 2025). THE ROLE OF THE FAMILY IN EARLY YEARS EDUCATION. </a:t>
            </a:r>
            <a:r>
              <a:rPr lang="en-US" dirty="0" smtClean="0">
                <a:hlinkClick r:id="rId3"/>
              </a:rPr>
              <a:t>https://</a:t>
            </a:r>
            <a:r>
              <a:rPr lang="en-US" dirty="0" smtClean="0">
                <a:hlinkClick r:id="rId3"/>
              </a:rPr>
              <a:t>childrensalliance.org.uk/wp-content/uploads/2025/07/THE-ROLE-OF-THE-FAMILY-IN-EARLY-YEARS-EDUCATION.pdf</a:t>
            </a:r>
            <a:endParaRPr lang="en-US" dirty="0" smtClean="0"/>
          </a:p>
          <a:p>
            <a:pPr algn="l"/>
            <a:r>
              <a:rPr lang="en-US" dirty="0" err="1" smtClean="0"/>
              <a:t>Luciann</a:t>
            </a:r>
            <a:r>
              <a:rPr lang="en-US" dirty="0" smtClean="0"/>
              <a:t> </a:t>
            </a:r>
            <a:r>
              <a:rPr lang="en-US" dirty="0" smtClean="0"/>
              <a:t>Blake and colleagues, (18 January 2024). Working with families to support early childhood development. </a:t>
            </a:r>
            <a:r>
              <a:rPr lang="en-US" dirty="0" smtClean="0">
                <a:hlinkClick r:id="rId4"/>
              </a:rPr>
              <a:t>https://</a:t>
            </a:r>
            <a:r>
              <a:rPr lang="en-US" dirty="0" smtClean="0">
                <a:hlinkClick r:id="rId4"/>
              </a:rPr>
              <a:t>www.researchinpractice.org.uk/media/nekm03lh/working-with-families-to-support-early-childhood-development-18jan2024.pdf</a:t>
            </a:r>
            <a:endParaRPr lang="en-US" dirty="0" smtClean="0"/>
          </a:p>
          <a:p>
            <a:pPr algn="l"/>
            <a:r>
              <a:rPr lang="en-US" dirty="0" smtClean="0"/>
              <a:t>NHS, (3 April 2023). Dealing with child </a:t>
            </a:r>
            <a:r>
              <a:rPr lang="en-US" dirty="0" err="1" smtClean="0"/>
              <a:t>behaviour</a:t>
            </a:r>
            <a:r>
              <a:rPr lang="en-US" dirty="0" smtClean="0"/>
              <a:t> problems. </a:t>
            </a:r>
            <a:r>
              <a:rPr lang="en-US" dirty="0" smtClean="0">
                <a:hlinkClick r:id="rId5"/>
              </a:rPr>
              <a:t>https://www.nhs.uk/baby/babys-development/behaviour/dealing-with-child-behaviour-problems</a:t>
            </a:r>
            <a:r>
              <a:rPr lang="en-US" dirty="0" smtClean="0">
                <a:hlinkClick r:id="rId5"/>
              </a:rPr>
              <a:t>/</a:t>
            </a:r>
            <a:endParaRPr lang="en-US" dirty="0" smtClean="0"/>
          </a:p>
          <a:p>
            <a:pPr algn="just"/>
            <a:endParaRPr lang="en-US" dirty="0" smtClean="0"/>
          </a:p>
          <a:p>
            <a:pPr algn="just"/>
            <a:endParaRPr lang="en-ZA" dirty="0"/>
          </a:p>
        </p:txBody>
      </p:sp>
      <p:pic>
        <p:nvPicPr>
          <p:cNvPr id="1026" name="Picture 1" descr="Discover University of Wales Trinity Saint David">
            <a:extLst>
              <a:ext uri="{FF2B5EF4-FFF2-40B4-BE49-F238E27FC236}">
                <a16:creationId xmlns:a16="http://schemas.microsoft.com/office/drawing/2014/main" xmlns="" id="{F0734ED2-AB0E-F0E6-4B27-9A8FC93234F4}"/>
              </a:ext>
            </a:extLst>
          </p:cNvPr>
          <p:cNvPicPr>
            <a:picLocks noChangeAspect="1" noChangeArrowheads="1"/>
          </p:cNvPicPr>
          <p:nvPr/>
        </p:nvPicPr>
        <p:blipFill>
          <a:blip r:embed="rId6" r:link="rId7" cstate="print">
            <a:extLst>
              <a:ext uri="{28A0092B-C50C-407E-A947-70E740481C1C}">
                <a14:useLocalDpi xmlns:a14="http://schemas.microsoft.com/office/drawing/2010/main" xmlns="" val="0"/>
              </a:ext>
            </a:extLst>
          </a:blip>
          <a:srcRect/>
          <a:stretch>
            <a:fillRect/>
          </a:stretch>
        </p:blipFill>
        <p:spPr bwMode="auto">
          <a:xfrm>
            <a:off x="390707" y="191799"/>
            <a:ext cx="1809750" cy="72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Slide Number Placeholder 6"/>
          <p:cNvSpPr>
            <a:spLocks noGrp="1"/>
          </p:cNvSpPr>
          <p:nvPr>
            <p:ph type="sldNum" sz="quarter" idx="12"/>
          </p:nvPr>
        </p:nvSpPr>
        <p:spPr/>
        <p:txBody>
          <a:bodyPr/>
          <a:lstStyle/>
          <a:p>
            <a:fld id="{E98FD78F-4D5D-49ED-8239-23A5BB84FBAE}" type="slidenum">
              <a:rPr lang="en-ZA" smtClean="0"/>
              <a:pPr/>
              <a:t>9</a:t>
            </a:fld>
            <a:endParaRPr lang="en-ZA"/>
          </a:p>
        </p:txBody>
      </p:sp>
    </p:spTree>
    <p:extLst>
      <p:ext uri="{BB962C8B-B14F-4D97-AF65-F5344CB8AC3E}">
        <p14:creationId xmlns:p14="http://schemas.microsoft.com/office/powerpoint/2010/main" xmlns="" val="95202532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267</TotalTime>
  <Words>958</Words>
  <Application>Microsoft Office PowerPoint</Application>
  <PresentationFormat>Custom</PresentationFormat>
  <Paragraphs>61</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Title: Understanding Isaac: A Theory-Informed Early Help Plan</vt:lpstr>
      <vt:lpstr>Slide 2</vt:lpstr>
      <vt:lpstr>Introducing Isaac</vt:lpstr>
      <vt:lpstr>Selecting the Lifespan Theory (Bowlby’s Attachment Theory)</vt:lpstr>
      <vt:lpstr>Applying the Theory to Isaac’s Experiences</vt:lpstr>
      <vt:lpstr>Nature vs. Nurture</vt:lpstr>
      <vt:lpstr>Practical, Theory-Informed Strategies</vt:lpstr>
      <vt:lpstr>Critical Evaluation of the Theory</vt:lpstr>
      <vt:lpstr>Reference List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Power of Teamwork in Health and Social Care</dc:title>
  <dc:creator>Juslin Gabriel Kombie</dc:creator>
  <cp:lastModifiedBy>Juslin Gabriel Kombie</cp:lastModifiedBy>
  <cp:revision>27</cp:revision>
  <dcterms:created xsi:type="dcterms:W3CDTF">2026-06-09T19:37:49Z</dcterms:created>
  <dcterms:modified xsi:type="dcterms:W3CDTF">2026-06-19T19:30:42Z</dcterms:modified>
</cp:coreProperties>
</file>